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2"/>
  </p:notesMasterIdLst>
  <p:handoutMasterIdLst>
    <p:handoutMasterId r:id="rId63"/>
  </p:handoutMasterIdLst>
  <p:sldIdLst>
    <p:sldId id="256" r:id="rId2"/>
    <p:sldId id="257" r:id="rId3"/>
    <p:sldId id="258" r:id="rId4"/>
    <p:sldId id="259" r:id="rId5"/>
    <p:sldId id="261" r:id="rId6"/>
    <p:sldId id="263" r:id="rId7"/>
    <p:sldId id="265" r:id="rId8"/>
    <p:sldId id="266" r:id="rId9"/>
    <p:sldId id="269" r:id="rId10"/>
    <p:sldId id="270" r:id="rId11"/>
    <p:sldId id="271" r:id="rId12"/>
    <p:sldId id="272" r:id="rId13"/>
    <p:sldId id="273" r:id="rId14"/>
    <p:sldId id="274" r:id="rId15"/>
    <p:sldId id="276" r:id="rId16"/>
    <p:sldId id="277" r:id="rId17"/>
    <p:sldId id="278" r:id="rId18"/>
    <p:sldId id="279" r:id="rId19"/>
    <p:sldId id="280" r:id="rId20"/>
    <p:sldId id="281" r:id="rId21"/>
    <p:sldId id="309" r:id="rId22"/>
    <p:sldId id="282" r:id="rId23"/>
    <p:sldId id="283" r:id="rId24"/>
    <p:sldId id="310" r:id="rId25"/>
    <p:sldId id="284" r:id="rId26"/>
    <p:sldId id="285" r:id="rId27"/>
    <p:sldId id="286" r:id="rId28"/>
    <p:sldId id="287" r:id="rId29"/>
    <p:sldId id="313" r:id="rId30"/>
    <p:sldId id="315" r:id="rId31"/>
    <p:sldId id="288" r:id="rId32"/>
    <p:sldId id="311" r:id="rId33"/>
    <p:sldId id="290" r:id="rId34"/>
    <p:sldId id="291" r:id="rId35"/>
    <p:sldId id="292" r:id="rId36"/>
    <p:sldId id="293" r:id="rId37"/>
    <p:sldId id="296" r:id="rId38"/>
    <p:sldId id="297" r:id="rId39"/>
    <p:sldId id="298" r:id="rId40"/>
    <p:sldId id="299" r:id="rId41"/>
    <p:sldId id="300" r:id="rId42"/>
    <p:sldId id="301" r:id="rId43"/>
    <p:sldId id="303" r:id="rId44"/>
    <p:sldId id="324" r:id="rId45"/>
    <p:sldId id="328" r:id="rId46"/>
    <p:sldId id="329" r:id="rId47"/>
    <p:sldId id="331" r:id="rId48"/>
    <p:sldId id="332" r:id="rId49"/>
    <p:sldId id="334" r:id="rId50"/>
    <p:sldId id="335" r:id="rId51"/>
    <p:sldId id="337" r:id="rId52"/>
    <p:sldId id="336" r:id="rId53"/>
    <p:sldId id="304" r:id="rId54"/>
    <p:sldId id="305" r:id="rId55"/>
    <p:sldId id="306" r:id="rId56"/>
    <p:sldId id="307" r:id="rId57"/>
    <p:sldId id="308" r:id="rId58"/>
    <p:sldId id="316" r:id="rId59"/>
    <p:sldId id="317" r:id="rId60"/>
    <p:sldId id="318" r:id="rId61"/>
  </p:sldIdLst>
  <p:sldSz cx="9144000" cy="6858000" type="screen4x3"/>
  <p:notesSz cx="6858000" cy="9737725"/>
  <p:defaultTextStyle>
    <a:defPPr>
      <a:defRPr lang="es-ES"/>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autoAdjust="0"/>
    <p:restoredTop sz="94660" autoAdjust="0"/>
  </p:normalViewPr>
  <p:slideViewPr>
    <p:cSldViewPr>
      <p:cViewPr>
        <p:scale>
          <a:sx n="60" d="100"/>
          <a:sy n="60" d="100"/>
        </p:scale>
        <p:origin x="-72" y="-1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slide" Target="slides/slide47.xml"/><Relationship Id="rId1" Type="http://schemas.openxmlformats.org/officeDocument/2006/relationships/slide" Target="slides/slide45.xml"/><Relationship Id="rId6" Type="http://schemas.openxmlformats.org/officeDocument/2006/relationships/slide" Target="slides/slide51.xml"/><Relationship Id="rId5" Type="http://schemas.openxmlformats.org/officeDocument/2006/relationships/slide" Target="slides/slide50.xml"/><Relationship Id="rId4"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s-ES"/>
          </a:p>
        </p:txBody>
      </p:sp>
      <p:sp>
        <p:nvSpPr>
          <p:cNvPr id="150531" name="Rectangle 3"/>
          <p:cNvSpPr>
            <a:spLocks noGrp="1" noChangeArrowheads="1"/>
          </p:cNvSpPr>
          <p:nvPr>
            <p:ph type="dt" sz="quarter"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s-ES"/>
          </a:p>
        </p:txBody>
      </p:sp>
      <p:sp>
        <p:nvSpPr>
          <p:cNvPr id="150532" name="Rectangle 4"/>
          <p:cNvSpPr>
            <a:spLocks noGrp="1" noChangeArrowheads="1"/>
          </p:cNvSpPr>
          <p:nvPr>
            <p:ph type="ftr" sz="quarter" idx="2"/>
          </p:nvPr>
        </p:nvSpPr>
        <p:spPr bwMode="auto">
          <a:xfrm>
            <a:off x="0"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s-ES"/>
          </a:p>
        </p:txBody>
      </p:sp>
      <p:sp>
        <p:nvSpPr>
          <p:cNvPr id="150533" name="Rectangle 5"/>
          <p:cNvSpPr>
            <a:spLocks noGrp="1" noChangeArrowheads="1"/>
          </p:cNvSpPr>
          <p:nvPr>
            <p:ph type="sldNum" sz="quarter" idx="3"/>
          </p:nvPr>
        </p:nvSpPr>
        <p:spPr bwMode="auto">
          <a:xfrm>
            <a:off x="3884613"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6D3EBDBF-0EF2-4473-A28E-13620C69F68E}"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s-ES"/>
          </a:p>
        </p:txBody>
      </p:sp>
      <p:sp>
        <p:nvSpPr>
          <p:cNvPr id="79875"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s-ES"/>
          </a:p>
        </p:txBody>
      </p:sp>
      <p:sp>
        <p:nvSpPr>
          <p:cNvPr id="79876" name="Rectangle 4"/>
          <p:cNvSpPr>
            <a:spLocks noRot="1" noChangeArrowheads="1" noTextEdit="1"/>
          </p:cNvSpPr>
          <p:nvPr>
            <p:ph type="sldImg" idx="2"/>
          </p:nvPr>
        </p:nvSpPr>
        <p:spPr bwMode="auto">
          <a:xfrm>
            <a:off x="995363" y="730250"/>
            <a:ext cx="4868862" cy="3651250"/>
          </a:xfrm>
          <a:prstGeom prst="rect">
            <a:avLst/>
          </a:prstGeom>
          <a:noFill/>
          <a:ln w="9525">
            <a:solidFill>
              <a:srgbClr val="000000"/>
            </a:solidFill>
            <a:miter lim="800000"/>
            <a:headEnd/>
            <a:tailEnd/>
          </a:ln>
          <a:effectLst/>
        </p:spPr>
      </p:sp>
      <p:sp>
        <p:nvSpPr>
          <p:cNvPr id="79877" name="Rectangle 5"/>
          <p:cNvSpPr>
            <a:spLocks noGrp="1" noChangeArrowheads="1"/>
          </p:cNvSpPr>
          <p:nvPr>
            <p:ph type="body" sz="quarter" idx="3"/>
          </p:nvPr>
        </p:nvSpPr>
        <p:spPr bwMode="auto">
          <a:xfrm>
            <a:off x="685800" y="4625975"/>
            <a:ext cx="5486400" cy="4381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79878" name="Rectangle 6"/>
          <p:cNvSpPr>
            <a:spLocks noGrp="1" noChangeArrowheads="1"/>
          </p:cNvSpPr>
          <p:nvPr>
            <p:ph type="ftr" sz="quarter" idx="4"/>
          </p:nvPr>
        </p:nvSpPr>
        <p:spPr bwMode="auto">
          <a:xfrm>
            <a:off x="0"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s-ES"/>
          </a:p>
        </p:txBody>
      </p:sp>
      <p:sp>
        <p:nvSpPr>
          <p:cNvPr id="79879" name="Rectangle 7"/>
          <p:cNvSpPr>
            <a:spLocks noGrp="1" noChangeArrowheads="1"/>
          </p:cNvSpPr>
          <p:nvPr>
            <p:ph type="sldNum" sz="quarter" idx="5"/>
          </p:nvPr>
        </p:nvSpPr>
        <p:spPr bwMode="auto">
          <a:xfrm>
            <a:off x="3884613"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A4666A1-D728-4827-884D-5C9798DBC23E}"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D5FAE9-2F98-446D-B133-01C18A9529E0}" type="slidenum">
              <a:rPr lang="es-ES"/>
              <a:pPr/>
              <a:t>33</a:t>
            </a:fld>
            <a:endParaRPr lang="es-E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s-ES"/>
          </a:p>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5867400" cy="6858000"/>
            <a:chOff x="0" y="0"/>
            <a:chExt cx="3696" cy="4320"/>
          </a:xfrm>
        </p:grpSpPr>
        <p:sp>
          <p:nvSpPr>
            <p:cNvPr id="4915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es-ES" sz="2400">
                <a:latin typeface="Times New Roman" pitchFamily="18" charset="0"/>
              </a:endParaRPr>
            </a:p>
          </p:txBody>
        </p:sp>
        <p:sp>
          <p:nvSpPr>
            <p:cNvPr id="4915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es-ES" sz="2400">
                <a:latin typeface="Times New Roman" pitchFamily="18" charset="0"/>
              </a:endParaRPr>
            </a:p>
          </p:txBody>
        </p:sp>
      </p:grpSp>
      <p:grpSp>
        <p:nvGrpSpPr>
          <p:cNvPr id="49157" name="Group 5"/>
          <p:cNvGrpSpPr>
            <a:grpSpLocks/>
          </p:cNvGrpSpPr>
          <p:nvPr/>
        </p:nvGrpSpPr>
        <p:grpSpPr bwMode="auto">
          <a:xfrm>
            <a:off x="3632200" y="4889500"/>
            <a:ext cx="4876800" cy="319088"/>
            <a:chOff x="2288" y="3080"/>
            <a:chExt cx="3072" cy="201"/>
          </a:xfrm>
        </p:grpSpPr>
        <p:sp>
          <p:nvSpPr>
            <p:cNvPr id="4915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s-ES"/>
            </a:p>
          </p:txBody>
        </p:sp>
        <p:sp>
          <p:nvSpPr>
            <p:cNvPr id="4915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s-ES"/>
            </a:p>
          </p:txBody>
        </p:sp>
      </p:grpSp>
      <p:sp>
        <p:nvSpPr>
          <p:cNvPr id="4916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s-ES"/>
              <a:t>Haga clic para modificar el estilo de subtítulo del patrón</a:t>
            </a:r>
          </a:p>
        </p:txBody>
      </p:sp>
      <p:sp>
        <p:nvSpPr>
          <p:cNvPr id="49161" name="Rectangle 9"/>
          <p:cNvSpPr>
            <a:spLocks noGrp="1" noChangeArrowheads="1"/>
          </p:cNvSpPr>
          <p:nvPr>
            <p:ph type="dt" sz="quarter" idx="2"/>
          </p:nvPr>
        </p:nvSpPr>
        <p:spPr/>
        <p:txBody>
          <a:bodyPr/>
          <a:lstStyle>
            <a:lvl1pPr>
              <a:defRPr>
                <a:solidFill>
                  <a:schemeClr val="bg1"/>
                </a:solidFill>
              </a:defRPr>
            </a:lvl1pPr>
          </a:lstStyle>
          <a:p>
            <a:endParaRPr lang="es-ES"/>
          </a:p>
        </p:txBody>
      </p:sp>
      <p:sp>
        <p:nvSpPr>
          <p:cNvPr id="49162" name="Rectangle 10"/>
          <p:cNvSpPr>
            <a:spLocks noGrp="1" noChangeArrowheads="1"/>
          </p:cNvSpPr>
          <p:nvPr>
            <p:ph type="ftr" sz="quarter" idx="3"/>
          </p:nvPr>
        </p:nvSpPr>
        <p:spPr/>
        <p:txBody>
          <a:bodyPr/>
          <a:lstStyle>
            <a:lvl1pPr algn="r">
              <a:defRPr/>
            </a:lvl1pPr>
          </a:lstStyle>
          <a:p>
            <a:endParaRPr lang="es-ES"/>
          </a:p>
        </p:txBody>
      </p:sp>
      <p:sp>
        <p:nvSpPr>
          <p:cNvPr id="49163" name="Rectangle 11"/>
          <p:cNvSpPr>
            <a:spLocks noGrp="1" noChangeArrowheads="1"/>
          </p:cNvSpPr>
          <p:nvPr>
            <p:ph type="sldNum" sz="quarter" idx="4"/>
          </p:nvPr>
        </p:nvSpPr>
        <p:spPr>
          <a:xfrm>
            <a:off x="76200" y="6248400"/>
            <a:ext cx="587375" cy="488950"/>
          </a:xfrm>
        </p:spPr>
        <p:txBody>
          <a:bodyPr anchorCtr="0"/>
          <a:lstStyle>
            <a:lvl1pPr>
              <a:defRPr/>
            </a:lvl1pPr>
          </a:lstStyle>
          <a:p>
            <a:fld id="{5933492C-8D99-4958-8AB6-4386BCC41DFD}" type="slidenum">
              <a:rPr lang="es-ES"/>
              <a:pPr/>
              <a:t>‹Nº›</a:t>
            </a:fld>
            <a:endParaRPr lang="es-ES"/>
          </a:p>
        </p:txBody>
      </p:sp>
      <p:sp>
        <p:nvSpPr>
          <p:cNvPr id="4916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s-ES"/>
              <a:t>Haga clic para cambiar el estilo de título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CF5EA82-E4C5-44FC-ADFD-983D6959E89C}"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05600" y="762000"/>
            <a:ext cx="1981200" cy="53244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762000" y="762000"/>
            <a:ext cx="5791200" cy="53244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2AEF555-0CFC-47AA-B8BB-AFF5CB599D84}"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762000" y="762000"/>
            <a:ext cx="79248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838200" y="2362200"/>
            <a:ext cx="7693025" cy="17859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838200" y="4300538"/>
            <a:ext cx="7693025" cy="17859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2438400" y="6248400"/>
            <a:ext cx="2130425" cy="474663"/>
          </a:xfrm>
        </p:spPr>
        <p:txBody>
          <a:bodyPr/>
          <a:lstStyle>
            <a:lvl1pPr>
              <a:defRPr/>
            </a:lvl1pPr>
          </a:lstStyle>
          <a:p>
            <a:endParaRPr lang="es-ES"/>
          </a:p>
        </p:txBody>
      </p:sp>
      <p:sp>
        <p:nvSpPr>
          <p:cNvPr id="6" name="5 Marcador de pie de página"/>
          <p:cNvSpPr>
            <a:spLocks noGrp="1"/>
          </p:cNvSpPr>
          <p:nvPr>
            <p:ph type="ftr" sz="quarter" idx="11"/>
          </p:nvPr>
        </p:nvSpPr>
        <p:spPr>
          <a:xfrm>
            <a:off x="5791200" y="6248400"/>
            <a:ext cx="2897188" cy="474663"/>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4138" y="6242050"/>
            <a:ext cx="587375" cy="488950"/>
          </a:xfrm>
        </p:spPr>
        <p:txBody>
          <a:bodyPr/>
          <a:lstStyle>
            <a:lvl1pPr>
              <a:defRPr/>
            </a:lvl1pPr>
          </a:lstStyle>
          <a:p>
            <a:fld id="{C7A5D395-CFCD-411C-87EB-7C8060AEC196}"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762000" y="762000"/>
            <a:ext cx="79248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838200" y="2362200"/>
            <a:ext cx="3770313"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60913" y="2362200"/>
            <a:ext cx="3770312"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2438400" y="6248400"/>
            <a:ext cx="2130425" cy="474663"/>
          </a:xfrm>
        </p:spPr>
        <p:txBody>
          <a:bodyPr/>
          <a:lstStyle>
            <a:lvl1pPr>
              <a:defRPr/>
            </a:lvl1pPr>
          </a:lstStyle>
          <a:p>
            <a:endParaRPr lang="es-ES"/>
          </a:p>
        </p:txBody>
      </p:sp>
      <p:sp>
        <p:nvSpPr>
          <p:cNvPr id="6" name="5 Marcador de pie de página"/>
          <p:cNvSpPr>
            <a:spLocks noGrp="1"/>
          </p:cNvSpPr>
          <p:nvPr>
            <p:ph type="ftr" sz="quarter" idx="11"/>
          </p:nvPr>
        </p:nvSpPr>
        <p:spPr>
          <a:xfrm>
            <a:off x="5791200" y="6248400"/>
            <a:ext cx="2897188" cy="474663"/>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4138" y="6242050"/>
            <a:ext cx="587375" cy="488950"/>
          </a:xfrm>
        </p:spPr>
        <p:txBody>
          <a:bodyPr/>
          <a:lstStyle>
            <a:lvl1pPr>
              <a:defRPr/>
            </a:lvl1pPr>
          </a:lstStyle>
          <a:p>
            <a:fld id="{D653821E-1035-4895-9006-C87AE0D2F5F1}"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845C0E4-9072-4E8C-B71B-A6B65339D715}"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ECA187F5-BBAF-48F7-9831-F58037BA0469}"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4CD0406-1D26-415B-A532-65FB7D6AB91B}"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E73F4A79-A6CA-44D7-8567-F4B568E5AC08}"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847E5587-C882-423D-B090-D65C8A184F95}"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CAD795C2-AA23-4591-B936-B2DD88874B52}"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B626CF44-CA24-4FC7-824D-D05E5D147AB9}"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CA01171-EA5B-4587-8DF5-FB789E3826B8}"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48130" name="Group 2"/>
          <p:cNvGrpSpPr>
            <a:grpSpLocks/>
          </p:cNvGrpSpPr>
          <p:nvPr/>
        </p:nvGrpSpPr>
        <p:grpSpPr bwMode="auto">
          <a:xfrm>
            <a:off x="0" y="0"/>
            <a:ext cx="7620000" cy="6858000"/>
            <a:chOff x="0" y="0"/>
            <a:chExt cx="4800" cy="4320"/>
          </a:xfrm>
        </p:grpSpPr>
        <p:grpSp>
          <p:nvGrpSpPr>
            <p:cNvPr id="48131" name="Group 3"/>
            <p:cNvGrpSpPr>
              <a:grpSpLocks/>
            </p:cNvGrpSpPr>
            <p:nvPr userDrawn="1"/>
          </p:nvGrpSpPr>
          <p:grpSpPr bwMode="auto">
            <a:xfrm>
              <a:off x="0" y="0"/>
              <a:ext cx="2016" cy="4320"/>
              <a:chOff x="0" y="0"/>
              <a:chExt cx="2016" cy="4320"/>
            </a:xfrm>
          </p:grpSpPr>
          <p:sp>
            <p:nvSpPr>
              <p:cNvPr id="48132"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s-ES"/>
              </a:p>
            </p:txBody>
          </p:sp>
          <p:sp>
            <p:nvSpPr>
              <p:cNvPr id="48133"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s-ES"/>
              </a:p>
            </p:txBody>
          </p:sp>
        </p:grpSp>
        <p:grpSp>
          <p:nvGrpSpPr>
            <p:cNvPr id="48134" name="Group 6"/>
            <p:cNvGrpSpPr>
              <a:grpSpLocks/>
            </p:cNvGrpSpPr>
            <p:nvPr/>
          </p:nvGrpSpPr>
          <p:grpSpPr bwMode="auto">
            <a:xfrm>
              <a:off x="144" y="1248"/>
              <a:ext cx="4656" cy="201"/>
              <a:chOff x="144" y="1248"/>
              <a:chExt cx="4656" cy="201"/>
            </a:xfrm>
          </p:grpSpPr>
          <p:sp>
            <p:nvSpPr>
              <p:cNvPr id="4813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s-ES"/>
              </a:p>
            </p:txBody>
          </p:sp>
          <p:sp>
            <p:nvSpPr>
              <p:cNvPr id="4813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s-ES"/>
              </a:p>
            </p:txBody>
          </p:sp>
        </p:grpSp>
      </p:grpSp>
      <p:sp>
        <p:nvSpPr>
          <p:cNvPr id="4813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4813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8139"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endParaRPr lang="es-ES"/>
          </a:p>
        </p:txBody>
      </p:sp>
      <p:sp>
        <p:nvSpPr>
          <p:cNvPr id="48140"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s-ES"/>
          </a:p>
        </p:txBody>
      </p:sp>
      <p:sp>
        <p:nvSpPr>
          <p:cNvPr id="48141"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latin typeface="+mn-lt"/>
              </a:defRPr>
            </a:lvl1pPr>
          </a:lstStyle>
          <a:p>
            <a:fld id="{C6A7EFF8-2EC3-4492-8EC1-68D9FED6D5BF}"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1116013" y="2565400"/>
            <a:ext cx="8229600" cy="1905000"/>
          </a:xfrm>
        </p:spPr>
        <p:txBody>
          <a:bodyPr/>
          <a:lstStyle/>
          <a:p>
            <a:r>
              <a:rPr lang="es-ES" sz="3200">
                <a:latin typeface="Century Gothic" pitchFamily="34" charset="0"/>
              </a:rPr>
              <a:t>"Proyecto de Mejora del Proceso de Comercialización de una Empresa </a:t>
            </a:r>
            <a:br>
              <a:rPr lang="es-ES" sz="3200">
                <a:latin typeface="Century Gothic" pitchFamily="34" charset="0"/>
              </a:rPr>
            </a:br>
            <a:r>
              <a:rPr lang="es-ES" sz="3200">
                <a:latin typeface="Century Gothic" pitchFamily="34" charset="0"/>
              </a:rPr>
              <a:t>Agroindustrial aplicando Modelado de Procesos y Transformación </a:t>
            </a:r>
            <a:br>
              <a:rPr lang="es-ES" sz="3200">
                <a:latin typeface="Century Gothic" pitchFamily="34" charset="0"/>
              </a:rPr>
            </a:br>
            <a:r>
              <a:rPr lang="es-ES" sz="3200">
                <a:latin typeface="Century Gothic" pitchFamily="34" charset="0"/>
              </a:rPr>
              <a:t>Industrial"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1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a:xfrm>
            <a:off x="971550" y="1196975"/>
            <a:ext cx="7924800" cy="795338"/>
          </a:xfrm>
        </p:spPr>
        <p:txBody>
          <a:bodyPr/>
          <a:lstStyle/>
          <a:p>
            <a:r>
              <a:rPr lang="es-ES" sz="3200">
                <a:solidFill>
                  <a:schemeClr val="tx1"/>
                </a:solidFill>
                <a:latin typeface="Century Gothic" pitchFamily="34" charset="0"/>
              </a:rPr>
              <a:t/>
            </a:r>
            <a:br>
              <a:rPr lang="es-ES" sz="3200">
                <a:solidFill>
                  <a:schemeClr val="tx1"/>
                </a:solidFill>
                <a:latin typeface="Century Gothic" pitchFamily="34" charset="0"/>
              </a:rPr>
            </a:br>
            <a:r>
              <a:rPr lang="es-ES" sz="3200">
                <a:solidFill>
                  <a:schemeClr val="tx1"/>
                </a:solidFill>
                <a:latin typeface="Century Gothic" pitchFamily="34" charset="0"/>
              </a:rPr>
              <a:t>Comercializar Nacionalmente</a:t>
            </a:r>
          </a:p>
        </p:txBody>
      </p:sp>
      <p:sp>
        <p:nvSpPr>
          <p:cNvPr id="57347" name="Rectangle 3"/>
          <p:cNvSpPr>
            <a:spLocks noGrp="1" noChangeArrowheads="1"/>
          </p:cNvSpPr>
          <p:nvPr>
            <p:ph type="body" idx="1"/>
          </p:nvPr>
        </p:nvSpPr>
        <p:spPr>
          <a:xfrm>
            <a:off x="755650" y="2033588"/>
            <a:ext cx="3589338" cy="4824412"/>
          </a:xfrm>
        </p:spPr>
        <p:txBody>
          <a:bodyPr/>
          <a:lstStyle/>
          <a:p>
            <a:pPr algn="just">
              <a:lnSpc>
                <a:spcPct val="80000"/>
              </a:lnSpc>
              <a:buFont typeface="Wingdings" pitchFamily="2" charset="2"/>
              <a:buNone/>
            </a:pPr>
            <a:r>
              <a:rPr lang="es-ES" sz="600">
                <a:latin typeface="Century Gothic" pitchFamily="34" charset="0"/>
              </a:rPr>
              <a:t>	</a:t>
            </a:r>
          </a:p>
          <a:p>
            <a:pPr algn="just">
              <a:lnSpc>
                <a:spcPct val="80000"/>
              </a:lnSpc>
              <a:buFont typeface="Wingdings" pitchFamily="2" charset="2"/>
              <a:buNone/>
            </a:pPr>
            <a:endParaRPr lang="es-ES" sz="1100">
              <a:latin typeface="Century Gothic" pitchFamily="34" charset="0"/>
            </a:endParaRPr>
          </a:p>
          <a:p>
            <a:pPr algn="just">
              <a:lnSpc>
                <a:spcPct val="80000"/>
              </a:lnSpc>
              <a:buFont typeface="Wingdings" pitchFamily="2" charset="2"/>
              <a:buNone/>
            </a:pPr>
            <a:r>
              <a:rPr lang="es-ES" sz="1100">
                <a:latin typeface="Century Gothic" pitchFamily="34" charset="0"/>
              </a:rPr>
              <a:t>Cuenta con cuatro sub-actividades:</a:t>
            </a:r>
          </a:p>
          <a:p>
            <a:pPr algn="just">
              <a:lnSpc>
                <a:spcPct val="80000"/>
              </a:lnSpc>
              <a:buFont typeface="Wingdings" pitchFamily="2" charset="2"/>
              <a:buNone/>
            </a:pPr>
            <a:endParaRPr lang="es-ES" sz="1100" b="1">
              <a:latin typeface="Century Gothic" pitchFamily="34" charset="0"/>
            </a:endParaRPr>
          </a:p>
          <a:p>
            <a:pPr algn="just">
              <a:lnSpc>
                <a:spcPct val="80000"/>
              </a:lnSpc>
            </a:pPr>
            <a:r>
              <a:rPr lang="es-ES" sz="1100" b="1">
                <a:latin typeface="Century Gothic" pitchFamily="34" charset="0"/>
              </a:rPr>
              <a:t>Ejecutar el proceso de venta</a:t>
            </a:r>
            <a:r>
              <a:rPr lang="es-ES" sz="1100">
                <a:latin typeface="Century Gothic" pitchFamily="34" charset="0"/>
              </a:rPr>
              <a:t>  Sus entradas son la Demanda, la Información del cliente y como entrada tunel la Orden de Venta. Se obtiene como salida el Pedido Facturado.</a:t>
            </a:r>
          </a:p>
          <a:p>
            <a:pPr algn="just">
              <a:lnSpc>
                <a:spcPct val="80000"/>
              </a:lnSpc>
              <a:buFont typeface="Wingdings" pitchFamily="2" charset="2"/>
              <a:buNone/>
            </a:pPr>
            <a:endParaRPr lang="es-ES" sz="1100" b="1">
              <a:latin typeface="Century Gothic" pitchFamily="34" charset="0"/>
            </a:endParaRPr>
          </a:p>
          <a:p>
            <a:pPr algn="just">
              <a:lnSpc>
                <a:spcPct val="80000"/>
              </a:lnSpc>
            </a:pPr>
            <a:r>
              <a:rPr lang="es-ES" sz="1100" b="1">
                <a:latin typeface="Century Gothic" pitchFamily="34" charset="0"/>
              </a:rPr>
              <a:t>Despachar órdenes</a:t>
            </a:r>
            <a:r>
              <a:rPr lang="es-ES" sz="1100">
                <a:latin typeface="Century Gothic" pitchFamily="34" charset="0"/>
              </a:rPr>
              <a:t> tiene como entrada el Pedido facturado, el cual permite dar inicio a esta sub-actividad. </a:t>
            </a:r>
          </a:p>
          <a:p>
            <a:pPr algn="just">
              <a:lnSpc>
                <a:spcPct val="80000"/>
              </a:lnSpc>
              <a:buFont typeface="Wingdings" pitchFamily="2" charset="2"/>
              <a:buNone/>
            </a:pPr>
            <a:endParaRPr lang="es-ES" sz="1100">
              <a:latin typeface="Century Gothic" pitchFamily="34" charset="0"/>
            </a:endParaRPr>
          </a:p>
          <a:p>
            <a:pPr algn="just">
              <a:lnSpc>
                <a:spcPct val="80000"/>
              </a:lnSpc>
            </a:pPr>
            <a:r>
              <a:rPr lang="es-ES" sz="1100" b="1">
                <a:latin typeface="Century Gothic" pitchFamily="34" charset="0"/>
              </a:rPr>
              <a:t>Cobrar factura</a:t>
            </a:r>
            <a:r>
              <a:rPr lang="es-ES" sz="1100">
                <a:latin typeface="Century Gothic" pitchFamily="34" charset="0"/>
              </a:rPr>
              <a:t> implica que la orden haya sido entregada como paso previo a esto. Esta basado en recuperar la cartera hasta el limite de plazo. Los vendedores al momento de realizar la cobranza también realizan la toma de pedidos. </a:t>
            </a:r>
          </a:p>
          <a:p>
            <a:pPr algn="just">
              <a:lnSpc>
                <a:spcPct val="80000"/>
              </a:lnSpc>
              <a:buFont typeface="Wingdings" pitchFamily="2" charset="2"/>
              <a:buNone/>
            </a:pPr>
            <a:endParaRPr lang="es-ES" sz="1100">
              <a:latin typeface="Century Gothic" pitchFamily="34" charset="0"/>
            </a:endParaRPr>
          </a:p>
          <a:p>
            <a:pPr algn="just">
              <a:lnSpc>
                <a:spcPct val="80000"/>
              </a:lnSpc>
            </a:pPr>
            <a:r>
              <a:rPr lang="es-ES" sz="1100" b="1">
                <a:latin typeface="Century Gothic" pitchFamily="34" charset="0"/>
              </a:rPr>
              <a:t>Post Venta </a:t>
            </a:r>
            <a:r>
              <a:rPr lang="es-ES" sz="1100">
                <a:latin typeface="Century Gothic" pitchFamily="34" charset="0"/>
              </a:rPr>
              <a:t>es el</a:t>
            </a:r>
            <a:r>
              <a:rPr lang="es-ES" sz="1100" b="1">
                <a:latin typeface="Century Gothic" pitchFamily="34" charset="0"/>
              </a:rPr>
              <a:t> </a:t>
            </a:r>
            <a:r>
              <a:rPr lang="es-ES" sz="1100">
                <a:latin typeface="Century Gothic" pitchFamily="34" charset="0"/>
              </a:rPr>
              <a:t>complemento para este proceso, es el seguimiento, aseguramiento y control del cliente. Se obtiene la Venta Efectivizada. </a:t>
            </a:r>
          </a:p>
        </p:txBody>
      </p:sp>
      <p:pic>
        <p:nvPicPr>
          <p:cNvPr id="57349" name="Picture 5"/>
          <p:cNvPicPr>
            <a:picLocks noChangeAspect="1" noChangeArrowheads="1"/>
          </p:cNvPicPr>
          <p:nvPr/>
        </p:nvPicPr>
        <p:blipFill>
          <a:blip r:embed="rId2"/>
          <a:srcRect/>
          <a:stretch>
            <a:fillRect/>
          </a:stretch>
        </p:blipFill>
        <p:spPr bwMode="auto">
          <a:xfrm>
            <a:off x="4356100" y="2349500"/>
            <a:ext cx="4284663" cy="37242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randombar(horizontal)">
                                      <p:cBhvr>
                                        <p:cTn id="7" dur="600">
                                          <p:stCondLst>
                                            <p:cond delay="0"/>
                                          </p:stCondLst>
                                        </p:cTn>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randombar(horizontal)">
                                      <p:cBhvr>
                                        <p:cTn id="12" dur="500"/>
                                        <p:tgtEl>
                                          <p:spTgt spid="573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randombar(horizontal)">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7347">
                                            <p:txEl>
                                              <p:pRg st="4" end="4"/>
                                            </p:txEl>
                                          </p:spTgt>
                                        </p:tgtEl>
                                        <p:attrNameLst>
                                          <p:attrName>style.visibility</p:attrName>
                                        </p:attrNameLst>
                                      </p:cBhvr>
                                      <p:to>
                                        <p:strVal val="visible"/>
                                      </p:to>
                                    </p:set>
                                    <p:animEffect transition="in" filter="randombar(horizontal)">
                                      <p:cBhvr>
                                        <p:cTn id="22" dur="500"/>
                                        <p:tgtEl>
                                          <p:spTgt spid="573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7347">
                                            <p:txEl>
                                              <p:pRg st="6" end="6"/>
                                            </p:txEl>
                                          </p:spTgt>
                                        </p:tgtEl>
                                        <p:attrNameLst>
                                          <p:attrName>style.visibility</p:attrName>
                                        </p:attrNameLst>
                                      </p:cBhvr>
                                      <p:to>
                                        <p:strVal val="visible"/>
                                      </p:to>
                                    </p:set>
                                    <p:animEffect transition="in" filter="randombar(horizontal)">
                                      <p:cBhvr>
                                        <p:cTn id="27" dur="500"/>
                                        <p:tgtEl>
                                          <p:spTgt spid="5734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7347">
                                            <p:txEl>
                                              <p:pRg st="8" end="8"/>
                                            </p:txEl>
                                          </p:spTgt>
                                        </p:tgtEl>
                                        <p:attrNameLst>
                                          <p:attrName>style.visibility</p:attrName>
                                        </p:attrNameLst>
                                      </p:cBhvr>
                                      <p:to>
                                        <p:strVal val="visible"/>
                                      </p:to>
                                    </p:set>
                                    <p:animEffect transition="in" filter="randombar(horizontal)">
                                      <p:cBhvr>
                                        <p:cTn id="32" dur="500"/>
                                        <p:tgtEl>
                                          <p:spTgt spid="5734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7347">
                                            <p:txEl>
                                              <p:pRg st="10" end="10"/>
                                            </p:txEl>
                                          </p:spTgt>
                                        </p:tgtEl>
                                        <p:attrNameLst>
                                          <p:attrName>style.visibility</p:attrName>
                                        </p:attrNameLst>
                                      </p:cBhvr>
                                      <p:to>
                                        <p:strVal val="visible"/>
                                      </p:to>
                                    </p:set>
                                    <p:animEffect transition="in" filter="randombar(horizontal)">
                                      <p:cBhvr>
                                        <p:cTn id="37" dur="500"/>
                                        <p:tgtEl>
                                          <p:spTgt spid="573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AutoShape 2"/>
          <p:cNvSpPr>
            <a:spLocks noGrp="1" noChangeArrowheads="1"/>
          </p:cNvSpPr>
          <p:nvPr>
            <p:ph type="title"/>
          </p:nvPr>
        </p:nvSpPr>
        <p:spPr>
          <a:xfrm>
            <a:off x="971550" y="981075"/>
            <a:ext cx="7924800" cy="782638"/>
          </a:xfrm>
        </p:spPr>
        <p:txBody>
          <a:bodyPr/>
          <a:lstStyle/>
          <a:p>
            <a:r>
              <a:rPr lang="es-ES" sz="3200">
                <a:solidFill>
                  <a:schemeClr val="tx1"/>
                </a:solidFill>
                <a:latin typeface="Century Gothic" pitchFamily="34" charset="0"/>
              </a:rPr>
              <a:t>Ejecutar Proceso de  Venta</a:t>
            </a:r>
          </a:p>
        </p:txBody>
      </p:sp>
      <p:sp>
        <p:nvSpPr>
          <p:cNvPr id="58371" name="Rectangle 3"/>
          <p:cNvSpPr>
            <a:spLocks noGrp="1" noChangeArrowheads="1"/>
          </p:cNvSpPr>
          <p:nvPr>
            <p:ph type="body" idx="1"/>
          </p:nvPr>
        </p:nvSpPr>
        <p:spPr>
          <a:xfrm>
            <a:off x="755650" y="1412875"/>
            <a:ext cx="3529013" cy="2663825"/>
          </a:xfrm>
        </p:spPr>
        <p:txBody>
          <a:bodyPr/>
          <a:lstStyle/>
          <a:p>
            <a:pPr algn="just">
              <a:lnSpc>
                <a:spcPct val="80000"/>
              </a:lnSpc>
            </a:pPr>
            <a:endParaRPr lang="es-ES" sz="1300" b="1">
              <a:latin typeface="Century Gothic" pitchFamily="34" charset="0"/>
            </a:endParaRPr>
          </a:p>
          <a:p>
            <a:pPr algn="just">
              <a:lnSpc>
                <a:spcPct val="80000"/>
              </a:lnSpc>
            </a:pPr>
            <a:endParaRPr lang="es-ES" sz="1300" b="1">
              <a:latin typeface="Century Gothic" pitchFamily="34" charset="0"/>
            </a:endParaRPr>
          </a:p>
          <a:p>
            <a:pPr algn="just">
              <a:lnSpc>
                <a:spcPct val="80000"/>
              </a:lnSpc>
            </a:pPr>
            <a:r>
              <a:rPr lang="es-ES" sz="1300" b="1">
                <a:latin typeface="Century Gothic" pitchFamily="34" charset="0"/>
              </a:rPr>
              <a:t>Ingresar Nota de Pedido</a:t>
            </a:r>
          </a:p>
          <a:p>
            <a:pPr algn="just">
              <a:lnSpc>
                <a:spcPct val="80000"/>
              </a:lnSpc>
              <a:buFont typeface="Wingdings" pitchFamily="2" charset="2"/>
              <a:buNone/>
            </a:pPr>
            <a:r>
              <a:rPr lang="es-ES" sz="1300">
                <a:latin typeface="Century Gothic" pitchFamily="34" charset="0"/>
              </a:rPr>
              <a:t>	Receptado el pedido del cliente se ingresa el pedido y se generar la orden de venta.</a:t>
            </a:r>
          </a:p>
          <a:p>
            <a:pPr algn="just">
              <a:lnSpc>
                <a:spcPct val="80000"/>
              </a:lnSpc>
            </a:pPr>
            <a:endParaRPr lang="es-ES" sz="1300">
              <a:latin typeface="Century Gothic" pitchFamily="34" charset="0"/>
            </a:endParaRPr>
          </a:p>
          <a:p>
            <a:pPr algn="just">
              <a:lnSpc>
                <a:spcPct val="80000"/>
              </a:lnSpc>
            </a:pPr>
            <a:r>
              <a:rPr lang="es-ES" sz="1300" b="1">
                <a:latin typeface="Century Gothic" pitchFamily="34" charset="0"/>
              </a:rPr>
              <a:t>Verificar Crédito</a:t>
            </a:r>
          </a:p>
          <a:p>
            <a:pPr algn="just">
              <a:lnSpc>
                <a:spcPct val="80000"/>
              </a:lnSpc>
              <a:buFont typeface="Wingdings" pitchFamily="2" charset="2"/>
              <a:buNone/>
            </a:pPr>
            <a:r>
              <a:rPr lang="es-ES" sz="1300">
                <a:latin typeface="Century Gothic" pitchFamily="34" charset="0"/>
              </a:rPr>
              <a:t>	El departamento de Cartera analiza el Estado de Cuenta del Cliente, y si no posee facturas vencidas y el monto de la orden no excede el límite de crédito establecido se autoriza el despacho para el cliente. </a:t>
            </a:r>
          </a:p>
          <a:p>
            <a:pPr algn="just">
              <a:lnSpc>
                <a:spcPct val="80000"/>
              </a:lnSpc>
            </a:pPr>
            <a:endParaRPr lang="es-ES" sz="1300">
              <a:latin typeface="Century Gothic" pitchFamily="34" charset="0"/>
            </a:endParaRPr>
          </a:p>
          <a:p>
            <a:pPr algn="just">
              <a:lnSpc>
                <a:spcPct val="80000"/>
              </a:lnSpc>
            </a:pPr>
            <a:r>
              <a:rPr lang="es-ES" sz="1300" b="1">
                <a:latin typeface="Century Gothic" pitchFamily="34" charset="0"/>
              </a:rPr>
              <a:t>Facturar Orden </a:t>
            </a:r>
          </a:p>
          <a:p>
            <a:pPr algn="just">
              <a:lnSpc>
                <a:spcPct val="80000"/>
              </a:lnSpc>
              <a:buFont typeface="Wingdings" pitchFamily="2" charset="2"/>
              <a:buNone/>
            </a:pPr>
            <a:r>
              <a:rPr lang="es-ES" sz="1300">
                <a:latin typeface="Century Gothic" pitchFamily="34" charset="0"/>
              </a:rPr>
              <a:t>	Una vez que tenemos la Autorización de Cartera y que  Bodega se  entrega la Lista de Embarque verificada, continúa el  proceso por medio del cual, una orden de venta se transforma en un documento legal de cobro (Pedido Facturado), para el que se realiza el respectivo embarque en el que uno de los controles más importantes es el inventario actualizado, para luego proceder al despacho del pedido con este documento y así continuar el proceso para efectivizar la venta. </a:t>
            </a:r>
          </a:p>
          <a:p>
            <a:pPr algn="just">
              <a:lnSpc>
                <a:spcPct val="80000"/>
              </a:lnSpc>
            </a:pPr>
            <a:endParaRPr lang="es-ES" sz="1300">
              <a:latin typeface="Century Gothic" pitchFamily="34" charset="0"/>
            </a:endParaRPr>
          </a:p>
        </p:txBody>
      </p:sp>
      <p:pic>
        <p:nvPicPr>
          <p:cNvPr id="58374" name="Picture 6"/>
          <p:cNvPicPr>
            <a:picLocks noChangeAspect="1" noChangeArrowheads="1"/>
          </p:cNvPicPr>
          <p:nvPr/>
        </p:nvPicPr>
        <p:blipFill>
          <a:blip r:embed="rId2"/>
          <a:srcRect/>
          <a:stretch>
            <a:fillRect/>
          </a:stretch>
        </p:blipFill>
        <p:spPr bwMode="auto">
          <a:xfrm>
            <a:off x="4427538" y="2492375"/>
            <a:ext cx="4573587" cy="3429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randombar(horizontal)">
                                      <p:cBhvr>
                                        <p:cTn id="7" dur="600">
                                          <p:stCondLst>
                                            <p:cond delay="0"/>
                                          </p:stCondLst>
                                        </p:cTn>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8371">
                                            <p:txEl>
                                              <p:pRg st="2" end="2"/>
                                            </p:txEl>
                                          </p:spTgt>
                                        </p:tgtEl>
                                        <p:attrNameLst>
                                          <p:attrName>style.visibility</p:attrName>
                                        </p:attrNameLst>
                                      </p:cBhvr>
                                      <p:to>
                                        <p:strVal val="visible"/>
                                      </p:to>
                                    </p:set>
                                    <p:animEffect transition="in" filter="randombar(horizontal)">
                                      <p:cBhvr>
                                        <p:cTn id="12" dur="500"/>
                                        <p:tgtEl>
                                          <p:spTgt spid="583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8371">
                                            <p:txEl>
                                              <p:pRg st="3" end="3"/>
                                            </p:txEl>
                                          </p:spTgt>
                                        </p:tgtEl>
                                        <p:attrNameLst>
                                          <p:attrName>style.visibility</p:attrName>
                                        </p:attrNameLst>
                                      </p:cBhvr>
                                      <p:to>
                                        <p:strVal val="visible"/>
                                      </p:to>
                                    </p:set>
                                    <p:animEffect transition="in" filter="randombar(horizontal)">
                                      <p:cBhvr>
                                        <p:cTn id="17" dur="500"/>
                                        <p:tgtEl>
                                          <p:spTgt spid="583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8371">
                                            <p:txEl>
                                              <p:pRg st="5" end="5"/>
                                            </p:txEl>
                                          </p:spTgt>
                                        </p:tgtEl>
                                        <p:attrNameLst>
                                          <p:attrName>style.visibility</p:attrName>
                                        </p:attrNameLst>
                                      </p:cBhvr>
                                      <p:to>
                                        <p:strVal val="visible"/>
                                      </p:to>
                                    </p:set>
                                    <p:animEffect transition="in" filter="randombar(horizontal)">
                                      <p:cBhvr>
                                        <p:cTn id="22" dur="500"/>
                                        <p:tgtEl>
                                          <p:spTgt spid="5837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8371">
                                            <p:txEl>
                                              <p:pRg st="6" end="6"/>
                                            </p:txEl>
                                          </p:spTgt>
                                        </p:tgtEl>
                                        <p:attrNameLst>
                                          <p:attrName>style.visibility</p:attrName>
                                        </p:attrNameLst>
                                      </p:cBhvr>
                                      <p:to>
                                        <p:strVal val="visible"/>
                                      </p:to>
                                    </p:set>
                                    <p:animEffect transition="in" filter="randombar(horizontal)">
                                      <p:cBhvr>
                                        <p:cTn id="27" dur="500"/>
                                        <p:tgtEl>
                                          <p:spTgt spid="5837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8371">
                                            <p:txEl>
                                              <p:pRg st="8" end="8"/>
                                            </p:txEl>
                                          </p:spTgt>
                                        </p:tgtEl>
                                        <p:attrNameLst>
                                          <p:attrName>style.visibility</p:attrName>
                                        </p:attrNameLst>
                                      </p:cBhvr>
                                      <p:to>
                                        <p:strVal val="visible"/>
                                      </p:to>
                                    </p:set>
                                    <p:animEffect transition="in" filter="randombar(horizontal)">
                                      <p:cBhvr>
                                        <p:cTn id="32" dur="500"/>
                                        <p:tgtEl>
                                          <p:spTgt spid="5837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8371">
                                            <p:txEl>
                                              <p:pRg st="9" end="9"/>
                                            </p:txEl>
                                          </p:spTgt>
                                        </p:tgtEl>
                                        <p:attrNameLst>
                                          <p:attrName>style.visibility</p:attrName>
                                        </p:attrNameLst>
                                      </p:cBhvr>
                                      <p:to>
                                        <p:strVal val="visible"/>
                                      </p:to>
                                    </p:set>
                                    <p:animEffect transition="in" filter="randombar(horizontal)">
                                      <p:cBhvr>
                                        <p:cTn id="37" dur="500"/>
                                        <p:tgtEl>
                                          <p:spTgt spid="583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838200" y="1844675"/>
            <a:ext cx="3589338" cy="4241800"/>
          </a:xfrm>
        </p:spPr>
        <p:txBody>
          <a:bodyPr/>
          <a:lstStyle/>
          <a:p>
            <a:pPr algn="just">
              <a:lnSpc>
                <a:spcPct val="80000"/>
              </a:lnSpc>
              <a:buFont typeface="Wingdings" pitchFamily="2" charset="2"/>
              <a:buNone/>
            </a:pPr>
            <a:r>
              <a:rPr lang="es-ES" sz="1200" b="1">
                <a:latin typeface="Century Gothic" pitchFamily="34" charset="0"/>
              </a:rPr>
              <a:t>2.3 Autocrítica</a:t>
            </a:r>
          </a:p>
          <a:p>
            <a:pPr algn="just">
              <a:lnSpc>
                <a:spcPct val="80000"/>
              </a:lnSpc>
              <a:buFont typeface="Wingdings" pitchFamily="2" charset="2"/>
              <a:buNone/>
            </a:pPr>
            <a:endParaRPr lang="es-ES" sz="1200" b="1">
              <a:latin typeface="Century Gothic" pitchFamily="34" charset="0"/>
            </a:endParaRPr>
          </a:p>
          <a:p>
            <a:pPr algn="just">
              <a:lnSpc>
                <a:spcPct val="80000"/>
              </a:lnSpc>
              <a:buFont typeface="Wingdings" pitchFamily="2" charset="2"/>
              <a:buNone/>
            </a:pPr>
            <a:r>
              <a:rPr lang="es-EC" sz="1200">
                <a:latin typeface="Century Gothic" pitchFamily="34" charset="0"/>
              </a:rPr>
              <a:t>	Antes de definir los procesos finales en las figuras que muestran los procesos modelados se realizó la respectiva validación con el personal de cada área revisando uno a uno el modelo experimental, sobre los cuales se ejecutaron las correcciones pertinentes para así obtener el modelo sobre el cual se trabajará.</a:t>
            </a:r>
          </a:p>
          <a:p>
            <a:pPr algn="just">
              <a:lnSpc>
                <a:spcPct val="80000"/>
              </a:lnSpc>
              <a:buFont typeface="Wingdings" pitchFamily="2" charset="2"/>
              <a:buNone/>
            </a:pPr>
            <a:endParaRPr lang="es-EC" sz="1200">
              <a:latin typeface="Century Gothic" pitchFamily="34" charset="0"/>
            </a:endParaRPr>
          </a:p>
          <a:p>
            <a:pPr algn="just">
              <a:lnSpc>
                <a:spcPct val="80000"/>
              </a:lnSpc>
              <a:buFont typeface="Wingdings" pitchFamily="2" charset="2"/>
              <a:buNone/>
            </a:pPr>
            <a:r>
              <a:rPr lang="es-ES" sz="1200" b="1">
                <a:latin typeface="Century Gothic" pitchFamily="34" charset="0"/>
              </a:rPr>
              <a:t>2.4 Proceso de Validación</a:t>
            </a:r>
          </a:p>
          <a:p>
            <a:pPr algn="just">
              <a:lnSpc>
                <a:spcPct val="80000"/>
              </a:lnSpc>
              <a:buFont typeface="Wingdings" pitchFamily="2" charset="2"/>
              <a:buNone/>
            </a:pPr>
            <a:endParaRPr lang="es-ES" sz="1200" b="1">
              <a:latin typeface="Century Gothic" pitchFamily="34" charset="0"/>
            </a:endParaRPr>
          </a:p>
          <a:p>
            <a:pPr algn="just">
              <a:lnSpc>
                <a:spcPct val="80000"/>
              </a:lnSpc>
              <a:buFont typeface="Wingdings" pitchFamily="2" charset="2"/>
              <a:buNone/>
            </a:pPr>
            <a:r>
              <a:rPr lang="es-EC" sz="1200">
                <a:latin typeface="Century Gothic" pitchFamily="34" charset="0"/>
              </a:rPr>
              <a:t>	Luego de modelar los procesos de la empresa, el siguiente paso es la validación, que consiste en la revisión de aquellas actividades de los procesos que no están bien definidas; en este caso se realizó una evaluación en el proceso Comercializar Nacionalmente ya que es el de mayor incidencia en el correcto desarrollo del flujo Operar una Empresa Agroindustrial. </a:t>
            </a:r>
            <a:endParaRPr lang="es-ES" sz="1200">
              <a:latin typeface="Century Gothic" pitchFamily="34" charset="0"/>
            </a:endParaRPr>
          </a:p>
        </p:txBody>
      </p:sp>
      <p:pic>
        <p:nvPicPr>
          <p:cNvPr id="59396" name="Picture 4"/>
          <p:cNvPicPr>
            <a:picLocks noChangeAspect="1" noChangeArrowheads="1"/>
          </p:cNvPicPr>
          <p:nvPr/>
        </p:nvPicPr>
        <p:blipFill>
          <a:blip r:embed="rId2"/>
          <a:srcRect/>
          <a:stretch>
            <a:fillRect/>
          </a:stretch>
        </p:blipFill>
        <p:spPr bwMode="auto">
          <a:xfrm>
            <a:off x="4643438" y="2349500"/>
            <a:ext cx="4249737" cy="31543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randombar(horizontal)">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randombar(horizontal)">
                                      <p:cBhvr>
                                        <p:cTn id="12" dur="500"/>
                                        <p:tgtEl>
                                          <p:spTgt spid="593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9395">
                                            <p:txEl>
                                              <p:pRg st="4" end="4"/>
                                            </p:txEl>
                                          </p:spTgt>
                                        </p:tgtEl>
                                        <p:attrNameLst>
                                          <p:attrName>style.visibility</p:attrName>
                                        </p:attrNameLst>
                                      </p:cBhvr>
                                      <p:to>
                                        <p:strVal val="visible"/>
                                      </p:to>
                                    </p:set>
                                    <p:animEffect transition="in" filter="randombar(horizontal)">
                                      <p:cBhvr>
                                        <p:cTn id="17" dur="500"/>
                                        <p:tgtEl>
                                          <p:spTgt spid="593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9395">
                                            <p:txEl>
                                              <p:pRg st="6" end="6"/>
                                            </p:txEl>
                                          </p:spTgt>
                                        </p:tgtEl>
                                        <p:attrNameLst>
                                          <p:attrName>style.visibility</p:attrName>
                                        </p:attrNameLst>
                                      </p:cBhvr>
                                      <p:to>
                                        <p:strVal val="visible"/>
                                      </p:to>
                                    </p:set>
                                    <p:animEffect transition="in" filter="randombar(horizontal)">
                                      <p:cBhvr>
                                        <p:cTn id="22" dur="500"/>
                                        <p:tgtEl>
                                          <p:spTgt spid="59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AutoShape 2"/>
          <p:cNvSpPr>
            <a:spLocks noGrp="1" noChangeArrowheads="1"/>
          </p:cNvSpPr>
          <p:nvPr>
            <p:ph type="ctrTitle"/>
          </p:nvPr>
        </p:nvSpPr>
        <p:spPr>
          <a:xfrm>
            <a:off x="827088" y="1773238"/>
            <a:ext cx="7772400" cy="466725"/>
          </a:xfrm>
        </p:spPr>
        <p:txBody>
          <a:bodyPr/>
          <a:lstStyle/>
          <a:p>
            <a:pPr algn="l"/>
            <a:r>
              <a:rPr lang="es-ES" sz="3200">
                <a:latin typeface="Century Gothic" pitchFamily="34" charset="0"/>
              </a:rPr>
              <a:t>3</a:t>
            </a:r>
            <a:r>
              <a:rPr lang="es-ES" sz="3200" b="0">
                <a:latin typeface="Century Gothic" pitchFamily="34" charset="0"/>
              </a:rPr>
              <a:t>. </a:t>
            </a:r>
            <a:r>
              <a:rPr lang="es-ES" sz="3200" u="sng">
                <a:latin typeface="Century Gothic" pitchFamily="34" charset="0"/>
              </a:rPr>
              <a:t>ANÁLISIS PARA LA                TRANSFORMACIÓN DE LA EMPRESA</a:t>
            </a:r>
            <a:r>
              <a:rPr lang="es-ES" sz="3200">
                <a:latin typeface="Century Gothic" pitchFamily="34" charset="0"/>
              </a:rPr>
              <a:t/>
            </a:r>
            <a:br>
              <a:rPr lang="es-ES" sz="3200">
                <a:latin typeface="Century Gothic" pitchFamily="34" charset="0"/>
              </a:rPr>
            </a:br>
            <a:endParaRPr lang="es-ES" sz="3200">
              <a:latin typeface="Century Gothic" pitchFamily="34" charset="0"/>
            </a:endParaRPr>
          </a:p>
        </p:txBody>
      </p:sp>
      <p:sp>
        <p:nvSpPr>
          <p:cNvPr id="61443" name="Rectangle 3"/>
          <p:cNvSpPr>
            <a:spLocks noGrp="1" noChangeArrowheads="1"/>
          </p:cNvSpPr>
          <p:nvPr>
            <p:ph type="subTitle" idx="1"/>
          </p:nvPr>
        </p:nvSpPr>
        <p:spPr>
          <a:xfrm>
            <a:off x="900113" y="2349500"/>
            <a:ext cx="7924800" cy="3959225"/>
          </a:xfrm>
        </p:spPr>
        <p:txBody>
          <a:bodyPr/>
          <a:lstStyle/>
          <a:p>
            <a:pPr>
              <a:lnSpc>
                <a:spcPct val="80000"/>
              </a:lnSpc>
            </a:pPr>
            <a:endParaRPr lang="es-ES" sz="1800" b="1">
              <a:solidFill>
                <a:schemeClr val="tx1"/>
              </a:solidFill>
              <a:latin typeface="Century Gothic" pitchFamily="34" charset="0"/>
            </a:endParaRPr>
          </a:p>
          <a:p>
            <a:pPr>
              <a:lnSpc>
                <a:spcPct val="80000"/>
              </a:lnSpc>
            </a:pPr>
            <a:r>
              <a:rPr lang="es-ES" sz="1800" b="1">
                <a:solidFill>
                  <a:schemeClr val="tx1"/>
                </a:solidFill>
                <a:latin typeface="Century Gothic" pitchFamily="34" charset="0"/>
              </a:rPr>
              <a:t>3.1 Misión, Visión y Valores de la Empresa</a:t>
            </a:r>
          </a:p>
          <a:p>
            <a:pPr>
              <a:lnSpc>
                <a:spcPct val="80000"/>
              </a:lnSpc>
            </a:pPr>
            <a:endParaRPr lang="es-ES" sz="1800" b="1">
              <a:solidFill>
                <a:schemeClr val="tx1"/>
              </a:solidFill>
              <a:latin typeface="Century Gothic" pitchFamily="34" charset="0"/>
            </a:endParaRPr>
          </a:p>
          <a:p>
            <a:pPr>
              <a:lnSpc>
                <a:spcPct val="80000"/>
              </a:lnSpc>
              <a:buFont typeface="Wingdings" pitchFamily="2" charset="2"/>
              <a:buChar char="l"/>
            </a:pPr>
            <a:r>
              <a:rPr lang="es-ES" sz="1800" b="1">
                <a:solidFill>
                  <a:schemeClr val="tx1"/>
                </a:solidFill>
                <a:latin typeface="Century Gothic" pitchFamily="34" charset="0"/>
              </a:rPr>
              <a:t>Misión:</a:t>
            </a:r>
          </a:p>
          <a:p>
            <a:pPr>
              <a:lnSpc>
                <a:spcPct val="80000"/>
              </a:lnSpc>
            </a:pPr>
            <a:r>
              <a:rPr lang="es-ES" sz="1800">
                <a:solidFill>
                  <a:schemeClr val="tx1"/>
                </a:solidFill>
                <a:latin typeface="Century Gothic" pitchFamily="34" charset="0"/>
              </a:rPr>
              <a:t>Deleitar al consumidor con frutas y hortalizas en conserva.</a:t>
            </a:r>
          </a:p>
          <a:p>
            <a:pPr>
              <a:lnSpc>
                <a:spcPct val="80000"/>
              </a:lnSpc>
              <a:buFont typeface="Wingdings" pitchFamily="2" charset="2"/>
              <a:buChar char="l"/>
            </a:pPr>
            <a:r>
              <a:rPr lang="es-ES" sz="1800" b="1">
                <a:solidFill>
                  <a:schemeClr val="tx1"/>
                </a:solidFill>
                <a:latin typeface="Century Gothic" pitchFamily="34" charset="0"/>
              </a:rPr>
              <a:t>Visión:</a:t>
            </a:r>
          </a:p>
          <a:p>
            <a:pPr>
              <a:lnSpc>
                <a:spcPct val="80000"/>
              </a:lnSpc>
            </a:pPr>
            <a:r>
              <a:rPr lang="es-ES" sz="1800">
                <a:solidFill>
                  <a:schemeClr val="tx1"/>
                </a:solidFill>
                <a:latin typeface="Century Gothic" pitchFamily="34" charset="0"/>
              </a:rPr>
              <a:t>Ser un grupo empresarial agroindustrial con crecimiento sustentable adaptado a las tendencias globales exitosas.</a:t>
            </a:r>
          </a:p>
          <a:p>
            <a:pPr>
              <a:lnSpc>
                <a:spcPct val="80000"/>
              </a:lnSpc>
              <a:buFont typeface="Wingdings" pitchFamily="2" charset="2"/>
              <a:buChar char="l"/>
            </a:pPr>
            <a:r>
              <a:rPr lang="es-ES" sz="1800" b="1">
                <a:solidFill>
                  <a:schemeClr val="tx1"/>
                </a:solidFill>
                <a:latin typeface="Century Gothic" pitchFamily="34" charset="0"/>
              </a:rPr>
              <a:t>Valores:</a:t>
            </a:r>
          </a:p>
          <a:p>
            <a:pPr>
              <a:lnSpc>
                <a:spcPct val="80000"/>
              </a:lnSpc>
            </a:pPr>
            <a:r>
              <a:rPr lang="es-ES" sz="1800">
                <a:solidFill>
                  <a:schemeClr val="tx1"/>
                </a:solidFill>
                <a:latin typeface="Century Gothic" pitchFamily="34" charset="0"/>
              </a:rPr>
              <a:t>Disciplina</a:t>
            </a:r>
          </a:p>
          <a:p>
            <a:pPr>
              <a:lnSpc>
                <a:spcPct val="80000"/>
              </a:lnSpc>
            </a:pPr>
            <a:r>
              <a:rPr lang="es-ES" sz="1800">
                <a:solidFill>
                  <a:schemeClr val="tx1"/>
                </a:solidFill>
                <a:latin typeface="Century Gothic" pitchFamily="34" charset="0"/>
              </a:rPr>
              <a:t>Compromiso </a:t>
            </a:r>
          </a:p>
          <a:p>
            <a:pPr>
              <a:lnSpc>
                <a:spcPct val="80000"/>
              </a:lnSpc>
            </a:pPr>
            <a:r>
              <a:rPr lang="es-ES" sz="1800">
                <a:solidFill>
                  <a:schemeClr val="tx1"/>
                </a:solidFill>
                <a:latin typeface="Century Gothic" pitchFamily="34" charset="0"/>
              </a:rPr>
              <a:t>Flexibilidad </a:t>
            </a:r>
          </a:p>
          <a:p>
            <a:pPr>
              <a:lnSpc>
                <a:spcPct val="80000"/>
              </a:lnSpc>
            </a:pPr>
            <a:r>
              <a:rPr lang="es-ES" sz="1800">
                <a:solidFill>
                  <a:schemeClr val="tx1"/>
                </a:solidFill>
                <a:latin typeface="Century Gothic" pitchFamily="34" charset="0"/>
              </a:rPr>
              <a:t>Simplicidad </a:t>
            </a:r>
          </a:p>
          <a:p>
            <a:pPr>
              <a:lnSpc>
                <a:spcPct val="80000"/>
              </a:lnSpc>
            </a:pPr>
            <a:r>
              <a:rPr lang="es-ES" sz="1800">
                <a:solidFill>
                  <a:schemeClr val="tx1"/>
                </a:solidFill>
                <a:latin typeface="Century Gothic" pitchFamily="34" charset="0"/>
              </a:rPr>
              <a:t>Persistencia </a:t>
            </a:r>
          </a:p>
          <a:p>
            <a:pPr>
              <a:lnSpc>
                <a:spcPct val="80000"/>
              </a:lnSpc>
            </a:pPr>
            <a:endParaRPr lang="es-ES" sz="1800">
              <a:solidFill>
                <a:schemeClr val="tx1"/>
              </a:solidFill>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randombar(horizontal)">
                                      <p:cBhvr>
                                        <p:cTn id="7" dur="1000">
                                          <p:stCondLst>
                                            <p:cond delay="0"/>
                                          </p:stCondLst>
                                        </p:cTn>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randombar(horizontal)">
                                      <p:cBhvr>
                                        <p:cTn id="12" dur="1000">
                                          <p:stCondLst>
                                            <p:cond delay="0"/>
                                          </p:stCondLst>
                                        </p:cTn>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443">
                                            <p:txEl>
                                              <p:pRg st="3" end="3"/>
                                            </p:txEl>
                                          </p:spTgt>
                                        </p:tgtEl>
                                        <p:attrNameLst>
                                          <p:attrName>style.visibility</p:attrName>
                                        </p:attrNameLst>
                                      </p:cBhvr>
                                      <p:to>
                                        <p:strVal val="visible"/>
                                      </p:to>
                                    </p:set>
                                    <p:animEffect transition="in" filter="randombar(horizontal)">
                                      <p:cBhvr>
                                        <p:cTn id="17" dur="1000">
                                          <p:stCondLst>
                                            <p:cond delay="0"/>
                                          </p:stCondLst>
                                        </p:cTn>
                                        <p:tgtEl>
                                          <p:spTgt spid="614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1443">
                                            <p:txEl>
                                              <p:pRg st="4" end="4"/>
                                            </p:txEl>
                                          </p:spTgt>
                                        </p:tgtEl>
                                        <p:attrNameLst>
                                          <p:attrName>style.visibility</p:attrName>
                                        </p:attrNameLst>
                                      </p:cBhvr>
                                      <p:to>
                                        <p:strVal val="visible"/>
                                      </p:to>
                                    </p:set>
                                    <p:animEffect transition="in" filter="randombar(horizontal)">
                                      <p:cBhvr>
                                        <p:cTn id="22" dur="1000">
                                          <p:stCondLst>
                                            <p:cond delay="0"/>
                                          </p:stCondLst>
                                        </p:cTn>
                                        <p:tgtEl>
                                          <p:spTgt spid="614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1443">
                                            <p:txEl>
                                              <p:pRg st="5" end="5"/>
                                            </p:txEl>
                                          </p:spTgt>
                                        </p:tgtEl>
                                        <p:attrNameLst>
                                          <p:attrName>style.visibility</p:attrName>
                                        </p:attrNameLst>
                                      </p:cBhvr>
                                      <p:to>
                                        <p:strVal val="visible"/>
                                      </p:to>
                                    </p:set>
                                    <p:animEffect transition="in" filter="randombar(horizontal)">
                                      <p:cBhvr>
                                        <p:cTn id="27" dur="1000">
                                          <p:stCondLst>
                                            <p:cond delay="0"/>
                                          </p:stCondLst>
                                        </p:cTn>
                                        <p:tgtEl>
                                          <p:spTgt spid="614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1443">
                                            <p:txEl>
                                              <p:pRg st="6" end="6"/>
                                            </p:txEl>
                                          </p:spTgt>
                                        </p:tgtEl>
                                        <p:attrNameLst>
                                          <p:attrName>style.visibility</p:attrName>
                                        </p:attrNameLst>
                                      </p:cBhvr>
                                      <p:to>
                                        <p:strVal val="visible"/>
                                      </p:to>
                                    </p:set>
                                    <p:animEffect transition="in" filter="randombar(horizontal)">
                                      <p:cBhvr>
                                        <p:cTn id="32" dur="1000">
                                          <p:stCondLst>
                                            <p:cond delay="0"/>
                                          </p:stCondLst>
                                        </p:cTn>
                                        <p:tgtEl>
                                          <p:spTgt spid="6144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1443">
                                            <p:txEl>
                                              <p:pRg st="7" end="7"/>
                                            </p:txEl>
                                          </p:spTgt>
                                        </p:tgtEl>
                                        <p:attrNameLst>
                                          <p:attrName>style.visibility</p:attrName>
                                        </p:attrNameLst>
                                      </p:cBhvr>
                                      <p:to>
                                        <p:strVal val="visible"/>
                                      </p:to>
                                    </p:set>
                                    <p:animEffect transition="in" filter="randombar(horizontal)">
                                      <p:cBhvr>
                                        <p:cTn id="37" dur="1000">
                                          <p:stCondLst>
                                            <p:cond delay="0"/>
                                          </p:stCondLst>
                                        </p:cTn>
                                        <p:tgtEl>
                                          <p:spTgt spid="6144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1443">
                                            <p:txEl>
                                              <p:pRg st="8" end="8"/>
                                            </p:txEl>
                                          </p:spTgt>
                                        </p:tgtEl>
                                        <p:attrNameLst>
                                          <p:attrName>style.visibility</p:attrName>
                                        </p:attrNameLst>
                                      </p:cBhvr>
                                      <p:to>
                                        <p:strVal val="visible"/>
                                      </p:to>
                                    </p:set>
                                    <p:animEffect transition="in" filter="randombar(horizontal)">
                                      <p:cBhvr>
                                        <p:cTn id="42" dur="1000">
                                          <p:stCondLst>
                                            <p:cond delay="0"/>
                                          </p:stCondLst>
                                        </p:cTn>
                                        <p:tgtEl>
                                          <p:spTgt spid="6144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1443">
                                            <p:txEl>
                                              <p:pRg st="9" end="9"/>
                                            </p:txEl>
                                          </p:spTgt>
                                        </p:tgtEl>
                                        <p:attrNameLst>
                                          <p:attrName>style.visibility</p:attrName>
                                        </p:attrNameLst>
                                      </p:cBhvr>
                                      <p:to>
                                        <p:strVal val="visible"/>
                                      </p:to>
                                    </p:set>
                                    <p:animEffect transition="in" filter="randombar(horizontal)">
                                      <p:cBhvr>
                                        <p:cTn id="47" dur="1000">
                                          <p:stCondLst>
                                            <p:cond delay="0"/>
                                          </p:stCondLst>
                                        </p:cTn>
                                        <p:tgtEl>
                                          <p:spTgt spid="6144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1443">
                                            <p:txEl>
                                              <p:pRg st="10" end="10"/>
                                            </p:txEl>
                                          </p:spTgt>
                                        </p:tgtEl>
                                        <p:attrNameLst>
                                          <p:attrName>style.visibility</p:attrName>
                                        </p:attrNameLst>
                                      </p:cBhvr>
                                      <p:to>
                                        <p:strVal val="visible"/>
                                      </p:to>
                                    </p:set>
                                    <p:animEffect transition="in" filter="randombar(horizontal)">
                                      <p:cBhvr>
                                        <p:cTn id="52" dur="1000">
                                          <p:stCondLst>
                                            <p:cond delay="0"/>
                                          </p:stCondLst>
                                        </p:cTn>
                                        <p:tgtEl>
                                          <p:spTgt spid="6144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61443">
                                            <p:txEl>
                                              <p:pRg st="11" end="11"/>
                                            </p:txEl>
                                          </p:spTgt>
                                        </p:tgtEl>
                                        <p:attrNameLst>
                                          <p:attrName>style.visibility</p:attrName>
                                        </p:attrNameLst>
                                      </p:cBhvr>
                                      <p:to>
                                        <p:strVal val="visible"/>
                                      </p:to>
                                    </p:set>
                                    <p:animEffect transition="in" filter="randombar(horizontal)">
                                      <p:cBhvr>
                                        <p:cTn id="57" dur="1000">
                                          <p:stCondLst>
                                            <p:cond delay="0"/>
                                          </p:stCondLst>
                                        </p:cTn>
                                        <p:tgtEl>
                                          <p:spTgt spid="6144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61443">
                                            <p:txEl>
                                              <p:pRg st="12" end="12"/>
                                            </p:txEl>
                                          </p:spTgt>
                                        </p:tgtEl>
                                        <p:attrNameLst>
                                          <p:attrName>style.visibility</p:attrName>
                                        </p:attrNameLst>
                                      </p:cBhvr>
                                      <p:to>
                                        <p:strVal val="visible"/>
                                      </p:to>
                                    </p:set>
                                    <p:animEffect transition="in" filter="randombar(horizontal)">
                                      <p:cBhvr>
                                        <p:cTn id="62" dur="1000">
                                          <p:stCondLst>
                                            <p:cond delay="0"/>
                                          </p:stCondLst>
                                        </p:cTn>
                                        <p:tgtEl>
                                          <p:spTgt spid="6144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7" name="Rectangle 3"/>
          <p:cNvSpPr>
            <a:spLocks noGrp="1" noChangeArrowheads="1"/>
          </p:cNvSpPr>
          <p:nvPr>
            <p:ph type="subTitle" idx="1"/>
          </p:nvPr>
        </p:nvSpPr>
        <p:spPr>
          <a:xfrm>
            <a:off x="900113" y="1916113"/>
            <a:ext cx="7416800" cy="4248150"/>
          </a:xfrm>
        </p:spPr>
        <p:txBody>
          <a:bodyPr/>
          <a:lstStyle/>
          <a:p>
            <a:pPr algn="just">
              <a:lnSpc>
                <a:spcPct val="80000"/>
              </a:lnSpc>
            </a:pPr>
            <a:r>
              <a:rPr lang="es-ES" sz="1800" b="1">
                <a:solidFill>
                  <a:schemeClr val="tx1"/>
                </a:solidFill>
                <a:latin typeface="Century Gothic" pitchFamily="34" charset="0"/>
              </a:rPr>
              <a:t>3.2 Análisis FODA de la Empresa</a:t>
            </a:r>
          </a:p>
          <a:p>
            <a:pPr algn="just">
              <a:lnSpc>
                <a:spcPct val="80000"/>
              </a:lnSpc>
            </a:pPr>
            <a:endParaRPr lang="es-ES" sz="1400">
              <a:solidFill>
                <a:schemeClr val="tx1"/>
              </a:solidFill>
              <a:latin typeface="Century Gothic" pitchFamily="34" charset="0"/>
            </a:endParaRPr>
          </a:p>
          <a:p>
            <a:pPr algn="ctr">
              <a:lnSpc>
                <a:spcPct val="80000"/>
              </a:lnSpc>
            </a:pPr>
            <a:r>
              <a:rPr lang="es-ES" sz="1400">
                <a:solidFill>
                  <a:schemeClr val="tx1"/>
                </a:solidFill>
                <a:latin typeface="Century Gothic" pitchFamily="34" charset="0"/>
              </a:rPr>
              <a:t>FORTALEZAS</a:t>
            </a:r>
          </a:p>
          <a:p>
            <a:pPr algn="ctr">
              <a:lnSpc>
                <a:spcPct val="80000"/>
              </a:lnSpc>
            </a:pPr>
            <a:r>
              <a:rPr lang="es-ES" sz="1400">
                <a:solidFill>
                  <a:schemeClr val="tx1"/>
                </a:solidFill>
                <a:latin typeface="Century Gothic" pitchFamily="34" charset="0"/>
              </a:rPr>
              <a:t>OPORTUNIDADES</a:t>
            </a:r>
          </a:p>
          <a:p>
            <a:pPr algn="ctr">
              <a:lnSpc>
                <a:spcPct val="80000"/>
              </a:lnSpc>
            </a:pPr>
            <a:r>
              <a:rPr lang="es-ES" sz="1400">
                <a:solidFill>
                  <a:schemeClr val="tx1"/>
                </a:solidFill>
                <a:latin typeface="Century Gothic" pitchFamily="34" charset="0"/>
              </a:rPr>
              <a:t>DEBILIDADES</a:t>
            </a:r>
          </a:p>
          <a:p>
            <a:pPr algn="ctr">
              <a:lnSpc>
                <a:spcPct val="80000"/>
              </a:lnSpc>
            </a:pPr>
            <a:r>
              <a:rPr lang="es-ES" sz="1400">
                <a:solidFill>
                  <a:schemeClr val="tx1"/>
                </a:solidFill>
                <a:latin typeface="Century Gothic" pitchFamily="34" charset="0"/>
              </a:rPr>
              <a:t>AMENAZAS</a:t>
            </a:r>
          </a:p>
          <a:p>
            <a:pPr algn="ctr">
              <a:lnSpc>
                <a:spcPct val="80000"/>
              </a:lnSpc>
            </a:pPr>
            <a:endParaRPr lang="es-ES" sz="1400">
              <a:solidFill>
                <a:schemeClr val="tx1"/>
              </a:solidFill>
              <a:latin typeface="Century Gothic" pitchFamily="34" charset="0"/>
            </a:endParaRPr>
          </a:p>
          <a:p>
            <a:pPr algn="just">
              <a:lnSpc>
                <a:spcPct val="80000"/>
              </a:lnSpc>
            </a:pPr>
            <a:r>
              <a:rPr lang="es-ES" sz="1400" b="1">
                <a:solidFill>
                  <a:schemeClr val="tx1"/>
                </a:solidFill>
                <a:latin typeface="Century Gothic" pitchFamily="34" charset="0"/>
                <a:cs typeface="Times New Roman" pitchFamily="18" charset="0"/>
              </a:rPr>
              <a:t>   FORTALEZAS (DEBILIDADES)</a:t>
            </a:r>
            <a:endParaRPr lang="es-ES" sz="1400">
              <a:solidFill>
                <a:schemeClr val="tx1"/>
              </a:solidFill>
              <a:latin typeface="Century Gothic" pitchFamily="34" charset="0"/>
              <a:cs typeface="Times New Roman" pitchFamily="18" charset="0"/>
            </a:endParaRPr>
          </a:p>
          <a:p>
            <a:pPr algn="just">
              <a:lnSpc>
                <a:spcPct val="80000"/>
              </a:lnSpc>
              <a:buFont typeface="Wingdings" pitchFamily="2" charset="2"/>
              <a:buChar char="l"/>
            </a:pPr>
            <a:r>
              <a:rPr lang="es-ES" sz="1400">
                <a:solidFill>
                  <a:schemeClr val="tx1"/>
                </a:solidFill>
                <a:latin typeface="Century Gothic" pitchFamily="34" charset="0"/>
                <a:cs typeface="Times New Roman" pitchFamily="18" charset="0"/>
              </a:rPr>
              <a:t> Recurso humano (Experiencia, capacidad).</a:t>
            </a:r>
          </a:p>
          <a:p>
            <a:pPr algn="just">
              <a:lnSpc>
                <a:spcPct val="80000"/>
              </a:lnSpc>
            </a:pPr>
            <a:r>
              <a:rPr lang="es-ES" sz="1400">
                <a:solidFill>
                  <a:schemeClr val="tx1"/>
                </a:solidFill>
                <a:latin typeface="Century Gothic" pitchFamily="34" charset="0"/>
                <a:cs typeface="Times New Roman" pitchFamily="18" charset="0"/>
              </a:rPr>
              <a:t>Aplicación de mejoramiento continuo para la correcta planificación  de actividades.</a:t>
            </a:r>
          </a:p>
          <a:p>
            <a:pPr algn="just">
              <a:lnSpc>
                <a:spcPct val="80000"/>
              </a:lnSpc>
              <a:buFont typeface="Wingdings" pitchFamily="2" charset="2"/>
              <a:buChar char="l"/>
            </a:pPr>
            <a:r>
              <a:rPr lang="es-ES" sz="1400">
                <a:solidFill>
                  <a:schemeClr val="tx1"/>
                </a:solidFill>
                <a:latin typeface="Century Gothic" pitchFamily="34" charset="0"/>
                <a:cs typeface="Times New Roman" pitchFamily="18" charset="0"/>
              </a:rPr>
              <a:t> Buen ambiente laboral</a:t>
            </a:r>
          </a:p>
          <a:p>
            <a:pPr algn="just">
              <a:lnSpc>
                <a:spcPct val="80000"/>
              </a:lnSpc>
            </a:pPr>
            <a:r>
              <a:rPr lang="es-ES" sz="1400">
                <a:solidFill>
                  <a:schemeClr val="tx1"/>
                </a:solidFill>
                <a:latin typeface="Century Gothic" pitchFamily="34" charset="0"/>
                <a:cs typeface="Times New Roman" pitchFamily="18" charset="0"/>
              </a:rPr>
              <a:t>Este punto sugiere reestructuración debido a que el personal mediante observación  indicó que no labora en un ambiente propicio.</a:t>
            </a:r>
          </a:p>
          <a:p>
            <a:pPr algn="just">
              <a:lnSpc>
                <a:spcPct val="80000"/>
              </a:lnSpc>
              <a:buFont typeface="Wingdings" pitchFamily="2" charset="2"/>
              <a:buChar char="l"/>
            </a:pPr>
            <a:r>
              <a:rPr lang="es-ES" sz="1400">
                <a:solidFill>
                  <a:schemeClr val="tx1"/>
                </a:solidFill>
                <a:latin typeface="Century Gothic" pitchFamily="34" charset="0"/>
                <a:cs typeface="Times New Roman" pitchFamily="18" charset="0"/>
              </a:rPr>
              <a:t> Infraestructura apropiada (comunicaciones, tecnológicas, administrativa).</a:t>
            </a:r>
          </a:p>
          <a:p>
            <a:pPr algn="just">
              <a:lnSpc>
                <a:spcPct val="80000"/>
              </a:lnSpc>
            </a:pPr>
            <a:r>
              <a:rPr lang="es-ES" sz="1400">
                <a:solidFill>
                  <a:schemeClr val="tx1"/>
                </a:solidFill>
                <a:latin typeface="Century Gothic" pitchFamily="34" charset="0"/>
                <a:cs typeface="Times New Roman" pitchFamily="18" charset="0"/>
              </a:rPr>
              <a:t>La infraestructura tiene algunas falencias las cuales afectan al proceso de Comercializar Nacionalmente</a:t>
            </a:r>
            <a:r>
              <a:rPr lang="es-ES" sz="1400">
                <a:solidFill>
                  <a:schemeClr val="tx1"/>
                </a:solidFill>
                <a:latin typeface="Century Gothic" pitchFamily="34" charset="0"/>
              </a:rPr>
              <a:t> </a:t>
            </a:r>
          </a:p>
          <a:p>
            <a:pPr algn="just">
              <a:lnSpc>
                <a:spcPct val="80000"/>
              </a:lnSpc>
            </a:pPr>
            <a:endParaRPr lang="es-ES" sz="1400">
              <a:solidFill>
                <a:schemeClr val="tx1"/>
              </a:solidFill>
              <a:latin typeface="Century Gothic" pitchFamily="34" charset="0"/>
            </a:endParaRPr>
          </a:p>
          <a:p>
            <a:pPr algn="just">
              <a:lnSpc>
                <a:spcPct val="80000"/>
              </a:lnSpc>
            </a:pPr>
            <a:endParaRPr lang="es-ES" sz="1400">
              <a:solidFill>
                <a:schemeClr val="tx1"/>
              </a:solidFill>
              <a:latin typeface="Century Gothic" pitchFamily="34" charset="0"/>
            </a:endParaRPr>
          </a:p>
          <a:p>
            <a:pPr algn="just">
              <a:lnSpc>
                <a:spcPct val="80000"/>
              </a:lnSpc>
            </a:pPr>
            <a:endParaRPr lang="es-ES" sz="1400">
              <a:solidFill>
                <a:schemeClr val="tx1"/>
              </a:solidFill>
              <a:latin typeface="Century Gothic" pitchFamily="34" charset="0"/>
            </a:endParaRPr>
          </a:p>
          <a:p>
            <a:pPr algn="just">
              <a:lnSpc>
                <a:spcPct val="80000"/>
              </a:lnSpc>
            </a:pPr>
            <a:endParaRPr lang="es-ES" sz="600">
              <a:solidFill>
                <a:schemeClr val="tx1"/>
              </a:solidFill>
              <a:latin typeface="Century Gothic" pitchFamily="34" charset="0"/>
            </a:endParaRPr>
          </a:p>
          <a:p>
            <a:pPr algn="just">
              <a:lnSpc>
                <a:spcPct val="80000"/>
              </a:lnSpc>
            </a:pPr>
            <a:endParaRPr lang="es-ES" sz="600">
              <a:solidFill>
                <a:schemeClr val="tx1"/>
              </a:solidFill>
              <a:latin typeface="Century Gothic" pitchFamily="34" charset="0"/>
            </a:endParaRPr>
          </a:p>
          <a:p>
            <a:pPr algn="just">
              <a:lnSpc>
                <a:spcPct val="80000"/>
              </a:lnSpc>
            </a:pPr>
            <a:endParaRPr lang="es-ES" sz="600">
              <a:solidFill>
                <a:schemeClr val="tx1"/>
              </a:solidFill>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randombar(horizontal)">
                                      <p:cBhvr>
                                        <p:cTn id="7" dur="1000">
                                          <p:stCondLst>
                                            <p:cond delay="0"/>
                                          </p:stCondLst>
                                        </p:cTn>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randombar(horizontal)">
                                      <p:cBhvr>
                                        <p:cTn id="12" dur="1000">
                                          <p:stCondLst>
                                            <p:cond delay="0"/>
                                          </p:stCondLst>
                                        </p:cTn>
                                        <p:tgtEl>
                                          <p:spTgt spid="624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2467">
                                            <p:txEl>
                                              <p:pRg st="3" end="3"/>
                                            </p:txEl>
                                          </p:spTgt>
                                        </p:tgtEl>
                                        <p:attrNameLst>
                                          <p:attrName>style.visibility</p:attrName>
                                        </p:attrNameLst>
                                      </p:cBhvr>
                                      <p:to>
                                        <p:strVal val="visible"/>
                                      </p:to>
                                    </p:set>
                                    <p:animEffect transition="in" filter="randombar(horizontal)">
                                      <p:cBhvr>
                                        <p:cTn id="17" dur="1000">
                                          <p:stCondLst>
                                            <p:cond delay="0"/>
                                          </p:stCondLst>
                                        </p:cTn>
                                        <p:tgtEl>
                                          <p:spTgt spid="624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2467">
                                            <p:txEl>
                                              <p:pRg st="4" end="4"/>
                                            </p:txEl>
                                          </p:spTgt>
                                        </p:tgtEl>
                                        <p:attrNameLst>
                                          <p:attrName>style.visibility</p:attrName>
                                        </p:attrNameLst>
                                      </p:cBhvr>
                                      <p:to>
                                        <p:strVal val="visible"/>
                                      </p:to>
                                    </p:set>
                                    <p:animEffect transition="in" filter="randombar(horizontal)">
                                      <p:cBhvr>
                                        <p:cTn id="22" dur="1000">
                                          <p:stCondLst>
                                            <p:cond delay="0"/>
                                          </p:stCondLst>
                                        </p:cTn>
                                        <p:tgtEl>
                                          <p:spTgt spid="624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2467">
                                            <p:txEl>
                                              <p:pRg st="5" end="5"/>
                                            </p:txEl>
                                          </p:spTgt>
                                        </p:tgtEl>
                                        <p:attrNameLst>
                                          <p:attrName>style.visibility</p:attrName>
                                        </p:attrNameLst>
                                      </p:cBhvr>
                                      <p:to>
                                        <p:strVal val="visible"/>
                                      </p:to>
                                    </p:set>
                                    <p:animEffect transition="in" filter="randombar(horizontal)">
                                      <p:cBhvr>
                                        <p:cTn id="27" dur="1000">
                                          <p:stCondLst>
                                            <p:cond delay="0"/>
                                          </p:stCondLst>
                                        </p:cTn>
                                        <p:tgtEl>
                                          <p:spTgt spid="6246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2467">
                                            <p:txEl>
                                              <p:pRg st="7" end="7"/>
                                            </p:txEl>
                                          </p:spTgt>
                                        </p:tgtEl>
                                        <p:attrNameLst>
                                          <p:attrName>style.visibility</p:attrName>
                                        </p:attrNameLst>
                                      </p:cBhvr>
                                      <p:to>
                                        <p:strVal val="visible"/>
                                      </p:to>
                                    </p:set>
                                    <p:animEffect transition="in" filter="randombar(horizontal)">
                                      <p:cBhvr>
                                        <p:cTn id="32" dur="1000">
                                          <p:stCondLst>
                                            <p:cond delay="0"/>
                                          </p:stCondLst>
                                        </p:cTn>
                                        <p:tgtEl>
                                          <p:spTgt spid="6246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2467">
                                            <p:txEl>
                                              <p:pRg st="8" end="8"/>
                                            </p:txEl>
                                          </p:spTgt>
                                        </p:tgtEl>
                                        <p:attrNameLst>
                                          <p:attrName>style.visibility</p:attrName>
                                        </p:attrNameLst>
                                      </p:cBhvr>
                                      <p:to>
                                        <p:strVal val="visible"/>
                                      </p:to>
                                    </p:set>
                                    <p:animEffect transition="in" filter="randombar(horizontal)">
                                      <p:cBhvr>
                                        <p:cTn id="37" dur="1000">
                                          <p:stCondLst>
                                            <p:cond delay="0"/>
                                          </p:stCondLst>
                                        </p:cTn>
                                        <p:tgtEl>
                                          <p:spTgt spid="6246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2467">
                                            <p:txEl>
                                              <p:pRg st="9" end="9"/>
                                            </p:txEl>
                                          </p:spTgt>
                                        </p:tgtEl>
                                        <p:attrNameLst>
                                          <p:attrName>style.visibility</p:attrName>
                                        </p:attrNameLst>
                                      </p:cBhvr>
                                      <p:to>
                                        <p:strVal val="visible"/>
                                      </p:to>
                                    </p:set>
                                    <p:animEffect transition="in" filter="randombar(horizontal)">
                                      <p:cBhvr>
                                        <p:cTn id="42" dur="1000">
                                          <p:stCondLst>
                                            <p:cond delay="0"/>
                                          </p:stCondLst>
                                        </p:cTn>
                                        <p:tgtEl>
                                          <p:spTgt spid="6246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2467">
                                            <p:txEl>
                                              <p:pRg st="10" end="10"/>
                                            </p:txEl>
                                          </p:spTgt>
                                        </p:tgtEl>
                                        <p:attrNameLst>
                                          <p:attrName>style.visibility</p:attrName>
                                        </p:attrNameLst>
                                      </p:cBhvr>
                                      <p:to>
                                        <p:strVal val="visible"/>
                                      </p:to>
                                    </p:set>
                                    <p:animEffect transition="in" filter="randombar(horizontal)">
                                      <p:cBhvr>
                                        <p:cTn id="47" dur="1000">
                                          <p:stCondLst>
                                            <p:cond delay="0"/>
                                          </p:stCondLst>
                                        </p:cTn>
                                        <p:tgtEl>
                                          <p:spTgt spid="6246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2467">
                                            <p:txEl>
                                              <p:pRg st="11" end="11"/>
                                            </p:txEl>
                                          </p:spTgt>
                                        </p:tgtEl>
                                        <p:attrNameLst>
                                          <p:attrName>style.visibility</p:attrName>
                                        </p:attrNameLst>
                                      </p:cBhvr>
                                      <p:to>
                                        <p:strVal val="visible"/>
                                      </p:to>
                                    </p:set>
                                    <p:animEffect transition="in" filter="randombar(horizontal)">
                                      <p:cBhvr>
                                        <p:cTn id="52" dur="1000">
                                          <p:stCondLst>
                                            <p:cond delay="0"/>
                                          </p:stCondLst>
                                        </p:cTn>
                                        <p:tgtEl>
                                          <p:spTgt spid="62467">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62467">
                                            <p:txEl>
                                              <p:pRg st="12" end="12"/>
                                            </p:txEl>
                                          </p:spTgt>
                                        </p:tgtEl>
                                        <p:attrNameLst>
                                          <p:attrName>style.visibility</p:attrName>
                                        </p:attrNameLst>
                                      </p:cBhvr>
                                      <p:to>
                                        <p:strVal val="visible"/>
                                      </p:to>
                                    </p:set>
                                    <p:animEffect transition="in" filter="randombar(horizontal)">
                                      <p:cBhvr>
                                        <p:cTn id="57" dur="1000">
                                          <p:stCondLst>
                                            <p:cond delay="0"/>
                                          </p:stCondLst>
                                        </p:cTn>
                                        <p:tgtEl>
                                          <p:spTgt spid="62467">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62467">
                                            <p:txEl>
                                              <p:pRg st="13" end="13"/>
                                            </p:txEl>
                                          </p:spTgt>
                                        </p:tgtEl>
                                        <p:attrNameLst>
                                          <p:attrName>style.visibility</p:attrName>
                                        </p:attrNameLst>
                                      </p:cBhvr>
                                      <p:to>
                                        <p:strVal val="visible"/>
                                      </p:to>
                                    </p:set>
                                    <p:animEffect transition="in" filter="randombar(horizontal)">
                                      <p:cBhvr>
                                        <p:cTn id="62" dur="1000">
                                          <p:stCondLst>
                                            <p:cond delay="0"/>
                                          </p:stCondLst>
                                        </p:cTn>
                                        <p:tgtEl>
                                          <p:spTgt spid="6246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5" name="Rectangle 3"/>
          <p:cNvSpPr>
            <a:spLocks noGrp="1" noChangeArrowheads="1"/>
          </p:cNvSpPr>
          <p:nvPr>
            <p:ph type="subTitle" idx="1"/>
          </p:nvPr>
        </p:nvSpPr>
        <p:spPr>
          <a:xfrm>
            <a:off x="1219200" y="1143000"/>
            <a:ext cx="6629400" cy="4419600"/>
          </a:xfrm>
        </p:spPr>
        <p:txBody>
          <a:bodyPr/>
          <a:lstStyle/>
          <a:p>
            <a:r>
              <a:rPr lang="es-ES" sz="1800" b="1">
                <a:solidFill>
                  <a:schemeClr val="tx1"/>
                </a:solidFill>
                <a:latin typeface="Century Gothic" pitchFamily="34" charset="0"/>
                <a:cs typeface="Times New Roman" pitchFamily="18" charset="0"/>
              </a:rPr>
              <a:t>          3.3  Definición de los Problemas del Proceso</a:t>
            </a:r>
          </a:p>
          <a:p>
            <a:endParaRPr lang="es-ES" sz="1800" b="1">
              <a:solidFill>
                <a:schemeClr val="tx1"/>
              </a:solidFill>
              <a:latin typeface="Century Gothic" pitchFamily="34" charset="0"/>
              <a:cs typeface="Times New Roman" pitchFamily="18" charset="0"/>
            </a:endParaRPr>
          </a:p>
          <a:p>
            <a:pPr algn="just"/>
            <a:r>
              <a:rPr lang="es-ES" sz="1800" b="1">
                <a:solidFill>
                  <a:schemeClr val="tx1"/>
                </a:solidFill>
                <a:latin typeface="Century Gothic" pitchFamily="34" charset="0"/>
                <a:cs typeface="Times New Roman" pitchFamily="18" charset="0"/>
              </a:rPr>
              <a:t> </a:t>
            </a:r>
          </a:p>
          <a:p>
            <a:endParaRPr lang="es-ES" sz="1800" b="1">
              <a:solidFill>
                <a:schemeClr val="tx1"/>
              </a:solidFill>
              <a:latin typeface="Century Gothic" pitchFamily="34" charset="0"/>
              <a:cs typeface="Times New Roman" pitchFamily="18" charset="0"/>
            </a:endParaRPr>
          </a:p>
          <a:p>
            <a:endParaRPr lang="es-ES" sz="1800" b="1">
              <a:solidFill>
                <a:schemeClr val="tx1"/>
              </a:solidFill>
              <a:latin typeface="Century Gothic" pitchFamily="34" charset="0"/>
              <a:cs typeface="Times New Roman" pitchFamily="18" charset="0"/>
            </a:endParaRPr>
          </a:p>
          <a:p>
            <a:endParaRPr lang="es-ES" sz="1800" b="1">
              <a:solidFill>
                <a:schemeClr val="tx1"/>
              </a:solidFill>
              <a:latin typeface="Century Gothic" pitchFamily="34" charset="0"/>
              <a:cs typeface="Times New Roman" pitchFamily="18" charset="0"/>
            </a:endParaRPr>
          </a:p>
          <a:p>
            <a:pPr algn="just"/>
            <a:endParaRPr lang="es-ES" sz="1800">
              <a:solidFill>
                <a:schemeClr val="tx1"/>
              </a:solidFill>
              <a:latin typeface="Century Gothic" pitchFamily="34" charset="0"/>
            </a:endParaRPr>
          </a:p>
        </p:txBody>
      </p:sp>
      <p:pic>
        <p:nvPicPr>
          <p:cNvPr id="64516" name="Picture 4"/>
          <p:cNvPicPr>
            <a:picLocks noChangeAspect="1" noChangeArrowheads="1"/>
          </p:cNvPicPr>
          <p:nvPr/>
        </p:nvPicPr>
        <p:blipFill>
          <a:blip r:embed="rId2"/>
          <a:srcRect/>
          <a:stretch>
            <a:fillRect/>
          </a:stretch>
        </p:blipFill>
        <p:spPr bwMode="auto">
          <a:xfrm>
            <a:off x="1447800" y="1676400"/>
            <a:ext cx="6553200" cy="4038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randombar(horizontal)">
                                      <p:cBhvr>
                                        <p:cTn id="7" dur="1000">
                                          <p:stCondLst>
                                            <p:cond delay="0"/>
                                          </p:stCondLst>
                                        </p:cTn>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Effect transition="in" filter="randombar(horizontal)">
                                      <p:cBhvr>
                                        <p:cTn id="12" dur="1000">
                                          <p:stCondLst>
                                            <p:cond delay="0"/>
                                          </p:stCondLst>
                                        </p:cTn>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9" name="Rectangle 3"/>
          <p:cNvSpPr>
            <a:spLocks noGrp="1" noChangeArrowheads="1"/>
          </p:cNvSpPr>
          <p:nvPr>
            <p:ph type="subTitle" idx="1"/>
          </p:nvPr>
        </p:nvSpPr>
        <p:spPr>
          <a:xfrm>
            <a:off x="1371600" y="1371600"/>
            <a:ext cx="6400800" cy="4267200"/>
          </a:xfrm>
        </p:spPr>
        <p:txBody>
          <a:bodyPr/>
          <a:lstStyle/>
          <a:p>
            <a:r>
              <a:rPr lang="es-ES" sz="1800" b="1">
                <a:solidFill>
                  <a:schemeClr val="tx1"/>
                </a:solidFill>
                <a:latin typeface="Century Gothic" pitchFamily="34" charset="0"/>
                <a:cs typeface="Times New Roman" pitchFamily="18" charset="0"/>
              </a:rPr>
              <a:t>3.3  Definición de los Problemas del Proceso</a:t>
            </a:r>
          </a:p>
        </p:txBody>
      </p:sp>
      <p:pic>
        <p:nvPicPr>
          <p:cNvPr id="65540" name="Picture 4"/>
          <p:cNvPicPr>
            <a:picLocks noChangeAspect="1" noChangeArrowheads="1"/>
          </p:cNvPicPr>
          <p:nvPr/>
        </p:nvPicPr>
        <p:blipFill>
          <a:blip r:embed="rId2"/>
          <a:srcRect/>
          <a:stretch>
            <a:fillRect/>
          </a:stretch>
        </p:blipFill>
        <p:spPr bwMode="auto">
          <a:xfrm>
            <a:off x="1371600" y="1981200"/>
            <a:ext cx="6781800" cy="426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randombar(horizontal)">
                                      <p:cBhvr>
                                        <p:cTn id="7" dur="1000">
                                          <p:stCondLst>
                                            <p:cond delay="0"/>
                                          </p:stCondLst>
                                        </p:cTn>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3" name="Rectangle 3"/>
          <p:cNvSpPr>
            <a:spLocks noGrp="1" noChangeArrowheads="1"/>
          </p:cNvSpPr>
          <p:nvPr>
            <p:ph type="subTitle" idx="1"/>
          </p:nvPr>
        </p:nvSpPr>
        <p:spPr>
          <a:xfrm>
            <a:off x="1258888" y="1916113"/>
            <a:ext cx="6985000" cy="3816350"/>
          </a:xfrm>
        </p:spPr>
        <p:txBody>
          <a:bodyPr/>
          <a:lstStyle/>
          <a:p>
            <a:endParaRPr lang="es-ES" sz="1800" b="1">
              <a:solidFill>
                <a:schemeClr val="tx1"/>
              </a:solidFill>
              <a:latin typeface="Century Gothic" pitchFamily="34" charset="0"/>
              <a:cs typeface="Times New Roman" pitchFamily="18" charset="0"/>
            </a:endParaRPr>
          </a:p>
          <a:p>
            <a:endParaRPr lang="es-ES" sz="1800" b="1">
              <a:solidFill>
                <a:schemeClr val="tx1"/>
              </a:solidFill>
              <a:latin typeface="Century Gothic" pitchFamily="34" charset="0"/>
              <a:cs typeface="Times New Roman" pitchFamily="18" charset="0"/>
            </a:endParaRPr>
          </a:p>
          <a:p>
            <a:r>
              <a:rPr lang="es-ES" sz="1800" b="1">
                <a:solidFill>
                  <a:schemeClr val="tx1"/>
                </a:solidFill>
                <a:latin typeface="Century Gothic" pitchFamily="34" charset="0"/>
                <a:cs typeface="Times New Roman" pitchFamily="18" charset="0"/>
              </a:rPr>
              <a:t>3.3.1 Información de los mandos medios</a:t>
            </a:r>
          </a:p>
          <a:p>
            <a:endParaRPr lang="es-ES" sz="1800" b="1">
              <a:solidFill>
                <a:schemeClr val="tx1"/>
              </a:solidFill>
              <a:latin typeface="Century Gothic" pitchFamily="34" charset="0"/>
              <a:cs typeface="Times New Roman" pitchFamily="18" charset="0"/>
            </a:endParaRPr>
          </a:p>
          <a:p>
            <a:r>
              <a:rPr lang="es-ES" sz="1800">
                <a:solidFill>
                  <a:schemeClr val="tx1"/>
                </a:solidFill>
                <a:latin typeface="Century Gothic" pitchFamily="34" charset="0"/>
                <a:cs typeface="Times New Roman" pitchFamily="18" charset="0"/>
              </a:rPr>
              <a:t>Entrevista a los mandos medios de la Regional Guayaquil:</a:t>
            </a:r>
          </a:p>
          <a:p>
            <a:r>
              <a:rPr lang="es-ES" sz="1800">
                <a:solidFill>
                  <a:schemeClr val="tx1"/>
                </a:solidFill>
                <a:latin typeface="Century Gothic" pitchFamily="34" charset="0"/>
                <a:cs typeface="Times New Roman" pitchFamily="18" charset="0"/>
              </a:rPr>
              <a:t>- Jefe Comercial</a:t>
            </a:r>
          </a:p>
          <a:p>
            <a:pPr>
              <a:buFontTx/>
              <a:buChar char="-"/>
            </a:pPr>
            <a:r>
              <a:rPr lang="es-ES" sz="1800">
                <a:solidFill>
                  <a:schemeClr val="tx1"/>
                </a:solidFill>
                <a:latin typeface="Century Gothic" pitchFamily="34" charset="0"/>
                <a:cs typeface="Times New Roman" pitchFamily="18" charset="0"/>
              </a:rPr>
              <a:t> Jefe Crédito y Cobranzas</a:t>
            </a:r>
          </a:p>
          <a:p>
            <a:pPr>
              <a:buFontTx/>
              <a:buChar char="-"/>
            </a:pPr>
            <a:r>
              <a:rPr lang="es-ES" sz="1800">
                <a:solidFill>
                  <a:schemeClr val="tx1"/>
                </a:solidFill>
                <a:latin typeface="Century Gothic" pitchFamily="34" charset="0"/>
                <a:cs typeface="Times New Roman" pitchFamily="18" charset="0"/>
              </a:rPr>
              <a:t> Jefe de Bodega</a:t>
            </a:r>
          </a:p>
          <a:p>
            <a:pPr algn="just"/>
            <a:r>
              <a:rPr lang="es-ES" sz="1800" b="1">
                <a:solidFill>
                  <a:schemeClr val="tx1"/>
                </a:solidFill>
                <a:latin typeface="Century Gothic" pitchFamily="34" charset="0"/>
                <a:cs typeface="Times New Roman" pitchFamily="18" charset="0"/>
              </a:rPr>
              <a:t> </a:t>
            </a:r>
          </a:p>
          <a:p>
            <a:r>
              <a:rPr lang="es-ES" sz="1800" b="1">
                <a:solidFill>
                  <a:schemeClr val="tx1"/>
                </a:solidFill>
                <a:latin typeface="Century Gothic" pitchFamily="34" charset="0"/>
                <a:cs typeface="Times New Roman" pitchFamily="18" charset="0"/>
              </a:rPr>
              <a:t>Objetivo:</a:t>
            </a:r>
            <a:r>
              <a:rPr lang="es-ES" sz="1800">
                <a:solidFill>
                  <a:schemeClr val="tx1"/>
                </a:solidFill>
                <a:latin typeface="Century Gothic" pitchFamily="34" charset="0"/>
                <a:cs typeface="Times New Roman" pitchFamily="18" charset="0"/>
              </a:rPr>
              <a:t> Obtener información acerca del proceso de Comercializar Nacionalmente. </a:t>
            </a:r>
          </a:p>
          <a:p>
            <a:endParaRPr lang="es-ES">
              <a:solidFill>
                <a:schemeClr val="tx1"/>
              </a:solidFill>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6563">
                                            <p:txEl>
                                              <p:pRg st="2" end="2"/>
                                            </p:txEl>
                                          </p:spTgt>
                                        </p:tgtEl>
                                        <p:attrNameLst>
                                          <p:attrName>style.visibility</p:attrName>
                                        </p:attrNameLst>
                                      </p:cBhvr>
                                      <p:to>
                                        <p:strVal val="visible"/>
                                      </p:to>
                                    </p:set>
                                    <p:animEffect transition="in" filter="randombar(horizontal)">
                                      <p:cBhvr>
                                        <p:cTn id="7" dur="1000">
                                          <p:stCondLst>
                                            <p:cond delay="0"/>
                                          </p:stCondLst>
                                        </p:cTn>
                                        <p:tgtEl>
                                          <p:spTgt spid="6656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6563">
                                            <p:txEl>
                                              <p:pRg st="4" end="4"/>
                                            </p:txEl>
                                          </p:spTgt>
                                        </p:tgtEl>
                                        <p:attrNameLst>
                                          <p:attrName>style.visibility</p:attrName>
                                        </p:attrNameLst>
                                      </p:cBhvr>
                                      <p:to>
                                        <p:strVal val="visible"/>
                                      </p:to>
                                    </p:set>
                                    <p:animEffect transition="in" filter="randombar(horizontal)">
                                      <p:cBhvr>
                                        <p:cTn id="12" dur="1000">
                                          <p:stCondLst>
                                            <p:cond delay="0"/>
                                          </p:stCondLst>
                                        </p:cTn>
                                        <p:tgtEl>
                                          <p:spTgt spid="6656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6563">
                                            <p:txEl>
                                              <p:pRg st="5" end="5"/>
                                            </p:txEl>
                                          </p:spTgt>
                                        </p:tgtEl>
                                        <p:attrNameLst>
                                          <p:attrName>style.visibility</p:attrName>
                                        </p:attrNameLst>
                                      </p:cBhvr>
                                      <p:to>
                                        <p:strVal val="visible"/>
                                      </p:to>
                                    </p:set>
                                    <p:animEffect transition="in" filter="randombar(horizontal)">
                                      <p:cBhvr>
                                        <p:cTn id="17" dur="1000">
                                          <p:stCondLst>
                                            <p:cond delay="0"/>
                                          </p:stCondLst>
                                        </p:cTn>
                                        <p:tgtEl>
                                          <p:spTgt spid="6656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6563">
                                            <p:txEl>
                                              <p:pRg st="6" end="6"/>
                                            </p:txEl>
                                          </p:spTgt>
                                        </p:tgtEl>
                                        <p:attrNameLst>
                                          <p:attrName>style.visibility</p:attrName>
                                        </p:attrNameLst>
                                      </p:cBhvr>
                                      <p:to>
                                        <p:strVal val="visible"/>
                                      </p:to>
                                    </p:set>
                                    <p:animEffect transition="in" filter="randombar(horizontal)">
                                      <p:cBhvr>
                                        <p:cTn id="22" dur="1000">
                                          <p:stCondLst>
                                            <p:cond delay="0"/>
                                          </p:stCondLst>
                                        </p:cTn>
                                        <p:tgtEl>
                                          <p:spTgt spid="6656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6563">
                                            <p:txEl>
                                              <p:pRg st="7" end="7"/>
                                            </p:txEl>
                                          </p:spTgt>
                                        </p:tgtEl>
                                        <p:attrNameLst>
                                          <p:attrName>style.visibility</p:attrName>
                                        </p:attrNameLst>
                                      </p:cBhvr>
                                      <p:to>
                                        <p:strVal val="visible"/>
                                      </p:to>
                                    </p:set>
                                    <p:animEffect transition="in" filter="randombar(horizontal)">
                                      <p:cBhvr>
                                        <p:cTn id="27" dur="1000">
                                          <p:stCondLst>
                                            <p:cond delay="0"/>
                                          </p:stCondLst>
                                        </p:cTn>
                                        <p:tgtEl>
                                          <p:spTgt spid="6656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6563">
                                            <p:txEl>
                                              <p:pRg st="8" end="8"/>
                                            </p:txEl>
                                          </p:spTgt>
                                        </p:tgtEl>
                                        <p:attrNameLst>
                                          <p:attrName>style.visibility</p:attrName>
                                        </p:attrNameLst>
                                      </p:cBhvr>
                                      <p:to>
                                        <p:strVal val="visible"/>
                                      </p:to>
                                    </p:set>
                                    <p:animEffect transition="in" filter="randombar(horizontal)">
                                      <p:cBhvr>
                                        <p:cTn id="32" dur="1000">
                                          <p:stCondLst>
                                            <p:cond delay="0"/>
                                          </p:stCondLst>
                                        </p:cTn>
                                        <p:tgtEl>
                                          <p:spTgt spid="6656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6563">
                                            <p:txEl>
                                              <p:pRg st="9" end="9"/>
                                            </p:txEl>
                                          </p:spTgt>
                                        </p:tgtEl>
                                        <p:attrNameLst>
                                          <p:attrName>style.visibility</p:attrName>
                                        </p:attrNameLst>
                                      </p:cBhvr>
                                      <p:to>
                                        <p:strVal val="visible"/>
                                      </p:to>
                                    </p:set>
                                    <p:animEffect transition="in" filter="randombar(horizontal)">
                                      <p:cBhvr>
                                        <p:cTn id="37" dur="1000">
                                          <p:stCondLst>
                                            <p:cond delay="0"/>
                                          </p:stCondLst>
                                        </p:cTn>
                                        <p:tgtEl>
                                          <p:spTgt spid="665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7" name="Rectangle 3"/>
          <p:cNvSpPr>
            <a:spLocks noGrp="1" noChangeArrowheads="1"/>
          </p:cNvSpPr>
          <p:nvPr>
            <p:ph type="subTitle" idx="1"/>
          </p:nvPr>
        </p:nvSpPr>
        <p:spPr>
          <a:xfrm>
            <a:off x="1116013" y="1341438"/>
            <a:ext cx="7315200" cy="5638800"/>
          </a:xfrm>
        </p:spPr>
        <p:txBody>
          <a:bodyPr/>
          <a:lstStyle/>
          <a:p>
            <a:pPr>
              <a:lnSpc>
                <a:spcPct val="90000"/>
              </a:lnSpc>
            </a:pPr>
            <a:endParaRPr lang="es-ES" sz="1600" b="1">
              <a:solidFill>
                <a:schemeClr val="tx1"/>
              </a:solidFill>
              <a:latin typeface="Century Gothic" pitchFamily="34" charset="0"/>
              <a:cs typeface="Times New Roman" pitchFamily="18" charset="0"/>
            </a:endParaRPr>
          </a:p>
          <a:p>
            <a:pPr>
              <a:lnSpc>
                <a:spcPct val="90000"/>
              </a:lnSpc>
            </a:pPr>
            <a:r>
              <a:rPr lang="es-ES" sz="1600" b="1">
                <a:solidFill>
                  <a:schemeClr val="tx1"/>
                </a:solidFill>
                <a:latin typeface="Century Gothic" pitchFamily="34" charset="0"/>
              </a:rPr>
              <a:t> Entrevista Regional Gye</a:t>
            </a:r>
          </a:p>
          <a:p>
            <a:pPr>
              <a:lnSpc>
                <a:spcPct val="90000"/>
              </a:lnSpc>
            </a:pPr>
            <a:endParaRPr lang="es-ES" sz="1600" b="1">
              <a:solidFill>
                <a:schemeClr val="tx1"/>
              </a:solidFill>
              <a:latin typeface="Century Gothic" pitchFamily="34" charset="0"/>
            </a:endParaRPr>
          </a:p>
          <a:p>
            <a:pPr>
              <a:lnSpc>
                <a:spcPct val="90000"/>
              </a:lnSpc>
            </a:pPr>
            <a:r>
              <a:rPr lang="es-ES" sz="1600" b="1">
                <a:solidFill>
                  <a:schemeClr val="tx1"/>
                </a:solidFill>
                <a:latin typeface="Century Gothic" pitchFamily="34" charset="0"/>
              </a:rPr>
              <a:t>1</a:t>
            </a:r>
            <a:r>
              <a:rPr lang="es-ES" sz="1600">
                <a:solidFill>
                  <a:schemeClr val="tx1"/>
                </a:solidFill>
                <a:latin typeface="Century Gothic" pitchFamily="34" charset="0"/>
              </a:rPr>
              <a:t>. ¿Cómo se desarrolla el proceso de Comercialización?</a:t>
            </a:r>
          </a:p>
          <a:p>
            <a:pPr>
              <a:lnSpc>
                <a:spcPct val="90000"/>
              </a:lnSpc>
            </a:pPr>
            <a:r>
              <a:rPr lang="es-ES" sz="1600" b="1">
                <a:solidFill>
                  <a:schemeClr val="tx1"/>
                </a:solidFill>
                <a:latin typeface="Century Gothic" pitchFamily="34" charset="0"/>
              </a:rPr>
              <a:t>2</a:t>
            </a:r>
            <a:r>
              <a:rPr lang="es-ES" sz="1600">
                <a:solidFill>
                  <a:schemeClr val="tx1"/>
                </a:solidFill>
                <a:latin typeface="Century Gothic" pitchFamily="34" charset="0"/>
              </a:rPr>
              <a:t>. ¿Cuántas órdenes de venta se facturan al día en promedio y en que tiempo?</a:t>
            </a:r>
          </a:p>
          <a:p>
            <a:pPr>
              <a:lnSpc>
                <a:spcPct val="90000"/>
              </a:lnSpc>
            </a:pPr>
            <a:r>
              <a:rPr lang="es-ES" sz="1600" b="1">
                <a:solidFill>
                  <a:schemeClr val="tx1"/>
                </a:solidFill>
                <a:latin typeface="Century Gothic" pitchFamily="34" charset="0"/>
              </a:rPr>
              <a:t>3</a:t>
            </a:r>
            <a:r>
              <a:rPr lang="es-ES" sz="1600">
                <a:solidFill>
                  <a:schemeClr val="tx1"/>
                </a:solidFill>
                <a:latin typeface="Century Gothic" pitchFamily="34" charset="0"/>
              </a:rPr>
              <a:t>. ¿Quiénes toman las decisiones en el proceso?</a:t>
            </a:r>
          </a:p>
          <a:p>
            <a:pPr>
              <a:lnSpc>
                <a:spcPct val="90000"/>
              </a:lnSpc>
            </a:pPr>
            <a:r>
              <a:rPr lang="es-ES" sz="1600" b="1">
                <a:solidFill>
                  <a:schemeClr val="tx1"/>
                </a:solidFill>
                <a:latin typeface="Century Gothic" pitchFamily="34" charset="0"/>
              </a:rPr>
              <a:t>4</a:t>
            </a:r>
            <a:r>
              <a:rPr lang="es-ES" sz="1600">
                <a:solidFill>
                  <a:schemeClr val="tx1"/>
                </a:solidFill>
                <a:latin typeface="Century Gothic" pitchFamily="34" charset="0"/>
              </a:rPr>
              <a:t>. ¿Considera que la información fluye correctamente entre departamentos?</a:t>
            </a:r>
          </a:p>
          <a:p>
            <a:pPr>
              <a:lnSpc>
                <a:spcPct val="90000"/>
              </a:lnSpc>
            </a:pPr>
            <a:r>
              <a:rPr lang="es-ES" sz="1600" b="1">
                <a:solidFill>
                  <a:schemeClr val="tx1"/>
                </a:solidFill>
                <a:latin typeface="Century Gothic" pitchFamily="34" charset="0"/>
              </a:rPr>
              <a:t>5</a:t>
            </a:r>
            <a:r>
              <a:rPr lang="es-ES" sz="1600">
                <a:solidFill>
                  <a:schemeClr val="tx1"/>
                </a:solidFill>
                <a:latin typeface="Century Gothic" pitchFamily="34" charset="0"/>
              </a:rPr>
              <a:t>. ¿Cuántas facturas se anulan por error en la toma del pedido en promedio? </a:t>
            </a:r>
          </a:p>
          <a:p>
            <a:pPr>
              <a:lnSpc>
                <a:spcPct val="90000"/>
              </a:lnSpc>
            </a:pPr>
            <a:r>
              <a:rPr lang="es-ES" sz="1600" b="1">
                <a:solidFill>
                  <a:schemeClr val="tx1"/>
                </a:solidFill>
                <a:latin typeface="Century Gothic" pitchFamily="34" charset="0"/>
              </a:rPr>
              <a:t>6</a:t>
            </a:r>
            <a:r>
              <a:rPr lang="es-ES" sz="1600">
                <a:solidFill>
                  <a:schemeClr val="tx1"/>
                </a:solidFill>
                <a:latin typeface="Century Gothic" pitchFamily="34" charset="0"/>
              </a:rPr>
              <a:t>. ¿Todo el personal usa las mismas políticas de la empresa?</a:t>
            </a:r>
          </a:p>
          <a:p>
            <a:pPr>
              <a:lnSpc>
                <a:spcPct val="90000"/>
              </a:lnSpc>
            </a:pPr>
            <a:r>
              <a:rPr lang="es-ES" sz="1600" b="1">
                <a:solidFill>
                  <a:schemeClr val="tx1"/>
                </a:solidFill>
                <a:latin typeface="Century Gothic" pitchFamily="34" charset="0"/>
              </a:rPr>
              <a:t>7</a:t>
            </a:r>
            <a:r>
              <a:rPr lang="es-ES" sz="1600">
                <a:solidFill>
                  <a:schemeClr val="tx1"/>
                </a:solidFill>
                <a:latin typeface="Century Gothic" pitchFamily="34" charset="0"/>
              </a:rPr>
              <a:t>. ¿Considera que el ambiente de trabajo es el adecuado para el desarrollo de las actividades de comercialización?</a:t>
            </a:r>
          </a:p>
          <a:p>
            <a:pPr>
              <a:lnSpc>
                <a:spcPct val="90000"/>
              </a:lnSpc>
            </a:pPr>
            <a:r>
              <a:rPr lang="es-ES" sz="1600" b="1">
                <a:solidFill>
                  <a:schemeClr val="tx1"/>
                </a:solidFill>
                <a:latin typeface="Century Gothic" pitchFamily="34" charset="0"/>
              </a:rPr>
              <a:t>8</a:t>
            </a:r>
            <a:r>
              <a:rPr lang="es-ES" sz="1600">
                <a:solidFill>
                  <a:schemeClr val="tx1"/>
                </a:solidFill>
                <a:latin typeface="Century Gothic" pitchFamily="34" charset="0"/>
              </a:rPr>
              <a:t>. ¿Tiene suficiente espacio para el inventario? </a:t>
            </a:r>
          </a:p>
          <a:p>
            <a:pPr>
              <a:lnSpc>
                <a:spcPct val="90000"/>
              </a:lnSpc>
            </a:pPr>
            <a:r>
              <a:rPr lang="es-ES" sz="1600" b="1">
                <a:solidFill>
                  <a:schemeClr val="tx1"/>
                </a:solidFill>
                <a:latin typeface="Century Gothic" pitchFamily="34" charset="0"/>
              </a:rPr>
              <a:t>9</a:t>
            </a:r>
            <a:r>
              <a:rPr lang="es-ES" sz="1600">
                <a:solidFill>
                  <a:schemeClr val="tx1"/>
                </a:solidFill>
                <a:latin typeface="Century Gothic" pitchFamily="34" charset="0"/>
              </a:rPr>
              <a:t>. ¿Cómo fluye el trabajo a través de los departamentos de la empresa?</a:t>
            </a:r>
          </a:p>
          <a:p>
            <a:pPr>
              <a:lnSpc>
                <a:spcPct val="90000"/>
              </a:lnSpc>
            </a:pPr>
            <a:r>
              <a:rPr lang="es-ES" sz="1600" b="1">
                <a:solidFill>
                  <a:schemeClr val="tx1"/>
                </a:solidFill>
                <a:latin typeface="Century Gothic" pitchFamily="34" charset="0"/>
              </a:rPr>
              <a:t>10</a:t>
            </a:r>
            <a:r>
              <a:rPr lang="es-ES" sz="1600">
                <a:solidFill>
                  <a:schemeClr val="tx1"/>
                </a:solidFill>
                <a:latin typeface="Century Gothic" pitchFamily="34" charset="0"/>
              </a:rPr>
              <a:t>. ¿Con qué frecuencia se dan errores en el despacho y qué tipos de errores surgen?</a:t>
            </a:r>
          </a:p>
          <a:p>
            <a:pPr>
              <a:lnSpc>
                <a:spcPct val="90000"/>
              </a:lnSpc>
            </a:pPr>
            <a:r>
              <a:rPr lang="es-ES" sz="1600" b="1">
                <a:solidFill>
                  <a:schemeClr val="tx1"/>
                </a:solidFill>
                <a:latin typeface="Century Gothic" pitchFamily="34" charset="0"/>
              </a:rPr>
              <a:t>11</a:t>
            </a:r>
            <a:r>
              <a:rPr lang="es-ES" sz="1600">
                <a:solidFill>
                  <a:schemeClr val="tx1"/>
                </a:solidFill>
                <a:latin typeface="Century Gothic" pitchFamily="34" charset="0"/>
              </a:rPr>
              <a:t>. ¿Usa el proceso los equipos, herramientas y maquinarias correctas?</a:t>
            </a:r>
          </a:p>
          <a:p>
            <a:pPr>
              <a:lnSpc>
                <a:spcPct val="90000"/>
              </a:lnSpc>
            </a:pPr>
            <a:r>
              <a:rPr lang="es-ES" sz="1600" b="1">
                <a:solidFill>
                  <a:schemeClr val="tx1"/>
                </a:solidFill>
                <a:latin typeface="Century Gothic" pitchFamily="34" charset="0"/>
              </a:rPr>
              <a:t>12</a:t>
            </a:r>
            <a:r>
              <a:rPr lang="es-ES" sz="1600">
                <a:solidFill>
                  <a:schemeClr val="tx1"/>
                </a:solidFill>
                <a:latin typeface="Century Gothic" pitchFamily="34" charset="0"/>
              </a:rPr>
              <a:t>. ¿Por qué razones considera usted que se dan los problemas en el proceso de comercialización?</a:t>
            </a:r>
          </a:p>
          <a:p>
            <a:pPr>
              <a:lnSpc>
                <a:spcPct val="90000"/>
              </a:lnSpc>
            </a:pPr>
            <a:endParaRPr lang="es-ES" sz="1600">
              <a:solidFill>
                <a:schemeClr val="tx1"/>
              </a:solidFill>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randombar(horizontal)">
                                      <p:cBhvr>
                                        <p:cTn id="7" dur="1000">
                                          <p:stCondLst>
                                            <p:cond delay="0"/>
                                          </p:stCondLst>
                                        </p:cTn>
                                        <p:tgtEl>
                                          <p:spTgt spid="675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7587">
                                            <p:txEl>
                                              <p:pRg st="3" end="3"/>
                                            </p:txEl>
                                          </p:spTgt>
                                        </p:tgtEl>
                                        <p:attrNameLst>
                                          <p:attrName>style.visibility</p:attrName>
                                        </p:attrNameLst>
                                      </p:cBhvr>
                                      <p:to>
                                        <p:strVal val="visible"/>
                                      </p:to>
                                    </p:set>
                                    <p:animEffect transition="in" filter="randombar(horizontal)">
                                      <p:cBhvr>
                                        <p:cTn id="12" dur="1000">
                                          <p:stCondLst>
                                            <p:cond delay="0"/>
                                          </p:stCondLst>
                                        </p:cTn>
                                        <p:tgtEl>
                                          <p:spTgt spid="6758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7587">
                                            <p:txEl>
                                              <p:pRg st="4" end="4"/>
                                            </p:txEl>
                                          </p:spTgt>
                                        </p:tgtEl>
                                        <p:attrNameLst>
                                          <p:attrName>style.visibility</p:attrName>
                                        </p:attrNameLst>
                                      </p:cBhvr>
                                      <p:to>
                                        <p:strVal val="visible"/>
                                      </p:to>
                                    </p:set>
                                    <p:animEffect transition="in" filter="randombar(horizontal)">
                                      <p:cBhvr>
                                        <p:cTn id="17" dur="1000">
                                          <p:stCondLst>
                                            <p:cond delay="0"/>
                                          </p:stCondLst>
                                        </p:cTn>
                                        <p:tgtEl>
                                          <p:spTgt spid="675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7587">
                                            <p:txEl>
                                              <p:pRg st="5" end="5"/>
                                            </p:txEl>
                                          </p:spTgt>
                                        </p:tgtEl>
                                        <p:attrNameLst>
                                          <p:attrName>style.visibility</p:attrName>
                                        </p:attrNameLst>
                                      </p:cBhvr>
                                      <p:to>
                                        <p:strVal val="visible"/>
                                      </p:to>
                                    </p:set>
                                    <p:animEffect transition="in" filter="randombar(horizontal)">
                                      <p:cBhvr>
                                        <p:cTn id="22" dur="1000">
                                          <p:stCondLst>
                                            <p:cond delay="0"/>
                                          </p:stCondLst>
                                        </p:cTn>
                                        <p:tgtEl>
                                          <p:spTgt spid="6758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7587">
                                            <p:txEl>
                                              <p:pRg st="6" end="6"/>
                                            </p:txEl>
                                          </p:spTgt>
                                        </p:tgtEl>
                                        <p:attrNameLst>
                                          <p:attrName>style.visibility</p:attrName>
                                        </p:attrNameLst>
                                      </p:cBhvr>
                                      <p:to>
                                        <p:strVal val="visible"/>
                                      </p:to>
                                    </p:set>
                                    <p:animEffect transition="in" filter="randombar(horizontal)">
                                      <p:cBhvr>
                                        <p:cTn id="27" dur="1000">
                                          <p:stCondLst>
                                            <p:cond delay="0"/>
                                          </p:stCondLst>
                                        </p:cTn>
                                        <p:tgtEl>
                                          <p:spTgt spid="6758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7587">
                                            <p:txEl>
                                              <p:pRg st="7" end="7"/>
                                            </p:txEl>
                                          </p:spTgt>
                                        </p:tgtEl>
                                        <p:attrNameLst>
                                          <p:attrName>style.visibility</p:attrName>
                                        </p:attrNameLst>
                                      </p:cBhvr>
                                      <p:to>
                                        <p:strVal val="visible"/>
                                      </p:to>
                                    </p:set>
                                    <p:animEffect transition="in" filter="randombar(horizontal)">
                                      <p:cBhvr>
                                        <p:cTn id="32" dur="1000">
                                          <p:stCondLst>
                                            <p:cond delay="0"/>
                                          </p:stCondLst>
                                        </p:cTn>
                                        <p:tgtEl>
                                          <p:spTgt spid="6758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7587">
                                            <p:txEl>
                                              <p:pRg st="8" end="8"/>
                                            </p:txEl>
                                          </p:spTgt>
                                        </p:tgtEl>
                                        <p:attrNameLst>
                                          <p:attrName>style.visibility</p:attrName>
                                        </p:attrNameLst>
                                      </p:cBhvr>
                                      <p:to>
                                        <p:strVal val="visible"/>
                                      </p:to>
                                    </p:set>
                                    <p:animEffect transition="in" filter="randombar(horizontal)">
                                      <p:cBhvr>
                                        <p:cTn id="37" dur="1000">
                                          <p:stCondLst>
                                            <p:cond delay="0"/>
                                          </p:stCondLst>
                                        </p:cTn>
                                        <p:tgtEl>
                                          <p:spTgt spid="6758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7587">
                                            <p:txEl>
                                              <p:pRg st="9" end="9"/>
                                            </p:txEl>
                                          </p:spTgt>
                                        </p:tgtEl>
                                        <p:attrNameLst>
                                          <p:attrName>style.visibility</p:attrName>
                                        </p:attrNameLst>
                                      </p:cBhvr>
                                      <p:to>
                                        <p:strVal val="visible"/>
                                      </p:to>
                                    </p:set>
                                    <p:animEffect transition="in" filter="randombar(horizontal)">
                                      <p:cBhvr>
                                        <p:cTn id="42" dur="1000">
                                          <p:stCondLst>
                                            <p:cond delay="0"/>
                                          </p:stCondLst>
                                        </p:cTn>
                                        <p:tgtEl>
                                          <p:spTgt spid="6758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7587">
                                            <p:txEl>
                                              <p:pRg st="10" end="10"/>
                                            </p:txEl>
                                          </p:spTgt>
                                        </p:tgtEl>
                                        <p:attrNameLst>
                                          <p:attrName>style.visibility</p:attrName>
                                        </p:attrNameLst>
                                      </p:cBhvr>
                                      <p:to>
                                        <p:strVal val="visible"/>
                                      </p:to>
                                    </p:set>
                                    <p:animEffect transition="in" filter="randombar(horizontal)">
                                      <p:cBhvr>
                                        <p:cTn id="47" dur="1000">
                                          <p:stCondLst>
                                            <p:cond delay="0"/>
                                          </p:stCondLst>
                                        </p:cTn>
                                        <p:tgtEl>
                                          <p:spTgt spid="6758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7587">
                                            <p:txEl>
                                              <p:pRg st="11" end="11"/>
                                            </p:txEl>
                                          </p:spTgt>
                                        </p:tgtEl>
                                        <p:attrNameLst>
                                          <p:attrName>style.visibility</p:attrName>
                                        </p:attrNameLst>
                                      </p:cBhvr>
                                      <p:to>
                                        <p:strVal val="visible"/>
                                      </p:to>
                                    </p:set>
                                    <p:animEffect transition="in" filter="randombar(horizontal)">
                                      <p:cBhvr>
                                        <p:cTn id="52" dur="1000">
                                          <p:stCondLst>
                                            <p:cond delay="0"/>
                                          </p:stCondLst>
                                        </p:cTn>
                                        <p:tgtEl>
                                          <p:spTgt spid="67587">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67587">
                                            <p:txEl>
                                              <p:pRg st="12" end="12"/>
                                            </p:txEl>
                                          </p:spTgt>
                                        </p:tgtEl>
                                        <p:attrNameLst>
                                          <p:attrName>style.visibility</p:attrName>
                                        </p:attrNameLst>
                                      </p:cBhvr>
                                      <p:to>
                                        <p:strVal val="visible"/>
                                      </p:to>
                                    </p:set>
                                    <p:animEffect transition="in" filter="randombar(horizontal)">
                                      <p:cBhvr>
                                        <p:cTn id="57" dur="1000">
                                          <p:stCondLst>
                                            <p:cond delay="0"/>
                                          </p:stCondLst>
                                        </p:cTn>
                                        <p:tgtEl>
                                          <p:spTgt spid="67587">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67587">
                                            <p:txEl>
                                              <p:pRg st="13" end="13"/>
                                            </p:txEl>
                                          </p:spTgt>
                                        </p:tgtEl>
                                        <p:attrNameLst>
                                          <p:attrName>style.visibility</p:attrName>
                                        </p:attrNameLst>
                                      </p:cBhvr>
                                      <p:to>
                                        <p:strVal val="visible"/>
                                      </p:to>
                                    </p:set>
                                    <p:animEffect transition="in" filter="randombar(horizontal)">
                                      <p:cBhvr>
                                        <p:cTn id="62" dur="1000">
                                          <p:stCondLst>
                                            <p:cond delay="0"/>
                                          </p:stCondLst>
                                        </p:cTn>
                                        <p:tgtEl>
                                          <p:spTgt spid="67587">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67587">
                                            <p:txEl>
                                              <p:pRg st="14" end="14"/>
                                            </p:txEl>
                                          </p:spTgt>
                                        </p:tgtEl>
                                        <p:attrNameLst>
                                          <p:attrName>style.visibility</p:attrName>
                                        </p:attrNameLst>
                                      </p:cBhvr>
                                      <p:to>
                                        <p:strVal val="visible"/>
                                      </p:to>
                                    </p:set>
                                    <p:animEffect transition="in" filter="randombar(horizontal)">
                                      <p:cBhvr>
                                        <p:cTn id="67" dur="1000">
                                          <p:stCondLst>
                                            <p:cond delay="0"/>
                                          </p:stCondLst>
                                        </p:cTn>
                                        <p:tgtEl>
                                          <p:spTgt spid="6758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1" name="Rectangle 3"/>
          <p:cNvSpPr>
            <a:spLocks noGrp="1" noChangeArrowheads="1"/>
          </p:cNvSpPr>
          <p:nvPr>
            <p:ph type="subTitle" idx="1"/>
          </p:nvPr>
        </p:nvSpPr>
        <p:spPr>
          <a:xfrm>
            <a:off x="1447800" y="1752600"/>
            <a:ext cx="6400800" cy="4267200"/>
          </a:xfrm>
        </p:spPr>
        <p:txBody>
          <a:bodyPr/>
          <a:lstStyle/>
          <a:p>
            <a:endParaRPr lang="es-ES" sz="1800">
              <a:solidFill>
                <a:schemeClr val="tx1"/>
              </a:solidFill>
              <a:latin typeface="Century Gothic" pitchFamily="34" charset="0"/>
            </a:endParaRPr>
          </a:p>
          <a:p>
            <a:endParaRPr lang="es-ES" sz="1800">
              <a:solidFill>
                <a:schemeClr val="tx1"/>
              </a:solidFill>
              <a:latin typeface="Century Gothic" pitchFamily="34" charset="0"/>
            </a:endParaRPr>
          </a:p>
        </p:txBody>
      </p:sp>
      <p:pic>
        <p:nvPicPr>
          <p:cNvPr id="68612" name="Picture 4"/>
          <p:cNvPicPr>
            <a:picLocks noChangeAspect="1" noChangeArrowheads="1"/>
          </p:cNvPicPr>
          <p:nvPr/>
        </p:nvPicPr>
        <p:blipFill>
          <a:blip r:embed="rId2"/>
          <a:srcRect/>
          <a:stretch>
            <a:fillRect/>
          </a:stretch>
        </p:blipFill>
        <p:spPr bwMode="auto">
          <a:xfrm>
            <a:off x="1908175" y="2924175"/>
            <a:ext cx="5257800" cy="2438400"/>
          </a:xfrm>
          <a:prstGeom prst="rect">
            <a:avLst/>
          </a:prstGeom>
          <a:noFill/>
          <a:ln w="9525">
            <a:noFill/>
            <a:miter lim="800000"/>
            <a:headEnd/>
            <a:tailEnd/>
          </a:ln>
        </p:spPr>
      </p:pic>
      <p:sp>
        <p:nvSpPr>
          <p:cNvPr id="68613" name="Rectangle 5"/>
          <p:cNvSpPr>
            <a:spLocks noChangeArrowheads="1"/>
          </p:cNvSpPr>
          <p:nvPr/>
        </p:nvSpPr>
        <p:spPr bwMode="auto">
          <a:xfrm>
            <a:off x="1692275" y="2133600"/>
            <a:ext cx="5905500" cy="366713"/>
          </a:xfrm>
          <a:prstGeom prst="rect">
            <a:avLst/>
          </a:prstGeom>
          <a:noFill/>
          <a:ln w="9525">
            <a:noFill/>
            <a:miter lim="800000"/>
            <a:headEnd/>
            <a:tailEnd/>
          </a:ln>
          <a:effectLst/>
        </p:spPr>
        <p:txBody>
          <a:bodyPr>
            <a:spAutoFit/>
          </a:bodyPr>
          <a:lstStyle/>
          <a:p>
            <a:pPr>
              <a:spcBef>
                <a:spcPct val="20000"/>
              </a:spcBef>
              <a:buClr>
                <a:schemeClr val="tx1"/>
              </a:buClr>
              <a:buSzPct val="75000"/>
              <a:buFont typeface="Wingdings" pitchFamily="2" charset="2"/>
              <a:buNone/>
            </a:pPr>
            <a:r>
              <a:rPr lang="es-ES" b="1"/>
              <a:t>3.3.2 Medición de Indicadores de Referencia</a:t>
            </a:r>
            <a:r>
              <a:rPr lang="es-ES">
                <a:latin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randombar(horizontal)">
                                      <p:cBhvr>
                                        <p:cTn id="7" dur="1000">
                                          <p:stCondLst>
                                            <p:cond delay="0"/>
                                          </p:stCondLst>
                                        </p:cTn>
                                        <p:tgtEl>
                                          <p:spTgt spid="68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a:xfrm>
            <a:off x="971550" y="1268413"/>
            <a:ext cx="7924800" cy="1143000"/>
          </a:xfrm>
        </p:spPr>
        <p:txBody>
          <a:bodyPr/>
          <a:lstStyle/>
          <a:p>
            <a:r>
              <a:rPr lang="es-ES" sz="3200">
                <a:solidFill>
                  <a:schemeClr val="tx1"/>
                </a:solidFill>
                <a:latin typeface="Century Gothic" pitchFamily="34" charset="0"/>
              </a:rPr>
              <a:t>INTRODUCCIÓN</a:t>
            </a:r>
            <a:br>
              <a:rPr lang="es-ES" sz="3200">
                <a:solidFill>
                  <a:schemeClr val="tx1"/>
                </a:solidFill>
                <a:latin typeface="Century Gothic" pitchFamily="34" charset="0"/>
              </a:rPr>
            </a:br>
            <a:endParaRPr lang="es-ES" sz="3200">
              <a:solidFill>
                <a:schemeClr val="tx1"/>
              </a:solidFill>
              <a:latin typeface="Century Gothic" pitchFamily="34" charset="0"/>
            </a:endParaRPr>
          </a:p>
        </p:txBody>
      </p:sp>
      <p:sp>
        <p:nvSpPr>
          <p:cNvPr id="3075" name="Rectangle 3"/>
          <p:cNvSpPr>
            <a:spLocks noGrp="1" noChangeArrowheads="1"/>
          </p:cNvSpPr>
          <p:nvPr>
            <p:ph type="body" idx="1"/>
          </p:nvPr>
        </p:nvSpPr>
        <p:spPr/>
        <p:txBody>
          <a:bodyPr/>
          <a:lstStyle/>
          <a:p>
            <a:pPr>
              <a:lnSpc>
                <a:spcPct val="80000"/>
              </a:lnSpc>
            </a:pPr>
            <a:endParaRPr lang="es-ES" sz="1800">
              <a:latin typeface="Century Gothic" pitchFamily="34" charset="0"/>
            </a:endParaRPr>
          </a:p>
          <a:p>
            <a:pPr algn="just">
              <a:lnSpc>
                <a:spcPct val="80000"/>
              </a:lnSpc>
            </a:pPr>
            <a:r>
              <a:rPr lang="es-ES" sz="1800">
                <a:latin typeface="Century Gothic" pitchFamily="34" charset="0"/>
              </a:rPr>
              <a:t>El presente trabajo desarrolla el Modelado de Procesos y Transformación Industrial aplicados para la Mejora del proceso de Comercialización de la empresa Agroindustrial SIPIA S.A.</a:t>
            </a:r>
          </a:p>
          <a:p>
            <a:pPr algn="just">
              <a:lnSpc>
                <a:spcPct val="80000"/>
              </a:lnSpc>
              <a:buFont typeface="Wingdings" pitchFamily="2" charset="2"/>
              <a:buNone/>
            </a:pPr>
            <a:endParaRPr lang="es-ES" sz="1800">
              <a:latin typeface="Century Gothic" pitchFamily="34" charset="0"/>
            </a:endParaRPr>
          </a:p>
          <a:p>
            <a:pPr algn="just">
              <a:lnSpc>
                <a:spcPct val="80000"/>
              </a:lnSpc>
            </a:pPr>
            <a:r>
              <a:rPr lang="es-ES" sz="1800">
                <a:latin typeface="Century Gothic" pitchFamily="34" charset="0"/>
              </a:rPr>
              <a:t>La empresa seleccionada para este proyecto, es una empresa agroindustrial que fabrica y comercializa conservas. La planta se encuentra ubicada en Puembo  provincia de Pichincha, con dos puntos de distribución localizados en Quito y Guayaquil.  La empresa Agroindustrial en análisis, presenta una serie de procesos desde la fabricación del producto en la planta Industrial hasta la distribución del mismo.  Se realizará  el análisis respectivo a todos los procesos que la conforman  aplicando el modelo  IDEF0.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600">
                                          <p:stCondLst>
                                            <p:cond delay="0"/>
                                          </p:stCondLst>
                                        </p:cTn>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randombar(horizontal)">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randombar(horizontal)">
                                      <p:cBhvr>
                                        <p:cTn id="17"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subTitle" idx="1"/>
          </p:nvPr>
        </p:nvSpPr>
        <p:spPr>
          <a:xfrm>
            <a:off x="1331913" y="1052513"/>
            <a:ext cx="6705600" cy="4114800"/>
          </a:xfrm>
        </p:spPr>
        <p:txBody>
          <a:bodyPr/>
          <a:lstStyle/>
          <a:p>
            <a:r>
              <a:rPr lang="es-ES" sz="1800" b="1">
                <a:solidFill>
                  <a:schemeClr val="tx1"/>
                </a:solidFill>
                <a:latin typeface="Century Gothic" pitchFamily="34" charset="0"/>
                <a:cs typeface="Times New Roman" pitchFamily="18" charset="0"/>
              </a:rPr>
              <a:t>3.3.3 Identificación de los Problemas del  Proceso</a:t>
            </a:r>
            <a:r>
              <a:rPr lang="es-ES" sz="1800">
                <a:solidFill>
                  <a:schemeClr val="tx1"/>
                </a:solidFill>
                <a:latin typeface="Century Gothic" pitchFamily="34" charset="0"/>
              </a:rPr>
              <a:t> </a:t>
            </a:r>
          </a:p>
          <a:p>
            <a:pPr algn="ctr"/>
            <a:endParaRPr lang="es-ES" sz="1800">
              <a:solidFill>
                <a:schemeClr val="tx1"/>
              </a:solidFill>
              <a:latin typeface="Century Gothic" pitchFamily="34" charset="0"/>
            </a:endParaRPr>
          </a:p>
          <a:p>
            <a:pPr algn="ctr"/>
            <a:endParaRPr lang="es-ES" sz="1800">
              <a:solidFill>
                <a:schemeClr val="tx1"/>
              </a:solidFill>
              <a:latin typeface="Century Gothic" pitchFamily="34" charset="0"/>
            </a:endParaRPr>
          </a:p>
          <a:p>
            <a:pPr algn="ctr"/>
            <a:endParaRPr lang="es-ES" sz="1800">
              <a:solidFill>
                <a:schemeClr val="tx1"/>
              </a:solidFill>
              <a:latin typeface="Century Gothic" pitchFamily="34" charset="0"/>
            </a:endParaRPr>
          </a:p>
          <a:p>
            <a:endParaRPr lang="es-ES" sz="1800">
              <a:solidFill>
                <a:schemeClr val="tx1"/>
              </a:solidFill>
              <a:latin typeface="Century Gothic" pitchFamily="34" charset="0"/>
            </a:endParaRPr>
          </a:p>
          <a:p>
            <a:endParaRPr lang="es-ES" sz="1800">
              <a:solidFill>
                <a:schemeClr val="tx1"/>
              </a:solidFill>
              <a:latin typeface="Century Gothic" pitchFamily="34" charset="0"/>
            </a:endParaRPr>
          </a:p>
          <a:p>
            <a:endParaRPr lang="es-ES" sz="1800">
              <a:solidFill>
                <a:schemeClr val="tx1"/>
              </a:solidFill>
              <a:latin typeface="Century Gothic" pitchFamily="34" charset="0"/>
            </a:endParaRPr>
          </a:p>
          <a:p>
            <a:endParaRPr lang="es-ES" sz="1800">
              <a:solidFill>
                <a:schemeClr val="tx1"/>
              </a:solidFill>
              <a:latin typeface="Century Gothic" pitchFamily="34" charset="0"/>
            </a:endParaRPr>
          </a:p>
          <a:p>
            <a:endParaRPr lang="es-ES" sz="1800">
              <a:solidFill>
                <a:schemeClr val="tx1"/>
              </a:solidFill>
              <a:latin typeface="Century Gothic" pitchFamily="34" charset="0"/>
            </a:endParaRPr>
          </a:p>
          <a:p>
            <a:endParaRPr lang="es-ES" sz="1800">
              <a:solidFill>
                <a:schemeClr val="tx1"/>
              </a:solidFill>
              <a:latin typeface="Century Gothic" pitchFamily="34" charset="0"/>
            </a:endParaRPr>
          </a:p>
        </p:txBody>
      </p:sp>
      <p:pic>
        <p:nvPicPr>
          <p:cNvPr id="69660" name="Picture 28"/>
          <p:cNvPicPr>
            <a:picLocks noChangeAspect="1" noChangeArrowheads="1"/>
          </p:cNvPicPr>
          <p:nvPr/>
        </p:nvPicPr>
        <p:blipFill>
          <a:blip r:embed="rId2"/>
          <a:srcRect/>
          <a:stretch>
            <a:fillRect/>
          </a:stretch>
        </p:blipFill>
        <p:spPr bwMode="auto">
          <a:xfrm>
            <a:off x="2268538" y="2349500"/>
            <a:ext cx="5184775" cy="4143375"/>
          </a:xfrm>
          <a:prstGeom prst="rect">
            <a:avLst/>
          </a:prstGeom>
          <a:noFill/>
        </p:spPr>
      </p:pic>
      <p:sp>
        <p:nvSpPr>
          <p:cNvPr id="69662" name="Line 30"/>
          <p:cNvSpPr>
            <a:spLocks noChangeShapeType="1"/>
          </p:cNvSpPr>
          <p:nvPr/>
        </p:nvSpPr>
        <p:spPr bwMode="auto">
          <a:xfrm>
            <a:off x="2268538" y="4941888"/>
            <a:ext cx="5183187" cy="0"/>
          </a:xfrm>
          <a:prstGeom prst="line">
            <a:avLst/>
          </a:prstGeom>
          <a:noFill/>
          <a:ln w="9525">
            <a:solidFill>
              <a:schemeClr val="tx1"/>
            </a:solidFill>
            <a:round/>
            <a:headEnd/>
            <a:tailEnd/>
          </a:ln>
          <a:effectLst/>
        </p:spPr>
        <p:txBody>
          <a:bodyPr/>
          <a:lstStyle/>
          <a:p>
            <a:endParaRPr lang="es-ES"/>
          </a:p>
        </p:txBody>
      </p:sp>
      <p:sp>
        <p:nvSpPr>
          <p:cNvPr id="69663" name="Line 31"/>
          <p:cNvSpPr>
            <a:spLocks noChangeShapeType="1"/>
          </p:cNvSpPr>
          <p:nvPr/>
        </p:nvSpPr>
        <p:spPr bwMode="auto">
          <a:xfrm>
            <a:off x="4859338" y="2349500"/>
            <a:ext cx="0" cy="4103688"/>
          </a:xfrm>
          <a:prstGeom prst="line">
            <a:avLst/>
          </a:prstGeom>
          <a:noFill/>
          <a:ln w="9525">
            <a:solidFill>
              <a:schemeClr val="tx1"/>
            </a:solidFill>
            <a:round/>
            <a:headEnd/>
            <a:tailEnd/>
          </a:ln>
          <a:effectLst/>
        </p:spPr>
        <p:txBody>
          <a:bodyPr/>
          <a:lstStyle/>
          <a:p>
            <a:endParaRPr lang="es-ES"/>
          </a:p>
        </p:txBody>
      </p:sp>
      <p:sp>
        <p:nvSpPr>
          <p:cNvPr id="69666" name="Rectangle 34"/>
          <p:cNvSpPr>
            <a:spLocks noChangeArrowheads="1"/>
          </p:cNvSpPr>
          <p:nvPr/>
        </p:nvSpPr>
        <p:spPr bwMode="auto">
          <a:xfrm>
            <a:off x="2268538" y="6453188"/>
            <a:ext cx="5400675" cy="304800"/>
          </a:xfrm>
          <a:prstGeom prst="rect">
            <a:avLst/>
          </a:prstGeom>
          <a:noFill/>
          <a:ln w="9525">
            <a:noFill/>
            <a:miter lim="800000"/>
            <a:headEnd/>
            <a:tailEnd/>
          </a:ln>
          <a:effectLst/>
        </p:spPr>
        <p:txBody>
          <a:bodyPr anchor="ctr">
            <a:spAutoFit/>
          </a:bodyPr>
          <a:lstStyle/>
          <a:p>
            <a:r>
              <a:rPr lang="es-ES" sz="1400" b="1">
                <a:latin typeface="Arial" charset="0"/>
              </a:rPr>
              <a:t>Fuente y Elaboración: Acosta, Castillo, Crespo</a:t>
            </a:r>
            <a:r>
              <a:rPr lang="es-ES" sz="1400">
                <a:latin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randombar(horizontal)">
                                      <p:cBhvr>
                                        <p:cTn id="7" dur="1000">
                                          <p:stCondLst>
                                            <p:cond delay="0"/>
                                          </p:stCondLst>
                                        </p:cTn>
                                        <p:tgtEl>
                                          <p:spTgt spid="69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1042988" y="1773238"/>
            <a:ext cx="7693025" cy="3724275"/>
          </a:xfrm>
        </p:spPr>
        <p:txBody>
          <a:bodyPr/>
          <a:lstStyle/>
          <a:p>
            <a:pPr>
              <a:buFont typeface="Wingdings" pitchFamily="2" charset="2"/>
              <a:buNone/>
            </a:pPr>
            <a:r>
              <a:rPr lang="es-ES" sz="1800" b="1">
                <a:latin typeface="Century Gothic" pitchFamily="34" charset="0"/>
                <a:cs typeface="Times New Roman" pitchFamily="18" charset="0"/>
              </a:rPr>
              <a:t> 3.3.4 Priorización y Selección de los Problemas</a:t>
            </a:r>
          </a:p>
          <a:p>
            <a:pPr>
              <a:buFont typeface="Wingdings" pitchFamily="2" charset="2"/>
              <a:buNone/>
            </a:pPr>
            <a:endParaRPr lang="es-ES" sz="1800">
              <a:latin typeface="Century Gothic" pitchFamily="34" charset="0"/>
            </a:endParaRPr>
          </a:p>
          <a:p>
            <a:endParaRPr lang="es-ES">
              <a:latin typeface="Century Gothic" pitchFamily="34" charset="0"/>
            </a:endParaRPr>
          </a:p>
          <a:p>
            <a:endParaRPr lang="es-ES"/>
          </a:p>
        </p:txBody>
      </p:sp>
      <p:grpSp>
        <p:nvGrpSpPr>
          <p:cNvPr id="108548" name="Group 4"/>
          <p:cNvGrpSpPr>
            <a:grpSpLocks/>
          </p:cNvGrpSpPr>
          <p:nvPr/>
        </p:nvGrpSpPr>
        <p:grpSpPr bwMode="auto">
          <a:xfrm>
            <a:off x="1908175" y="2565400"/>
            <a:ext cx="5638800" cy="2590800"/>
            <a:chOff x="-3" y="-3"/>
            <a:chExt cx="3228" cy="1648"/>
          </a:xfrm>
        </p:grpSpPr>
        <p:grpSp>
          <p:nvGrpSpPr>
            <p:cNvPr id="108549" name="Group 5"/>
            <p:cNvGrpSpPr>
              <a:grpSpLocks/>
            </p:cNvGrpSpPr>
            <p:nvPr/>
          </p:nvGrpSpPr>
          <p:grpSpPr bwMode="auto">
            <a:xfrm>
              <a:off x="0" y="0"/>
              <a:ext cx="3222" cy="1642"/>
              <a:chOff x="0" y="0"/>
              <a:chExt cx="3222" cy="1642"/>
            </a:xfrm>
          </p:grpSpPr>
          <p:grpSp>
            <p:nvGrpSpPr>
              <p:cNvPr id="108550" name="Group 6"/>
              <p:cNvGrpSpPr>
                <a:grpSpLocks/>
              </p:cNvGrpSpPr>
              <p:nvPr/>
            </p:nvGrpSpPr>
            <p:grpSpPr bwMode="auto">
              <a:xfrm>
                <a:off x="0" y="0"/>
                <a:ext cx="3222" cy="384"/>
                <a:chOff x="0" y="0"/>
                <a:chExt cx="3222" cy="384"/>
              </a:xfrm>
            </p:grpSpPr>
            <p:sp>
              <p:nvSpPr>
                <p:cNvPr id="108551" name="Rectangle 7"/>
                <p:cNvSpPr>
                  <a:spLocks noChangeArrowheads="1"/>
                </p:cNvSpPr>
                <p:nvPr/>
              </p:nvSpPr>
              <p:spPr bwMode="auto">
                <a:xfrm>
                  <a:off x="43" y="0"/>
                  <a:ext cx="3136" cy="384"/>
                </a:xfrm>
                <a:prstGeom prst="rect">
                  <a:avLst/>
                </a:prstGeom>
                <a:noFill/>
                <a:ln w="9525">
                  <a:noFill/>
                  <a:miter lim="800000"/>
                  <a:headEnd/>
                  <a:tailEnd/>
                </a:ln>
                <a:effectLst/>
              </p:spPr>
              <p:txBody>
                <a:bodyPr/>
                <a:lstStyle/>
                <a:p>
                  <a:pPr algn="ctr"/>
                  <a:r>
                    <a:rPr lang="es-ES" sz="1000" b="1">
                      <a:latin typeface="Book Antiqua" pitchFamily="18" charset="0"/>
                      <a:cs typeface="Times New Roman" pitchFamily="18" charset="0"/>
                    </a:rPr>
                    <a:t>TABLA 3.3  FRECUENCIA DE LA CLASIFICACIÓN DEL PROBLEMA</a:t>
                  </a:r>
                  <a:endParaRPr lang="es-ES" sz="1200">
                    <a:latin typeface="Times New Roman" pitchFamily="18" charset="0"/>
                    <a:cs typeface="Times New Roman" pitchFamily="18" charset="0"/>
                  </a:endParaRPr>
                </a:p>
                <a:p>
                  <a:pPr algn="ctr" eaLnBrk="0" hangingPunct="0"/>
                  <a:endParaRPr lang="es-ES" sz="2400">
                    <a:latin typeface="Times New Roman" pitchFamily="18" charset="0"/>
                  </a:endParaRPr>
                </a:p>
              </p:txBody>
            </p:sp>
            <p:sp>
              <p:nvSpPr>
                <p:cNvPr id="108552" name="Rectangle 8"/>
                <p:cNvSpPr>
                  <a:spLocks noChangeArrowheads="1"/>
                </p:cNvSpPr>
                <p:nvPr/>
              </p:nvSpPr>
              <p:spPr bwMode="auto">
                <a:xfrm>
                  <a:off x="0" y="0"/>
                  <a:ext cx="3222" cy="384"/>
                </a:xfrm>
                <a:prstGeom prst="rect">
                  <a:avLst/>
                </a:prstGeom>
                <a:noFill/>
                <a:ln w="7">
                  <a:solidFill>
                    <a:srgbClr val="A0A0A0"/>
                  </a:solidFill>
                  <a:miter lim="800000"/>
                  <a:headEnd/>
                  <a:tailEnd/>
                </a:ln>
                <a:effectLst/>
              </p:spPr>
              <p:txBody>
                <a:bodyPr/>
                <a:lstStyle/>
                <a:p>
                  <a:endParaRPr lang="es-ES"/>
                </a:p>
              </p:txBody>
            </p:sp>
          </p:grpSp>
          <p:grpSp>
            <p:nvGrpSpPr>
              <p:cNvPr id="108553" name="Group 9"/>
              <p:cNvGrpSpPr>
                <a:grpSpLocks/>
              </p:cNvGrpSpPr>
              <p:nvPr/>
            </p:nvGrpSpPr>
            <p:grpSpPr bwMode="auto">
              <a:xfrm>
                <a:off x="0" y="384"/>
                <a:ext cx="1611" cy="480"/>
                <a:chOff x="0" y="384"/>
                <a:chExt cx="1611" cy="480"/>
              </a:xfrm>
            </p:grpSpPr>
            <p:sp>
              <p:nvSpPr>
                <p:cNvPr id="108554" name="Rectangle 10"/>
                <p:cNvSpPr>
                  <a:spLocks noChangeArrowheads="1"/>
                </p:cNvSpPr>
                <p:nvPr/>
              </p:nvSpPr>
              <p:spPr bwMode="auto">
                <a:xfrm>
                  <a:off x="43" y="384"/>
                  <a:ext cx="1525" cy="480"/>
                </a:xfrm>
                <a:prstGeom prst="rect">
                  <a:avLst/>
                </a:prstGeom>
                <a:noFill/>
                <a:ln w="9525">
                  <a:noFill/>
                  <a:miter lim="800000"/>
                  <a:headEnd/>
                  <a:tailEnd/>
                </a:ln>
                <a:effectLst/>
              </p:spPr>
              <p:txBody>
                <a:bodyPr/>
                <a:lstStyle/>
                <a:p>
                  <a:pPr algn="ctr"/>
                  <a:r>
                    <a:rPr lang="es-ES" sz="1000" b="1">
                      <a:latin typeface="Book Antiqua" pitchFamily="18" charset="0"/>
                      <a:cs typeface="Times New Roman" pitchFamily="18" charset="0"/>
                    </a:rPr>
                    <a:t>CLASIFICACION DEL PROBLEMA</a:t>
                  </a:r>
                  <a:endParaRPr lang="es-ES" sz="1200" b="1">
                    <a:latin typeface="Times New Roman" pitchFamily="18" charset="0"/>
                    <a:cs typeface="Times New Roman" pitchFamily="18" charset="0"/>
                  </a:endParaRPr>
                </a:p>
                <a:p>
                  <a:pPr algn="ctr" eaLnBrk="0" hangingPunct="0"/>
                  <a:endParaRPr lang="es-ES" sz="2400" b="1">
                    <a:latin typeface="Times New Roman" pitchFamily="18" charset="0"/>
                  </a:endParaRPr>
                </a:p>
              </p:txBody>
            </p:sp>
            <p:sp>
              <p:nvSpPr>
                <p:cNvPr id="108555" name="Rectangle 11"/>
                <p:cNvSpPr>
                  <a:spLocks noChangeArrowheads="1"/>
                </p:cNvSpPr>
                <p:nvPr/>
              </p:nvSpPr>
              <p:spPr bwMode="auto">
                <a:xfrm>
                  <a:off x="0" y="384"/>
                  <a:ext cx="1611" cy="480"/>
                </a:xfrm>
                <a:prstGeom prst="rect">
                  <a:avLst/>
                </a:prstGeom>
                <a:noFill/>
                <a:ln w="7">
                  <a:solidFill>
                    <a:srgbClr val="A0A0A0"/>
                  </a:solidFill>
                  <a:miter lim="800000"/>
                  <a:headEnd/>
                  <a:tailEnd/>
                </a:ln>
                <a:effectLst/>
              </p:spPr>
              <p:txBody>
                <a:bodyPr/>
                <a:lstStyle/>
                <a:p>
                  <a:endParaRPr lang="es-ES"/>
                </a:p>
              </p:txBody>
            </p:sp>
          </p:grpSp>
          <p:grpSp>
            <p:nvGrpSpPr>
              <p:cNvPr id="108556" name="Group 12"/>
              <p:cNvGrpSpPr>
                <a:grpSpLocks/>
              </p:cNvGrpSpPr>
              <p:nvPr/>
            </p:nvGrpSpPr>
            <p:grpSpPr bwMode="auto">
              <a:xfrm>
                <a:off x="1611" y="384"/>
                <a:ext cx="1611" cy="480"/>
                <a:chOff x="1611" y="384"/>
                <a:chExt cx="1611" cy="480"/>
              </a:xfrm>
            </p:grpSpPr>
            <p:sp>
              <p:nvSpPr>
                <p:cNvPr id="108557" name="Rectangle 13"/>
                <p:cNvSpPr>
                  <a:spLocks noChangeArrowheads="1"/>
                </p:cNvSpPr>
                <p:nvPr/>
              </p:nvSpPr>
              <p:spPr bwMode="auto">
                <a:xfrm>
                  <a:off x="1654" y="384"/>
                  <a:ext cx="1525" cy="480"/>
                </a:xfrm>
                <a:prstGeom prst="rect">
                  <a:avLst/>
                </a:prstGeom>
                <a:noFill/>
                <a:ln w="9525">
                  <a:noFill/>
                  <a:miter lim="800000"/>
                  <a:headEnd/>
                  <a:tailEnd/>
                </a:ln>
                <a:effectLst/>
              </p:spPr>
              <p:txBody>
                <a:bodyPr/>
                <a:lstStyle/>
                <a:p>
                  <a:pPr algn="ctr"/>
                  <a:r>
                    <a:rPr lang="es-ES" sz="1000" b="1">
                      <a:latin typeface="Book Antiqua" pitchFamily="18" charset="0"/>
                      <a:cs typeface="Times New Roman" pitchFamily="18" charset="0"/>
                    </a:rPr>
                    <a:t>FRECUENCIA</a:t>
                  </a:r>
                  <a:endParaRPr lang="es-ES" sz="1200">
                    <a:latin typeface="Times New Roman" pitchFamily="18" charset="0"/>
                    <a:cs typeface="Times New Roman" pitchFamily="18" charset="0"/>
                  </a:endParaRPr>
                </a:p>
                <a:p>
                  <a:pPr algn="ctr" eaLnBrk="0" hangingPunct="0"/>
                  <a:endParaRPr lang="es-ES" sz="2400">
                    <a:latin typeface="Times New Roman" pitchFamily="18" charset="0"/>
                  </a:endParaRPr>
                </a:p>
              </p:txBody>
            </p:sp>
            <p:sp>
              <p:nvSpPr>
                <p:cNvPr id="108558" name="Rectangle 14"/>
                <p:cNvSpPr>
                  <a:spLocks noChangeArrowheads="1"/>
                </p:cNvSpPr>
                <p:nvPr/>
              </p:nvSpPr>
              <p:spPr bwMode="auto">
                <a:xfrm>
                  <a:off x="1611" y="384"/>
                  <a:ext cx="1611" cy="480"/>
                </a:xfrm>
                <a:prstGeom prst="rect">
                  <a:avLst/>
                </a:prstGeom>
                <a:noFill/>
                <a:ln w="7">
                  <a:solidFill>
                    <a:srgbClr val="A0A0A0"/>
                  </a:solidFill>
                  <a:miter lim="800000"/>
                  <a:headEnd/>
                  <a:tailEnd/>
                </a:ln>
                <a:effectLst/>
              </p:spPr>
              <p:txBody>
                <a:bodyPr/>
                <a:lstStyle/>
                <a:p>
                  <a:endParaRPr lang="es-ES"/>
                </a:p>
              </p:txBody>
            </p:sp>
          </p:grpSp>
          <p:grpSp>
            <p:nvGrpSpPr>
              <p:cNvPr id="108559" name="Group 15"/>
              <p:cNvGrpSpPr>
                <a:grpSpLocks/>
              </p:cNvGrpSpPr>
              <p:nvPr/>
            </p:nvGrpSpPr>
            <p:grpSpPr bwMode="auto">
              <a:xfrm>
                <a:off x="0" y="864"/>
                <a:ext cx="1611" cy="394"/>
                <a:chOff x="0" y="864"/>
                <a:chExt cx="1611" cy="394"/>
              </a:xfrm>
            </p:grpSpPr>
            <p:sp>
              <p:nvSpPr>
                <p:cNvPr id="108560" name="Rectangle 16"/>
                <p:cNvSpPr>
                  <a:spLocks noChangeArrowheads="1"/>
                </p:cNvSpPr>
                <p:nvPr/>
              </p:nvSpPr>
              <p:spPr bwMode="auto">
                <a:xfrm>
                  <a:off x="43" y="864"/>
                  <a:ext cx="1525" cy="394"/>
                </a:xfrm>
                <a:prstGeom prst="rect">
                  <a:avLst/>
                </a:prstGeom>
                <a:noFill/>
                <a:ln w="9525">
                  <a:noFill/>
                  <a:miter lim="800000"/>
                  <a:headEnd/>
                  <a:tailEnd/>
                </a:ln>
                <a:effectLst/>
              </p:spPr>
              <p:txBody>
                <a:bodyPr/>
                <a:lstStyle/>
                <a:p>
                  <a:pPr algn="ctr"/>
                  <a:r>
                    <a:rPr lang="es-ES" sz="1100">
                      <a:latin typeface="Book Antiqua" pitchFamily="18" charset="0"/>
                      <a:cs typeface="Times New Roman" pitchFamily="18" charset="0"/>
                    </a:rPr>
                    <a:t>Problema de Cultura</a:t>
                  </a:r>
                  <a:endParaRPr lang="es-ES" sz="1200">
                    <a:latin typeface="Times New Roman" pitchFamily="18" charset="0"/>
                    <a:cs typeface="Times New Roman" pitchFamily="18" charset="0"/>
                  </a:endParaRPr>
                </a:p>
                <a:p>
                  <a:pPr algn="ctr" eaLnBrk="0" hangingPunct="0"/>
                  <a:endParaRPr lang="es-ES" sz="2400">
                    <a:latin typeface="Times New Roman" pitchFamily="18" charset="0"/>
                  </a:endParaRPr>
                </a:p>
              </p:txBody>
            </p:sp>
            <p:sp>
              <p:nvSpPr>
                <p:cNvPr id="108561" name="Rectangle 17"/>
                <p:cNvSpPr>
                  <a:spLocks noChangeArrowheads="1"/>
                </p:cNvSpPr>
                <p:nvPr/>
              </p:nvSpPr>
              <p:spPr bwMode="auto">
                <a:xfrm>
                  <a:off x="0" y="864"/>
                  <a:ext cx="1611" cy="394"/>
                </a:xfrm>
                <a:prstGeom prst="rect">
                  <a:avLst/>
                </a:prstGeom>
                <a:noFill/>
                <a:ln w="7">
                  <a:solidFill>
                    <a:srgbClr val="A0A0A0"/>
                  </a:solidFill>
                  <a:miter lim="800000"/>
                  <a:headEnd/>
                  <a:tailEnd/>
                </a:ln>
                <a:effectLst/>
              </p:spPr>
              <p:txBody>
                <a:bodyPr/>
                <a:lstStyle/>
                <a:p>
                  <a:endParaRPr lang="es-ES"/>
                </a:p>
              </p:txBody>
            </p:sp>
          </p:grpSp>
          <p:grpSp>
            <p:nvGrpSpPr>
              <p:cNvPr id="108562" name="Group 18"/>
              <p:cNvGrpSpPr>
                <a:grpSpLocks/>
              </p:cNvGrpSpPr>
              <p:nvPr/>
            </p:nvGrpSpPr>
            <p:grpSpPr bwMode="auto">
              <a:xfrm>
                <a:off x="1611" y="864"/>
                <a:ext cx="1611" cy="394"/>
                <a:chOff x="1611" y="864"/>
                <a:chExt cx="1611" cy="394"/>
              </a:xfrm>
            </p:grpSpPr>
            <p:sp>
              <p:nvSpPr>
                <p:cNvPr id="108563" name="Rectangle 19"/>
                <p:cNvSpPr>
                  <a:spLocks noChangeArrowheads="1"/>
                </p:cNvSpPr>
                <p:nvPr/>
              </p:nvSpPr>
              <p:spPr bwMode="auto">
                <a:xfrm>
                  <a:off x="1654" y="864"/>
                  <a:ext cx="1525" cy="394"/>
                </a:xfrm>
                <a:prstGeom prst="rect">
                  <a:avLst/>
                </a:prstGeom>
                <a:noFill/>
                <a:ln w="9525">
                  <a:noFill/>
                  <a:miter lim="800000"/>
                  <a:headEnd/>
                  <a:tailEnd/>
                </a:ln>
                <a:effectLst/>
              </p:spPr>
              <p:txBody>
                <a:bodyPr/>
                <a:lstStyle/>
                <a:p>
                  <a:pPr algn="ctr"/>
                  <a:r>
                    <a:rPr lang="es-ES" sz="1100">
                      <a:latin typeface="Book Antiqua" pitchFamily="18" charset="0"/>
                      <a:cs typeface="Times New Roman" pitchFamily="18" charset="0"/>
                    </a:rPr>
                    <a:t>6</a:t>
                  </a:r>
                  <a:endParaRPr lang="es-ES" sz="1200">
                    <a:latin typeface="Times New Roman" pitchFamily="18" charset="0"/>
                    <a:cs typeface="Times New Roman" pitchFamily="18" charset="0"/>
                  </a:endParaRPr>
                </a:p>
                <a:p>
                  <a:pPr algn="ctr" eaLnBrk="0" hangingPunct="0"/>
                  <a:endParaRPr lang="es-ES" sz="2400">
                    <a:latin typeface="Times New Roman" pitchFamily="18" charset="0"/>
                  </a:endParaRPr>
                </a:p>
              </p:txBody>
            </p:sp>
            <p:sp>
              <p:nvSpPr>
                <p:cNvPr id="108564" name="Rectangle 20"/>
                <p:cNvSpPr>
                  <a:spLocks noChangeArrowheads="1"/>
                </p:cNvSpPr>
                <p:nvPr/>
              </p:nvSpPr>
              <p:spPr bwMode="auto">
                <a:xfrm>
                  <a:off x="1611" y="864"/>
                  <a:ext cx="1611" cy="394"/>
                </a:xfrm>
                <a:prstGeom prst="rect">
                  <a:avLst/>
                </a:prstGeom>
                <a:noFill/>
                <a:ln w="7">
                  <a:solidFill>
                    <a:srgbClr val="A0A0A0"/>
                  </a:solidFill>
                  <a:miter lim="800000"/>
                  <a:headEnd/>
                  <a:tailEnd/>
                </a:ln>
                <a:effectLst/>
              </p:spPr>
              <p:txBody>
                <a:bodyPr/>
                <a:lstStyle/>
                <a:p>
                  <a:endParaRPr lang="es-ES"/>
                </a:p>
              </p:txBody>
            </p:sp>
          </p:grpSp>
          <p:grpSp>
            <p:nvGrpSpPr>
              <p:cNvPr id="108565" name="Group 21"/>
              <p:cNvGrpSpPr>
                <a:grpSpLocks/>
              </p:cNvGrpSpPr>
              <p:nvPr/>
            </p:nvGrpSpPr>
            <p:grpSpPr bwMode="auto">
              <a:xfrm>
                <a:off x="0" y="1258"/>
                <a:ext cx="3222" cy="384"/>
                <a:chOff x="0" y="1258"/>
                <a:chExt cx="3222" cy="384"/>
              </a:xfrm>
            </p:grpSpPr>
            <p:sp>
              <p:nvSpPr>
                <p:cNvPr id="108566" name="Rectangle 22"/>
                <p:cNvSpPr>
                  <a:spLocks noChangeArrowheads="1"/>
                </p:cNvSpPr>
                <p:nvPr/>
              </p:nvSpPr>
              <p:spPr bwMode="auto">
                <a:xfrm>
                  <a:off x="43" y="1258"/>
                  <a:ext cx="3136" cy="384"/>
                </a:xfrm>
                <a:prstGeom prst="rect">
                  <a:avLst/>
                </a:prstGeom>
                <a:noFill/>
                <a:ln w="9525">
                  <a:noFill/>
                  <a:miter lim="800000"/>
                  <a:headEnd/>
                  <a:tailEnd/>
                </a:ln>
                <a:effectLst/>
              </p:spPr>
              <p:txBody>
                <a:bodyPr/>
                <a:lstStyle/>
                <a:p>
                  <a:r>
                    <a:rPr lang="es-ES" sz="1000" b="1">
                      <a:latin typeface="Book Antiqua" pitchFamily="18" charset="0"/>
                      <a:cs typeface="Times New Roman" pitchFamily="18" charset="0"/>
                    </a:rPr>
                    <a:t>Fuente y Elaboración: Acosta, Castillo, Crespo</a:t>
                  </a:r>
                  <a:endParaRPr lang="es-ES" sz="1200">
                    <a:latin typeface="Times New Roman" pitchFamily="18" charset="0"/>
                    <a:cs typeface="Times New Roman" pitchFamily="18" charset="0"/>
                  </a:endParaRPr>
                </a:p>
                <a:p>
                  <a:pPr eaLnBrk="0" hangingPunct="0"/>
                  <a:endParaRPr lang="es-ES" sz="2400">
                    <a:latin typeface="Times New Roman" pitchFamily="18" charset="0"/>
                  </a:endParaRPr>
                </a:p>
              </p:txBody>
            </p:sp>
            <p:sp>
              <p:nvSpPr>
                <p:cNvPr id="108567" name="Rectangle 23"/>
                <p:cNvSpPr>
                  <a:spLocks noChangeArrowheads="1"/>
                </p:cNvSpPr>
                <p:nvPr/>
              </p:nvSpPr>
              <p:spPr bwMode="auto">
                <a:xfrm>
                  <a:off x="0" y="1258"/>
                  <a:ext cx="3222" cy="384"/>
                </a:xfrm>
                <a:prstGeom prst="rect">
                  <a:avLst/>
                </a:prstGeom>
                <a:noFill/>
                <a:ln w="7">
                  <a:solidFill>
                    <a:srgbClr val="A0A0A0"/>
                  </a:solidFill>
                  <a:miter lim="800000"/>
                  <a:headEnd/>
                  <a:tailEnd/>
                </a:ln>
                <a:effectLst/>
              </p:spPr>
              <p:txBody>
                <a:bodyPr/>
                <a:lstStyle/>
                <a:p>
                  <a:endParaRPr lang="es-ES"/>
                </a:p>
              </p:txBody>
            </p:sp>
          </p:grpSp>
        </p:grpSp>
        <p:sp>
          <p:nvSpPr>
            <p:cNvPr id="108568" name="Rectangle 24"/>
            <p:cNvSpPr>
              <a:spLocks noChangeArrowheads="1"/>
            </p:cNvSpPr>
            <p:nvPr/>
          </p:nvSpPr>
          <p:spPr bwMode="auto">
            <a:xfrm>
              <a:off x="-3" y="-3"/>
              <a:ext cx="3228" cy="1648"/>
            </a:xfrm>
            <a:prstGeom prst="rect">
              <a:avLst/>
            </a:prstGeom>
            <a:noFill/>
            <a:ln w="9525">
              <a:solidFill>
                <a:srgbClr val="A0A0A0"/>
              </a:solidFill>
              <a:miter lim="800000"/>
              <a:headEnd/>
              <a:tailEnd/>
            </a:ln>
            <a:effectLst/>
          </p:spPr>
          <p:txBody>
            <a:bodyPr/>
            <a:lstStyle/>
            <a:p>
              <a:endParaRPr lang="es-E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randombar(horizontal)">
                                      <p:cBhvr>
                                        <p:cTn id="7" dur="500"/>
                                        <p:tgtEl>
                                          <p:spTgt spid="1085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9" name="Rectangle 3"/>
          <p:cNvSpPr>
            <a:spLocks noChangeArrowheads="1"/>
          </p:cNvSpPr>
          <p:nvPr>
            <p:ph type="subTitle" idx="1"/>
          </p:nvPr>
        </p:nvSpPr>
        <p:spPr>
          <a:xfrm>
            <a:off x="1619250" y="1989138"/>
            <a:ext cx="7335838" cy="5562600"/>
          </a:xfrm>
          <a:noFill/>
          <a:ln/>
        </p:spPr>
        <p:txBody>
          <a:bodyPr anchor="t"/>
          <a:lstStyle/>
          <a:p>
            <a:pPr>
              <a:spcBef>
                <a:spcPct val="0"/>
              </a:spcBef>
            </a:pPr>
            <a:r>
              <a:rPr lang="es-ES" sz="1800" b="1">
                <a:solidFill>
                  <a:schemeClr val="tx1"/>
                </a:solidFill>
                <a:latin typeface="Century Gothic" pitchFamily="34" charset="0"/>
                <a:cs typeface="Times New Roman" pitchFamily="18" charset="0"/>
              </a:rPr>
              <a:t>3.4  Identificación de Desperdicios</a:t>
            </a:r>
          </a:p>
          <a:p>
            <a:pPr>
              <a:spcBef>
                <a:spcPct val="0"/>
              </a:spcBef>
            </a:pPr>
            <a:r>
              <a:rPr lang="es-ES" sz="1800" b="1">
                <a:solidFill>
                  <a:schemeClr val="tx1"/>
                </a:solidFill>
                <a:latin typeface="Century Gothic" pitchFamily="34" charset="0"/>
                <a:cs typeface="Times New Roman" pitchFamily="18" charset="0"/>
              </a:rPr>
              <a:t> </a:t>
            </a:r>
          </a:p>
          <a:p>
            <a:pPr>
              <a:spcBef>
                <a:spcPct val="0"/>
              </a:spcBef>
            </a:pPr>
            <a:r>
              <a:rPr lang="es-ES" sz="1800" b="1">
                <a:solidFill>
                  <a:schemeClr val="tx1"/>
                </a:solidFill>
                <a:latin typeface="Century Gothic" pitchFamily="34" charset="0"/>
                <a:cs typeface="Times New Roman" pitchFamily="18" charset="0"/>
              </a:rPr>
              <a:t>3.4.1 Preparación para Entrevistas </a:t>
            </a:r>
          </a:p>
          <a:p>
            <a:pPr>
              <a:spcBef>
                <a:spcPct val="0"/>
              </a:spcBef>
            </a:pPr>
            <a:endParaRPr lang="es-ES" sz="1800" b="1">
              <a:solidFill>
                <a:schemeClr val="tx1"/>
              </a:solidFill>
              <a:latin typeface="Century Gothic" pitchFamily="34" charset="0"/>
              <a:cs typeface="Times New Roman" pitchFamily="18" charset="0"/>
            </a:endParaRPr>
          </a:p>
          <a:p>
            <a:pPr>
              <a:spcBef>
                <a:spcPct val="0"/>
              </a:spcBef>
            </a:pPr>
            <a:r>
              <a:rPr lang="es-ES" sz="1800">
                <a:solidFill>
                  <a:schemeClr val="tx1"/>
                </a:solidFill>
                <a:latin typeface="Century Gothic" pitchFamily="34" charset="0"/>
                <a:cs typeface="Times New Roman" pitchFamily="18" charset="0"/>
              </a:rPr>
              <a:t>        Siendo los entrevistados:</a:t>
            </a:r>
          </a:p>
          <a:p>
            <a:pPr>
              <a:spcBef>
                <a:spcPct val="0"/>
              </a:spcBef>
            </a:pPr>
            <a:endParaRPr lang="es-ES" sz="1800">
              <a:solidFill>
                <a:schemeClr val="tx1"/>
              </a:solidFill>
              <a:latin typeface="Century Gothic" pitchFamily="34" charset="0"/>
              <a:cs typeface="Times New Roman" pitchFamily="18" charset="0"/>
            </a:endParaRPr>
          </a:p>
          <a:p>
            <a:pPr>
              <a:spcBef>
                <a:spcPct val="0"/>
              </a:spcBef>
              <a:buFont typeface="Wingdings" pitchFamily="2" charset="2"/>
              <a:buChar char="l"/>
            </a:pPr>
            <a:r>
              <a:rPr lang="es-ES" sz="1800">
                <a:solidFill>
                  <a:schemeClr val="tx1"/>
                </a:solidFill>
                <a:latin typeface="Century Gothic" pitchFamily="34" charset="0"/>
                <a:cs typeface="Times New Roman" pitchFamily="18" charset="0"/>
              </a:rPr>
              <a:t>Jefe Comercial</a:t>
            </a:r>
          </a:p>
          <a:p>
            <a:pPr>
              <a:spcBef>
                <a:spcPct val="0"/>
              </a:spcBef>
              <a:buFont typeface="Wingdings" pitchFamily="2" charset="2"/>
              <a:buChar char="l"/>
            </a:pPr>
            <a:r>
              <a:rPr lang="es-ES" sz="1800">
                <a:solidFill>
                  <a:schemeClr val="tx1"/>
                </a:solidFill>
                <a:latin typeface="Century Gothic" pitchFamily="34" charset="0"/>
                <a:cs typeface="Times New Roman" pitchFamily="18" charset="0"/>
              </a:rPr>
              <a:t>Departamento de Facturación</a:t>
            </a:r>
          </a:p>
          <a:p>
            <a:pPr>
              <a:spcBef>
                <a:spcPct val="0"/>
              </a:spcBef>
              <a:buFont typeface="Wingdings" pitchFamily="2" charset="2"/>
              <a:buChar char="l"/>
            </a:pPr>
            <a:r>
              <a:rPr lang="es-ES" sz="1800">
                <a:solidFill>
                  <a:schemeClr val="tx1"/>
                </a:solidFill>
                <a:latin typeface="Century Gothic" pitchFamily="34" charset="0"/>
                <a:cs typeface="Times New Roman" pitchFamily="18" charset="0"/>
              </a:rPr>
              <a:t>Jefe de Cartera</a:t>
            </a:r>
          </a:p>
          <a:p>
            <a:pPr>
              <a:spcBef>
                <a:spcPct val="0"/>
              </a:spcBef>
              <a:buFont typeface="Wingdings" pitchFamily="2" charset="2"/>
              <a:buChar char="l"/>
            </a:pPr>
            <a:r>
              <a:rPr lang="es-ES" sz="1800">
                <a:solidFill>
                  <a:schemeClr val="tx1"/>
                </a:solidFill>
                <a:latin typeface="Century Gothic" pitchFamily="34" charset="0"/>
                <a:cs typeface="Times New Roman" pitchFamily="18" charset="0"/>
              </a:rPr>
              <a:t>Jefe de Bodega - Despacho</a:t>
            </a:r>
          </a:p>
          <a:p>
            <a:pPr>
              <a:spcBef>
                <a:spcPct val="0"/>
              </a:spcBef>
              <a:buFont typeface="Wingdings" pitchFamily="2" charset="2"/>
              <a:buChar char="l"/>
            </a:pPr>
            <a:endParaRPr lang="es-ES" sz="900">
              <a:solidFill>
                <a:schemeClr val="tx1"/>
              </a:solidFill>
              <a:latin typeface="Century Gothic" pitchFamily="34" charset="0"/>
            </a:endParaRPr>
          </a:p>
          <a:p>
            <a:pPr>
              <a:spcBef>
                <a:spcPct val="0"/>
              </a:spcBef>
              <a:buFont typeface="Wingdings" pitchFamily="2" charset="2"/>
              <a:buChar char="l"/>
            </a:pPr>
            <a:endParaRPr lang="es-ES" sz="900">
              <a:solidFill>
                <a:schemeClr val="tx1"/>
              </a:solidFill>
              <a:latin typeface="Century Gothic" pitchFamily="34" charset="0"/>
            </a:endParaRPr>
          </a:p>
          <a:p>
            <a:pPr>
              <a:spcBef>
                <a:spcPct val="0"/>
              </a:spcBef>
              <a:buFont typeface="Wingdings" pitchFamily="2" charset="2"/>
              <a:buChar char="l"/>
            </a:pPr>
            <a:endParaRPr lang="es-ES" sz="1800">
              <a:solidFill>
                <a:schemeClr val="tx1"/>
              </a:solidFill>
              <a:latin typeface="Century Gothic" pitchFamily="34"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randombar(horizontal)">
                                      <p:cBhvr>
                                        <p:cTn id="7" dur="1000">
                                          <p:stCondLst>
                                            <p:cond delay="0"/>
                                          </p:stCondLst>
                                        </p:cTn>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randombar(horizontal)">
                                      <p:cBhvr>
                                        <p:cTn id="12" dur="1000">
                                          <p:stCondLst>
                                            <p:cond delay="0"/>
                                          </p:stCondLst>
                                        </p:cTn>
                                        <p:tgtEl>
                                          <p:spTgt spid="70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randombar(horizontal)">
                                      <p:cBhvr>
                                        <p:cTn id="17" dur="1000">
                                          <p:stCondLst>
                                            <p:cond delay="0"/>
                                          </p:stCondLst>
                                        </p:cTn>
                                        <p:tgtEl>
                                          <p:spTgt spid="70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0659">
                                            <p:txEl>
                                              <p:pRg st="4" end="4"/>
                                            </p:txEl>
                                          </p:spTgt>
                                        </p:tgtEl>
                                        <p:attrNameLst>
                                          <p:attrName>style.visibility</p:attrName>
                                        </p:attrNameLst>
                                      </p:cBhvr>
                                      <p:to>
                                        <p:strVal val="visible"/>
                                      </p:to>
                                    </p:set>
                                    <p:animEffect transition="in" filter="randombar(horizontal)">
                                      <p:cBhvr>
                                        <p:cTn id="22" dur="1000">
                                          <p:stCondLst>
                                            <p:cond delay="0"/>
                                          </p:stCondLst>
                                        </p:cTn>
                                        <p:tgtEl>
                                          <p:spTgt spid="706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0659">
                                            <p:txEl>
                                              <p:pRg st="6" end="6"/>
                                            </p:txEl>
                                          </p:spTgt>
                                        </p:tgtEl>
                                        <p:attrNameLst>
                                          <p:attrName>style.visibility</p:attrName>
                                        </p:attrNameLst>
                                      </p:cBhvr>
                                      <p:to>
                                        <p:strVal val="visible"/>
                                      </p:to>
                                    </p:set>
                                    <p:animEffect transition="in" filter="randombar(horizontal)">
                                      <p:cBhvr>
                                        <p:cTn id="27" dur="1000">
                                          <p:stCondLst>
                                            <p:cond delay="0"/>
                                          </p:stCondLst>
                                        </p:cTn>
                                        <p:tgtEl>
                                          <p:spTgt spid="7065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0659">
                                            <p:txEl>
                                              <p:pRg st="7" end="7"/>
                                            </p:txEl>
                                          </p:spTgt>
                                        </p:tgtEl>
                                        <p:attrNameLst>
                                          <p:attrName>style.visibility</p:attrName>
                                        </p:attrNameLst>
                                      </p:cBhvr>
                                      <p:to>
                                        <p:strVal val="visible"/>
                                      </p:to>
                                    </p:set>
                                    <p:animEffect transition="in" filter="randombar(horizontal)">
                                      <p:cBhvr>
                                        <p:cTn id="32" dur="1000">
                                          <p:stCondLst>
                                            <p:cond delay="0"/>
                                          </p:stCondLst>
                                        </p:cTn>
                                        <p:tgtEl>
                                          <p:spTgt spid="7065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0659">
                                            <p:txEl>
                                              <p:pRg st="8" end="8"/>
                                            </p:txEl>
                                          </p:spTgt>
                                        </p:tgtEl>
                                        <p:attrNameLst>
                                          <p:attrName>style.visibility</p:attrName>
                                        </p:attrNameLst>
                                      </p:cBhvr>
                                      <p:to>
                                        <p:strVal val="visible"/>
                                      </p:to>
                                    </p:set>
                                    <p:animEffect transition="in" filter="randombar(horizontal)">
                                      <p:cBhvr>
                                        <p:cTn id="37" dur="1000">
                                          <p:stCondLst>
                                            <p:cond delay="0"/>
                                          </p:stCondLst>
                                        </p:cTn>
                                        <p:tgtEl>
                                          <p:spTgt spid="7065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0659">
                                            <p:txEl>
                                              <p:pRg st="9" end="9"/>
                                            </p:txEl>
                                          </p:spTgt>
                                        </p:tgtEl>
                                        <p:attrNameLst>
                                          <p:attrName>style.visibility</p:attrName>
                                        </p:attrNameLst>
                                      </p:cBhvr>
                                      <p:to>
                                        <p:strVal val="visible"/>
                                      </p:to>
                                    </p:set>
                                    <p:animEffect transition="in" filter="randombar(horizontal)">
                                      <p:cBhvr>
                                        <p:cTn id="42" dur="1000">
                                          <p:stCondLst>
                                            <p:cond delay="0"/>
                                          </p:stCondLst>
                                        </p:cTn>
                                        <p:tgtEl>
                                          <p:spTgt spid="706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3" name="Rectangle 3"/>
          <p:cNvSpPr>
            <a:spLocks noGrp="1" noChangeArrowheads="1"/>
          </p:cNvSpPr>
          <p:nvPr>
            <p:ph type="subTitle" idx="1"/>
          </p:nvPr>
        </p:nvSpPr>
        <p:spPr>
          <a:xfrm>
            <a:off x="1476375" y="1557338"/>
            <a:ext cx="7162800" cy="4297362"/>
          </a:xfrm>
        </p:spPr>
        <p:txBody>
          <a:bodyPr/>
          <a:lstStyle/>
          <a:p>
            <a:endParaRPr lang="es-ES" sz="1800">
              <a:solidFill>
                <a:schemeClr val="tx1"/>
              </a:solidFill>
              <a:latin typeface="Century Gothic" pitchFamily="34" charset="0"/>
            </a:endParaRPr>
          </a:p>
          <a:p>
            <a:endParaRPr lang="es-ES" sz="1800">
              <a:solidFill>
                <a:schemeClr val="tx1"/>
              </a:solidFill>
              <a:latin typeface="Century Gothic" pitchFamily="34" charset="0"/>
            </a:endParaRPr>
          </a:p>
        </p:txBody>
      </p:sp>
      <p:sp>
        <p:nvSpPr>
          <p:cNvPr id="71686" name="Rectangle 6"/>
          <p:cNvSpPr>
            <a:spLocks noChangeArrowheads="1"/>
          </p:cNvSpPr>
          <p:nvPr/>
        </p:nvSpPr>
        <p:spPr bwMode="auto">
          <a:xfrm>
            <a:off x="1187450" y="1196975"/>
            <a:ext cx="7812088" cy="6096000"/>
          </a:xfrm>
          <a:prstGeom prst="rect">
            <a:avLst/>
          </a:prstGeom>
          <a:noFill/>
          <a:ln w="9525">
            <a:noFill/>
            <a:miter lim="800000"/>
            <a:headEnd/>
            <a:tailEnd/>
          </a:ln>
          <a:effectLst/>
        </p:spPr>
        <p:txBody>
          <a:bodyPr>
            <a:spAutoFit/>
          </a:bodyPr>
          <a:lstStyle/>
          <a:p>
            <a:endParaRPr lang="es-ES" sz="900" b="1"/>
          </a:p>
          <a:p>
            <a:r>
              <a:rPr lang="es-ES" b="1"/>
              <a:t>3.4.2    Entrevistas al personal de área</a:t>
            </a:r>
          </a:p>
          <a:p>
            <a:endParaRPr lang="es-ES" b="1"/>
          </a:p>
          <a:p>
            <a:r>
              <a:rPr lang="es-ES" sz="1000"/>
              <a:t>1.¿El flujo de pedidos tomados responde a algún horario especifico?.</a:t>
            </a:r>
          </a:p>
          <a:p>
            <a:r>
              <a:rPr lang="es-ES" sz="1000"/>
              <a:t>Siempre                                  A  veces                                               Nunca</a:t>
            </a:r>
          </a:p>
          <a:p>
            <a:r>
              <a:rPr lang="es-ES" sz="1000"/>
              <a:t>_______________________________________________________________</a:t>
            </a:r>
          </a:p>
          <a:p>
            <a:r>
              <a:rPr lang="es-ES" sz="1000"/>
              <a:t>2. ¿Existe planificación desde el inicio del proceso desde el pedido hasta el despacho?</a:t>
            </a:r>
          </a:p>
          <a:p>
            <a:r>
              <a:rPr lang="es-ES" sz="1000"/>
              <a:t>Siempre                                  A  veces                                               Nunca</a:t>
            </a:r>
          </a:p>
          <a:p>
            <a:r>
              <a:rPr lang="es-ES" sz="1000"/>
              <a:t>_______________________________________________________________</a:t>
            </a:r>
          </a:p>
          <a:p>
            <a:r>
              <a:rPr lang="es-ES" sz="1000"/>
              <a:t>3. ¿La no efectivización de la entrega corresponde a la mala planificación?</a:t>
            </a:r>
          </a:p>
          <a:p>
            <a:r>
              <a:rPr lang="es-ES" sz="1000"/>
              <a:t>Siempre                                  A  veces                                               Nunca</a:t>
            </a:r>
          </a:p>
          <a:p>
            <a:r>
              <a:rPr lang="es-ES" sz="1000"/>
              <a:t>_______________________________________________________________</a:t>
            </a:r>
          </a:p>
          <a:p>
            <a:r>
              <a:rPr lang="es-ES" sz="1000"/>
              <a:t>4.  ¿Qué tan efectivo es el flujo de trabajo entre departamentos?</a:t>
            </a:r>
          </a:p>
          <a:p>
            <a:r>
              <a:rPr lang="es-ES" sz="1000"/>
              <a:t>Pobre                                    Satisfactorio                                            Bueno</a:t>
            </a:r>
          </a:p>
          <a:p>
            <a:r>
              <a:rPr lang="es-ES" sz="1000"/>
              <a:t>_______________________________________________________________</a:t>
            </a:r>
          </a:p>
          <a:p>
            <a:r>
              <a:rPr lang="es-ES" sz="1000"/>
              <a:t>5. ¿Los nuevos productos generan  devoluciones?</a:t>
            </a:r>
          </a:p>
          <a:p>
            <a:r>
              <a:rPr lang="es-ES" sz="1000"/>
              <a:t>Siempre                                  A  veces                                               Nunca</a:t>
            </a:r>
          </a:p>
          <a:p>
            <a:r>
              <a:rPr lang="es-ES" sz="1000"/>
              <a:t>_______________________________________________________________</a:t>
            </a:r>
          </a:p>
          <a:p>
            <a:r>
              <a:rPr lang="es-ES" sz="1000"/>
              <a:t>6. ¿Se encuentra a tiempo la información y decisiones del proceso?</a:t>
            </a:r>
          </a:p>
          <a:p>
            <a:r>
              <a:rPr lang="es-ES" sz="1000"/>
              <a:t>Siempre                                  A  veces                                               Nunca</a:t>
            </a:r>
          </a:p>
          <a:p>
            <a:r>
              <a:rPr lang="es-ES" sz="1000"/>
              <a:t>_______________________________________________________________</a:t>
            </a:r>
          </a:p>
          <a:p>
            <a:r>
              <a:rPr lang="es-ES" sz="1000"/>
              <a:t>7. ¿Tienen los trabajadores y el personal que labora suficiente capacitación para las actividades designadas?</a:t>
            </a:r>
          </a:p>
          <a:p>
            <a:r>
              <a:rPr lang="es-ES" sz="1000"/>
              <a:t>Siempre                                  A  veces                                               Nunca</a:t>
            </a:r>
          </a:p>
          <a:p>
            <a:r>
              <a:rPr lang="es-ES" sz="1000"/>
              <a:t>_______________________________________________________________</a:t>
            </a:r>
          </a:p>
          <a:p>
            <a:r>
              <a:rPr lang="es-ES" sz="1000"/>
              <a:t>8.  ¿Qué tan involucrado se encuentra  como jefe departamental en  las decisiones del proceso? </a:t>
            </a:r>
          </a:p>
          <a:p>
            <a:r>
              <a:rPr lang="es-ES" sz="1000"/>
              <a:t>Siempre                                  A  veces                                               Nunca</a:t>
            </a:r>
          </a:p>
          <a:p>
            <a:r>
              <a:rPr lang="es-ES" sz="1000"/>
              <a:t>_______________________________________________________________</a:t>
            </a:r>
          </a:p>
          <a:p>
            <a:r>
              <a:rPr lang="es-ES" sz="1000"/>
              <a:t>9. ¿Existe comunicación permanente entre los departamentos involucrados en la comercialización?</a:t>
            </a:r>
          </a:p>
          <a:p>
            <a:r>
              <a:rPr lang="es-ES" sz="1000"/>
              <a:t>Pobre                                       Mediano                                             Bueno</a:t>
            </a:r>
          </a:p>
          <a:p>
            <a:r>
              <a:rPr lang="es-ES" sz="1000"/>
              <a:t>_______________________________________________________________</a:t>
            </a:r>
          </a:p>
          <a:p>
            <a:endParaRPr lang="es-ES" sz="1000" b="1"/>
          </a:p>
          <a:p>
            <a:endParaRPr lang="es-ES" sz="1000" b="1"/>
          </a:p>
          <a:p>
            <a:endParaRPr lang="es-ES" sz="1000" b="1"/>
          </a:p>
          <a:p>
            <a:endParaRPr lang="es-ES" sz="1000" b="1">
              <a:latin typeface="Arial" charset="0"/>
            </a:endParaRPr>
          </a:p>
          <a:p>
            <a:endParaRPr lang="es-ES" sz="1000" b="1">
              <a:latin typeface="Arial" charset="0"/>
            </a:endParaRPr>
          </a:p>
          <a:p>
            <a:endParaRPr lang="es-ES" sz="1000" b="1">
              <a:latin typeface="Arial" charset="0"/>
            </a:endParaRPr>
          </a:p>
          <a:p>
            <a:endParaRPr lang="es-ES" sz="1000" b="1">
              <a:latin typeface="Arial" charset="0"/>
            </a:endParaRPr>
          </a:p>
          <a:p>
            <a:endParaRPr lang="es-ES" sz="900" b="1">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randombar(horizontal)">
                                      <p:cBhvr>
                                        <p:cTn id="7" dur="1000">
                                          <p:stCondLst>
                                            <p:cond delay="0"/>
                                          </p:stCondLst>
                                        </p:cTn>
                                        <p:tgtEl>
                                          <p:spTgt spid="71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900113" y="1773238"/>
            <a:ext cx="7693025" cy="3724275"/>
          </a:xfrm>
        </p:spPr>
        <p:txBody>
          <a:bodyPr/>
          <a:lstStyle/>
          <a:p>
            <a:pPr>
              <a:spcBef>
                <a:spcPct val="0"/>
              </a:spcBef>
              <a:buClrTx/>
              <a:buSzTx/>
              <a:buFontTx/>
              <a:buNone/>
            </a:pPr>
            <a:r>
              <a:rPr lang="es-ES" sz="1800" b="1">
                <a:latin typeface="Century Gothic" pitchFamily="34" charset="0"/>
              </a:rPr>
              <a:t>3.4.3 Análisis de Datos</a:t>
            </a:r>
          </a:p>
          <a:p>
            <a:pPr>
              <a:spcBef>
                <a:spcPct val="0"/>
              </a:spcBef>
              <a:buClrTx/>
              <a:buSzTx/>
              <a:buFontTx/>
              <a:buNone/>
            </a:pPr>
            <a:endParaRPr lang="es-ES" sz="1800" b="1">
              <a:latin typeface="Century Gothic" pitchFamily="34" charset="0"/>
            </a:endParaRPr>
          </a:p>
          <a:p>
            <a:endParaRPr lang="es-ES" sz="1800">
              <a:latin typeface="Century Gothic" pitchFamily="34" charset="0"/>
            </a:endParaRPr>
          </a:p>
        </p:txBody>
      </p:sp>
      <p:pic>
        <p:nvPicPr>
          <p:cNvPr id="109572" name="Picture 4"/>
          <p:cNvPicPr>
            <a:picLocks noChangeAspect="1" noChangeArrowheads="1"/>
          </p:cNvPicPr>
          <p:nvPr/>
        </p:nvPicPr>
        <p:blipFill>
          <a:blip r:embed="rId2"/>
          <a:srcRect/>
          <a:stretch>
            <a:fillRect/>
          </a:stretch>
        </p:blipFill>
        <p:spPr bwMode="auto">
          <a:xfrm>
            <a:off x="1908175" y="2492375"/>
            <a:ext cx="6391275" cy="30353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randombar(horizontal)">
                                      <p:cBhvr>
                                        <p:cTn id="7" dur="500"/>
                                        <p:tgtEl>
                                          <p:spTgt spid="1095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7" name="Rectangle 3"/>
          <p:cNvSpPr>
            <a:spLocks noGrp="1" noChangeArrowheads="1"/>
          </p:cNvSpPr>
          <p:nvPr>
            <p:ph type="subTitle" idx="1"/>
          </p:nvPr>
        </p:nvSpPr>
        <p:spPr>
          <a:xfrm>
            <a:off x="1403350" y="2205038"/>
            <a:ext cx="6629400" cy="587375"/>
          </a:xfrm>
        </p:spPr>
        <p:txBody>
          <a:bodyPr/>
          <a:lstStyle/>
          <a:p>
            <a:pPr algn="just"/>
            <a:r>
              <a:rPr lang="es-ES" sz="1800" b="1">
                <a:solidFill>
                  <a:schemeClr val="tx1"/>
                </a:solidFill>
                <a:latin typeface="Century Gothic" pitchFamily="34" charset="0"/>
                <a:cs typeface="Times New Roman" pitchFamily="18" charset="0"/>
              </a:rPr>
              <a:t>Agrupación de Datos</a:t>
            </a:r>
          </a:p>
          <a:p>
            <a:pPr algn="just"/>
            <a:endParaRPr lang="es-ES" sz="1800" b="1">
              <a:solidFill>
                <a:schemeClr val="tx1"/>
              </a:solidFill>
              <a:latin typeface="Century Gothic" pitchFamily="34" charset="0"/>
              <a:cs typeface="Times New Roman" pitchFamily="18" charset="0"/>
            </a:endParaRPr>
          </a:p>
          <a:p>
            <a:pPr algn="just"/>
            <a:endParaRPr lang="es-ES" sz="1800">
              <a:solidFill>
                <a:schemeClr val="tx1"/>
              </a:solidFill>
              <a:latin typeface="Century Gothic" pitchFamily="34" charset="0"/>
              <a:cs typeface="Times New Roman" pitchFamily="18" charset="0"/>
            </a:endParaRPr>
          </a:p>
          <a:p>
            <a:endParaRPr lang="es-ES" sz="1800">
              <a:solidFill>
                <a:schemeClr val="tx1"/>
              </a:solidFill>
              <a:latin typeface="Century Gothic" pitchFamily="34" charset="0"/>
            </a:endParaRPr>
          </a:p>
        </p:txBody>
      </p:sp>
      <p:pic>
        <p:nvPicPr>
          <p:cNvPr id="72708" name="Picture 4"/>
          <p:cNvPicPr>
            <a:picLocks noChangeAspect="1" noChangeArrowheads="1"/>
          </p:cNvPicPr>
          <p:nvPr/>
        </p:nvPicPr>
        <p:blipFill>
          <a:blip r:embed="rId2"/>
          <a:srcRect/>
          <a:stretch>
            <a:fillRect/>
          </a:stretch>
        </p:blipFill>
        <p:spPr bwMode="auto">
          <a:xfrm>
            <a:off x="2339975" y="2636838"/>
            <a:ext cx="5791200" cy="2362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randombar(horizontal)">
                                      <p:cBhvr>
                                        <p:cTn id="7" dur="1000">
                                          <p:stCondLst>
                                            <p:cond delay="0"/>
                                          </p:stCondLst>
                                        </p:cTn>
                                        <p:tgtEl>
                                          <p:spTgt spid="72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1" name="Rectangle 3"/>
          <p:cNvSpPr>
            <a:spLocks noGrp="1" noChangeArrowheads="1"/>
          </p:cNvSpPr>
          <p:nvPr>
            <p:ph type="subTitle" idx="1"/>
          </p:nvPr>
        </p:nvSpPr>
        <p:spPr>
          <a:xfrm>
            <a:off x="1258888" y="1916113"/>
            <a:ext cx="7467600" cy="287337"/>
          </a:xfrm>
        </p:spPr>
        <p:txBody>
          <a:bodyPr/>
          <a:lstStyle/>
          <a:p>
            <a:pPr>
              <a:lnSpc>
                <a:spcPct val="80000"/>
              </a:lnSpc>
              <a:spcBef>
                <a:spcPct val="0"/>
              </a:spcBef>
              <a:buClrTx/>
              <a:buSzTx/>
              <a:buFontTx/>
              <a:buNone/>
            </a:pPr>
            <a:r>
              <a:rPr lang="es-ES" sz="1800" b="1">
                <a:solidFill>
                  <a:schemeClr val="tx1"/>
                </a:solidFill>
                <a:latin typeface="Century Gothic" pitchFamily="34" charset="0"/>
                <a:cs typeface="Times New Roman" pitchFamily="18" charset="0"/>
              </a:rPr>
              <a:t>3.4.4  Interpretación de los Resultados y Clasificación de desperdicios</a:t>
            </a:r>
          </a:p>
        </p:txBody>
      </p:sp>
      <p:pic>
        <p:nvPicPr>
          <p:cNvPr id="73732" name="Picture 4"/>
          <p:cNvPicPr>
            <a:picLocks noChangeAspect="1" noChangeArrowheads="1"/>
          </p:cNvPicPr>
          <p:nvPr/>
        </p:nvPicPr>
        <p:blipFill>
          <a:blip r:embed="rId2"/>
          <a:srcRect/>
          <a:stretch>
            <a:fillRect/>
          </a:stretch>
        </p:blipFill>
        <p:spPr bwMode="auto">
          <a:xfrm>
            <a:off x="1763713" y="2565400"/>
            <a:ext cx="6172200" cy="2590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randombar(horizontal)">
                                      <p:cBhvr>
                                        <p:cTn id="7" dur="1000">
                                          <p:stCondLst>
                                            <p:cond delay="0"/>
                                          </p:stCondLst>
                                        </p:cTn>
                                        <p:tgtEl>
                                          <p:spTgt spid="73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5" name="Rectangle 3"/>
          <p:cNvSpPr>
            <a:spLocks noGrp="1" noChangeArrowheads="1"/>
          </p:cNvSpPr>
          <p:nvPr>
            <p:ph type="subTitle" idx="1"/>
          </p:nvPr>
        </p:nvSpPr>
        <p:spPr>
          <a:xfrm>
            <a:off x="838200" y="1628775"/>
            <a:ext cx="8305800" cy="4724400"/>
          </a:xfrm>
        </p:spPr>
        <p:txBody>
          <a:bodyPr/>
          <a:lstStyle/>
          <a:p>
            <a:pPr>
              <a:lnSpc>
                <a:spcPct val="80000"/>
              </a:lnSpc>
            </a:pPr>
            <a:endParaRPr lang="es-ES" sz="1400" b="1">
              <a:solidFill>
                <a:schemeClr val="tx1"/>
              </a:solidFill>
              <a:latin typeface="Century Gothic" pitchFamily="34" charset="0"/>
            </a:endParaRPr>
          </a:p>
          <a:p>
            <a:pPr>
              <a:lnSpc>
                <a:spcPct val="80000"/>
              </a:lnSpc>
            </a:pPr>
            <a:r>
              <a:rPr lang="es-ES" sz="2400" b="1" u="sng">
                <a:solidFill>
                  <a:schemeClr val="tx1"/>
                </a:solidFill>
                <a:latin typeface="Century Gothic" pitchFamily="34" charset="0"/>
              </a:rPr>
              <a:t>4. MEJORA CONTINUA</a:t>
            </a:r>
          </a:p>
          <a:p>
            <a:pPr>
              <a:lnSpc>
                <a:spcPct val="80000"/>
              </a:lnSpc>
            </a:pPr>
            <a:r>
              <a:rPr lang="es-ES" sz="1400" b="1">
                <a:solidFill>
                  <a:schemeClr val="tx1"/>
                </a:solidFill>
                <a:latin typeface="Century Gothic" pitchFamily="34" charset="0"/>
              </a:rPr>
              <a:t>4.1 Implementación de las Mejoras</a:t>
            </a:r>
            <a:br>
              <a:rPr lang="es-ES" sz="1400" b="1">
                <a:solidFill>
                  <a:schemeClr val="tx1"/>
                </a:solidFill>
                <a:latin typeface="Century Gothic" pitchFamily="34" charset="0"/>
              </a:rPr>
            </a:br>
            <a:endParaRPr lang="es-ES" sz="1400" b="1">
              <a:solidFill>
                <a:schemeClr val="tx1"/>
              </a:solidFill>
              <a:latin typeface="Century Gothic" pitchFamily="34" charset="0"/>
            </a:endParaRPr>
          </a:p>
          <a:p>
            <a:pPr>
              <a:lnSpc>
                <a:spcPct val="80000"/>
              </a:lnSpc>
            </a:pPr>
            <a:r>
              <a:rPr lang="es-ES" sz="1400" b="1">
                <a:solidFill>
                  <a:schemeClr val="tx1"/>
                </a:solidFill>
                <a:latin typeface="Century Gothic" pitchFamily="34" charset="0"/>
              </a:rPr>
              <a:t>4.1.1 Planeación y Eliminación de Desperdicios</a:t>
            </a:r>
          </a:p>
          <a:p>
            <a:pPr>
              <a:lnSpc>
                <a:spcPct val="80000"/>
              </a:lnSpc>
            </a:pPr>
            <a:endParaRPr lang="es-ES" sz="1400" b="1">
              <a:solidFill>
                <a:schemeClr val="tx1"/>
              </a:solidFill>
              <a:latin typeface="Century Gothic" pitchFamily="34" charset="0"/>
            </a:endParaRPr>
          </a:p>
          <a:p>
            <a:pPr algn="just">
              <a:lnSpc>
                <a:spcPct val="80000"/>
              </a:lnSpc>
            </a:pPr>
            <a:r>
              <a:rPr lang="es-ES" sz="1400" b="1">
                <a:solidFill>
                  <a:schemeClr val="tx1"/>
                </a:solidFill>
                <a:latin typeface="Century Gothic" pitchFamily="34" charset="0"/>
                <a:cs typeface="Times New Roman" pitchFamily="18" charset="0"/>
              </a:rPr>
              <a:t>Metas:  </a:t>
            </a:r>
            <a:r>
              <a:rPr lang="es-ES" sz="1400">
                <a:solidFill>
                  <a:schemeClr val="tx1"/>
                </a:solidFill>
                <a:latin typeface="Century Gothic" pitchFamily="34" charset="0"/>
                <a:cs typeface="Times New Roman" pitchFamily="18" charset="0"/>
              </a:rPr>
              <a:t>Reducir el tiempo de facturación en un 40%</a:t>
            </a:r>
          </a:p>
          <a:p>
            <a:pPr algn="just">
              <a:lnSpc>
                <a:spcPct val="80000"/>
              </a:lnSpc>
            </a:pPr>
            <a:r>
              <a:rPr lang="es-ES" sz="1400">
                <a:solidFill>
                  <a:schemeClr val="tx1"/>
                </a:solidFill>
                <a:latin typeface="Century Gothic" pitchFamily="34" charset="0"/>
                <a:cs typeface="Times New Roman" pitchFamily="18" charset="0"/>
              </a:rPr>
              <a:t> </a:t>
            </a:r>
            <a:endParaRPr lang="es-ES" sz="1400">
              <a:solidFill>
                <a:schemeClr val="tx1"/>
              </a:solidFill>
              <a:latin typeface="Century Gothic" pitchFamily="34" charset="0"/>
            </a:endParaRPr>
          </a:p>
          <a:p>
            <a:pPr algn="just">
              <a:lnSpc>
                <a:spcPct val="80000"/>
              </a:lnSpc>
            </a:pPr>
            <a:r>
              <a:rPr lang="es-ES" sz="1400" b="1">
                <a:solidFill>
                  <a:schemeClr val="tx1"/>
                </a:solidFill>
                <a:latin typeface="Century Gothic" pitchFamily="34" charset="0"/>
                <a:cs typeface="Times New Roman" pitchFamily="18" charset="0"/>
              </a:rPr>
              <a:t>Estrategias:</a:t>
            </a:r>
          </a:p>
          <a:p>
            <a:pPr algn="just">
              <a:lnSpc>
                <a:spcPct val="80000"/>
              </a:lnSpc>
            </a:pPr>
            <a:endParaRPr lang="es-ES" sz="1400" b="1">
              <a:solidFill>
                <a:schemeClr val="tx1"/>
              </a:solidFill>
              <a:latin typeface="Century Gothic" pitchFamily="34" charset="0"/>
              <a:cs typeface="Times New Roman" pitchFamily="18" charset="0"/>
            </a:endParaRPr>
          </a:p>
          <a:p>
            <a:pPr algn="just">
              <a:lnSpc>
                <a:spcPct val="80000"/>
              </a:lnSpc>
            </a:pPr>
            <a:r>
              <a:rPr lang="es-ES" sz="1400" b="1">
                <a:solidFill>
                  <a:schemeClr val="tx1"/>
                </a:solidFill>
                <a:latin typeface="Century Gothic" pitchFamily="34" charset="0"/>
                <a:cs typeface="Times New Roman" pitchFamily="18" charset="0"/>
              </a:rPr>
              <a:t>1.Talleres motivacionales dando a conocer los beneficios que creará el cambio y la simplicidad de la ejecución de las actividades.</a:t>
            </a:r>
          </a:p>
          <a:p>
            <a:pPr algn="just">
              <a:lnSpc>
                <a:spcPct val="80000"/>
              </a:lnSpc>
            </a:pPr>
            <a:endParaRPr lang="es-ES" sz="1400" b="1">
              <a:solidFill>
                <a:schemeClr val="tx1"/>
              </a:solidFill>
              <a:latin typeface="Century Gothic" pitchFamily="34" charset="0"/>
              <a:cs typeface="Times New Roman" pitchFamily="18" charset="0"/>
            </a:endParaRPr>
          </a:p>
          <a:p>
            <a:pPr algn="just">
              <a:lnSpc>
                <a:spcPct val="80000"/>
              </a:lnSpc>
            </a:pPr>
            <a:r>
              <a:rPr lang="es-ES" sz="1200" b="1">
                <a:solidFill>
                  <a:schemeClr val="tx1"/>
                </a:solidFill>
                <a:latin typeface="Century Gothic" pitchFamily="34" charset="0"/>
                <a:cs typeface="Times New Roman" pitchFamily="18" charset="0"/>
              </a:rPr>
              <a:t>Objetivo 1: </a:t>
            </a:r>
            <a:r>
              <a:rPr lang="es-ES" sz="1200">
                <a:solidFill>
                  <a:schemeClr val="tx1"/>
                </a:solidFill>
                <a:latin typeface="Century Gothic" pitchFamily="34" charset="0"/>
                <a:cs typeface="Times New Roman" pitchFamily="18" charset="0"/>
              </a:rPr>
              <a:t>Revisar y definir el requerimiento de las   técnicas</a:t>
            </a:r>
            <a:r>
              <a:rPr lang="es-ES" sz="1200">
                <a:solidFill>
                  <a:schemeClr val="tx1"/>
                </a:solidFill>
                <a:latin typeface="Century Gothic" pitchFamily="34" charset="0"/>
              </a:rPr>
              <a:t> (Kaisen y 5 S)</a:t>
            </a:r>
          </a:p>
          <a:p>
            <a:pPr algn="just">
              <a:lnSpc>
                <a:spcPct val="80000"/>
              </a:lnSpc>
            </a:pPr>
            <a:r>
              <a:rPr lang="es-ES" sz="1200" b="1">
                <a:solidFill>
                  <a:schemeClr val="tx1"/>
                </a:solidFill>
                <a:latin typeface="Century Gothic" pitchFamily="34" charset="0"/>
                <a:cs typeface="Times New Roman" pitchFamily="18" charset="0"/>
              </a:rPr>
              <a:t>Objetivo 2: </a:t>
            </a:r>
            <a:r>
              <a:rPr lang="es-ES" sz="1200">
                <a:solidFill>
                  <a:schemeClr val="tx1"/>
                </a:solidFill>
                <a:latin typeface="Century Gothic" pitchFamily="34" charset="0"/>
                <a:cs typeface="Times New Roman" pitchFamily="18" charset="0"/>
              </a:rPr>
              <a:t>Contratar al facilitador. </a:t>
            </a:r>
          </a:p>
          <a:p>
            <a:pPr algn="just">
              <a:lnSpc>
                <a:spcPct val="80000"/>
              </a:lnSpc>
            </a:pPr>
            <a:r>
              <a:rPr lang="es-ES" sz="1200" b="1">
                <a:solidFill>
                  <a:schemeClr val="tx1"/>
                </a:solidFill>
                <a:latin typeface="Century Gothic" pitchFamily="34" charset="0"/>
                <a:cs typeface="Times New Roman" pitchFamily="18" charset="0"/>
              </a:rPr>
              <a:t>Objetivo 3: </a:t>
            </a:r>
            <a:r>
              <a:rPr lang="es-ES" sz="1200">
                <a:solidFill>
                  <a:schemeClr val="tx1"/>
                </a:solidFill>
                <a:latin typeface="Century Gothic" pitchFamily="34" charset="0"/>
                <a:cs typeface="Times New Roman" pitchFamily="18" charset="0"/>
              </a:rPr>
              <a:t>Capacitar a trabajadores.</a:t>
            </a:r>
          </a:p>
          <a:p>
            <a:pPr algn="just">
              <a:lnSpc>
                <a:spcPct val="80000"/>
              </a:lnSpc>
            </a:pPr>
            <a:endParaRPr lang="es-ES" sz="1200">
              <a:solidFill>
                <a:schemeClr val="tx1"/>
              </a:solidFill>
              <a:latin typeface="Century Gothic" pitchFamily="34" charset="0"/>
              <a:cs typeface="Times New Roman" pitchFamily="18" charset="0"/>
            </a:endParaRPr>
          </a:p>
          <a:p>
            <a:pPr algn="just">
              <a:lnSpc>
                <a:spcPct val="80000"/>
              </a:lnSpc>
            </a:pPr>
            <a:r>
              <a:rPr lang="es-ES" sz="1400" b="1">
                <a:solidFill>
                  <a:schemeClr val="tx1"/>
                </a:solidFill>
                <a:latin typeface="Century Gothic" pitchFamily="34" charset="0"/>
                <a:cs typeface="Times New Roman" pitchFamily="18" charset="0"/>
              </a:rPr>
              <a:t>2.Establecer un sistema de mejora que proporcione un lugar específico para cada cosa.</a:t>
            </a:r>
          </a:p>
          <a:p>
            <a:pPr algn="just">
              <a:lnSpc>
                <a:spcPct val="80000"/>
              </a:lnSpc>
            </a:pPr>
            <a:endParaRPr lang="es-ES" sz="1400" b="1">
              <a:solidFill>
                <a:schemeClr val="tx1"/>
              </a:solidFill>
              <a:latin typeface="Century Gothic" pitchFamily="34" charset="0"/>
              <a:cs typeface="Times New Roman" pitchFamily="18" charset="0"/>
            </a:endParaRPr>
          </a:p>
          <a:p>
            <a:pPr algn="just">
              <a:lnSpc>
                <a:spcPct val="80000"/>
              </a:lnSpc>
            </a:pPr>
            <a:r>
              <a:rPr lang="es-ES" sz="1200" b="1">
                <a:solidFill>
                  <a:schemeClr val="tx1"/>
                </a:solidFill>
                <a:latin typeface="Century Gothic" pitchFamily="34" charset="0"/>
                <a:cs typeface="Times New Roman" pitchFamily="18" charset="0"/>
              </a:rPr>
              <a:t>Objetivo 1: </a:t>
            </a:r>
            <a:r>
              <a:rPr lang="es-ES" sz="1200">
                <a:solidFill>
                  <a:schemeClr val="tx1"/>
                </a:solidFill>
                <a:latin typeface="Century Gothic" pitchFamily="34" charset="0"/>
                <a:cs typeface="Times New Roman" pitchFamily="18" charset="0"/>
              </a:rPr>
              <a:t>Contratar empresa de diseño y distribución de espacios</a:t>
            </a:r>
          </a:p>
          <a:p>
            <a:pPr algn="just">
              <a:lnSpc>
                <a:spcPct val="80000"/>
              </a:lnSpc>
            </a:pPr>
            <a:r>
              <a:rPr lang="es-ES" sz="1200" b="1">
                <a:solidFill>
                  <a:schemeClr val="tx1"/>
                </a:solidFill>
                <a:latin typeface="Century Gothic" pitchFamily="34" charset="0"/>
                <a:cs typeface="Times New Roman" pitchFamily="18" charset="0"/>
              </a:rPr>
              <a:t>Objetivo 2: </a:t>
            </a:r>
            <a:r>
              <a:rPr lang="es-ES" sz="1200">
                <a:solidFill>
                  <a:schemeClr val="tx1"/>
                </a:solidFill>
                <a:latin typeface="Century Gothic" pitchFamily="34" charset="0"/>
                <a:cs typeface="Times New Roman" pitchFamily="18" charset="0"/>
              </a:rPr>
              <a:t>Ejecutar la adquisición de muebles.</a:t>
            </a:r>
          </a:p>
          <a:p>
            <a:pPr algn="just">
              <a:lnSpc>
                <a:spcPct val="80000"/>
              </a:lnSpc>
            </a:pPr>
            <a:endParaRPr lang="es-ES" sz="1200">
              <a:solidFill>
                <a:schemeClr val="tx1"/>
              </a:solidFill>
              <a:latin typeface="Century Gothic" pitchFamily="34" charset="0"/>
              <a:cs typeface="Times New Roman" pitchFamily="18" charset="0"/>
            </a:endParaRPr>
          </a:p>
          <a:p>
            <a:pPr>
              <a:lnSpc>
                <a:spcPct val="80000"/>
              </a:lnSpc>
            </a:pPr>
            <a:endParaRPr lang="es-ES" sz="1400">
              <a:solidFill>
                <a:schemeClr val="tx1"/>
              </a:solidFill>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Effect transition="in" filter="randombar(horizontal)">
                                      <p:cBhvr>
                                        <p:cTn id="7" dur="1000">
                                          <p:stCondLst>
                                            <p:cond delay="0"/>
                                          </p:stCondLst>
                                        </p:cTn>
                                        <p:tgtEl>
                                          <p:spTgt spid="747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755">
                                            <p:txEl>
                                              <p:pRg st="2" end="2"/>
                                            </p:txEl>
                                          </p:spTgt>
                                        </p:tgtEl>
                                        <p:attrNameLst>
                                          <p:attrName>style.visibility</p:attrName>
                                        </p:attrNameLst>
                                      </p:cBhvr>
                                      <p:to>
                                        <p:strVal val="visible"/>
                                      </p:to>
                                    </p:set>
                                    <p:animEffect transition="in" filter="randombar(horizontal)">
                                      <p:cBhvr>
                                        <p:cTn id="12" dur="1000">
                                          <p:stCondLst>
                                            <p:cond delay="0"/>
                                          </p:stCondLst>
                                        </p:cTn>
                                        <p:tgtEl>
                                          <p:spTgt spid="747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4755">
                                            <p:txEl>
                                              <p:pRg st="3" end="3"/>
                                            </p:txEl>
                                          </p:spTgt>
                                        </p:tgtEl>
                                        <p:attrNameLst>
                                          <p:attrName>style.visibility</p:attrName>
                                        </p:attrNameLst>
                                      </p:cBhvr>
                                      <p:to>
                                        <p:strVal val="visible"/>
                                      </p:to>
                                    </p:set>
                                    <p:animEffect transition="in" filter="randombar(horizontal)">
                                      <p:cBhvr>
                                        <p:cTn id="17" dur="1000">
                                          <p:stCondLst>
                                            <p:cond delay="0"/>
                                          </p:stCondLst>
                                        </p:cTn>
                                        <p:tgtEl>
                                          <p:spTgt spid="747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4755">
                                            <p:txEl>
                                              <p:pRg st="5" end="5"/>
                                            </p:txEl>
                                          </p:spTgt>
                                        </p:tgtEl>
                                        <p:attrNameLst>
                                          <p:attrName>style.visibility</p:attrName>
                                        </p:attrNameLst>
                                      </p:cBhvr>
                                      <p:to>
                                        <p:strVal val="visible"/>
                                      </p:to>
                                    </p:set>
                                    <p:animEffect transition="in" filter="randombar(horizontal)">
                                      <p:cBhvr>
                                        <p:cTn id="22" dur="1000">
                                          <p:stCondLst>
                                            <p:cond delay="0"/>
                                          </p:stCondLst>
                                        </p:cTn>
                                        <p:tgtEl>
                                          <p:spTgt spid="7475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4755">
                                            <p:txEl>
                                              <p:pRg st="6" end="6"/>
                                            </p:txEl>
                                          </p:spTgt>
                                        </p:tgtEl>
                                        <p:attrNameLst>
                                          <p:attrName>style.visibility</p:attrName>
                                        </p:attrNameLst>
                                      </p:cBhvr>
                                      <p:to>
                                        <p:strVal val="visible"/>
                                      </p:to>
                                    </p:set>
                                    <p:animEffect transition="in" filter="randombar(horizontal)">
                                      <p:cBhvr>
                                        <p:cTn id="27" dur="1000">
                                          <p:stCondLst>
                                            <p:cond delay="0"/>
                                          </p:stCondLst>
                                        </p:cTn>
                                        <p:tgtEl>
                                          <p:spTgt spid="7475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4755">
                                            <p:txEl>
                                              <p:pRg st="7" end="7"/>
                                            </p:txEl>
                                          </p:spTgt>
                                        </p:tgtEl>
                                        <p:attrNameLst>
                                          <p:attrName>style.visibility</p:attrName>
                                        </p:attrNameLst>
                                      </p:cBhvr>
                                      <p:to>
                                        <p:strVal val="visible"/>
                                      </p:to>
                                    </p:set>
                                    <p:animEffect transition="in" filter="randombar(horizontal)">
                                      <p:cBhvr>
                                        <p:cTn id="32" dur="1000">
                                          <p:stCondLst>
                                            <p:cond delay="0"/>
                                          </p:stCondLst>
                                        </p:cTn>
                                        <p:tgtEl>
                                          <p:spTgt spid="7475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4755">
                                            <p:txEl>
                                              <p:pRg st="9" end="9"/>
                                            </p:txEl>
                                          </p:spTgt>
                                        </p:tgtEl>
                                        <p:attrNameLst>
                                          <p:attrName>style.visibility</p:attrName>
                                        </p:attrNameLst>
                                      </p:cBhvr>
                                      <p:to>
                                        <p:strVal val="visible"/>
                                      </p:to>
                                    </p:set>
                                    <p:animEffect transition="in" filter="randombar(horizontal)">
                                      <p:cBhvr>
                                        <p:cTn id="37" dur="1000">
                                          <p:stCondLst>
                                            <p:cond delay="0"/>
                                          </p:stCondLst>
                                        </p:cTn>
                                        <p:tgtEl>
                                          <p:spTgt spid="7475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4755">
                                            <p:txEl>
                                              <p:pRg st="11" end="11"/>
                                            </p:txEl>
                                          </p:spTgt>
                                        </p:tgtEl>
                                        <p:attrNameLst>
                                          <p:attrName>style.visibility</p:attrName>
                                        </p:attrNameLst>
                                      </p:cBhvr>
                                      <p:to>
                                        <p:strVal val="visible"/>
                                      </p:to>
                                    </p:set>
                                    <p:animEffect transition="in" filter="randombar(horizontal)">
                                      <p:cBhvr>
                                        <p:cTn id="42" dur="1000">
                                          <p:stCondLst>
                                            <p:cond delay="0"/>
                                          </p:stCondLst>
                                        </p:cTn>
                                        <p:tgtEl>
                                          <p:spTgt spid="74755">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74755">
                                            <p:txEl>
                                              <p:pRg st="12" end="12"/>
                                            </p:txEl>
                                          </p:spTgt>
                                        </p:tgtEl>
                                        <p:attrNameLst>
                                          <p:attrName>style.visibility</p:attrName>
                                        </p:attrNameLst>
                                      </p:cBhvr>
                                      <p:to>
                                        <p:strVal val="visible"/>
                                      </p:to>
                                    </p:set>
                                    <p:animEffect transition="in" filter="randombar(horizontal)">
                                      <p:cBhvr>
                                        <p:cTn id="47" dur="1000">
                                          <p:stCondLst>
                                            <p:cond delay="0"/>
                                          </p:stCondLst>
                                        </p:cTn>
                                        <p:tgtEl>
                                          <p:spTgt spid="74755">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74755">
                                            <p:txEl>
                                              <p:pRg st="13" end="13"/>
                                            </p:txEl>
                                          </p:spTgt>
                                        </p:tgtEl>
                                        <p:attrNameLst>
                                          <p:attrName>style.visibility</p:attrName>
                                        </p:attrNameLst>
                                      </p:cBhvr>
                                      <p:to>
                                        <p:strVal val="visible"/>
                                      </p:to>
                                    </p:set>
                                    <p:animEffect transition="in" filter="randombar(horizontal)">
                                      <p:cBhvr>
                                        <p:cTn id="52" dur="1000">
                                          <p:stCondLst>
                                            <p:cond delay="0"/>
                                          </p:stCondLst>
                                        </p:cTn>
                                        <p:tgtEl>
                                          <p:spTgt spid="74755">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74755">
                                            <p:txEl>
                                              <p:pRg st="15" end="15"/>
                                            </p:txEl>
                                          </p:spTgt>
                                        </p:tgtEl>
                                        <p:attrNameLst>
                                          <p:attrName>style.visibility</p:attrName>
                                        </p:attrNameLst>
                                      </p:cBhvr>
                                      <p:to>
                                        <p:strVal val="visible"/>
                                      </p:to>
                                    </p:set>
                                    <p:animEffect transition="in" filter="randombar(horizontal)">
                                      <p:cBhvr>
                                        <p:cTn id="57" dur="1000">
                                          <p:stCondLst>
                                            <p:cond delay="0"/>
                                          </p:stCondLst>
                                        </p:cTn>
                                        <p:tgtEl>
                                          <p:spTgt spid="74755">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74755">
                                            <p:txEl>
                                              <p:pRg st="17" end="17"/>
                                            </p:txEl>
                                          </p:spTgt>
                                        </p:tgtEl>
                                        <p:attrNameLst>
                                          <p:attrName>style.visibility</p:attrName>
                                        </p:attrNameLst>
                                      </p:cBhvr>
                                      <p:to>
                                        <p:strVal val="visible"/>
                                      </p:to>
                                    </p:set>
                                    <p:animEffect transition="in" filter="randombar(horizontal)">
                                      <p:cBhvr>
                                        <p:cTn id="62" dur="1000">
                                          <p:stCondLst>
                                            <p:cond delay="0"/>
                                          </p:stCondLst>
                                        </p:cTn>
                                        <p:tgtEl>
                                          <p:spTgt spid="74755">
                                            <p:txEl>
                                              <p:pRg st="17" end="1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74755">
                                            <p:txEl>
                                              <p:pRg st="18" end="18"/>
                                            </p:txEl>
                                          </p:spTgt>
                                        </p:tgtEl>
                                        <p:attrNameLst>
                                          <p:attrName>style.visibility</p:attrName>
                                        </p:attrNameLst>
                                      </p:cBhvr>
                                      <p:to>
                                        <p:strVal val="visible"/>
                                      </p:to>
                                    </p:set>
                                    <p:animEffect transition="in" filter="randombar(horizontal)">
                                      <p:cBhvr>
                                        <p:cTn id="67" dur="1000">
                                          <p:stCondLst>
                                            <p:cond delay="0"/>
                                          </p:stCondLst>
                                        </p:cTn>
                                        <p:tgtEl>
                                          <p:spTgt spid="7475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75780" name="Picture 4"/>
          <p:cNvPicPr>
            <a:picLocks noChangeAspect="1" noChangeArrowheads="1"/>
          </p:cNvPicPr>
          <p:nvPr/>
        </p:nvPicPr>
        <p:blipFill>
          <a:blip r:embed="rId2"/>
          <a:srcRect/>
          <a:stretch>
            <a:fillRect/>
          </a:stretch>
        </p:blipFill>
        <p:spPr bwMode="auto">
          <a:xfrm>
            <a:off x="1763713" y="2420938"/>
            <a:ext cx="6019800" cy="2971800"/>
          </a:xfrm>
          <a:prstGeom prst="rect">
            <a:avLst/>
          </a:prstGeom>
          <a:noFill/>
          <a:ln w="9525">
            <a:noFill/>
            <a:miter lim="800000"/>
            <a:headEnd/>
            <a:tailEnd/>
          </a:ln>
        </p:spPr>
      </p:pic>
      <p:sp>
        <p:nvSpPr>
          <p:cNvPr id="75782" name="Rectangle 6"/>
          <p:cNvSpPr>
            <a:spLocks noChangeArrowheads="1"/>
          </p:cNvSpPr>
          <p:nvPr/>
        </p:nvSpPr>
        <p:spPr bwMode="auto">
          <a:xfrm>
            <a:off x="1763713" y="1557338"/>
            <a:ext cx="5329237" cy="1054100"/>
          </a:xfrm>
          <a:prstGeom prst="rect">
            <a:avLst/>
          </a:prstGeom>
          <a:noFill/>
          <a:ln w="9525">
            <a:noFill/>
            <a:miter lim="800000"/>
            <a:headEnd/>
            <a:tailEnd/>
          </a:ln>
          <a:effectLst/>
        </p:spPr>
        <p:txBody>
          <a:bodyPr>
            <a:spAutoFit/>
          </a:bodyPr>
          <a:lstStyle/>
          <a:p>
            <a:r>
              <a:rPr lang="es-ES" b="1"/>
              <a:t>4.1.2 Implementación del Plan de Eliminación</a:t>
            </a:r>
            <a:endParaRPr lang="es-ES"/>
          </a:p>
          <a:p>
            <a:endParaRPr lang="es-ES"/>
          </a:p>
          <a:p>
            <a:pPr>
              <a:spcBef>
                <a:spcPct val="50000"/>
              </a:spcBef>
              <a:buClr>
                <a:schemeClr val="tx1"/>
              </a:buClr>
              <a:buSzPct val="75000"/>
              <a:buFont typeface="Wingdings" pitchFamily="2" charset="2"/>
              <a:buNone/>
            </a:pPr>
            <a:endParaRPr lang="es-E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3" name="Rectangle 3"/>
          <p:cNvSpPr>
            <a:spLocks noGrp="1" noChangeArrowheads="1"/>
          </p:cNvSpPr>
          <p:nvPr>
            <p:ph type="body" idx="1"/>
          </p:nvPr>
        </p:nvSpPr>
        <p:spPr>
          <a:xfrm>
            <a:off x="838200" y="1557338"/>
            <a:ext cx="7693025" cy="4529137"/>
          </a:xfrm>
        </p:spPr>
        <p:txBody>
          <a:bodyPr/>
          <a:lstStyle/>
          <a:p>
            <a:pPr>
              <a:buFont typeface="Wingdings" pitchFamily="2" charset="2"/>
              <a:buNone/>
            </a:pPr>
            <a:r>
              <a:rPr lang="es-ES" sz="1800" b="1">
                <a:latin typeface="Century Gothic" pitchFamily="34" charset="0"/>
              </a:rPr>
              <a:t>4.1.2.1 Aplicación del Plan de Acción (Estrategia 1)</a:t>
            </a:r>
          </a:p>
          <a:p>
            <a:pPr algn="just"/>
            <a:r>
              <a:rPr lang="es-ES" sz="1400" b="1">
                <a:latin typeface="Century Gothic" pitchFamily="34" charset="0"/>
                <a:cs typeface="Times New Roman" pitchFamily="18" charset="0"/>
              </a:rPr>
              <a:t>Objetivo 1: </a:t>
            </a:r>
            <a:r>
              <a:rPr lang="es-ES" sz="1400">
                <a:latin typeface="Century Gothic" pitchFamily="34" charset="0"/>
                <a:cs typeface="Times New Roman" pitchFamily="18" charset="0"/>
              </a:rPr>
              <a:t>Revisar y definir el requerimiento de las   técnicas</a:t>
            </a:r>
            <a:r>
              <a:rPr lang="es-ES" sz="1400">
                <a:latin typeface="Century Gothic" pitchFamily="34" charset="0"/>
              </a:rPr>
              <a:t> (Kaisen y 5 S)</a:t>
            </a:r>
          </a:p>
          <a:p>
            <a:pPr algn="just"/>
            <a:r>
              <a:rPr lang="es-ES" sz="1400" b="1">
                <a:latin typeface="Century Gothic" pitchFamily="34" charset="0"/>
                <a:cs typeface="Times New Roman" pitchFamily="18" charset="0"/>
              </a:rPr>
              <a:t>Objetivo 2: </a:t>
            </a:r>
            <a:r>
              <a:rPr lang="es-ES" sz="1400">
                <a:latin typeface="Century Gothic" pitchFamily="34" charset="0"/>
                <a:cs typeface="Times New Roman" pitchFamily="18" charset="0"/>
              </a:rPr>
              <a:t>Contratar al facilitador. </a:t>
            </a:r>
          </a:p>
          <a:p>
            <a:pPr algn="just"/>
            <a:r>
              <a:rPr lang="es-ES" sz="1400" b="1">
                <a:latin typeface="Century Gothic" pitchFamily="34" charset="0"/>
                <a:cs typeface="Times New Roman" pitchFamily="18" charset="0"/>
              </a:rPr>
              <a:t>Objetivo 3: </a:t>
            </a:r>
            <a:r>
              <a:rPr lang="es-ES" sz="1400">
                <a:latin typeface="Century Gothic" pitchFamily="34" charset="0"/>
                <a:cs typeface="Times New Roman" pitchFamily="18" charset="0"/>
              </a:rPr>
              <a:t>Capacitar a trabajadores</a:t>
            </a:r>
            <a:endParaRPr lang="es-ES" sz="1400"/>
          </a:p>
          <a:p>
            <a:pPr>
              <a:buFont typeface="Wingdings" pitchFamily="2" charset="2"/>
              <a:buNone/>
            </a:pPr>
            <a:endParaRPr lang="es-ES"/>
          </a:p>
          <a:p>
            <a:pPr>
              <a:buFont typeface="Wingdings" pitchFamily="2" charset="2"/>
              <a:buNone/>
            </a:pPr>
            <a:endParaRPr lang="es-ES"/>
          </a:p>
          <a:p>
            <a:pPr>
              <a:buFont typeface="Wingdings" pitchFamily="2" charset="2"/>
              <a:buNone/>
            </a:pPr>
            <a:endParaRPr lang="es-ES"/>
          </a:p>
        </p:txBody>
      </p:sp>
      <p:pic>
        <p:nvPicPr>
          <p:cNvPr id="117764" name="Picture 4"/>
          <p:cNvPicPr>
            <a:picLocks noChangeAspect="1" noChangeArrowheads="1"/>
          </p:cNvPicPr>
          <p:nvPr/>
        </p:nvPicPr>
        <p:blipFill>
          <a:blip r:embed="rId2"/>
          <a:srcRect/>
          <a:stretch>
            <a:fillRect/>
          </a:stretch>
        </p:blipFill>
        <p:spPr bwMode="auto">
          <a:xfrm>
            <a:off x="1116013" y="2852738"/>
            <a:ext cx="7343775" cy="2736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randombar(horizontal)">
                                      <p:cBhvr>
                                        <p:cTn id="7" dur="500"/>
                                        <p:tgtEl>
                                          <p:spTgt spid="117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randombar(horizontal)">
                                      <p:cBhvr>
                                        <p:cTn id="12" dur="500"/>
                                        <p:tgtEl>
                                          <p:spTgt spid="1177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animEffect transition="in" filter="randombar(horizontal)">
                                      <p:cBhvr>
                                        <p:cTn id="17" dur="500"/>
                                        <p:tgtEl>
                                          <p:spTgt spid="1177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7763">
                                            <p:txEl>
                                              <p:pRg st="3" end="3"/>
                                            </p:txEl>
                                          </p:spTgt>
                                        </p:tgtEl>
                                        <p:attrNameLst>
                                          <p:attrName>style.visibility</p:attrName>
                                        </p:attrNameLst>
                                      </p:cBhvr>
                                      <p:to>
                                        <p:strVal val="visible"/>
                                      </p:to>
                                    </p:set>
                                    <p:animEffect transition="in" filter="randombar(horizontal)">
                                      <p:cBhvr>
                                        <p:cTn id="22" dur="500"/>
                                        <p:tgtEl>
                                          <p:spTgt spid="1177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116013" y="1268413"/>
            <a:ext cx="7620000" cy="4818062"/>
          </a:xfrm>
        </p:spPr>
        <p:txBody>
          <a:bodyPr/>
          <a:lstStyle/>
          <a:p>
            <a:pPr algn="just">
              <a:lnSpc>
                <a:spcPct val="80000"/>
              </a:lnSpc>
            </a:pPr>
            <a:r>
              <a:rPr lang="es-ES" sz="1800">
                <a:latin typeface="Century Gothic" pitchFamily="34" charset="0"/>
              </a:rPr>
              <a:t>El modelo IDEF0 ayuda a entender los sistemas  ya existentes en la empresa por medio del modelado y la diagramación de cada proceso especificando las actividades correspondientes en cada uno así como sus principales entradas, controles, mecanismos y salidas.</a:t>
            </a:r>
          </a:p>
          <a:p>
            <a:pPr algn="just">
              <a:lnSpc>
                <a:spcPct val="80000"/>
              </a:lnSpc>
            </a:pPr>
            <a:endParaRPr lang="es-ES" sz="1800">
              <a:latin typeface="Century Gothic" pitchFamily="34" charset="0"/>
            </a:endParaRPr>
          </a:p>
          <a:p>
            <a:pPr algn="just">
              <a:lnSpc>
                <a:spcPct val="80000"/>
              </a:lnSpc>
            </a:pPr>
            <a:r>
              <a:rPr lang="es-ES">
                <a:latin typeface="Century Gothic" pitchFamily="34" charset="0"/>
              </a:rPr>
              <a:t> </a:t>
            </a:r>
            <a:r>
              <a:rPr lang="es-ES" sz="1800">
                <a:latin typeface="Century Gothic" pitchFamily="34" charset="0"/>
              </a:rPr>
              <a:t>Luego con la aportación de sugerencias de las personas vinculadas al tema se rediseñará los diagramas elaborados  al inicio y así poder detectar mediante el análisis de los subprocesos la causa esencial para no alcanzar la correcta ejecución de la actividad principal de la empresa y seleccionar el proceso que necesita una reestructuración  que valide  el resultado final.</a:t>
            </a:r>
          </a:p>
          <a:p>
            <a:pPr algn="just">
              <a:lnSpc>
                <a:spcPct val="80000"/>
              </a:lnSpc>
            </a:pPr>
            <a:endParaRPr lang="es-ES" sz="1800">
              <a:latin typeface="Century Gothic" pitchFamily="34" charset="0"/>
            </a:endParaRPr>
          </a:p>
          <a:p>
            <a:pPr algn="just">
              <a:lnSpc>
                <a:spcPct val="80000"/>
              </a:lnSpc>
            </a:pPr>
            <a:r>
              <a:rPr lang="es-ES" sz="1800">
                <a:latin typeface="Century Gothic" pitchFamily="34" charset="0"/>
              </a:rPr>
              <a:t>Finalmente, la implementación del IDEF0  y las técnicas Lean para la eliminación de desperdicios, permitirán con la ayuda de la Mejora Continua que la empresa reduzca costos, mejore sus procesos y elimine desperdicios para aumentar la satisfacción de los clientes y mantener el margen de utilidad.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randombar(horizontal)">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randombar(horizontal)">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randombar(horizontal)">
                                      <p:cBhvr>
                                        <p:cTn id="1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838200" y="1412875"/>
            <a:ext cx="7693025" cy="4673600"/>
          </a:xfrm>
        </p:spPr>
        <p:txBody>
          <a:bodyPr/>
          <a:lstStyle/>
          <a:p>
            <a:pPr>
              <a:buFont typeface="Wingdings" pitchFamily="2" charset="2"/>
              <a:buNone/>
            </a:pPr>
            <a:r>
              <a:rPr lang="es-ES" sz="1800" b="1">
                <a:latin typeface="Century Gothic" pitchFamily="34" charset="0"/>
              </a:rPr>
              <a:t>4.1.2.2 Aplicación del Plan de Acción (Estrategia 2)</a:t>
            </a:r>
          </a:p>
          <a:p>
            <a:pPr>
              <a:buFont typeface="Wingdings" pitchFamily="2" charset="2"/>
              <a:buNone/>
            </a:pPr>
            <a:endParaRPr lang="es-ES" sz="1800" b="1">
              <a:latin typeface="Century Gothic" pitchFamily="34" charset="0"/>
            </a:endParaRPr>
          </a:p>
          <a:p>
            <a:pPr algn="just"/>
            <a:r>
              <a:rPr lang="es-ES" sz="1400" b="1">
                <a:latin typeface="Century Gothic" pitchFamily="34" charset="0"/>
                <a:cs typeface="Times New Roman" pitchFamily="18" charset="0"/>
              </a:rPr>
              <a:t>Objetivo 1: </a:t>
            </a:r>
            <a:r>
              <a:rPr lang="es-ES" sz="1400">
                <a:latin typeface="Century Gothic" pitchFamily="34" charset="0"/>
                <a:cs typeface="Times New Roman" pitchFamily="18" charset="0"/>
              </a:rPr>
              <a:t>Contratar empresa de diseño y distribución de espacios</a:t>
            </a:r>
          </a:p>
          <a:p>
            <a:pPr algn="just"/>
            <a:r>
              <a:rPr lang="es-ES" sz="1400" b="1">
                <a:latin typeface="Century Gothic" pitchFamily="34" charset="0"/>
                <a:cs typeface="Times New Roman" pitchFamily="18" charset="0"/>
              </a:rPr>
              <a:t>Objetivo 2: </a:t>
            </a:r>
            <a:r>
              <a:rPr lang="es-ES" sz="1400">
                <a:latin typeface="Century Gothic" pitchFamily="34" charset="0"/>
                <a:cs typeface="Times New Roman" pitchFamily="18" charset="0"/>
              </a:rPr>
              <a:t>Ejecutar la adquisición de muebles. </a:t>
            </a:r>
          </a:p>
          <a:p>
            <a:pPr algn="just">
              <a:buFont typeface="Wingdings" pitchFamily="2" charset="2"/>
              <a:buNone/>
            </a:pPr>
            <a:endParaRPr lang="es-ES" sz="1400">
              <a:latin typeface="Century Gothic" pitchFamily="34" charset="0"/>
              <a:cs typeface="Times New Roman" pitchFamily="18" charset="0"/>
            </a:endParaRPr>
          </a:p>
          <a:p>
            <a:pPr algn="just">
              <a:buFont typeface="Wingdings" pitchFamily="2" charset="2"/>
              <a:buNone/>
            </a:pPr>
            <a:endParaRPr lang="es-ES" sz="1400">
              <a:latin typeface="Century Gothic" pitchFamily="34" charset="0"/>
              <a:cs typeface="Times New Roman" pitchFamily="18" charset="0"/>
            </a:endParaRPr>
          </a:p>
          <a:p>
            <a:pPr algn="just">
              <a:buFont typeface="Wingdings" pitchFamily="2" charset="2"/>
              <a:buNone/>
            </a:pPr>
            <a:endParaRPr lang="es-ES" sz="1400" b="1">
              <a:latin typeface="Century Gothic" pitchFamily="34" charset="0"/>
            </a:endParaRPr>
          </a:p>
          <a:p>
            <a:pPr>
              <a:buFont typeface="Wingdings" pitchFamily="2" charset="2"/>
              <a:buNone/>
            </a:pPr>
            <a:endParaRPr lang="es-ES" sz="1400" b="1">
              <a:latin typeface="Century Gothic" pitchFamily="34" charset="0"/>
            </a:endParaRPr>
          </a:p>
        </p:txBody>
      </p:sp>
      <p:pic>
        <p:nvPicPr>
          <p:cNvPr id="119813" name="Picture 5"/>
          <p:cNvPicPr>
            <a:picLocks noChangeAspect="1" noChangeArrowheads="1"/>
          </p:cNvPicPr>
          <p:nvPr/>
        </p:nvPicPr>
        <p:blipFill>
          <a:blip r:embed="rId2"/>
          <a:srcRect/>
          <a:stretch>
            <a:fillRect/>
          </a:stretch>
        </p:blipFill>
        <p:spPr bwMode="auto">
          <a:xfrm>
            <a:off x="1692275" y="2781300"/>
            <a:ext cx="5362575" cy="3600450"/>
          </a:xfrm>
          <a:prstGeom prst="rect">
            <a:avLst/>
          </a:prstGeom>
          <a:noFill/>
          <a:ln w="9525">
            <a:noFill/>
            <a:miter lim="800000"/>
            <a:headEnd/>
            <a:tailEnd/>
          </a:ln>
          <a:effectLst/>
        </p:spPr>
      </p:pic>
      <p:sp>
        <p:nvSpPr>
          <p:cNvPr id="119814" name="Rectangle 6"/>
          <p:cNvSpPr>
            <a:spLocks noChangeArrowheads="1"/>
          </p:cNvSpPr>
          <p:nvPr/>
        </p:nvSpPr>
        <p:spPr bwMode="auto">
          <a:xfrm>
            <a:off x="1763713" y="6237288"/>
            <a:ext cx="4537075" cy="215900"/>
          </a:xfrm>
          <a:prstGeom prst="rect">
            <a:avLst/>
          </a:prstGeom>
          <a:solidFill>
            <a:srgbClr val="EAEAEA"/>
          </a:solidFill>
          <a:ln w="9525">
            <a:solidFill>
              <a:schemeClr val="tx1"/>
            </a:solidFill>
            <a:miter lim="800000"/>
            <a:headEnd/>
            <a:tailEnd/>
          </a:ln>
          <a:effectLst/>
        </p:spPr>
        <p:txBody>
          <a:bodyPr wrap="none" anchor="ctr"/>
          <a:lstStyle/>
          <a:p>
            <a:r>
              <a:rPr lang="es-ES" sz="1600">
                <a:latin typeface="Arial" charset="0"/>
              </a:rPr>
              <a:t>Fuente y Elaboración: Acosta, Castillo, Crespo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randombar(horizontal)">
                                      <p:cBhvr>
                                        <p:cTn id="7" dur="500"/>
                                        <p:tgtEl>
                                          <p:spTgt spid="11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9811">
                                            <p:txEl>
                                              <p:pRg st="2" end="2"/>
                                            </p:txEl>
                                          </p:spTgt>
                                        </p:tgtEl>
                                        <p:attrNameLst>
                                          <p:attrName>style.visibility</p:attrName>
                                        </p:attrNameLst>
                                      </p:cBhvr>
                                      <p:to>
                                        <p:strVal val="visible"/>
                                      </p:to>
                                    </p:set>
                                    <p:animEffect transition="in" filter="randombar(horizontal)">
                                      <p:cBhvr>
                                        <p:cTn id="12" dur="500"/>
                                        <p:tgtEl>
                                          <p:spTgt spid="1198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9811">
                                            <p:txEl>
                                              <p:pRg st="3" end="3"/>
                                            </p:txEl>
                                          </p:spTgt>
                                        </p:tgtEl>
                                        <p:attrNameLst>
                                          <p:attrName>style.visibility</p:attrName>
                                        </p:attrNameLst>
                                      </p:cBhvr>
                                      <p:to>
                                        <p:strVal val="visible"/>
                                      </p:to>
                                    </p:set>
                                    <p:animEffect transition="in" filter="randombar(horizontal)">
                                      <p:cBhvr>
                                        <p:cTn id="17" dur="500"/>
                                        <p:tgtEl>
                                          <p:spTgt spid="1198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3" name="Rectangle 3"/>
          <p:cNvSpPr>
            <a:spLocks noGrp="1" noChangeArrowheads="1"/>
          </p:cNvSpPr>
          <p:nvPr>
            <p:ph type="subTitle" idx="1"/>
          </p:nvPr>
        </p:nvSpPr>
        <p:spPr>
          <a:xfrm>
            <a:off x="1331913" y="1773238"/>
            <a:ext cx="6440487" cy="576262"/>
          </a:xfrm>
        </p:spPr>
        <p:txBody>
          <a:bodyPr/>
          <a:lstStyle/>
          <a:p>
            <a:pPr>
              <a:lnSpc>
                <a:spcPct val="80000"/>
              </a:lnSpc>
            </a:pPr>
            <a:r>
              <a:rPr lang="es-ES" sz="1600" b="1">
                <a:solidFill>
                  <a:schemeClr val="tx1"/>
                </a:solidFill>
                <a:latin typeface="Century Gothic" pitchFamily="34" charset="0"/>
                <a:cs typeface="Times New Roman" pitchFamily="18" charset="0"/>
              </a:rPr>
              <a:t>4.1.3 Cronograma de Implementación</a:t>
            </a:r>
          </a:p>
          <a:p>
            <a:pPr>
              <a:lnSpc>
                <a:spcPct val="80000"/>
              </a:lnSpc>
            </a:pPr>
            <a:r>
              <a:rPr lang="es-ES" sz="1600">
                <a:solidFill>
                  <a:schemeClr val="tx1"/>
                </a:solidFill>
                <a:latin typeface="Century Gothic" pitchFamily="34" charset="0"/>
              </a:rPr>
              <a:t> </a:t>
            </a:r>
          </a:p>
          <a:p>
            <a:pPr>
              <a:lnSpc>
                <a:spcPct val="80000"/>
              </a:lnSpc>
            </a:pPr>
            <a:endParaRPr lang="es-ES" sz="1600">
              <a:solidFill>
                <a:schemeClr val="tx1"/>
              </a:solidFill>
              <a:latin typeface="Century Gothic" pitchFamily="34" charset="0"/>
            </a:endParaRPr>
          </a:p>
        </p:txBody>
      </p:sp>
      <p:pic>
        <p:nvPicPr>
          <p:cNvPr id="76804" name="Picture 4"/>
          <p:cNvPicPr>
            <a:picLocks noChangeAspect="1" noChangeArrowheads="1"/>
          </p:cNvPicPr>
          <p:nvPr/>
        </p:nvPicPr>
        <p:blipFill>
          <a:blip r:embed="rId2"/>
          <a:srcRect/>
          <a:stretch>
            <a:fillRect/>
          </a:stretch>
        </p:blipFill>
        <p:spPr bwMode="auto">
          <a:xfrm>
            <a:off x="1476375" y="2420938"/>
            <a:ext cx="6096000" cy="3124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randombar(horizontal)">
                                      <p:cBhvr>
                                        <p:cTn id="7" dur="1000">
                                          <p:stCondLst>
                                            <p:cond delay="0"/>
                                          </p:stCondLst>
                                        </p:cTn>
                                        <p:tgtEl>
                                          <p:spTgt spid="76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randombar(horizontal)">
                                      <p:cBhvr>
                                        <p:cTn id="12" dur="1000">
                                          <p:stCondLst>
                                            <p:cond delay="0"/>
                                          </p:stCondLst>
                                        </p:cTn>
                                        <p:tgtEl>
                                          <p:spTgt spid="76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838200" y="1412875"/>
            <a:ext cx="7693025" cy="4673600"/>
          </a:xfrm>
        </p:spPr>
        <p:txBody>
          <a:bodyPr/>
          <a:lstStyle/>
          <a:p>
            <a:pPr>
              <a:buFont typeface="Wingdings" pitchFamily="2" charset="2"/>
              <a:buNone/>
            </a:pPr>
            <a:r>
              <a:rPr lang="es-ES" sz="1800" b="1">
                <a:latin typeface="Century Gothic" pitchFamily="34" charset="0"/>
              </a:rPr>
              <a:t>4.2 Medición y Evaluación de la empresa</a:t>
            </a:r>
          </a:p>
          <a:p>
            <a:pPr>
              <a:buFont typeface="Wingdings" pitchFamily="2" charset="2"/>
              <a:buNone/>
            </a:pPr>
            <a:endParaRPr lang="es-ES" sz="1800" b="1">
              <a:latin typeface="Century Gothic" pitchFamily="34" charset="0"/>
            </a:endParaRPr>
          </a:p>
          <a:p>
            <a:pPr>
              <a:buFont typeface="Wingdings" pitchFamily="2" charset="2"/>
              <a:buNone/>
            </a:pPr>
            <a:r>
              <a:rPr lang="es-ES" sz="1800" b="1">
                <a:latin typeface="Century Gothic" pitchFamily="34" charset="0"/>
              </a:rPr>
              <a:t>4.2.1 Medición de indicadores después de las mejoras</a:t>
            </a:r>
          </a:p>
          <a:p>
            <a:pPr>
              <a:buFont typeface="Wingdings" pitchFamily="2" charset="2"/>
              <a:buNone/>
            </a:pPr>
            <a:endParaRPr lang="es-ES" sz="1800" b="1">
              <a:latin typeface="Century Gothic" pitchFamily="34" charset="0"/>
            </a:endParaRPr>
          </a:p>
        </p:txBody>
      </p:sp>
      <p:pic>
        <p:nvPicPr>
          <p:cNvPr id="113669" name="Picture 5"/>
          <p:cNvPicPr>
            <a:picLocks noChangeAspect="1" noChangeArrowheads="1"/>
          </p:cNvPicPr>
          <p:nvPr/>
        </p:nvPicPr>
        <p:blipFill>
          <a:blip r:embed="rId2"/>
          <a:srcRect/>
          <a:stretch>
            <a:fillRect/>
          </a:stretch>
        </p:blipFill>
        <p:spPr bwMode="auto">
          <a:xfrm>
            <a:off x="1547813" y="2997200"/>
            <a:ext cx="6408737" cy="2232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randombar(horizontal)">
                                      <p:cBhvr>
                                        <p:cTn id="7" dur="500"/>
                                        <p:tgtEl>
                                          <p:spTgt spid="113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3667">
                                            <p:txEl>
                                              <p:pRg st="2" end="2"/>
                                            </p:txEl>
                                          </p:spTgt>
                                        </p:tgtEl>
                                        <p:attrNameLst>
                                          <p:attrName>style.visibility</p:attrName>
                                        </p:attrNameLst>
                                      </p:cBhvr>
                                      <p:to>
                                        <p:strVal val="visible"/>
                                      </p:to>
                                    </p:set>
                                    <p:animEffect transition="in" filter="randombar(horizontal)">
                                      <p:cBhvr>
                                        <p:cTn id="12" dur="500"/>
                                        <p:tgtEl>
                                          <p:spTgt spid="113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AutoShape 2"/>
          <p:cNvSpPr>
            <a:spLocks noGrp="1" noChangeArrowheads="1"/>
          </p:cNvSpPr>
          <p:nvPr>
            <p:ph type="title"/>
          </p:nvPr>
        </p:nvSpPr>
        <p:spPr>
          <a:xfrm>
            <a:off x="971550" y="1052513"/>
            <a:ext cx="6935788" cy="1444625"/>
          </a:xfrm>
        </p:spPr>
        <p:txBody>
          <a:bodyPr/>
          <a:lstStyle/>
          <a:p>
            <a:r>
              <a:rPr lang="es-EC" sz="3200">
                <a:solidFill>
                  <a:schemeClr val="tx1"/>
                </a:solidFill>
                <a:latin typeface="Century Gothic" pitchFamily="34" charset="0"/>
              </a:rPr>
              <a:t>5.	ANÁLISIS ECONÓMICO Y FINANCIERO</a:t>
            </a:r>
            <a:endParaRPr lang="es-ES" sz="3200">
              <a:solidFill>
                <a:schemeClr val="tx1"/>
              </a:solidFill>
              <a:latin typeface="Century Gothic" pitchFamily="34" charset="0"/>
            </a:endParaRPr>
          </a:p>
        </p:txBody>
      </p:sp>
      <p:sp>
        <p:nvSpPr>
          <p:cNvPr id="78851" name="Rectangle 3"/>
          <p:cNvSpPr>
            <a:spLocks noGrp="1" noChangeArrowheads="1"/>
          </p:cNvSpPr>
          <p:nvPr>
            <p:ph type="body" idx="1"/>
          </p:nvPr>
        </p:nvSpPr>
        <p:spPr>
          <a:xfrm>
            <a:off x="755650" y="2349500"/>
            <a:ext cx="7693025" cy="3724275"/>
          </a:xfrm>
        </p:spPr>
        <p:txBody>
          <a:bodyPr/>
          <a:lstStyle/>
          <a:p>
            <a:pPr algn="just">
              <a:lnSpc>
                <a:spcPct val="80000"/>
              </a:lnSpc>
            </a:pPr>
            <a:endParaRPr lang="es-EC" sz="2000">
              <a:latin typeface="Century Gothic" pitchFamily="34" charset="0"/>
            </a:endParaRPr>
          </a:p>
          <a:p>
            <a:pPr algn="just">
              <a:lnSpc>
                <a:spcPct val="80000"/>
              </a:lnSpc>
              <a:buFont typeface="Wingdings" pitchFamily="2" charset="2"/>
              <a:buNone/>
            </a:pPr>
            <a:r>
              <a:rPr lang="es-EC" sz="2000" b="1">
                <a:latin typeface="Century Gothic" pitchFamily="34" charset="0"/>
              </a:rPr>
              <a:t>    5.1 ANÁLISIS DE LOS COSTOSDE LOS DESPERDICIOS</a:t>
            </a:r>
          </a:p>
          <a:p>
            <a:pPr algn="just">
              <a:lnSpc>
                <a:spcPct val="80000"/>
              </a:lnSpc>
              <a:buFont typeface="Wingdings" pitchFamily="2" charset="2"/>
              <a:buNone/>
            </a:pPr>
            <a:r>
              <a:rPr lang="es-ES" sz="2000" u="sng">
                <a:latin typeface="Century Gothic" pitchFamily="34" charset="0"/>
              </a:rPr>
              <a:t/>
            </a:r>
            <a:br>
              <a:rPr lang="es-ES" sz="2000" u="sng">
                <a:latin typeface="Century Gothic" pitchFamily="34" charset="0"/>
              </a:rPr>
            </a:br>
            <a:r>
              <a:rPr lang="es-EC" sz="2000">
                <a:latin typeface="Century Gothic" pitchFamily="34" charset="0"/>
              </a:rPr>
              <a:t>Los desperdicios ocasionados en la Toma de Pedidos realizado por el Asesor de Ventas o por el Departamento de Facturación son el resultado de 8 facturas anuladas por mes en la cual intervienen diferentes materiales e insumos requeridos así como horas de trabajo entre departamentos vinculados a los errores de pedido generados en base a las anulaciones para obtener el costo mensual. </a:t>
            </a:r>
          </a:p>
          <a:p>
            <a:pPr algn="just">
              <a:lnSpc>
                <a:spcPct val="80000"/>
              </a:lnSpc>
              <a:buFont typeface="Wingdings" pitchFamily="2" charset="2"/>
              <a:buNone/>
            </a:pPr>
            <a:r>
              <a:rPr lang="es-ES" sz="2000">
                <a:latin typeface="Century Gothic" pitchFamily="34" charset="0"/>
              </a:rPr>
              <a:t>     Se realizará el análisis en base a la eliminación del desperdicio con una reducción del 100% de las anulaciones.</a:t>
            </a:r>
          </a:p>
          <a:p>
            <a:pPr algn="just">
              <a:lnSpc>
                <a:spcPct val="80000"/>
              </a:lnSpc>
              <a:buFont typeface="Wingdings" pitchFamily="2" charset="2"/>
              <a:buNone/>
            </a:pPr>
            <a:endParaRPr lang="es-ES" sz="200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randombar(horizontal)">
                                      <p:cBhvr>
                                        <p:cTn id="7" dur="600">
                                          <p:stCondLst>
                                            <p:cond delay="0"/>
                                          </p:stCondLst>
                                        </p:cTn>
                                        <p:tgtEl>
                                          <p:spTgt spid="788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randombar(horizontal)">
                                      <p:cBhvr>
                                        <p:cTn id="12" dur="500"/>
                                        <p:tgtEl>
                                          <p:spTgt spid="78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randombar(horizontal)">
                                      <p:cBhvr>
                                        <p:cTn id="17" dur="500"/>
                                        <p:tgtEl>
                                          <p:spTgt spid="78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8851">
                                            <p:txEl>
                                              <p:pRg st="3" end="3"/>
                                            </p:txEl>
                                          </p:spTgt>
                                        </p:tgtEl>
                                        <p:attrNameLst>
                                          <p:attrName>style.visibility</p:attrName>
                                        </p:attrNameLst>
                                      </p:cBhvr>
                                      <p:to>
                                        <p:strVal val="visible"/>
                                      </p:to>
                                    </p:set>
                                    <p:animEffect transition="in" filter="randombar(horizontal)">
                                      <p:cBhvr>
                                        <p:cTn id="22" dur="500"/>
                                        <p:tgtEl>
                                          <p:spTgt spid="78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body" sz="half" idx="1"/>
          </p:nvPr>
        </p:nvSpPr>
        <p:spPr>
          <a:xfrm>
            <a:off x="755650" y="1412875"/>
            <a:ext cx="8229600" cy="2189163"/>
          </a:xfrm>
        </p:spPr>
        <p:txBody>
          <a:bodyPr/>
          <a:lstStyle/>
          <a:p>
            <a:pPr algn="just">
              <a:lnSpc>
                <a:spcPct val="90000"/>
              </a:lnSpc>
            </a:pPr>
            <a:r>
              <a:rPr lang="es-EC" sz="2000">
                <a:latin typeface="Century Gothic" pitchFamily="34" charset="0"/>
              </a:rPr>
              <a:t>Para realizar la valorización del costo que genera el error del departamento  de facturación se analiza todo el proceso que interviene desde la generación del pedido hasta la distribución del producto facturado, intervienen los siguientes departamentos: Facturación, Cartera, Despacho y Bodega, reflejados en gastos por factura.</a:t>
            </a:r>
          </a:p>
          <a:p>
            <a:pPr algn="just">
              <a:lnSpc>
                <a:spcPct val="90000"/>
              </a:lnSpc>
            </a:pPr>
            <a:endParaRPr lang="es-ES" sz="2000">
              <a:latin typeface="Century Gothic" pitchFamily="34" charset="0"/>
            </a:endParaRPr>
          </a:p>
        </p:txBody>
      </p:sp>
      <p:pic>
        <p:nvPicPr>
          <p:cNvPr id="81923" name="Picture 3"/>
          <p:cNvPicPr>
            <a:picLocks noChangeAspect="1" noChangeArrowheads="1"/>
          </p:cNvPicPr>
          <p:nvPr/>
        </p:nvPicPr>
        <p:blipFill>
          <a:blip r:embed="rId2"/>
          <a:srcRect/>
          <a:stretch>
            <a:fillRect/>
          </a:stretch>
        </p:blipFill>
        <p:spPr bwMode="auto">
          <a:xfrm>
            <a:off x="1116013" y="3500438"/>
            <a:ext cx="7486650" cy="2613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Effect transition="in" filter="randombar(horizontal)">
                                      <p:cBhvr>
                                        <p:cTn id="7" dur="500"/>
                                        <p:tgtEl>
                                          <p:spTgt spid="819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6" name="AutoShape 2"/>
          <p:cNvSpPr>
            <a:spLocks noGrp="1" noChangeArrowheads="1"/>
          </p:cNvSpPr>
          <p:nvPr>
            <p:ph type="title"/>
          </p:nvPr>
        </p:nvSpPr>
        <p:spPr>
          <a:xfrm>
            <a:off x="971550" y="1484313"/>
            <a:ext cx="7715250" cy="725487"/>
          </a:xfrm>
        </p:spPr>
        <p:txBody>
          <a:bodyPr/>
          <a:lstStyle/>
          <a:p>
            <a:r>
              <a:rPr lang="es-EC" sz="1800" u="sng">
                <a:solidFill>
                  <a:schemeClr val="tx1"/>
                </a:solidFill>
                <a:latin typeface="Century Gothic" pitchFamily="34" charset="0"/>
              </a:rPr>
              <a:t>5.2 ANÁLISIS DE LOS COSTOS DE LA APLICACIÓN DE LAS MEJORAS</a:t>
            </a:r>
            <a:endParaRPr lang="es-ES" sz="1800" u="sng">
              <a:solidFill>
                <a:schemeClr val="tx1"/>
              </a:solidFill>
              <a:latin typeface="Century Gothic" pitchFamily="34" charset="0"/>
            </a:endParaRPr>
          </a:p>
        </p:txBody>
      </p:sp>
      <p:sp>
        <p:nvSpPr>
          <p:cNvPr id="82947" name="Rectangle 3"/>
          <p:cNvSpPr>
            <a:spLocks noGrp="1" noChangeArrowheads="1"/>
          </p:cNvSpPr>
          <p:nvPr>
            <p:ph type="body" idx="1"/>
          </p:nvPr>
        </p:nvSpPr>
        <p:spPr/>
        <p:txBody>
          <a:bodyPr/>
          <a:lstStyle/>
          <a:p>
            <a:pPr algn="just">
              <a:lnSpc>
                <a:spcPct val="80000"/>
              </a:lnSpc>
              <a:buFont typeface="Wingdings" pitchFamily="2" charset="2"/>
              <a:buNone/>
            </a:pPr>
            <a:r>
              <a:rPr lang="es-EC" sz="1800">
                <a:latin typeface="Century Gothic" pitchFamily="34" charset="0"/>
              </a:rPr>
              <a:t>    La implementación de las mejoras consiste en los talleres motivacionales para la aplicación del mejoramiento continuo  y el establecimiento del sistema 5’S.  </a:t>
            </a:r>
          </a:p>
          <a:p>
            <a:pPr algn="just">
              <a:lnSpc>
                <a:spcPct val="80000"/>
              </a:lnSpc>
              <a:buFont typeface="Wingdings" pitchFamily="2" charset="2"/>
              <a:buNone/>
            </a:pPr>
            <a:endParaRPr lang="es-EC" sz="1800">
              <a:latin typeface="Century Gothic" pitchFamily="34" charset="0"/>
            </a:endParaRPr>
          </a:p>
          <a:p>
            <a:pPr algn="just">
              <a:lnSpc>
                <a:spcPct val="80000"/>
              </a:lnSpc>
            </a:pPr>
            <a:r>
              <a:rPr lang="es-EC" sz="1800">
                <a:latin typeface="Century Gothic" pitchFamily="34" charset="0"/>
              </a:rPr>
              <a:t>La  aplicación de mejoramiento continuo requiere revisión y definición de técnicas a aplicar, así  mismo la contratación de  un facilitador que imparta la respectiva capacitación al personal de los departamentos a aplicar como son: facturación, ventas, cartera y bodega.</a:t>
            </a:r>
          </a:p>
          <a:p>
            <a:pPr algn="just">
              <a:lnSpc>
                <a:spcPct val="80000"/>
              </a:lnSpc>
              <a:buFont typeface="Wingdings" pitchFamily="2" charset="2"/>
              <a:buNone/>
            </a:pPr>
            <a:endParaRPr lang="es-EC" sz="1800">
              <a:latin typeface="Century Gothic" pitchFamily="34" charset="0"/>
            </a:endParaRPr>
          </a:p>
          <a:p>
            <a:pPr algn="just">
              <a:lnSpc>
                <a:spcPct val="80000"/>
              </a:lnSpc>
            </a:pPr>
            <a:r>
              <a:rPr lang="es-EC" sz="1800">
                <a:latin typeface="Century Gothic" pitchFamily="34" charset="0"/>
              </a:rPr>
              <a:t>Mientras que la aplicación  de las 5’S  corresponde  al rediseño y distribución de espacios, aplicación de Política Cero Papeles e incluye la adquisición de muebles y equipos de oficina necesarios para una mejor adecuación que canalice correctamente el flujo de trabajo.  </a:t>
            </a:r>
            <a:endParaRPr lang="es-ES" sz="180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randombar(horizontal)">
                                      <p:cBhvr>
                                        <p:cTn id="7" dur="600">
                                          <p:stCondLst>
                                            <p:cond delay="0"/>
                                          </p:stCondLst>
                                        </p:cTn>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randombar(horizontal)">
                                      <p:cBhvr>
                                        <p:cTn id="12" dur="500"/>
                                        <p:tgtEl>
                                          <p:spTgt spid="829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randombar(horizontal)">
                                      <p:cBhvr>
                                        <p:cTn id="17" dur="500"/>
                                        <p:tgtEl>
                                          <p:spTgt spid="829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2947">
                                            <p:txEl>
                                              <p:pRg st="4" end="4"/>
                                            </p:txEl>
                                          </p:spTgt>
                                        </p:tgtEl>
                                        <p:attrNameLst>
                                          <p:attrName>style.visibility</p:attrName>
                                        </p:attrNameLst>
                                      </p:cBhvr>
                                      <p:to>
                                        <p:strVal val="visible"/>
                                      </p:to>
                                    </p:set>
                                    <p:animEffect transition="in" filter="randombar(horizontal)">
                                      <p:cBhvr>
                                        <p:cTn id="22" dur="500"/>
                                        <p:tgtEl>
                                          <p:spTgt spid="82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83970" name="Picture 2"/>
          <p:cNvPicPr>
            <a:picLocks noChangeAspect="1" noChangeArrowheads="1"/>
          </p:cNvPicPr>
          <p:nvPr>
            <p:ph type="body" idx="1"/>
          </p:nvPr>
        </p:nvPicPr>
        <p:blipFill>
          <a:blip r:embed="rId2"/>
          <a:srcRect/>
          <a:stretch>
            <a:fillRect/>
          </a:stretch>
        </p:blipFill>
        <p:spPr>
          <a:xfrm>
            <a:off x="1116013" y="1268413"/>
            <a:ext cx="7343775" cy="2736850"/>
          </a:xfrm>
          <a:noFill/>
          <a:ln/>
        </p:spPr>
      </p:pic>
      <p:pic>
        <p:nvPicPr>
          <p:cNvPr id="83971" name="Picture 3"/>
          <p:cNvPicPr>
            <a:picLocks noChangeAspect="1" noChangeArrowheads="1"/>
          </p:cNvPicPr>
          <p:nvPr/>
        </p:nvPicPr>
        <p:blipFill>
          <a:blip r:embed="rId3"/>
          <a:srcRect/>
          <a:stretch>
            <a:fillRect/>
          </a:stretch>
        </p:blipFill>
        <p:spPr bwMode="auto">
          <a:xfrm>
            <a:off x="1331913" y="4221163"/>
            <a:ext cx="7056437" cy="1830387"/>
          </a:xfrm>
          <a:prstGeom prst="rect">
            <a:avLst/>
          </a:prstGeom>
          <a:noFill/>
          <a:ln w="9525">
            <a:noFill/>
            <a:miter lim="800000"/>
            <a:headEnd/>
            <a:tailEnd/>
          </a:ln>
        </p:spPr>
      </p:pic>
      <p:sp>
        <p:nvSpPr>
          <p:cNvPr id="83972" name="Rectangle 4"/>
          <p:cNvSpPr>
            <a:spLocks noChangeArrowheads="1"/>
          </p:cNvSpPr>
          <p:nvPr/>
        </p:nvSpPr>
        <p:spPr bwMode="auto">
          <a:xfrm>
            <a:off x="1116013" y="5876925"/>
            <a:ext cx="287337" cy="360363"/>
          </a:xfrm>
          <a:prstGeom prst="rect">
            <a:avLst/>
          </a:prstGeom>
          <a:solidFill>
            <a:srgbClr val="EAEAEA"/>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2" name="AutoShape 2"/>
          <p:cNvSpPr>
            <a:spLocks noGrp="1" noChangeArrowheads="1"/>
          </p:cNvSpPr>
          <p:nvPr>
            <p:ph type="title"/>
          </p:nvPr>
        </p:nvSpPr>
        <p:spPr>
          <a:xfrm>
            <a:off x="900113" y="1125538"/>
            <a:ext cx="7924800" cy="1143000"/>
          </a:xfrm>
        </p:spPr>
        <p:txBody>
          <a:bodyPr/>
          <a:lstStyle/>
          <a:p>
            <a:r>
              <a:rPr lang="es-EC" sz="3200" u="sng">
                <a:solidFill>
                  <a:schemeClr val="tx1"/>
                </a:solidFill>
                <a:latin typeface="Century Gothic" pitchFamily="34" charset="0"/>
              </a:rPr>
              <a:t>5.3 ANÁLISIS DE LOS BENEFICIOS EMPRESARIALES</a:t>
            </a:r>
            <a:endParaRPr lang="es-ES" sz="3200" u="sng">
              <a:solidFill>
                <a:schemeClr val="tx1"/>
              </a:solidFill>
              <a:latin typeface="Century Gothic" pitchFamily="34" charset="0"/>
            </a:endParaRPr>
          </a:p>
        </p:txBody>
      </p:sp>
      <p:sp>
        <p:nvSpPr>
          <p:cNvPr id="87043" name="Rectangle 3"/>
          <p:cNvSpPr>
            <a:spLocks noGrp="1" noChangeArrowheads="1"/>
          </p:cNvSpPr>
          <p:nvPr>
            <p:ph type="body" idx="1"/>
          </p:nvPr>
        </p:nvSpPr>
        <p:spPr/>
        <p:txBody>
          <a:bodyPr/>
          <a:lstStyle/>
          <a:p>
            <a:pPr algn="just">
              <a:lnSpc>
                <a:spcPct val="80000"/>
              </a:lnSpc>
              <a:buFont typeface="Wingdings" pitchFamily="2" charset="2"/>
              <a:buNone/>
            </a:pPr>
            <a:r>
              <a:rPr lang="es-EC" sz="2000">
                <a:latin typeface="Century Gothic" pitchFamily="34" charset="0"/>
              </a:rPr>
              <a:t>     </a:t>
            </a:r>
            <a:r>
              <a:rPr lang="es-EC" sz="2000" b="1">
                <a:latin typeface="Century Gothic" pitchFamily="34" charset="0"/>
              </a:rPr>
              <a:t>5.3.1 BENEFICIOS HACIA LOS EMPLEADOS</a:t>
            </a:r>
            <a:r>
              <a:rPr lang="es-EC" sz="2000">
                <a:latin typeface="Century Gothic" pitchFamily="34" charset="0"/>
              </a:rPr>
              <a:t> </a:t>
            </a:r>
          </a:p>
          <a:p>
            <a:pPr algn="just">
              <a:lnSpc>
                <a:spcPct val="80000"/>
              </a:lnSpc>
              <a:buFont typeface="Wingdings" pitchFamily="2" charset="2"/>
              <a:buNone/>
            </a:pPr>
            <a:r>
              <a:rPr lang="es-EC" sz="2000">
                <a:latin typeface="Century Gothic" pitchFamily="34" charset="0"/>
              </a:rPr>
              <a:t>     La eliminación de los desperdicios de anulaciones de facturas beneficia directamente a todos los departamentos de la regional  en sus actividades medidas en tiempos de trabajo y eficiencias.</a:t>
            </a:r>
          </a:p>
          <a:p>
            <a:pPr algn="just">
              <a:lnSpc>
                <a:spcPct val="80000"/>
              </a:lnSpc>
            </a:pPr>
            <a:r>
              <a:rPr lang="es-EC" sz="2000">
                <a:latin typeface="Century Gothic" pitchFamily="34" charset="0"/>
              </a:rPr>
              <a:t>Los departamentos de Ventas, Cartera, Facturación y Distribución  se reducen en tiempos  hora/ trabajo.</a:t>
            </a:r>
          </a:p>
          <a:p>
            <a:pPr algn="just">
              <a:lnSpc>
                <a:spcPct val="80000"/>
              </a:lnSpc>
            </a:pPr>
            <a:r>
              <a:rPr lang="es-EC" sz="2000">
                <a:latin typeface="Century Gothic" pitchFamily="34" charset="0"/>
              </a:rPr>
              <a:t>La redistribución de espacios de departamentos y la implementación del equipo adecuado de oficina y bodega.</a:t>
            </a:r>
          </a:p>
          <a:p>
            <a:pPr algn="just">
              <a:lnSpc>
                <a:spcPct val="80000"/>
              </a:lnSpc>
            </a:pPr>
            <a:r>
              <a:rPr lang="es-EC" sz="2000">
                <a:latin typeface="Century Gothic" pitchFamily="34" charset="0"/>
              </a:rPr>
              <a:t>Las políticas que aplica la  regional en la empresa y otras que serán añadidas para la optimización de trabajo desarrolla un mejoramiento continuo en cada actividad.</a:t>
            </a:r>
          </a:p>
          <a:p>
            <a:pPr algn="just">
              <a:lnSpc>
                <a:spcPct val="80000"/>
              </a:lnSpc>
            </a:pPr>
            <a:endParaRPr lang="es-ES" sz="200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randombar(horizontal)">
                                      <p:cBhvr>
                                        <p:cTn id="7" dur="600">
                                          <p:stCondLst>
                                            <p:cond delay="0"/>
                                          </p:stCondLst>
                                        </p:cTn>
                                        <p:tgtEl>
                                          <p:spTgt spid="8704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randombar(horizontal)">
                                      <p:cBhvr>
                                        <p:cTn id="12" dur="500"/>
                                        <p:tgtEl>
                                          <p:spTgt spid="870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7043">
                                            <p:txEl>
                                              <p:pRg st="1" end="1"/>
                                            </p:txEl>
                                          </p:spTgt>
                                        </p:tgtEl>
                                        <p:attrNameLst>
                                          <p:attrName>style.visibility</p:attrName>
                                        </p:attrNameLst>
                                      </p:cBhvr>
                                      <p:to>
                                        <p:strVal val="visible"/>
                                      </p:to>
                                    </p:set>
                                    <p:animEffect transition="in" filter="randombar(horizontal)">
                                      <p:cBhvr>
                                        <p:cTn id="17" dur="500"/>
                                        <p:tgtEl>
                                          <p:spTgt spid="870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7043">
                                            <p:txEl>
                                              <p:pRg st="2" end="2"/>
                                            </p:txEl>
                                          </p:spTgt>
                                        </p:tgtEl>
                                        <p:attrNameLst>
                                          <p:attrName>style.visibility</p:attrName>
                                        </p:attrNameLst>
                                      </p:cBhvr>
                                      <p:to>
                                        <p:strVal val="visible"/>
                                      </p:to>
                                    </p:set>
                                    <p:animEffect transition="in" filter="randombar(horizontal)">
                                      <p:cBhvr>
                                        <p:cTn id="22" dur="500"/>
                                        <p:tgtEl>
                                          <p:spTgt spid="870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7043">
                                            <p:txEl>
                                              <p:pRg st="3" end="3"/>
                                            </p:txEl>
                                          </p:spTgt>
                                        </p:tgtEl>
                                        <p:attrNameLst>
                                          <p:attrName>style.visibility</p:attrName>
                                        </p:attrNameLst>
                                      </p:cBhvr>
                                      <p:to>
                                        <p:strVal val="visible"/>
                                      </p:to>
                                    </p:set>
                                    <p:animEffect transition="in" filter="randombar(horizontal)">
                                      <p:cBhvr>
                                        <p:cTn id="27" dur="500"/>
                                        <p:tgtEl>
                                          <p:spTgt spid="870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7043">
                                            <p:txEl>
                                              <p:pRg st="4" end="4"/>
                                            </p:txEl>
                                          </p:spTgt>
                                        </p:tgtEl>
                                        <p:attrNameLst>
                                          <p:attrName>style.visibility</p:attrName>
                                        </p:attrNameLst>
                                      </p:cBhvr>
                                      <p:to>
                                        <p:strVal val="visible"/>
                                      </p:to>
                                    </p:set>
                                    <p:animEffect transition="in" filter="randombar(horizontal)">
                                      <p:cBhvr>
                                        <p:cTn id="32" dur="500"/>
                                        <p:tgtEl>
                                          <p:spTgt spid="87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AutoShape 2"/>
          <p:cNvSpPr>
            <a:spLocks noGrp="1" noChangeArrowheads="1"/>
          </p:cNvSpPr>
          <p:nvPr>
            <p:ph type="title"/>
          </p:nvPr>
        </p:nvSpPr>
        <p:spPr/>
        <p:txBody>
          <a:bodyPr/>
          <a:lstStyle/>
          <a:p>
            <a:r>
              <a:rPr lang="es-EC" sz="1800">
                <a:solidFill>
                  <a:schemeClr val="tx1"/>
                </a:solidFill>
                <a:latin typeface="Century Gothic" pitchFamily="34" charset="0"/>
              </a:rPr>
              <a:t>5.3.2 BENEFICIOS DE LA EMPRESA</a:t>
            </a:r>
            <a:endParaRPr lang="es-ES" sz="1800">
              <a:solidFill>
                <a:schemeClr val="tx1"/>
              </a:solidFill>
              <a:latin typeface="Century Gothic" pitchFamily="34" charset="0"/>
            </a:endParaRPr>
          </a:p>
        </p:txBody>
      </p:sp>
      <p:sp>
        <p:nvSpPr>
          <p:cNvPr id="88067" name="Rectangle 3"/>
          <p:cNvSpPr>
            <a:spLocks noGrp="1" noChangeArrowheads="1"/>
          </p:cNvSpPr>
          <p:nvPr>
            <p:ph type="body" idx="1"/>
          </p:nvPr>
        </p:nvSpPr>
        <p:spPr/>
        <p:txBody>
          <a:bodyPr/>
          <a:lstStyle/>
          <a:p>
            <a:pPr algn="just">
              <a:lnSpc>
                <a:spcPct val="80000"/>
              </a:lnSpc>
              <a:buFont typeface="Wingdings" pitchFamily="2" charset="2"/>
              <a:buNone/>
            </a:pPr>
            <a:r>
              <a:rPr lang="es-EC" sz="1600">
                <a:latin typeface="Century Gothic" pitchFamily="34" charset="0"/>
              </a:rPr>
              <a:t>      Mediante la aplicación de las herramientas elegidas en el Análisis para la Transformación de la Empresa</a:t>
            </a:r>
            <a:r>
              <a:rPr lang="es-ES" sz="1600">
                <a:latin typeface="Century Gothic" pitchFamily="34" charset="0"/>
              </a:rPr>
              <a:t> </a:t>
            </a:r>
            <a:r>
              <a:rPr lang="es-EC" sz="1600">
                <a:latin typeface="Century Gothic" pitchFamily="34" charset="0"/>
              </a:rPr>
              <a:t>se obtiene:</a:t>
            </a:r>
          </a:p>
          <a:p>
            <a:pPr algn="just">
              <a:lnSpc>
                <a:spcPct val="80000"/>
              </a:lnSpc>
            </a:pPr>
            <a:r>
              <a:rPr lang="es-EC" sz="1600">
                <a:latin typeface="Century Gothic" pitchFamily="34" charset="0"/>
              </a:rPr>
              <a:t> El costo de error en la toma de pedidos por $3,714.01 se convierte en ahorro anual.</a:t>
            </a:r>
          </a:p>
          <a:p>
            <a:pPr algn="just">
              <a:lnSpc>
                <a:spcPct val="80000"/>
              </a:lnSpc>
            </a:pPr>
            <a:r>
              <a:rPr lang="es-EC" sz="1600">
                <a:latin typeface="Century Gothic" pitchFamily="34" charset="0"/>
              </a:rPr>
              <a:t>La empresa obtiene un beneficio de  $9,602.98 </a:t>
            </a:r>
          </a:p>
          <a:p>
            <a:pPr algn="just">
              <a:lnSpc>
                <a:spcPct val="80000"/>
              </a:lnSpc>
            </a:pPr>
            <a:r>
              <a:rPr lang="es-EC" sz="1600">
                <a:latin typeface="Century Gothic" pitchFamily="34" charset="0"/>
              </a:rPr>
              <a:t>Mejor flujo de trabajo departamental con  control de cada actividad y así poder prevenir errores futuros o aplicar planes de contingencia si fuera el caso.</a:t>
            </a:r>
            <a:r>
              <a:rPr lang="es-ES" sz="1600">
                <a:latin typeface="Century Gothic" pitchFamily="34" charset="0"/>
              </a:rPr>
              <a:t> </a:t>
            </a:r>
          </a:p>
          <a:p>
            <a:pPr algn="just">
              <a:lnSpc>
                <a:spcPct val="80000"/>
              </a:lnSpc>
            </a:pPr>
            <a:r>
              <a:rPr lang="es-EC" sz="1600">
                <a:latin typeface="Century Gothic" pitchFamily="34" charset="0"/>
              </a:rPr>
              <a:t>Reducción en devoluciones de mercadería a consecuencia de errores en toma de pedidos (asesores de venta) lo cual generaba mayores actividades para los departamentos, es decir reducción de tiempos. </a:t>
            </a:r>
          </a:p>
          <a:p>
            <a:pPr algn="just">
              <a:lnSpc>
                <a:spcPct val="80000"/>
              </a:lnSpc>
            </a:pPr>
            <a:r>
              <a:rPr lang="es-EC" sz="1600">
                <a:latin typeface="Century Gothic" pitchFamily="34" charset="0"/>
              </a:rPr>
              <a:t>La aplicación de las 5’s cuyo principal objetivo es generar un mejor ambiente laboral se logrará un beneficio en el desempeño de los empleados al encontrarse en un lugar acorde para poder desarrollar sus actividades logrando así un mayor rendimiento. </a:t>
            </a:r>
            <a:endParaRPr lang="es-ES" sz="160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randombar(horizontal)">
                                      <p:cBhvr>
                                        <p:cTn id="7" dur="600">
                                          <p:stCondLst>
                                            <p:cond delay="0"/>
                                          </p:stCondLst>
                                        </p:cTn>
                                        <p:tgtEl>
                                          <p:spTgt spid="8806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randombar(horizontal)">
                                      <p:cBhvr>
                                        <p:cTn id="12" dur="500"/>
                                        <p:tgtEl>
                                          <p:spTgt spid="880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8067">
                                            <p:txEl>
                                              <p:pRg st="1" end="1"/>
                                            </p:txEl>
                                          </p:spTgt>
                                        </p:tgtEl>
                                        <p:attrNameLst>
                                          <p:attrName>style.visibility</p:attrName>
                                        </p:attrNameLst>
                                      </p:cBhvr>
                                      <p:to>
                                        <p:strVal val="visible"/>
                                      </p:to>
                                    </p:set>
                                    <p:animEffect transition="in" filter="randombar(horizontal)">
                                      <p:cBhvr>
                                        <p:cTn id="17" dur="500"/>
                                        <p:tgtEl>
                                          <p:spTgt spid="880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8067">
                                            <p:txEl>
                                              <p:pRg st="2" end="2"/>
                                            </p:txEl>
                                          </p:spTgt>
                                        </p:tgtEl>
                                        <p:attrNameLst>
                                          <p:attrName>style.visibility</p:attrName>
                                        </p:attrNameLst>
                                      </p:cBhvr>
                                      <p:to>
                                        <p:strVal val="visible"/>
                                      </p:to>
                                    </p:set>
                                    <p:animEffect transition="in" filter="randombar(horizontal)">
                                      <p:cBhvr>
                                        <p:cTn id="22" dur="500"/>
                                        <p:tgtEl>
                                          <p:spTgt spid="880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8067">
                                            <p:txEl>
                                              <p:pRg st="3" end="3"/>
                                            </p:txEl>
                                          </p:spTgt>
                                        </p:tgtEl>
                                        <p:attrNameLst>
                                          <p:attrName>style.visibility</p:attrName>
                                        </p:attrNameLst>
                                      </p:cBhvr>
                                      <p:to>
                                        <p:strVal val="visible"/>
                                      </p:to>
                                    </p:set>
                                    <p:animEffect transition="in" filter="randombar(horizontal)">
                                      <p:cBhvr>
                                        <p:cTn id="27" dur="500"/>
                                        <p:tgtEl>
                                          <p:spTgt spid="880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8067">
                                            <p:txEl>
                                              <p:pRg st="4" end="4"/>
                                            </p:txEl>
                                          </p:spTgt>
                                        </p:tgtEl>
                                        <p:attrNameLst>
                                          <p:attrName>style.visibility</p:attrName>
                                        </p:attrNameLst>
                                      </p:cBhvr>
                                      <p:to>
                                        <p:strVal val="visible"/>
                                      </p:to>
                                    </p:set>
                                    <p:animEffect transition="in" filter="randombar(horizontal)">
                                      <p:cBhvr>
                                        <p:cTn id="32" dur="500"/>
                                        <p:tgtEl>
                                          <p:spTgt spid="8806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8067">
                                            <p:txEl>
                                              <p:pRg st="5" end="5"/>
                                            </p:txEl>
                                          </p:spTgt>
                                        </p:tgtEl>
                                        <p:attrNameLst>
                                          <p:attrName>style.visibility</p:attrName>
                                        </p:attrNameLst>
                                      </p:cBhvr>
                                      <p:to>
                                        <p:strVal val="visible"/>
                                      </p:to>
                                    </p:set>
                                    <p:animEffect transition="in" filter="randombar(horizontal)">
                                      <p:cBhvr>
                                        <p:cTn id="37" dur="500"/>
                                        <p:tgtEl>
                                          <p:spTgt spid="880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a:xfrm>
            <a:off x="1042988" y="1052513"/>
            <a:ext cx="7924800" cy="1143000"/>
          </a:xfrm>
        </p:spPr>
        <p:txBody>
          <a:bodyPr/>
          <a:lstStyle/>
          <a:p>
            <a:r>
              <a:rPr lang="es-EC" sz="2200">
                <a:solidFill>
                  <a:schemeClr val="hlink"/>
                </a:solidFill>
                <a:latin typeface="Century Gothic" pitchFamily="34" charset="0"/>
              </a:rPr>
              <a:t>5.4 FLUJO DE CAJA ANUAL</a:t>
            </a:r>
            <a:r>
              <a:rPr lang="es-EC">
                <a:latin typeface="Century Gothic" pitchFamily="34" charset="0"/>
              </a:rPr>
              <a:t> </a:t>
            </a:r>
            <a:endParaRPr lang="es-ES">
              <a:latin typeface="Century Gothic" pitchFamily="34" charset="0"/>
            </a:endParaRPr>
          </a:p>
        </p:txBody>
      </p:sp>
      <p:pic>
        <p:nvPicPr>
          <p:cNvPr id="89093" name="Picture 5"/>
          <p:cNvPicPr>
            <a:picLocks noChangeAspect="1" noChangeArrowheads="1"/>
          </p:cNvPicPr>
          <p:nvPr>
            <p:ph type="body" idx="1"/>
          </p:nvPr>
        </p:nvPicPr>
        <p:blipFill>
          <a:blip r:embed="rId2"/>
          <a:srcRect/>
          <a:stretch>
            <a:fillRect/>
          </a:stretch>
        </p:blipFill>
        <p:spPr>
          <a:xfrm>
            <a:off x="585788" y="2060575"/>
            <a:ext cx="8558212" cy="3957638"/>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randombar(horizontal)">
                                      <p:cBhvr>
                                        <p:cTn id="7" dur="600">
                                          <p:stCondLst>
                                            <p:cond delay="0"/>
                                          </p:stCondLst>
                                        </p:cTn>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en-US" sz="3200">
                <a:solidFill>
                  <a:schemeClr val="tx1"/>
                </a:solidFill>
                <a:effectLst>
                  <a:outerShdw blurRad="38100" dist="38100" dir="2700000" algn="tl">
                    <a:srgbClr val="C0C0C0"/>
                  </a:outerShdw>
                </a:effectLst>
                <a:latin typeface="Century Gothic" pitchFamily="34" charset="0"/>
              </a:rPr>
              <a:t>1</a:t>
            </a:r>
            <a:r>
              <a:rPr lang="es-ES" sz="3200">
                <a:solidFill>
                  <a:schemeClr val="tx1"/>
                </a:solidFill>
                <a:effectLst>
                  <a:outerShdw blurRad="38100" dist="38100" dir="2700000" algn="tl">
                    <a:srgbClr val="C0C0C0"/>
                  </a:outerShdw>
                </a:effectLst>
                <a:latin typeface="Century Gothic" pitchFamily="34" charset="0"/>
              </a:rPr>
              <a:t>. </a:t>
            </a:r>
            <a:r>
              <a:rPr lang="es-ES" sz="3200" u="sng">
                <a:solidFill>
                  <a:schemeClr val="tx1"/>
                </a:solidFill>
                <a:effectLst>
                  <a:outerShdw blurRad="38100" dist="38100" dir="2700000" algn="tl">
                    <a:srgbClr val="C0C0C0"/>
                  </a:outerShdw>
                </a:effectLst>
                <a:latin typeface="Century Gothic" pitchFamily="34" charset="0"/>
              </a:rPr>
              <a:t>GENERALIDADES</a:t>
            </a:r>
          </a:p>
        </p:txBody>
      </p:sp>
      <p:sp>
        <p:nvSpPr>
          <p:cNvPr id="10243" name="Rectangle 3"/>
          <p:cNvSpPr>
            <a:spLocks noGrp="1" noChangeArrowheads="1"/>
          </p:cNvSpPr>
          <p:nvPr>
            <p:ph type="body" idx="1"/>
          </p:nvPr>
        </p:nvSpPr>
        <p:spPr/>
        <p:txBody>
          <a:bodyPr/>
          <a:lstStyle/>
          <a:p>
            <a:pPr>
              <a:lnSpc>
                <a:spcPct val="90000"/>
              </a:lnSpc>
              <a:buFont typeface="Wingdings" pitchFamily="2" charset="2"/>
              <a:buNone/>
            </a:pPr>
            <a:r>
              <a:rPr lang="es-EC" sz="1800" b="1">
                <a:latin typeface="Century Gothic" pitchFamily="34" charset="0"/>
              </a:rPr>
              <a:t>1.1 Historia</a:t>
            </a:r>
          </a:p>
          <a:p>
            <a:pPr>
              <a:lnSpc>
                <a:spcPct val="90000"/>
              </a:lnSpc>
              <a:buFont typeface="Wingdings" pitchFamily="2" charset="2"/>
              <a:buNone/>
            </a:pPr>
            <a:endParaRPr lang="es-ES" sz="1800" b="1">
              <a:latin typeface="Century Gothic" pitchFamily="34" charset="0"/>
            </a:endParaRPr>
          </a:p>
          <a:p>
            <a:pPr>
              <a:lnSpc>
                <a:spcPct val="90000"/>
              </a:lnSpc>
              <a:buFont typeface="Wingdings" pitchFamily="2" charset="2"/>
              <a:buNone/>
            </a:pPr>
            <a:r>
              <a:rPr lang="es-ES" sz="1800" b="1">
                <a:latin typeface="Century Gothic" pitchFamily="34" charset="0"/>
              </a:rPr>
              <a:t>SIPIA S.A. </a:t>
            </a:r>
            <a:endParaRPr lang="es-ES" sz="1800" b="1" u="sng">
              <a:latin typeface="Century Gothic" pitchFamily="34" charset="0"/>
            </a:endParaRPr>
          </a:p>
          <a:p>
            <a:pPr>
              <a:lnSpc>
                <a:spcPct val="90000"/>
              </a:lnSpc>
              <a:buFont typeface="Wingdings" pitchFamily="2" charset="2"/>
              <a:buNone/>
            </a:pPr>
            <a:r>
              <a:rPr lang="es-ES" sz="1800" b="1" u="sng">
                <a:latin typeface="Century Gothic" pitchFamily="34" charset="0"/>
              </a:rPr>
              <a:t>SERVICIO INTEGRAL PARA LA INDUSTRIA ALIMENTICIA S. A.</a:t>
            </a:r>
          </a:p>
          <a:p>
            <a:pPr>
              <a:lnSpc>
                <a:spcPct val="90000"/>
              </a:lnSpc>
              <a:buFont typeface="Wingdings" pitchFamily="2" charset="2"/>
              <a:buNone/>
            </a:pPr>
            <a:endParaRPr lang="es-ES" sz="1800">
              <a:latin typeface="Century Gothic" pitchFamily="34" charset="0"/>
            </a:endParaRPr>
          </a:p>
          <a:p>
            <a:pPr algn="just">
              <a:lnSpc>
                <a:spcPct val="90000"/>
              </a:lnSpc>
            </a:pPr>
            <a:r>
              <a:rPr lang="es-ES" sz="1800">
                <a:latin typeface="Century Gothic" pitchFamily="34" charset="0"/>
              </a:rPr>
              <a:t>Es un grupo agroindustrial dedicado por más de 23 años a la elaboración de vegetales y frutas en conserva. Cuenta con una infraestructura altamente tecnificada con capacidad para la fabricación y distribución a nivel local e internacional.</a:t>
            </a:r>
          </a:p>
          <a:p>
            <a:pPr algn="just">
              <a:lnSpc>
                <a:spcPct val="90000"/>
              </a:lnSpc>
              <a:buFont typeface="Wingdings" pitchFamily="2" charset="2"/>
              <a:buNone/>
            </a:pPr>
            <a:endParaRPr lang="es-ES" sz="1800">
              <a:latin typeface="Century Gothic" pitchFamily="34" charset="0"/>
            </a:endParaRPr>
          </a:p>
          <a:p>
            <a:pPr algn="just">
              <a:lnSpc>
                <a:spcPct val="90000"/>
              </a:lnSpc>
            </a:pPr>
            <a:r>
              <a:rPr lang="es-ES" sz="1800">
                <a:latin typeface="Century Gothic" pitchFamily="34" charset="0"/>
              </a:rPr>
              <a:t> Para el mercado nacional la empresa importa y comercializa productos de alta calidad provenientes de Europa y Asia, acorde con su compromiso de servicio al cliente.</a:t>
            </a:r>
          </a:p>
          <a:p>
            <a:pPr>
              <a:lnSpc>
                <a:spcPct val="90000"/>
              </a:lnSpc>
            </a:pPr>
            <a:endParaRPr lang="es-ES" sz="180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randombar(horizontal)">
                                      <p:cBhvr>
                                        <p:cTn id="7" dur="600">
                                          <p:stCondLst>
                                            <p:cond delay="0"/>
                                          </p:stCondLst>
                                        </p:cTn>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randombar(horizontal)">
                                      <p:cBhvr>
                                        <p:cTn id="12" dur="5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randombar(horizontal)">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randombar(horizontal)">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randombar(horizontal)">
                                      <p:cBhvr>
                                        <p:cTn id="27" dur="500"/>
                                        <p:tgtEl>
                                          <p:spTgt spid="102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243">
                                            <p:txEl>
                                              <p:pRg st="7" end="7"/>
                                            </p:txEl>
                                          </p:spTgt>
                                        </p:tgtEl>
                                        <p:attrNameLst>
                                          <p:attrName>style.visibility</p:attrName>
                                        </p:attrNameLst>
                                      </p:cBhvr>
                                      <p:to>
                                        <p:strVal val="visible"/>
                                      </p:to>
                                    </p:set>
                                    <p:animEffect transition="in" filter="randombar(horizontal)">
                                      <p:cBhvr>
                                        <p:cTn id="32"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AutoShape 2"/>
          <p:cNvSpPr>
            <a:spLocks noGrp="1" noChangeArrowheads="1"/>
          </p:cNvSpPr>
          <p:nvPr>
            <p:ph type="title"/>
          </p:nvPr>
        </p:nvSpPr>
        <p:spPr>
          <a:xfrm>
            <a:off x="827088" y="549275"/>
            <a:ext cx="7924800" cy="1143000"/>
          </a:xfrm>
        </p:spPr>
        <p:txBody>
          <a:bodyPr/>
          <a:lstStyle/>
          <a:p>
            <a:pPr algn="ctr"/>
            <a:r>
              <a:rPr lang="es-EC" sz="2000">
                <a:solidFill>
                  <a:schemeClr val="tx1"/>
                </a:solidFill>
                <a:latin typeface="Century Gothic" pitchFamily="34" charset="0"/>
              </a:rPr>
              <a:t>5.4.1 EX ANTE</a:t>
            </a:r>
            <a:endParaRPr lang="es-ES" sz="2000">
              <a:solidFill>
                <a:schemeClr val="tx1"/>
              </a:solidFill>
              <a:latin typeface="Century Gothic" pitchFamily="34" charset="0"/>
            </a:endParaRPr>
          </a:p>
        </p:txBody>
      </p:sp>
      <p:pic>
        <p:nvPicPr>
          <p:cNvPr id="90117" name="Picture 5"/>
          <p:cNvPicPr>
            <a:picLocks noChangeAspect="1" noChangeArrowheads="1"/>
          </p:cNvPicPr>
          <p:nvPr>
            <p:ph type="body" idx="1"/>
          </p:nvPr>
        </p:nvPicPr>
        <p:blipFill>
          <a:blip r:embed="rId2"/>
          <a:srcRect/>
          <a:stretch>
            <a:fillRect/>
          </a:stretch>
        </p:blipFill>
        <p:spPr>
          <a:xfrm>
            <a:off x="900113" y="1700213"/>
            <a:ext cx="7416800" cy="4265612"/>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randombar(horizontal)">
                                      <p:cBhvr>
                                        <p:cTn id="7" dur="600">
                                          <p:stCondLst>
                                            <p:cond delay="0"/>
                                          </p:stCondLst>
                                        </p:cTn>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AutoShape 2"/>
          <p:cNvSpPr>
            <a:spLocks noGrp="1" noChangeArrowheads="1"/>
          </p:cNvSpPr>
          <p:nvPr>
            <p:ph type="title"/>
          </p:nvPr>
        </p:nvSpPr>
        <p:spPr/>
        <p:txBody>
          <a:bodyPr/>
          <a:lstStyle/>
          <a:p>
            <a:pPr algn="ctr"/>
            <a:r>
              <a:rPr lang="es-EC" sz="2000" u="sng">
                <a:solidFill>
                  <a:schemeClr val="tx1"/>
                </a:solidFill>
                <a:latin typeface="Century Gothic" pitchFamily="34" charset="0"/>
              </a:rPr>
              <a:t>5.4.2 EX  POST</a:t>
            </a:r>
            <a:endParaRPr lang="es-ES" sz="2000" u="sng">
              <a:solidFill>
                <a:schemeClr val="tx1"/>
              </a:solidFill>
              <a:latin typeface="Century Gothic" pitchFamily="34" charset="0"/>
            </a:endParaRPr>
          </a:p>
        </p:txBody>
      </p:sp>
      <p:pic>
        <p:nvPicPr>
          <p:cNvPr id="91141" name="Picture 5"/>
          <p:cNvPicPr>
            <a:picLocks noChangeAspect="1" noChangeArrowheads="1"/>
          </p:cNvPicPr>
          <p:nvPr>
            <p:ph type="body" idx="1"/>
          </p:nvPr>
        </p:nvPicPr>
        <p:blipFill>
          <a:blip r:embed="rId2"/>
          <a:srcRect/>
          <a:stretch>
            <a:fillRect/>
          </a:stretch>
        </p:blipFill>
        <p:spPr>
          <a:xfrm>
            <a:off x="1403350" y="1844675"/>
            <a:ext cx="6624638" cy="4483100"/>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randombar(horizontal)">
                                      <p:cBhvr>
                                        <p:cTn id="7" dur="600">
                                          <p:stCondLst>
                                            <p:cond delay="0"/>
                                          </p:stCondLst>
                                        </p:cTn>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AutoShape 2"/>
          <p:cNvSpPr>
            <a:spLocks noGrp="1" noChangeArrowheads="1"/>
          </p:cNvSpPr>
          <p:nvPr>
            <p:ph type="title"/>
          </p:nvPr>
        </p:nvSpPr>
        <p:spPr/>
        <p:txBody>
          <a:bodyPr/>
          <a:lstStyle/>
          <a:p>
            <a:pPr algn="ctr"/>
            <a:r>
              <a:rPr lang="es-EC" sz="2000">
                <a:solidFill>
                  <a:schemeClr val="tx1"/>
                </a:solidFill>
                <a:latin typeface="Century Gothic" pitchFamily="34" charset="0"/>
              </a:rPr>
              <a:t>5.4.3 ANÁLISIS  BENEFICIO MARGINAL</a:t>
            </a:r>
            <a:endParaRPr lang="es-ES" sz="2000">
              <a:solidFill>
                <a:schemeClr val="tx1"/>
              </a:solidFill>
              <a:latin typeface="Century Gothic" pitchFamily="34" charset="0"/>
            </a:endParaRPr>
          </a:p>
        </p:txBody>
      </p:sp>
      <p:sp>
        <p:nvSpPr>
          <p:cNvPr id="92163" name="Rectangle 3"/>
          <p:cNvSpPr>
            <a:spLocks noGrp="1" noChangeArrowheads="1"/>
          </p:cNvSpPr>
          <p:nvPr>
            <p:ph type="body" sz="half" idx="1"/>
          </p:nvPr>
        </p:nvSpPr>
        <p:spPr>
          <a:xfrm>
            <a:off x="838200" y="2362200"/>
            <a:ext cx="7693025" cy="1800225"/>
          </a:xfrm>
        </p:spPr>
        <p:txBody>
          <a:bodyPr/>
          <a:lstStyle/>
          <a:p>
            <a:pPr algn="just">
              <a:lnSpc>
                <a:spcPct val="90000"/>
              </a:lnSpc>
            </a:pPr>
            <a:r>
              <a:rPr lang="es-EC" sz="1800">
                <a:latin typeface="Century Gothic" pitchFamily="34" charset="0"/>
              </a:rPr>
              <a:t>Una vez realizados los respectivos flujos mediante el cual se obtiene la utilidad anual generada con el error de la toma de pedidos que afecta el departamento de facturación   y la utilidad que se obtiene luego de la implementación de las mejoras se obtuvo la diferencia entre estos flujos que corresponde al ahorro en este departamento, siendo este el beneficio marginal de ese proyecto.</a:t>
            </a:r>
          </a:p>
          <a:p>
            <a:pPr>
              <a:lnSpc>
                <a:spcPct val="90000"/>
              </a:lnSpc>
              <a:buFont typeface="Wingdings" pitchFamily="2" charset="2"/>
              <a:buNone/>
            </a:pPr>
            <a:r>
              <a:rPr lang="es-ES" sz="1800">
                <a:latin typeface="Century Gothic" pitchFamily="34" charset="0"/>
              </a:rPr>
              <a:t>    Se obtiene un </a:t>
            </a:r>
            <a:r>
              <a:rPr lang="es-ES" sz="1800" b="1">
                <a:latin typeface="Century Gothic" pitchFamily="34" charset="0"/>
              </a:rPr>
              <a:t>VAN</a:t>
            </a:r>
            <a:r>
              <a:rPr lang="es-ES" sz="1800">
                <a:latin typeface="Century Gothic" pitchFamily="34" charset="0"/>
              </a:rPr>
              <a:t> de </a:t>
            </a:r>
            <a:r>
              <a:rPr lang="es-ES" sz="1800" b="1">
                <a:latin typeface="Century Gothic" pitchFamily="34" charset="0"/>
              </a:rPr>
              <a:t>$9,602.98</a:t>
            </a:r>
          </a:p>
          <a:p>
            <a:pPr>
              <a:lnSpc>
                <a:spcPct val="90000"/>
              </a:lnSpc>
              <a:buFont typeface="Wingdings" pitchFamily="2" charset="2"/>
              <a:buNone/>
            </a:pPr>
            <a:endParaRPr lang="es-ES" sz="1800" b="1">
              <a:latin typeface="Century Gothic" pitchFamily="34" charset="0"/>
            </a:endParaRPr>
          </a:p>
        </p:txBody>
      </p:sp>
      <p:pic>
        <p:nvPicPr>
          <p:cNvPr id="92166" name="Picture 6"/>
          <p:cNvPicPr>
            <a:picLocks noChangeAspect="1" noChangeArrowheads="1"/>
          </p:cNvPicPr>
          <p:nvPr>
            <p:ph sz="half" idx="2"/>
          </p:nvPr>
        </p:nvPicPr>
        <p:blipFill>
          <a:blip r:embed="rId2"/>
          <a:srcRect/>
          <a:stretch>
            <a:fillRect/>
          </a:stretch>
        </p:blipFill>
        <p:spPr>
          <a:xfrm>
            <a:off x="1476375" y="4508500"/>
            <a:ext cx="6696075" cy="1785938"/>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randombar(horizontal)">
                                      <p:cBhvr>
                                        <p:cTn id="7" dur="600">
                                          <p:stCondLst>
                                            <p:cond delay="0"/>
                                          </p:stCondLst>
                                        </p:cTn>
                                        <p:tgtEl>
                                          <p:spTgt spid="9216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2163">
                                            <p:txEl>
                                              <p:pRg st="0" end="0"/>
                                            </p:txEl>
                                          </p:spTgt>
                                        </p:tgtEl>
                                        <p:attrNameLst>
                                          <p:attrName>style.visibility</p:attrName>
                                        </p:attrNameLst>
                                      </p:cBhvr>
                                      <p:to>
                                        <p:strVal val="visible"/>
                                      </p:to>
                                    </p:set>
                                    <p:animEffect transition="in" filter="randombar(horizontal)">
                                      <p:cBhvr>
                                        <p:cTn id="12" dur="500"/>
                                        <p:tgtEl>
                                          <p:spTgt spid="921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2163">
                                            <p:txEl>
                                              <p:pRg st="1" end="1"/>
                                            </p:txEl>
                                          </p:spTgt>
                                        </p:tgtEl>
                                        <p:attrNameLst>
                                          <p:attrName>style.visibility</p:attrName>
                                        </p:attrNameLst>
                                      </p:cBhvr>
                                      <p:to>
                                        <p:strVal val="visible"/>
                                      </p:to>
                                    </p:set>
                                    <p:animEffect transition="in" filter="randombar(horizontal)">
                                      <p:cBhvr>
                                        <p:cTn id="17" dur="500"/>
                                        <p:tgtEl>
                                          <p:spTgt spid="92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p:txBody>
          <a:bodyPr/>
          <a:lstStyle/>
          <a:p>
            <a:pPr algn="ctr"/>
            <a:r>
              <a:rPr lang="es-EC" u="sng">
                <a:solidFill>
                  <a:schemeClr val="tx1"/>
                </a:solidFill>
                <a:latin typeface="Century Gothic" pitchFamily="34" charset="0"/>
              </a:rPr>
              <a:t>5.5 ANÁLISIS DE SENSIBILIDAD</a:t>
            </a:r>
            <a:endParaRPr lang="es-ES" u="sng">
              <a:solidFill>
                <a:schemeClr val="tx1"/>
              </a:solidFill>
              <a:latin typeface="Century Gothic" pitchFamily="34" charset="0"/>
            </a:endParaRPr>
          </a:p>
        </p:txBody>
      </p:sp>
      <p:sp>
        <p:nvSpPr>
          <p:cNvPr id="94211" name="Rectangle 3"/>
          <p:cNvSpPr>
            <a:spLocks noGrp="1" noChangeArrowheads="1"/>
          </p:cNvSpPr>
          <p:nvPr>
            <p:ph type="body" sz="half" idx="1"/>
          </p:nvPr>
        </p:nvSpPr>
        <p:spPr>
          <a:xfrm>
            <a:off x="838200" y="2362200"/>
            <a:ext cx="7693025" cy="1800225"/>
          </a:xfrm>
        </p:spPr>
        <p:txBody>
          <a:bodyPr/>
          <a:lstStyle/>
          <a:p>
            <a:pPr algn="just">
              <a:buFont typeface="Wingdings" pitchFamily="2" charset="2"/>
              <a:buNone/>
            </a:pPr>
            <a:r>
              <a:rPr lang="es-EC" sz="2000">
                <a:latin typeface="Century Gothic" pitchFamily="34" charset="0"/>
              </a:rPr>
              <a:t>    </a:t>
            </a:r>
            <a:r>
              <a:rPr lang="es-EC" sz="2000" b="1">
                <a:latin typeface="Century Gothic" pitchFamily="34" charset="0"/>
              </a:rPr>
              <a:t>5.5.1 COSTO VARIABLE DE LA EMPRESA</a:t>
            </a:r>
            <a:r>
              <a:rPr lang="es-EC" sz="2000">
                <a:latin typeface="Century Gothic" pitchFamily="34" charset="0"/>
              </a:rPr>
              <a:t> </a:t>
            </a:r>
          </a:p>
          <a:p>
            <a:pPr algn="just">
              <a:buFont typeface="Wingdings" pitchFamily="2" charset="2"/>
              <a:buNone/>
            </a:pPr>
            <a:r>
              <a:rPr lang="es-EC" sz="2000">
                <a:latin typeface="Century Gothic" pitchFamily="34" charset="0"/>
              </a:rPr>
              <a:t>    Se determina el Costo Variable de la Empresa en base a la cantidad de facturas anuladas por error de la Toma de Pedidos</a:t>
            </a:r>
            <a:r>
              <a:rPr lang="es-ES" sz="2000">
                <a:latin typeface="Century Gothic" pitchFamily="34" charset="0"/>
              </a:rPr>
              <a:t> </a:t>
            </a:r>
          </a:p>
        </p:txBody>
      </p:sp>
      <p:pic>
        <p:nvPicPr>
          <p:cNvPr id="94214" name="Picture 6"/>
          <p:cNvPicPr>
            <a:picLocks noChangeAspect="1" noChangeArrowheads="1"/>
          </p:cNvPicPr>
          <p:nvPr/>
        </p:nvPicPr>
        <p:blipFill>
          <a:blip r:embed="rId2"/>
          <a:srcRect/>
          <a:stretch>
            <a:fillRect/>
          </a:stretch>
        </p:blipFill>
        <p:spPr bwMode="auto">
          <a:xfrm>
            <a:off x="2484438" y="4149725"/>
            <a:ext cx="5238750" cy="1809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randombar(horizontal)">
                                      <p:cBhvr>
                                        <p:cTn id="7" dur="600">
                                          <p:stCondLst>
                                            <p:cond delay="0"/>
                                          </p:stCondLst>
                                        </p:cTn>
                                        <p:tgtEl>
                                          <p:spTgt spid="942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randombar(horizontal)">
                                      <p:cBhvr>
                                        <p:cTn id="12" dur="500"/>
                                        <p:tgtEl>
                                          <p:spTgt spid="942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4211">
                                            <p:txEl>
                                              <p:pRg st="1" end="1"/>
                                            </p:txEl>
                                          </p:spTgt>
                                        </p:tgtEl>
                                        <p:attrNameLst>
                                          <p:attrName>style.visibility</p:attrName>
                                        </p:attrNameLst>
                                      </p:cBhvr>
                                      <p:to>
                                        <p:strVal val="visible"/>
                                      </p:to>
                                    </p:set>
                                    <p:animEffect transition="in" filter="randombar(horizontal)">
                                      <p:cBhvr>
                                        <p:cTn id="17" dur="500"/>
                                        <p:tgtEl>
                                          <p:spTgt spid="942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AutoShape 2"/>
          <p:cNvSpPr>
            <a:spLocks noGrp="1" noChangeArrowheads="1"/>
          </p:cNvSpPr>
          <p:nvPr>
            <p:ph type="ctrTitle"/>
          </p:nvPr>
        </p:nvSpPr>
        <p:spPr/>
        <p:txBody>
          <a:bodyPr/>
          <a:lstStyle/>
          <a:p>
            <a:r>
              <a:rPr lang="es-EC">
                <a:latin typeface="Century Gothic" pitchFamily="34" charset="0"/>
              </a:rPr>
              <a:t>ANÁLISIS DE SENSIBILIDAD </a:t>
            </a:r>
            <a:br>
              <a:rPr lang="es-EC">
                <a:latin typeface="Century Gothic" pitchFamily="34" charset="0"/>
              </a:rPr>
            </a:br>
            <a:r>
              <a:rPr lang="es-EC" sz="2000">
                <a:latin typeface="Century Gothic" pitchFamily="34" charset="0"/>
              </a:rPr>
              <a:t>PROGRAMA DE SIMULACION @RISK</a:t>
            </a:r>
            <a:r>
              <a:rPr lang="es-ES_tradnl" sz="2000">
                <a:latin typeface="Century Gothic" pitchFamily="34" charset="0"/>
              </a:rPr>
              <a:t/>
            </a:r>
            <a:br>
              <a:rPr lang="es-ES_tradnl" sz="2000">
                <a:latin typeface="Century Gothic" pitchFamily="34" charset="0"/>
              </a:rPr>
            </a:br>
            <a:endParaRPr lang="es-ES" sz="2000">
              <a:latin typeface="Century Gothic" pitchFamily="34" charset="0"/>
            </a:endParaRPr>
          </a:p>
        </p:txBody>
      </p:sp>
      <p:sp>
        <p:nvSpPr>
          <p:cNvPr id="136197" name="Rectangle 5"/>
          <p:cNvSpPr>
            <a:spLocks noChangeArrowheads="1"/>
          </p:cNvSpPr>
          <p:nvPr/>
        </p:nvSpPr>
        <p:spPr bwMode="auto">
          <a:xfrm>
            <a:off x="1042988" y="2565400"/>
            <a:ext cx="7077075" cy="3724275"/>
          </a:xfrm>
          <a:prstGeom prst="rect">
            <a:avLst/>
          </a:prstGeom>
          <a:noFill/>
          <a:ln w="9525">
            <a:noFill/>
            <a:miter lim="800000"/>
            <a:headEnd/>
            <a:tailEnd/>
          </a:ln>
          <a:effectLst/>
        </p:spPr>
        <p:txBody>
          <a:bodyPr/>
          <a:lstStyle/>
          <a:p>
            <a:pPr marL="342900" indent="-342900">
              <a:lnSpc>
                <a:spcPct val="90000"/>
              </a:lnSpc>
              <a:spcBef>
                <a:spcPct val="20000"/>
              </a:spcBef>
              <a:buClr>
                <a:schemeClr val="tx1"/>
              </a:buClr>
              <a:buSzPct val="75000"/>
              <a:buFont typeface="Wingdings" pitchFamily="2" charset="2"/>
              <a:buChar char="l"/>
            </a:pPr>
            <a:r>
              <a:rPr lang="es-ES_tradnl" sz="2400" b="1"/>
              <a:t>Variables:</a:t>
            </a:r>
          </a:p>
          <a:p>
            <a:pPr marL="1143000" lvl="2" indent="-228600" algn="just">
              <a:lnSpc>
                <a:spcPct val="90000"/>
              </a:lnSpc>
              <a:spcBef>
                <a:spcPct val="20000"/>
              </a:spcBef>
              <a:buClr>
                <a:schemeClr val="tx1"/>
              </a:buClr>
              <a:buSzPct val="75000"/>
              <a:buFont typeface="Wingdings" pitchFamily="2" charset="2"/>
              <a:buChar char="l"/>
            </a:pPr>
            <a:r>
              <a:rPr lang="es-ES" b="1"/>
              <a:t>TASA DE DESCUENTO:</a:t>
            </a:r>
            <a:r>
              <a:rPr lang="es-ES"/>
              <a:t> La tasa de la empresa es del 12.5 %, pero existe la posibilidad de variación de manera pesimista al 18 %, pero es muy probable que la empresa tenga una consideración del 15 %.  de manera histórica. Con esto la mejor variación de la tasa de descuento estaría representada por una distribución de probabilidad pert (12.5, 15, 18</a:t>
            </a:r>
          </a:p>
          <a:p>
            <a:pPr marL="1143000" lvl="2" indent="-228600" algn="just">
              <a:lnSpc>
                <a:spcPct val="90000"/>
              </a:lnSpc>
              <a:spcBef>
                <a:spcPct val="20000"/>
              </a:spcBef>
              <a:buClr>
                <a:schemeClr val="tx1"/>
              </a:buClr>
              <a:buSzPct val="75000"/>
              <a:buFont typeface="Wingdings" pitchFamily="2" charset="2"/>
              <a:buChar char="l"/>
            </a:pPr>
            <a:r>
              <a:rPr lang="es-ES"/>
              <a:t> </a:t>
            </a:r>
            <a:r>
              <a:rPr lang="es-ES" b="1"/>
              <a:t>INVERSIÓN INICIAL</a:t>
            </a:r>
            <a:r>
              <a:rPr lang="es-ES"/>
              <a:t>:  Por cuestiones de inflación, podemos tomar en cuenta que la inversión inicial podría variar hasta un 10% (condiciones asamblea constituyente) y que la misma tiene igual probabilidad que ocurra entre el rango de valores del 3,621 hasta 3,983.1</a:t>
            </a:r>
          </a:p>
          <a:p>
            <a:pPr marL="1143000" lvl="2" indent="-228600" algn="just">
              <a:lnSpc>
                <a:spcPct val="90000"/>
              </a:lnSpc>
              <a:spcBef>
                <a:spcPct val="20000"/>
              </a:spcBef>
              <a:buClr>
                <a:schemeClr val="tx1"/>
              </a:buClr>
              <a:buSzPct val="75000"/>
              <a:buFont typeface="Wingdings" pitchFamily="2" charset="2"/>
              <a:buNone/>
            </a:pPr>
            <a:endParaRPr lang="es-E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1" name="Rectangle 3"/>
          <p:cNvSpPr>
            <a:spLocks noGrp="1" noChangeArrowheads="1"/>
          </p:cNvSpPr>
          <p:nvPr>
            <p:ph type="body" idx="1"/>
          </p:nvPr>
        </p:nvSpPr>
        <p:spPr>
          <a:xfrm>
            <a:off x="755650" y="1341438"/>
            <a:ext cx="7693025" cy="3724275"/>
          </a:xfrm>
        </p:spPr>
        <p:txBody>
          <a:bodyPr/>
          <a:lstStyle/>
          <a:p>
            <a:pPr>
              <a:lnSpc>
                <a:spcPct val="90000"/>
              </a:lnSpc>
            </a:pPr>
            <a:r>
              <a:rPr lang="es-ES_tradnl" b="1">
                <a:latin typeface="Century Gothic" pitchFamily="34" charset="0"/>
              </a:rPr>
              <a:t>Variables:</a:t>
            </a:r>
          </a:p>
          <a:p>
            <a:pPr lvl="2" algn="just">
              <a:lnSpc>
                <a:spcPct val="90000"/>
              </a:lnSpc>
            </a:pPr>
            <a:r>
              <a:rPr lang="es-ES" b="1">
                <a:latin typeface="Century Gothic" pitchFamily="34" charset="0"/>
              </a:rPr>
              <a:t>Ahorro en facturación:</a:t>
            </a:r>
            <a:r>
              <a:rPr lang="es-ES">
                <a:latin typeface="Century Gothic" pitchFamily="34" charset="0"/>
              </a:rPr>
              <a:t> este ahorro está representado por las facturas anuladas las cuales en total son 8 facturas mensuales, equivalentes a 3,714.01 al año.  Si consideramos que desde el punto de vista pesimista se podría obtener una eficiencia del 50 %, y muy probablemente la eficiencia real promedio sea del 75%, (6 facturas), podemos asumir una distribución Pert.  Como valor pesimista de 1,857, mas probable de 2,785.51 y optimista de alcanzar 8 facturas con un valor de 3,714.01</a:t>
            </a:r>
            <a:endParaRPr lang="es-ES_tradnl">
              <a:latin typeface="Century Gothic"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AutoShape 2"/>
          <p:cNvSpPr>
            <a:spLocks noGrp="1" noChangeArrowheads="1"/>
          </p:cNvSpPr>
          <p:nvPr>
            <p:ph type="title"/>
          </p:nvPr>
        </p:nvSpPr>
        <p:spPr/>
        <p:txBody>
          <a:bodyPr/>
          <a:lstStyle/>
          <a:p>
            <a:r>
              <a:rPr lang="es-ES_tradnl">
                <a:solidFill>
                  <a:schemeClr val="hlink"/>
                </a:solidFill>
                <a:latin typeface="Century Gothic" pitchFamily="34" charset="0"/>
              </a:rPr>
              <a:t>ANALISIS</a:t>
            </a:r>
            <a:endParaRPr lang="es-ES">
              <a:solidFill>
                <a:schemeClr val="hlink"/>
              </a:solidFill>
              <a:latin typeface="Century Gothic" pitchFamily="34" charset="0"/>
            </a:endParaRPr>
          </a:p>
        </p:txBody>
      </p:sp>
      <p:sp>
        <p:nvSpPr>
          <p:cNvPr id="141315" name="Rectangle 3"/>
          <p:cNvSpPr>
            <a:spLocks noGrp="1" noChangeArrowheads="1"/>
          </p:cNvSpPr>
          <p:nvPr>
            <p:ph type="body" idx="1"/>
          </p:nvPr>
        </p:nvSpPr>
        <p:spPr/>
        <p:txBody>
          <a:bodyPr/>
          <a:lstStyle/>
          <a:p>
            <a:pPr algn="just">
              <a:lnSpc>
                <a:spcPct val="80000"/>
              </a:lnSpc>
            </a:pPr>
            <a:r>
              <a:rPr lang="es-ES" sz="2400">
                <a:latin typeface="Century Gothic" pitchFamily="34" charset="0"/>
              </a:rPr>
              <a:t>Se va a analizar la variación del van con estás premisas, para determinar si existe la posibilidad de obtener un van negativo, y con esto tomar otras acciones en caso de darse esta posibilidad.</a:t>
            </a:r>
          </a:p>
          <a:p>
            <a:pPr algn="just">
              <a:lnSpc>
                <a:spcPct val="80000"/>
              </a:lnSpc>
            </a:pPr>
            <a:r>
              <a:rPr lang="es-ES" sz="2400">
                <a:latin typeface="Century Gothic" pitchFamily="34" charset="0"/>
              </a:rPr>
              <a:t>Con esto, se aplica  un modelo de simulación @RISK con nuestros flujos de ahorro y verificamos los resultados.  Para el modelo se toma en cuenta 10000 iteraciones, lo que significan 10.000 tablas Excel con las diferentes posibilidades contempladas en el modelo.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AutoShape 2"/>
          <p:cNvSpPr>
            <a:spLocks noGrp="1" noChangeArrowheads="1"/>
          </p:cNvSpPr>
          <p:nvPr>
            <p:ph type="title"/>
          </p:nvPr>
        </p:nvSpPr>
        <p:spPr/>
        <p:txBody>
          <a:bodyPr/>
          <a:lstStyle/>
          <a:p>
            <a:r>
              <a:rPr lang="es-ES_tradnl">
                <a:solidFill>
                  <a:schemeClr val="hlink"/>
                </a:solidFill>
                <a:latin typeface="Century Gothic" pitchFamily="34" charset="0"/>
              </a:rPr>
              <a:t>RESULTADOS VAN (1)</a:t>
            </a:r>
            <a:endParaRPr lang="es-ES">
              <a:solidFill>
                <a:schemeClr val="hlink"/>
              </a:solidFill>
              <a:latin typeface="Century Gothic" pitchFamily="34" charset="0"/>
            </a:endParaRPr>
          </a:p>
        </p:txBody>
      </p:sp>
      <p:sp>
        <p:nvSpPr>
          <p:cNvPr id="143363" name="Rectangle 3"/>
          <p:cNvSpPr>
            <a:spLocks noGrp="1" noChangeArrowheads="1"/>
          </p:cNvSpPr>
          <p:nvPr>
            <p:ph type="body" sz="half" idx="1"/>
          </p:nvPr>
        </p:nvSpPr>
        <p:spPr>
          <a:xfrm>
            <a:off x="838200" y="2362200"/>
            <a:ext cx="3775075" cy="3724275"/>
          </a:xfrm>
        </p:spPr>
        <p:txBody>
          <a:bodyPr/>
          <a:lstStyle/>
          <a:p>
            <a:pPr algn="just"/>
            <a:r>
              <a:rPr lang="es-ES" sz="2000">
                <a:latin typeface="Century Gothic" pitchFamily="34" charset="0"/>
              </a:rPr>
              <a:t>El valor medio del van es de 5521, y no existe ninguna probabilidad de que el van sea negativo.  Los resultados de la simulación se encuentran en la tabla adjunta.</a:t>
            </a:r>
          </a:p>
          <a:p>
            <a:pPr algn="just"/>
            <a:endParaRPr lang="es-ES" sz="2000">
              <a:latin typeface="Century Gothic" pitchFamily="34" charset="0"/>
            </a:endParaRPr>
          </a:p>
          <a:p>
            <a:pPr algn="just"/>
            <a:endParaRPr lang="es-ES" sz="2000">
              <a:latin typeface="Century Gothic" pitchFamily="34" charset="0"/>
            </a:endParaRPr>
          </a:p>
        </p:txBody>
      </p:sp>
      <p:pic>
        <p:nvPicPr>
          <p:cNvPr id="143390" name="Picture 30"/>
          <p:cNvPicPr>
            <a:picLocks noChangeAspect="1" noChangeArrowheads="1"/>
          </p:cNvPicPr>
          <p:nvPr/>
        </p:nvPicPr>
        <p:blipFill>
          <a:blip r:embed="rId2"/>
          <a:srcRect/>
          <a:stretch>
            <a:fillRect/>
          </a:stretch>
        </p:blipFill>
        <p:spPr bwMode="auto">
          <a:xfrm>
            <a:off x="1908175" y="4652963"/>
            <a:ext cx="1727200" cy="1120775"/>
          </a:xfrm>
          <a:prstGeom prst="rect">
            <a:avLst/>
          </a:prstGeom>
          <a:noFill/>
          <a:ln w="9525">
            <a:noFill/>
            <a:miter lim="800000"/>
            <a:headEnd/>
            <a:tailEnd/>
          </a:ln>
        </p:spPr>
      </p:pic>
      <p:pic>
        <p:nvPicPr>
          <p:cNvPr id="143392" name="Picture 32"/>
          <p:cNvPicPr>
            <a:picLocks noChangeAspect="1" noChangeArrowheads="1"/>
          </p:cNvPicPr>
          <p:nvPr>
            <p:ph sz="half" idx="2"/>
          </p:nvPr>
        </p:nvPicPr>
        <p:blipFill>
          <a:blip r:embed="rId3"/>
          <a:srcRect/>
          <a:stretch>
            <a:fillRect/>
          </a:stretch>
        </p:blipFill>
        <p:spPr>
          <a:xfrm>
            <a:off x="4643438" y="2349500"/>
            <a:ext cx="3914775" cy="3311525"/>
          </a:xfrm>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AutoShape 2"/>
          <p:cNvSpPr>
            <a:spLocks noGrp="1" noChangeArrowheads="1"/>
          </p:cNvSpPr>
          <p:nvPr>
            <p:ph type="title"/>
          </p:nvPr>
        </p:nvSpPr>
        <p:spPr/>
        <p:txBody>
          <a:bodyPr/>
          <a:lstStyle/>
          <a:p>
            <a:r>
              <a:rPr lang="es-ES_tradnl">
                <a:solidFill>
                  <a:schemeClr val="hlink"/>
                </a:solidFill>
                <a:latin typeface="Century Gothic" pitchFamily="34" charset="0"/>
              </a:rPr>
              <a:t>OTRAS CONSIDERACIONES</a:t>
            </a:r>
            <a:endParaRPr lang="es-ES">
              <a:solidFill>
                <a:schemeClr val="hlink"/>
              </a:solidFill>
              <a:latin typeface="Century Gothic" pitchFamily="34" charset="0"/>
            </a:endParaRPr>
          </a:p>
        </p:txBody>
      </p:sp>
      <p:sp>
        <p:nvSpPr>
          <p:cNvPr id="144387" name="Rectangle 3"/>
          <p:cNvSpPr>
            <a:spLocks noGrp="1" noChangeArrowheads="1"/>
          </p:cNvSpPr>
          <p:nvPr>
            <p:ph type="body" idx="1"/>
          </p:nvPr>
        </p:nvSpPr>
        <p:spPr>
          <a:xfrm>
            <a:off x="827088" y="1989138"/>
            <a:ext cx="7693025" cy="1152525"/>
          </a:xfrm>
        </p:spPr>
        <p:txBody>
          <a:bodyPr/>
          <a:lstStyle/>
          <a:p>
            <a:pPr algn="just">
              <a:lnSpc>
                <a:spcPct val="90000"/>
              </a:lnSpc>
            </a:pPr>
            <a:r>
              <a:rPr lang="es-ES" sz="1800">
                <a:latin typeface="Century Gothic" pitchFamily="34" charset="0"/>
              </a:rPr>
              <a:t>Aun considerando que el rango varía al doble de inversión, tenemos en cuenta  que se duplica la inversión a 7,242 en las condiciones mas adversas,  tenemos que los resultados variarían en lo siguiente </a:t>
            </a:r>
          </a:p>
        </p:txBody>
      </p:sp>
      <p:pic>
        <p:nvPicPr>
          <p:cNvPr id="144389" name="Picture 5"/>
          <p:cNvPicPr>
            <a:picLocks noChangeAspect="1" noChangeArrowheads="1"/>
          </p:cNvPicPr>
          <p:nvPr/>
        </p:nvPicPr>
        <p:blipFill>
          <a:blip r:embed="rId2"/>
          <a:srcRect/>
          <a:stretch>
            <a:fillRect/>
          </a:stretch>
        </p:blipFill>
        <p:spPr bwMode="auto">
          <a:xfrm>
            <a:off x="3059113" y="2852738"/>
            <a:ext cx="5111750" cy="37179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5" name="Rectangle 3"/>
          <p:cNvSpPr>
            <a:spLocks noGrp="1" noChangeArrowheads="1"/>
          </p:cNvSpPr>
          <p:nvPr>
            <p:ph type="body" sz="half" idx="1"/>
          </p:nvPr>
        </p:nvSpPr>
        <p:spPr>
          <a:xfrm>
            <a:off x="838200" y="2362200"/>
            <a:ext cx="3775075" cy="3724275"/>
          </a:xfrm>
        </p:spPr>
        <p:txBody>
          <a:bodyPr/>
          <a:lstStyle/>
          <a:p>
            <a:pPr algn="just"/>
            <a:r>
              <a:rPr lang="es-ES" sz="1800">
                <a:latin typeface="Century Gothic" pitchFamily="34" charset="0"/>
              </a:rPr>
              <a:t>El valor medio del VAN es de 3,892.02 y no existe ninguna probabilidad de que el VAN sea negativo.  Los resultados de la simulación se encuentran en la tabla adjunta.</a:t>
            </a:r>
          </a:p>
        </p:txBody>
      </p:sp>
      <p:pic>
        <p:nvPicPr>
          <p:cNvPr id="146462" name="Picture 30"/>
          <p:cNvPicPr>
            <a:picLocks noChangeAspect="1" noChangeArrowheads="1"/>
          </p:cNvPicPr>
          <p:nvPr/>
        </p:nvPicPr>
        <p:blipFill>
          <a:blip r:embed="rId2"/>
          <a:srcRect/>
          <a:stretch>
            <a:fillRect/>
          </a:stretch>
        </p:blipFill>
        <p:spPr bwMode="auto">
          <a:xfrm>
            <a:off x="1692275" y="4813300"/>
            <a:ext cx="1584325" cy="1028700"/>
          </a:xfrm>
          <a:prstGeom prst="rect">
            <a:avLst/>
          </a:prstGeom>
          <a:noFill/>
          <a:ln w="9525">
            <a:noFill/>
            <a:miter lim="800000"/>
            <a:headEnd/>
            <a:tailEnd/>
          </a:ln>
        </p:spPr>
      </p:pic>
      <p:pic>
        <p:nvPicPr>
          <p:cNvPr id="146465" name="Picture 33"/>
          <p:cNvPicPr>
            <a:picLocks noChangeAspect="1" noChangeArrowheads="1"/>
          </p:cNvPicPr>
          <p:nvPr/>
        </p:nvPicPr>
        <p:blipFill>
          <a:blip r:embed="rId3"/>
          <a:srcRect/>
          <a:stretch>
            <a:fillRect/>
          </a:stretch>
        </p:blipFill>
        <p:spPr bwMode="auto">
          <a:xfrm>
            <a:off x="4787900" y="2492375"/>
            <a:ext cx="4176713" cy="3038475"/>
          </a:xfrm>
          <a:prstGeom prst="rect">
            <a:avLst/>
          </a:prstGeom>
          <a:noFill/>
          <a:ln w="9525">
            <a:noFill/>
            <a:miter lim="800000"/>
            <a:headEnd/>
            <a:tailEnd/>
          </a:ln>
        </p:spPr>
      </p:pic>
      <p:sp>
        <p:nvSpPr>
          <p:cNvPr id="146467" name="AutoShape 35"/>
          <p:cNvSpPr>
            <a:spLocks noGrp="1" noChangeArrowheads="1"/>
          </p:cNvSpPr>
          <p:nvPr>
            <p:ph type="title"/>
          </p:nvPr>
        </p:nvSpPr>
        <p:spPr>
          <a:noFill/>
          <a:ln/>
        </p:spPr>
        <p:txBody>
          <a:bodyPr/>
          <a:lstStyle/>
          <a:p>
            <a:r>
              <a:rPr lang="es-ES_tradnl">
                <a:solidFill>
                  <a:schemeClr val="hlink"/>
                </a:solidFill>
              </a:rPr>
              <a:t>    RESULTADOS VAN (2)</a:t>
            </a:r>
            <a:endParaRPr lang="es-ES">
              <a:solidFill>
                <a:schemeClr val="hlink"/>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042988" y="1341438"/>
            <a:ext cx="7488237" cy="4745037"/>
          </a:xfrm>
        </p:spPr>
        <p:txBody>
          <a:bodyPr/>
          <a:lstStyle/>
          <a:p>
            <a:pPr marL="914400" lvl="1" indent="-457200" algn="just">
              <a:lnSpc>
                <a:spcPct val="80000"/>
              </a:lnSpc>
              <a:buFontTx/>
              <a:buNone/>
            </a:pPr>
            <a:r>
              <a:rPr lang="es-EC" sz="1200" b="1">
                <a:latin typeface="Century Gothic" pitchFamily="34" charset="0"/>
              </a:rPr>
              <a:t>1.2 Plan Estratégico</a:t>
            </a:r>
          </a:p>
          <a:p>
            <a:pPr marL="914400" lvl="1" indent="-457200" algn="just">
              <a:lnSpc>
                <a:spcPct val="80000"/>
              </a:lnSpc>
              <a:buFontTx/>
              <a:buNone/>
            </a:pPr>
            <a:endParaRPr lang="es-ES" sz="1200" b="1">
              <a:latin typeface="Century Gothic" pitchFamily="34" charset="0"/>
            </a:endParaRPr>
          </a:p>
          <a:p>
            <a:pPr marL="533400" indent="-533400" algn="just">
              <a:lnSpc>
                <a:spcPct val="80000"/>
              </a:lnSpc>
              <a:buFont typeface="Wingdings" pitchFamily="2" charset="2"/>
              <a:buNone/>
            </a:pPr>
            <a:r>
              <a:rPr lang="es-ES" sz="1200" b="1">
                <a:latin typeface="Century Gothic" pitchFamily="34" charset="0"/>
              </a:rPr>
              <a:t>	Misión:</a:t>
            </a:r>
            <a:endParaRPr lang="es-ES" sz="1200">
              <a:latin typeface="Century Gothic" pitchFamily="34" charset="0"/>
            </a:endParaRPr>
          </a:p>
          <a:p>
            <a:pPr marL="533400" indent="-533400" algn="just">
              <a:lnSpc>
                <a:spcPct val="80000"/>
              </a:lnSpc>
              <a:buFont typeface="Wingdings" pitchFamily="2" charset="2"/>
              <a:buNone/>
            </a:pPr>
            <a:r>
              <a:rPr lang="es-ES" sz="1200">
                <a:latin typeface="Century Gothic" pitchFamily="34" charset="0"/>
              </a:rPr>
              <a:t>	Deleitar al consumidor con frutas y hortalizas en conserva.</a:t>
            </a:r>
          </a:p>
          <a:p>
            <a:pPr marL="533400" indent="-533400" algn="just">
              <a:lnSpc>
                <a:spcPct val="80000"/>
              </a:lnSpc>
              <a:buFont typeface="Wingdings" pitchFamily="2" charset="2"/>
              <a:buNone/>
            </a:pPr>
            <a:endParaRPr lang="es-ES" sz="1200" b="1">
              <a:latin typeface="Century Gothic" pitchFamily="34" charset="0"/>
            </a:endParaRPr>
          </a:p>
          <a:p>
            <a:pPr marL="533400" indent="-533400" algn="just">
              <a:lnSpc>
                <a:spcPct val="80000"/>
              </a:lnSpc>
              <a:buFont typeface="Wingdings" pitchFamily="2" charset="2"/>
              <a:buNone/>
            </a:pPr>
            <a:r>
              <a:rPr lang="es-ES" sz="1200" b="1">
                <a:latin typeface="Century Gothic" pitchFamily="34" charset="0"/>
              </a:rPr>
              <a:t>	Visión:</a:t>
            </a:r>
          </a:p>
          <a:p>
            <a:pPr marL="533400" indent="-533400" algn="just">
              <a:lnSpc>
                <a:spcPct val="80000"/>
              </a:lnSpc>
              <a:buFont typeface="Wingdings" pitchFamily="2" charset="2"/>
              <a:buNone/>
            </a:pPr>
            <a:r>
              <a:rPr lang="es-ES" sz="1200">
                <a:latin typeface="Century Gothic" pitchFamily="34" charset="0"/>
              </a:rPr>
              <a:t>	Ser un grupo empresarial agroindustrial con crecimiento  sustentable adaptado a las tendencias globales exitosas.</a:t>
            </a:r>
          </a:p>
          <a:p>
            <a:pPr marL="533400" indent="-533400" algn="just">
              <a:lnSpc>
                <a:spcPct val="80000"/>
              </a:lnSpc>
            </a:pPr>
            <a:endParaRPr lang="es-ES" sz="1200">
              <a:latin typeface="Century Gothic" pitchFamily="34" charset="0"/>
            </a:endParaRPr>
          </a:p>
          <a:p>
            <a:pPr marL="533400" indent="-533400" algn="just">
              <a:lnSpc>
                <a:spcPct val="80000"/>
              </a:lnSpc>
              <a:buFont typeface="Wingdings" pitchFamily="2" charset="2"/>
              <a:buNone/>
            </a:pPr>
            <a:r>
              <a:rPr lang="es-ES" sz="1200" b="1">
                <a:latin typeface="Century Gothic" pitchFamily="34" charset="0"/>
              </a:rPr>
              <a:t>	Valores:</a:t>
            </a:r>
          </a:p>
          <a:p>
            <a:pPr marL="533400" indent="-533400" algn="just">
              <a:lnSpc>
                <a:spcPct val="80000"/>
              </a:lnSpc>
              <a:buFont typeface="Wingdings" pitchFamily="2" charset="2"/>
              <a:buNone/>
            </a:pPr>
            <a:endParaRPr lang="es-ES" sz="1200" b="1">
              <a:latin typeface="Century Gothic" pitchFamily="34" charset="0"/>
            </a:endParaRPr>
          </a:p>
          <a:p>
            <a:pPr marL="533400" indent="-533400" algn="just">
              <a:lnSpc>
                <a:spcPct val="80000"/>
              </a:lnSpc>
            </a:pPr>
            <a:r>
              <a:rPr lang="es-ES" sz="1200">
                <a:latin typeface="Century Gothic" pitchFamily="34" charset="0"/>
              </a:rPr>
              <a:t>Disciplina</a:t>
            </a:r>
            <a:br>
              <a:rPr lang="es-ES" sz="1200">
                <a:latin typeface="Century Gothic" pitchFamily="34" charset="0"/>
              </a:rPr>
            </a:br>
            <a:endParaRPr lang="es-ES" sz="1200">
              <a:latin typeface="Century Gothic" pitchFamily="34" charset="0"/>
            </a:endParaRPr>
          </a:p>
          <a:p>
            <a:pPr marL="533400" indent="-533400" algn="just">
              <a:lnSpc>
                <a:spcPct val="80000"/>
              </a:lnSpc>
            </a:pPr>
            <a:r>
              <a:rPr lang="es-ES" sz="1200">
                <a:latin typeface="Century Gothic" pitchFamily="34" charset="0"/>
              </a:rPr>
              <a:t>Actitud mental positiva</a:t>
            </a:r>
          </a:p>
          <a:p>
            <a:pPr marL="533400" indent="-533400" algn="just">
              <a:lnSpc>
                <a:spcPct val="80000"/>
              </a:lnSpc>
              <a:buFont typeface="Wingdings" pitchFamily="2" charset="2"/>
              <a:buNone/>
            </a:pPr>
            <a:r>
              <a:rPr lang="es-ES" sz="1200">
                <a:latin typeface="Century Gothic" pitchFamily="34" charset="0"/>
              </a:rPr>
              <a:t>		</a:t>
            </a:r>
          </a:p>
          <a:p>
            <a:pPr marL="533400" indent="-533400" algn="just">
              <a:lnSpc>
                <a:spcPct val="80000"/>
              </a:lnSpc>
            </a:pPr>
            <a:r>
              <a:rPr lang="es-ES" sz="1200">
                <a:latin typeface="Century Gothic" pitchFamily="34" charset="0"/>
              </a:rPr>
              <a:t>Compromiso </a:t>
            </a:r>
            <a:br>
              <a:rPr lang="es-ES" sz="1200">
                <a:latin typeface="Century Gothic" pitchFamily="34" charset="0"/>
              </a:rPr>
            </a:br>
            <a:endParaRPr lang="es-ES" sz="1200">
              <a:latin typeface="Century Gothic" pitchFamily="34" charset="0"/>
            </a:endParaRPr>
          </a:p>
          <a:p>
            <a:pPr marL="533400" indent="-533400" algn="just">
              <a:lnSpc>
                <a:spcPct val="80000"/>
              </a:lnSpc>
            </a:pPr>
            <a:r>
              <a:rPr lang="es-ES" sz="1200">
                <a:latin typeface="Century Gothic" pitchFamily="34" charset="0"/>
              </a:rPr>
              <a:t>Flexibilidad</a:t>
            </a:r>
            <a:br>
              <a:rPr lang="es-ES" sz="1200">
                <a:latin typeface="Century Gothic" pitchFamily="34" charset="0"/>
              </a:rPr>
            </a:br>
            <a:endParaRPr lang="es-ES" sz="1200">
              <a:latin typeface="Century Gothic" pitchFamily="34" charset="0"/>
            </a:endParaRPr>
          </a:p>
          <a:p>
            <a:pPr marL="533400" indent="-533400" algn="just">
              <a:lnSpc>
                <a:spcPct val="80000"/>
              </a:lnSpc>
            </a:pPr>
            <a:r>
              <a:rPr lang="es-ES" sz="1200">
                <a:latin typeface="Century Gothic" pitchFamily="34" charset="0"/>
              </a:rPr>
              <a:t>Simplicidad </a:t>
            </a:r>
            <a:br>
              <a:rPr lang="es-ES" sz="1200">
                <a:latin typeface="Century Gothic" pitchFamily="34" charset="0"/>
              </a:rPr>
            </a:br>
            <a:endParaRPr lang="es-ES" sz="1200">
              <a:latin typeface="Century Gothic" pitchFamily="34" charset="0"/>
            </a:endParaRPr>
          </a:p>
          <a:p>
            <a:pPr marL="533400" indent="-533400" algn="just">
              <a:lnSpc>
                <a:spcPct val="80000"/>
              </a:lnSpc>
            </a:pPr>
            <a:r>
              <a:rPr lang="es-ES" sz="1200">
                <a:latin typeface="Century Gothic" pitchFamily="34" charset="0"/>
              </a:rPr>
              <a:t>Persistencia</a:t>
            </a:r>
            <a:br>
              <a:rPr lang="es-ES" sz="1200">
                <a:latin typeface="Century Gothic" pitchFamily="34" charset="0"/>
              </a:rPr>
            </a:br>
            <a:endParaRPr lang="es-ES" sz="180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randombar(horizont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randombar(horizontal)">
                                      <p:cBhvr>
                                        <p:cTn id="12" dur="500"/>
                                        <p:tgtEl>
                                          <p:spTgt spid="122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randombar(horizontal)">
                                      <p:cBhvr>
                                        <p:cTn id="17" dur="500"/>
                                        <p:tgtEl>
                                          <p:spTgt spid="122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randombar(horizontal)">
                                      <p:cBhvr>
                                        <p:cTn id="22" dur="500"/>
                                        <p:tgtEl>
                                          <p:spTgt spid="1229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randombar(horizontal)">
                                      <p:cBhvr>
                                        <p:cTn id="27" dur="500"/>
                                        <p:tgtEl>
                                          <p:spTgt spid="1229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291">
                                            <p:txEl>
                                              <p:pRg st="8" end="8"/>
                                            </p:txEl>
                                          </p:spTgt>
                                        </p:tgtEl>
                                        <p:attrNameLst>
                                          <p:attrName>style.visibility</p:attrName>
                                        </p:attrNameLst>
                                      </p:cBhvr>
                                      <p:to>
                                        <p:strVal val="visible"/>
                                      </p:to>
                                    </p:set>
                                    <p:animEffect transition="in" filter="randombar(horizontal)">
                                      <p:cBhvr>
                                        <p:cTn id="32" dur="500"/>
                                        <p:tgtEl>
                                          <p:spTgt spid="1229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291">
                                            <p:txEl>
                                              <p:pRg st="10" end="10"/>
                                            </p:txEl>
                                          </p:spTgt>
                                        </p:tgtEl>
                                        <p:attrNameLst>
                                          <p:attrName>style.visibility</p:attrName>
                                        </p:attrNameLst>
                                      </p:cBhvr>
                                      <p:to>
                                        <p:strVal val="visible"/>
                                      </p:to>
                                    </p:set>
                                    <p:animEffect transition="in" filter="randombar(horizontal)">
                                      <p:cBhvr>
                                        <p:cTn id="37" dur="500"/>
                                        <p:tgtEl>
                                          <p:spTgt spid="12291">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291">
                                            <p:txEl>
                                              <p:pRg st="11" end="11"/>
                                            </p:txEl>
                                          </p:spTgt>
                                        </p:tgtEl>
                                        <p:attrNameLst>
                                          <p:attrName>style.visibility</p:attrName>
                                        </p:attrNameLst>
                                      </p:cBhvr>
                                      <p:to>
                                        <p:strVal val="visible"/>
                                      </p:to>
                                    </p:set>
                                    <p:animEffect transition="in" filter="randombar(horizontal)">
                                      <p:cBhvr>
                                        <p:cTn id="42" dur="500"/>
                                        <p:tgtEl>
                                          <p:spTgt spid="12291">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2291">
                                            <p:txEl>
                                              <p:pRg st="12" end="12"/>
                                            </p:txEl>
                                          </p:spTgt>
                                        </p:tgtEl>
                                        <p:attrNameLst>
                                          <p:attrName>style.visibility</p:attrName>
                                        </p:attrNameLst>
                                      </p:cBhvr>
                                      <p:to>
                                        <p:strVal val="visible"/>
                                      </p:to>
                                    </p:set>
                                    <p:animEffect transition="in" filter="randombar(horizontal)">
                                      <p:cBhvr>
                                        <p:cTn id="47" dur="500"/>
                                        <p:tgtEl>
                                          <p:spTgt spid="12291">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2291">
                                            <p:txEl>
                                              <p:pRg st="13" end="13"/>
                                            </p:txEl>
                                          </p:spTgt>
                                        </p:tgtEl>
                                        <p:attrNameLst>
                                          <p:attrName>style.visibility</p:attrName>
                                        </p:attrNameLst>
                                      </p:cBhvr>
                                      <p:to>
                                        <p:strVal val="visible"/>
                                      </p:to>
                                    </p:set>
                                    <p:animEffect transition="in" filter="randombar(horizontal)">
                                      <p:cBhvr>
                                        <p:cTn id="52" dur="500"/>
                                        <p:tgtEl>
                                          <p:spTgt spid="12291">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2291">
                                            <p:txEl>
                                              <p:pRg st="14" end="14"/>
                                            </p:txEl>
                                          </p:spTgt>
                                        </p:tgtEl>
                                        <p:attrNameLst>
                                          <p:attrName>style.visibility</p:attrName>
                                        </p:attrNameLst>
                                      </p:cBhvr>
                                      <p:to>
                                        <p:strVal val="visible"/>
                                      </p:to>
                                    </p:set>
                                    <p:animEffect transition="in" filter="randombar(horizontal)">
                                      <p:cBhvr>
                                        <p:cTn id="57" dur="500"/>
                                        <p:tgtEl>
                                          <p:spTgt spid="12291">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2291">
                                            <p:txEl>
                                              <p:pRg st="15" end="15"/>
                                            </p:txEl>
                                          </p:spTgt>
                                        </p:tgtEl>
                                        <p:attrNameLst>
                                          <p:attrName>style.visibility</p:attrName>
                                        </p:attrNameLst>
                                      </p:cBhvr>
                                      <p:to>
                                        <p:strVal val="visible"/>
                                      </p:to>
                                    </p:set>
                                    <p:animEffect transition="in" filter="randombar(horizontal)">
                                      <p:cBhvr>
                                        <p:cTn id="62" dur="500"/>
                                        <p:tgtEl>
                                          <p:spTgt spid="12291">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2291">
                                            <p:txEl>
                                              <p:pRg st="16" end="16"/>
                                            </p:txEl>
                                          </p:spTgt>
                                        </p:tgtEl>
                                        <p:attrNameLst>
                                          <p:attrName>style.visibility</p:attrName>
                                        </p:attrNameLst>
                                      </p:cBhvr>
                                      <p:to>
                                        <p:strVal val="visible"/>
                                      </p:to>
                                    </p:set>
                                    <p:animEffect transition="in" filter="randombar(horizontal)">
                                      <p:cBhvr>
                                        <p:cTn id="67" dur="500"/>
                                        <p:tgtEl>
                                          <p:spTgt spid="1229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9" name="Rectangle 3"/>
          <p:cNvSpPr>
            <a:spLocks noGrp="1" noChangeArrowheads="1"/>
          </p:cNvSpPr>
          <p:nvPr>
            <p:ph type="body" idx="1"/>
          </p:nvPr>
        </p:nvSpPr>
        <p:spPr/>
        <p:txBody>
          <a:bodyPr/>
          <a:lstStyle/>
          <a:p>
            <a:pPr algn="just"/>
            <a:r>
              <a:rPr lang="es-ES">
                <a:latin typeface="Century Gothic" pitchFamily="34" charset="0"/>
              </a:rPr>
              <a:t>Si adicionalmente a que se de la posibilidad de duplicar la inversión se considera que no se alcanzan las metas propuestas en el primer año.  Se alcanza solo min:  928.5 ( 2 facturas), mprob: 1,857( 4 facturas ), max: 2,785.51( 6 facturas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7" name="Rectangle 3"/>
          <p:cNvSpPr>
            <a:spLocks noGrp="1" noChangeArrowheads="1"/>
          </p:cNvSpPr>
          <p:nvPr>
            <p:ph type="body" sz="half" idx="1"/>
          </p:nvPr>
        </p:nvSpPr>
        <p:spPr>
          <a:xfrm>
            <a:off x="838200" y="2362200"/>
            <a:ext cx="3775075" cy="3724275"/>
          </a:xfrm>
        </p:spPr>
        <p:txBody>
          <a:bodyPr/>
          <a:lstStyle/>
          <a:p>
            <a:pPr>
              <a:lnSpc>
                <a:spcPct val="90000"/>
              </a:lnSpc>
            </a:pPr>
            <a:r>
              <a:rPr lang="es-ES" sz="1800">
                <a:solidFill>
                  <a:schemeClr val="hlink"/>
                </a:solidFill>
                <a:latin typeface="Century Gothic" pitchFamily="34" charset="0"/>
              </a:rPr>
              <a:t>El valor medio del VAN es de 3,085.336, y  existe una probabilidad del 0.07% de que el VAN sea negativo.</a:t>
            </a:r>
            <a:r>
              <a:rPr lang="es-ES" sz="1800">
                <a:latin typeface="Century Gothic" pitchFamily="34" charset="0"/>
              </a:rPr>
              <a:t>  </a:t>
            </a:r>
          </a:p>
        </p:txBody>
      </p:sp>
      <p:sp>
        <p:nvSpPr>
          <p:cNvPr id="149534" name="AutoShape 30"/>
          <p:cNvSpPr>
            <a:spLocks noGrp="1" noChangeArrowheads="1"/>
          </p:cNvSpPr>
          <p:nvPr>
            <p:ph type="title"/>
          </p:nvPr>
        </p:nvSpPr>
        <p:spPr>
          <a:noFill/>
          <a:ln/>
        </p:spPr>
        <p:txBody>
          <a:bodyPr/>
          <a:lstStyle/>
          <a:p>
            <a:r>
              <a:rPr lang="es-ES_tradnl">
                <a:solidFill>
                  <a:schemeClr val="hlink"/>
                </a:solidFill>
              </a:rPr>
              <a:t> RESULTADOS VAN (3)</a:t>
            </a:r>
            <a:endParaRPr lang="es-ES">
              <a:solidFill>
                <a:schemeClr val="hlink"/>
              </a:solidFill>
            </a:endParaRPr>
          </a:p>
        </p:txBody>
      </p:sp>
      <p:pic>
        <p:nvPicPr>
          <p:cNvPr id="149536" name="Picture 32"/>
          <p:cNvPicPr>
            <a:picLocks noChangeAspect="1" noChangeArrowheads="1"/>
          </p:cNvPicPr>
          <p:nvPr/>
        </p:nvPicPr>
        <p:blipFill>
          <a:blip r:embed="rId2"/>
          <a:srcRect/>
          <a:stretch>
            <a:fillRect/>
          </a:stretch>
        </p:blipFill>
        <p:spPr bwMode="auto">
          <a:xfrm>
            <a:off x="1331913" y="3573463"/>
            <a:ext cx="2592387" cy="1704975"/>
          </a:xfrm>
          <a:prstGeom prst="rect">
            <a:avLst/>
          </a:prstGeom>
          <a:noFill/>
          <a:ln w="9525">
            <a:noFill/>
            <a:miter lim="800000"/>
            <a:headEnd/>
            <a:tailEnd/>
          </a:ln>
        </p:spPr>
      </p:pic>
      <p:pic>
        <p:nvPicPr>
          <p:cNvPr id="149537" name="Picture 33"/>
          <p:cNvPicPr>
            <a:picLocks noChangeAspect="1" noChangeArrowheads="1"/>
          </p:cNvPicPr>
          <p:nvPr>
            <p:ph sz="half" idx="2"/>
          </p:nvPr>
        </p:nvPicPr>
        <p:blipFill>
          <a:blip r:embed="rId3"/>
          <a:srcRect/>
          <a:stretch>
            <a:fillRect/>
          </a:stretch>
        </p:blipFill>
        <p:spPr>
          <a:xfrm>
            <a:off x="5826125" y="2420938"/>
            <a:ext cx="2346325" cy="2711450"/>
          </a:xfrm>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8483" name="Picture 3"/>
          <p:cNvPicPr>
            <a:picLocks noChangeAspect="1" noChangeArrowheads="1"/>
          </p:cNvPicPr>
          <p:nvPr>
            <p:ph type="body" idx="1"/>
          </p:nvPr>
        </p:nvPicPr>
        <p:blipFill>
          <a:blip r:embed="rId2"/>
          <a:srcRect/>
          <a:stretch>
            <a:fillRect/>
          </a:stretch>
        </p:blipFill>
        <p:spPr>
          <a:xfrm>
            <a:off x="900113" y="1468438"/>
            <a:ext cx="7775575" cy="5389562"/>
          </a:xfrm>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5" name="Rectangle 3"/>
          <p:cNvSpPr>
            <a:spLocks noGrp="1" noChangeArrowheads="1"/>
          </p:cNvSpPr>
          <p:nvPr>
            <p:ph type="subTitle" idx="1"/>
          </p:nvPr>
        </p:nvSpPr>
        <p:spPr>
          <a:xfrm>
            <a:off x="3276600" y="2492375"/>
            <a:ext cx="5122863" cy="1822450"/>
          </a:xfrm>
        </p:spPr>
        <p:txBody>
          <a:bodyPr/>
          <a:lstStyle/>
          <a:p>
            <a:r>
              <a:rPr lang="es-EC" sz="3400" b="1" u="sng">
                <a:solidFill>
                  <a:schemeClr val="tx1"/>
                </a:solidFill>
                <a:latin typeface="Century Gothic" pitchFamily="34" charset="0"/>
              </a:rPr>
              <a:t>CONCLUSIONES Y RECOMENDACIONES</a:t>
            </a:r>
            <a:endParaRPr lang="es-ES" sz="3400" b="1" u="sng">
              <a:solidFill>
                <a:schemeClr val="tx1"/>
              </a:solidFill>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randombar(horizontal)">
                                      <p:cBhvr>
                                        <p:cTn id="7" dur="1000">
                                          <p:stCondLst>
                                            <p:cond delay="0"/>
                                          </p:stCondLst>
                                        </p:cTn>
                                        <p:tgtEl>
                                          <p:spTgt spid="95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539750" y="1773238"/>
            <a:ext cx="8496300" cy="5832475"/>
          </a:xfrm>
        </p:spPr>
        <p:txBody>
          <a:bodyPr/>
          <a:lstStyle/>
          <a:p>
            <a:pPr algn="just">
              <a:lnSpc>
                <a:spcPct val="80000"/>
              </a:lnSpc>
            </a:pPr>
            <a:r>
              <a:rPr lang="es-EC" sz="2400">
                <a:latin typeface="Century Gothic" pitchFamily="34" charset="0"/>
              </a:rPr>
              <a:t>El  IDEF 0  como herramienta de aplicación  de Procesos mediante Modelos que definen los Procesos de Flujo de Información, desarrollan un sistema que identifica fallas y defectos de procesos.</a:t>
            </a:r>
          </a:p>
          <a:p>
            <a:pPr algn="just">
              <a:lnSpc>
                <a:spcPct val="80000"/>
              </a:lnSpc>
            </a:pPr>
            <a:r>
              <a:rPr lang="es-EC" sz="2400">
                <a:latin typeface="Century Gothic" pitchFamily="34" charset="0"/>
              </a:rPr>
              <a:t>Mediante el modelado de Procesos de la empresa agroindustrial se identificó que el proceso que presentaba mayores falencias y desperdicios  es el de Ejecutar Ventas en el Departamento de Facturación</a:t>
            </a:r>
            <a:r>
              <a:rPr lang="es-ES" sz="2400">
                <a:latin typeface="Century Gothic" pitchFamily="34" charset="0"/>
              </a:rPr>
              <a:t> .</a:t>
            </a:r>
          </a:p>
          <a:p>
            <a:pPr algn="just">
              <a:lnSpc>
                <a:spcPct val="80000"/>
              </a:lnSpc>
            </a:pPr>
            <a:r>
              <a:rPr lang="es-EC" sz="2400">
                <a:latin typeface="Century Gothic" pitchFamily="34" charset="0"/>
              </a:rPr>
              <a:t>Se detectó que el recurso humano de la empresa carece de infraestructura y equipamiento adecuado para desempeñarse en las funciones administrativas y operativas de la Regional lo cual afecta el Flujo de Información entre los departamentos. </a:t>
            </a:r>
            <a:endParaRPr lang="es-ES" sz="240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animEffect transition="in" filter="randombar(horizontal)">
                                      <p:cBhvr>
                                        <p:cTn id="7" dur="500"/>
                                        <p:tgtEl>
                                          <p:spTgt spid="96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6258">
                                            <p:txEl>
                                              <p:pRg st="1" end="1"/>
                                            </p:txEl>
                                          </p:spTgt>
                                        </p:tgtEl>
                                        <p:attrNameLst>
                                          <p:attrName>style.visibility</p:attrName>
                                        </p:attrNameLst>
                                      </p:cBhvr>
                                      <p:to>
                                        <p:strVal val="visible"/>
                                      </p:to>
                                    </p:set>
                                    <p:animEffect transition="in" filter="randombar(horizontal)">
                                      <p:cBhvr>
                                        <p:cTn id="12" dur="500"/>
                                        <p:tgtEl>
                                          <p:spTgt spid="962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6258">
                                            <p:txEl>
                                              <p:pRg st="2" end="2"/>
                                            </p:txEl>
                                          </p:spTgt>
                                        </p:tgtEl>
                                        <p:attrNameLst>
                                          <p:attrName>style.visibility</p:attrName>
                                        </p:attrNameLst>
                                      </p:cBhvr>
                                      <p:to>
                                        <p:strVal val="visible"/>
                                      </p:to>
                                    </p:set>
                                    <p:animEffect transition="in" filter="randombar(horizontal)">
                                      <p:cBhvr>
                                        <p:cTn id="17" dur="500"/>
                                        <p:tgtEl>
                                          <p:spTgt spid="962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827088" y="1412875"/>
            <a:ext cx="8229600" cy="5726113"/>
          </a:xfrm>
        </p:spPr>
        <p:txBody>
          <a:bodyPr/>
          <a:lstStyle/>
          <a:p>
            <a:pPr algn="just">
              <a:lnSpc>
                <a:spcPct val="90000"/>
              </a:lnSpc>
            </a:pPr>
            <a:r>
              <a:rPr lang="es-EC" sz="2000">
                <a:latin typeface="Century Gothic" pitchFamily="34" charset="0"/>
              </a:rPr>
              <a:t>El tipo de problema de carácter Desperdicio Cultura-Proceso  se identifica la estrategia adecuada para su respectiva eliminación, como son Implementación de las 5’s y la Técnica Kaisen de Mejoramiento Continuo; estas técnicas aportaron a la empresa con la adecuación de las actividades por departamento y de acuerdo a las Políticas de la misma, mejoraron el flujo y tiempos de trabajo, así como la eliminación de los errores en procesos. </a:t>
            </a:r>
          </a:p>
          <a:p>
            <a:pPr algn="just">
              <a:lnSpc>
                <a:spcPct val="90000"/>
              </a:lnSpc>
            </a:pPr>
            <a:r>
              <a:rPr lang="es-EC" sz="2000">
                <a:latin typeface="Century Gothic" pitchFamily="34" charset="0"/>
              </a:rPr>
              <a:t>Mediante la Implementación de las 5’s se realizó una redistribución del ambiente laboral.</a:t>
            </a:r>
          </a:p>
          <a:p>
            <a:pPr algn="just">
              <a:lnSpc>
                <a:spcPct val="90000"/>
              </a:lnSpc>
            </a:pPr>
            <a:r>
              <a:rPr lang="es-EC" sz="2000">
                <a:latin typeface="Century Gothic" pitchFamily="34" charset="0"/>
              </a:rPr>
              <a:t>Los errores generaron costos de desperdicios valorados en $3,714.01 que corresponden a la suma de todos los recursos que la empresa desembolsa por cada error producido siendo un máximo de 8 facturas y su valorización por unidad que corresponde a $465.65</a:t>
            </a:r>
            <a:r>
              <a:rPr lang="es-ES" sz="2000">
                <a:latin typeface="Century Gothic" pitchFamily="34" charset="0"/>
              </a:rPr>
              <a:t> </a:t>
            </a:r>
            <a:endParaRPr lang="es-EC" sz="2000">
              <a:latin typeface="Century Gothic" pitchFamily="34" charset="0"/>
            </a:endParaRPr>
          </a:p>
          <a:p>
            <a:pPr algn="just">
              <a:lnSpc>
                <a:spcPct val="90000"/>
              </a:lnSpc>
            </a:pPr>
            <a:endParaRPr lang="es-ES" sz="200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Effect transition="in" filter="randombar(horizontal)">
                                      <p:cBhvr>
                                        <p:cTn id="7" dur="500"/>
                                        <p:tgtEl>
                                          <p:spTgt spid="97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7282">
                                            <p:txEl>
                                              <p:pRg st="1" end="1"/>
                                            </p:txEl>
                                          </p:spTgt>
                                        </p:tgtEl>
                                        <p:attrNameLst>
                                          <p:attrName>style.visibility</p:attrName>
                                        </p:attrNameLst>
                                      </p:cBhvr>
                                      <p:to>
                                        <p:strVal val="visible"/>
                                      </p:to>
                                    </p:set>
                                    <p:animEffect transition="in" filter="randombar(horizontal)">
                                      <p:cBhvr>
                                        <p:cTn id="12" dur="500"/>
                                        <p:tgtEl>
                                          <p:spTgt spid="972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7282">
                                            <p:txEl>
                                              <p:pRg st="2" end="2"/>
                                            </p:txEl>
                                          </p:spTgt>
                                        </p:tgtEl>
                                        <p:attrNameLst>
                                          <p:attrName>style.visibility</p:attrName>
                                        </p:attrNameLst>
                                      </p:cBhvr>
                                      <p:to>
                                        <p:strVal val="visible"/>
                                      </p:to>
                                    </p:set>
                                    <p:animEffect transition="in" filter="randombar(horizontal)">
                                      <p:cBhvr>
                                        <p:cTn id="17" dur="500"/>
                                        <p:tgtEl>
                                          <p:spTgt spid="972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755650" y="1341438"/>
            <a:ext cx="8229600" cy="5683250"/>
          </a:xfrm>
        </p:spPr>
        <p:txBody>
          <a:bodyPr/>
          <a:lstStyle/>
          <a:p>
            <a:pPr algn="just"/>
            <a:r>
              <a:rPr lang="es-EC" sz="2400">
                <a:latin typeface="Century Gothic" pitchFamily="34" charset="0"/>
              </a:rPr>
              <a:t>La implementación aplicada tiene un valor de $3,621.00 que corresponde al costo de las técnicas utilizadas para la eliminación del error; con una Tasa de Descuento del 12.5% se obtiene un valor presente de haber aplicado la mejora 	en </a:t>
            </a:r>
            <a:r>
              <a:rPr lang="es-EC" sz="2400" b="1">
                <a:latin typeface="Century Gothic" pitchFamily="34" charset="0"/>
              </a:rPr>
              <a:t>beneficio-ahorro</a:t>
            </a:r>
            <a:r>
              <a:rPr lang="es-EC" sz="2400">
                <a:latin typeface="Century Gothic" pitchFamily="34" charset="0"/>
              </a:rPr>
              <a:t> de la empresa de </a:t>
            </a:r>
            <a:r>
              <a:rPr lang="es-ES" sz="2400" b="1">
                <a:latin typeface="Century Gothic" pitchFamily="34" charset="0"/>
              </a:rPr>
              <a:t>$9,602.98</a:t>
            </a:r>
            <a:r>
              <a:rPr lang="es-EC" sz="2400">
                <a:latin typeface="Century Gothic" pitchFamily="34" charset="0"/>
              </a:rPr>
              <a:t> desde el punto de vista cuantitativo considerando además el nivel de satisfacción laboral 	generado en los colaboradores de la empresa el cual se vio reflejado en un mayor rendimiento en sus actividades. </a:t>
            </a:r>
            <a:endParaRPr lang="es-ES" sz="240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Effect transition="in" filter="randombar(horizontal)">
                                      <p:cBhvr>
                                        <p:cTn id="7" dur="500"/>
                                        <p:tgtEl>
                                          <p:spTgt spid="983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827088" y="1773238"/>
            <a:ext cx="7837487" cy="3960812"/>
          </a:xfrm>
        </p:spPr>
        <p:txBody>
          <a:bodyPr/>
          <a:lstStyle/>
          <a:p>
            <a:pPr algn="just"/>
            <a:r>
              <a:rPr lang="es-EC" sz="2400">
                <a:latin typeface="Century Gothic" pitchFamily="34" charset="0"/>
              </a:rPr>
              <a:t>La aplicación del IDEF 0 en el Modelado de Procesos  ayuda a visualizar las actividades departamentales por procesos y a identificar los errores en los flujos de trabajo.  Así mismo se recomienda realizar una actualización periódica de estos modelos con el fin de detectar preventivamente cualquier falencia en procesos como también aportar alguna técnica que contribuirá a una mejor distribución de trabajo y flujo de información.</a:t>
            </a:r>
            <a:endParaRPr lang="es-ES" sz="240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9330">
                                            <p:txEl>
                                              <p:pRg st="0" end="0"/>
                                            </p:txEl>
                                          </p:spTgt>
                                        </p:tgtEl>
                                        <p:attrNameLst>
                                          <p:attrName>style.visibility</p:attrName>
                                        </p:attrNameLst>
                                      </p:cBhvr>
                                      <p:to>
                                        <p:strVal val="visible"/>
                                      </p:to>
                                    </p:set>
                                    <p:animEffect transition="in" filter="randombar(horizontal)">
                                      <p:cBhvr>
                                        <p:cTn id="7" dur="500"/>
                                        <p:tgtEl>
                                          <p:spTgt spid="993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30" name="AutoShape 2"/>
          <p:cNvSpPr>
            <a:spLocks noGrp="1" noChangeArrowheads="1"/>
          </p:cNvSpPr>
          <p:nvPr>
            <p:ph type="title"/>
          </p:nvPr>
        </p:nvSpPr>
        <p:spPr>
          <a:xfrm>
            <a:off x="900113" y="692150"/>
            <a:ext cx="7924800" cy="1143000"/>
          </a:xfrm>
        </p:spPr>
        <p:txBody>
          <a:bodyPr/>
          <a:lstStyle/>
          <a:p>
            <a:pPr algn="ctr"/>
            <a:r>
              <a:rPr lang="es-ES" sz="3200">
                <a:solidFill>
                  <a:schemeClr val="tx1"/>
                </a:solidFill>
                <a:latin typeface="Century Gothic" pitchFamily="34" charset="0"/>
              </a:rPr>
              <a:t>Dpto. de Cartera y Facturación</a:t>
            </a:r>
          </a:p>
        </p:txBody>
      </p:sp>
      <p:pic>
        <p:nvPicPr>
          <p:cNvPr id="124932" name="Picture 4" descr="100_1666"/>
          <p:cNvPicPr preferRelativeResize="0">
            <a:picLocks noChangeArrowheads="1"/>
          </p:cNvPicPr>
          <p:nvPr/>
        </p:nvPicPr>
        <p:blipFill>
          <a:blip r:embed="rId2" cstate="print"/>
          <a:srcRect/>
          <a:stretch>
            <a:fillRect/>
          </a:stretch>
        </p:blipFill>
        <p:spPr bwMode="auto">
          <a:xfrm>
            <a:off x="827088" y="2924175"/>
            <a:ext cx="2808287" cy="1800225"/>
          </a:xfrm>
          <a:prstGeom prst="rect">
            <a:avLst/>
          </a:prstGeom>
          <a:noFill/>
          <a:ln w="9525">
            <a:noFill/>
            <a:miter lim="800000"/>
            <a:headEnd/>
            <a:tailEnd/>
          </a:ln>
        </p:spPr>
      </p:pic>
      <p:pic>
        <p:nvPicPr>
          <p:cNvPr id="124933" name="Picture 5" descr="100_1665"/>
          <p:cNvPicPr preferRelativeResize="0">
            <a:picLocks noChangeArrowheads="1"/>
          </p:cNvPicPr>
          <p:nvPr/>
        </p:nvPicPr>
        <p:blipFill>
          <a:blip r:embed="rId3" cstate="print"/>
          <a:srcRect/>
          <a:stretch>
            <a:fillRect/>
          </a:stretch>
        </p:blipFill>
        <p:spPr bwMode="auto">
          <a:xfrm>
            <a:off x="827088" y="4868863"/>
            <a:ext cx="2808287" cy="1800225"/>
          </a:xfrm>
          <a:prstGeom prst="rect">
            <a:avLst/>
          </a:prstGeom>
          <a:noFill/>
          <a:ln w="9525">
            <a:noFill/>
            <a:miter lim="800000"/>
            <a:headEnd/>
            <a:tailEnd/>
          </a:ln>
        </p:spPr>
      </p:pic>
      <p:pic>
        <p:nvPicPr>
          <p:cNvPr id="124934" name="Picture 6" descr="100_2249"/>
          <p:cNvPicPr preferRelativeResize="0">
            <a:picLocks noChangeArrowheads="1"/>
          </p:cNvPicPr>
          <p:nvPr/>
        </p:nvPicPr>
        <p:blipFill>
          <a:blip r:embed="rId4" cstate="print"/>
          <a:srcRect/>
          <a:stretch>
            <a:fillRect/>
          </a:stretch>
        </p:blipFill>
        <p:spPr bwMode="auto">
          <a:xfrm>
            <a:off x="4067175" y="3429000"/>
            <a:ext cx="4140200" cy="3313113"/>
          </a:xfrm>
          <a:prstGeom prst="rect">
            <a:avLst/>
          </a:prstGeom>
          <a:noFill/>
          <a:ln w="9525">
            <a:noFill/>
            <a:miter lim="800000"/>
            <a:headEnd/>
            <a:tailEnd/>
          </a:ln>
        </p:spPr>
      </p:pic>
      <p:sp>
        <p:nvSpPr>
          <p:cNvPr id="124935" name="Rectangle 7"/>
          <p:cNvSpPr>
            <a:spLocks noChangeArrowheads="1"/>
          </p:cNvSpPr>
          <p:nvPr/>
        </p:nvSpPr>
        <p:spPr bwMode="auto">
          <a:xfrm>
            <a:off x="7092950" y="6165850"/>
            <a:ext cx="987425" cy="228600"/>
          </a:xfrm>
          <a:prstGeom prst="rect">
            <a:avLst/>
          </a:prstGeom>
          <a:solidFill>
            <a:srgbClr val="000000"/>
          </a:solidFill>
          <a:ln w="9525">
            <a:solidFill>
              <a:srgbClr val="000000"/>
            </a:solidFill>
            <a:miter lim="800000"/>
            <a:headEnd/>
            <a:tailEnd/>
          </a:ln>
        </p:spPr>
        <p:txBody>
          <a:bodyPr/>
          <a:lstStyle/>
          <a:p>
            <a:endParaRPr lang="es-ES"/>
          </a:p>
        </p:txBody>
      </p:sp>
      <p:sp>
        <p:nvSpPr>
          <p:cNvPr id="124936" name="WordArt 8"/>
          <p:cNvSpPr>
            <a:spLocks noChangeArrowheads="1" noChangeShapeType="1" noTextEdit="1"/>
          </p:cNvSpPr>
          <p:nvPr/>
        </p:nvSpPr>
        <p:spPr bwMode="auto">
          <a:xfrm>
            <a:off x="1258888" y="2276475"/>
            <a:ext cx="1296987" cy="288925"/>
          </a:xfrm>
          <a:prstGeom prst="rect">
            <a:avLst/>
          </a:prstGeom>
        </p:spPr>
        <p:txBody>
          <a:bodyPr wrap="none" fromWordArt="1">
            <a:prstTxWarp prst="textPlain">
              <a:avLst>
                <a:gd name="adj" fmla="val 50000"/>
              </a:avLst>
            </a:prstTxWarp>
          </a:bodyPr>
          <a:lstStyle/>
          <a:p>
            <a:pPr algn="ctr"/>
            <a:r>
              <a:rPr lang="es-ES" b="1" kern="10">
                <a:ln w="9525">
                  <a:noFill/>
                  <a:round/>
                  <a:headEnd/>
                  <a:tailEnd/>
                </a:ln>
                <a:solidFill>
                  <a:srgbClr val="336699"/>
                </a:solidFill>
                <a:effectLst>
                  <a:outerShdw dist="45791" dir="2021404" algn="ctr" rotWithShape="0">
                    <a:srgbClr val="B2B2B2">
                      <a:alpha val="80000"/>
                    </a:srgbClr>
                  </a:outerShdw>
                </a:effectLst>
                <a:latin typeface="Century Gothic"/>
              </a:rPr>
              <a:t>Antes</a:t>
            </a:r>
          </a:p>
        </p:txBody>
      </p:sp>
      <p:pic>
        <p:nvPicPr>
          <p:cNvPr id="124937" name="Picture 9"/>
          <p:cNvPicPr>
            <a:picLocks noChangeAspect="1" noChangeArrowheads="1"/>
          </p:cNvPicPr>
          <p:nvPr/>
        </p:nvPicPr>
        <p:blipFill>
          <a:blip r:embed="rId5"/>
          <a:srcRect/>
          <a:stretch>
            <a:fillRect/>
          </a:stretch>
        </p:blipFill>
        <p:spPr bwMode="auto">
          <a:xfrm>
            <a:off x="6011863" y="1773238"/>
            <a:ext cx="2160587" cy="1546225"/>
          </a:xfrm>
          <a:prstGeom prst="rect">
            <a:avLst/>
          </a:prstGeom>
          <a:noFill/>
          <a:ln w="9525">
            <a:noFill/>
            <a:miter lim="800000"/>
            <a:headEnd/>
            <a:tailEnd/>
          </a:ln>
        </p:spPr>
      </p:pic>
      <p:sp>
        <p:nvSpPr>
          <p:cNvPr id="124938" name="WordArt 10"/>
          <p:cNvSpPr>
            <a:spLocks noChangeArrowheads="1" noChangeShapeType="1" noTextEdit="1"/>
          </p:cNvSpPr>
          <p:nvPr/>
        </p:nvSpPr>
        <p:spPr bwMode="auto">
          <a:xfrm>
            <a:off x="4140200" y="2205038"/>
            <a:ext cx="1584325" cy="460375"/>
          </a:xfrm>
          <a:prstGeom prst="rect">
            <a:avLst/>
          </a:prstGeom>
        </p:spPr>
        <p:txBody>
          <a:bodyPr wrap="none" fromWordArt="1">
            <a:prstTxWarp prst="textPlain">
              <a:avLst>
                <a:gd name="adj" fmla="val 50000"/>
              </a:avLst>
            </a:prstTxWarp>
          </a:bodyPr>
          <a:lstStyle/>
          <a:p>
            <a:pPr algn="ctr"/>
            <a:r>
              <a:rPr lang="es-ES" b="1" kern="10">
                <a:ln w="9525">
                  <a:noFill/>
                  <a:round/>
                  <a:headEnd/>
                  <a:tailEnd/>
                </a:ln>
                <a:solidFill>
                  <a:srgbClr val="336699"/>
                </a:solidFill>
                <a:effectLst>
                  <a:outerShdw dist="45791" dir="2021404" algn="ctr" rotWithShape="0">
                    <a:srgbClr val="B2B2B2">
                      <a:alpha val="80000"/>
                    </a:srgbClr>
                  </a:outerShdw>
                </a:effectLst>
                <a:latin typeface="Century Gothic"/>
              </a:rPr>
              <a:t>Después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randombar(horizontal)">
                                      <p:cBhvr>
                                        <p:cTn id="7" dur="600">
                                          <p:stCondLst>
                                            <p:cond delay="0"/>
                                          </p:stCondLst>
                                        </p:cTn>
                                        <p:tgtEl>
                                          <p:spTgt spid="12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25956" name="Picture 4" descr="100_1654"/>
          <p:cNvPicPr preferRelativeResize="0">
            <a:picLocks noChangeArrowheads="1"/>
          </p:cNvPicPr>
          <p:nvPr>
            <p:ph type="body" idx="1"/>
          </p:nvPr>
        </p:nvPicPr>
        <p:blipFill>
          <a:blip r:embed="rId2" cstate="print"/>
          <a:srcRect/>
          <a:stretch>
            <a:fillRect/>
          </a:stretch>
        </p:blipFill>
        <p:spPr>
          <a:xfrm>
            <a:off x="900113" y="2997200"/>
            <a:ext cx="3600450" cy="2519363"/>
          </a:xfrm>
          <a:noFill/>
          <a:ln/>
        </p:spPr>
      </p:pic>
      <p:pic>
        <p:nvPicPr>
          <p:cNvPr id="125958" name="Picture 6" descr="100_2239"/>
          <p:cNvPicPr preferRelativeResize="0">
            <a:picLocks noChangeArrowheads="1"/>
          </p:cNvPicPr>
          <p:nvPr/>
        </p:nvPicPr>
        <p:blipFill>
          <a:blip r:embed="rId3" cstate="print"/>
          <a:srcRect/>
          <a:stretch>
            <a:fillRect/>
          </a:stretch>
        </p:blipFill>
        <p:spPr bwMode="auto">
          <a:xfrm>
            <a:off x="4787900" y="2997200"/>
            <a:ext cx="3600450" cy="2520950"/>
          </a:xfrm>
          <a:prstGeom prst="rect">
            <a:avLst/>
          </a:prstGeom>
          <a:noFill/>
          <a:ln w="9525">
            <a:noFill/>
            <a:miter lim="800000"/>
            <a:headEnd/>
            <a:tailEnd/>
          </a:ln>
        </p:spPr>
      </p:pic>
      <p:sp>
        <p:nvSpPr>
          <p:cNvPr id="125961" name="AutoShape 9"/>
          <p:cNvSpPr>
            <a:spLocks noGrp="1" noChangeArrowheads="1"/>
          </p:cNvSpPr>
          <p:nvPr>
            <p:ph type="title"/>
          </p:nvPr>
        </p:nvSpPr>
        <p:spPr>
          <a:xfrm>
            <a:off x="900113" y="692150"/>
            <a:ext cx="7924800" cy="1143000"/>
          </a:xfrm>
          <a:noFill/>
          <a:ln/>
        </p:spPr>
        <p:txBody>
          <a:bodyPr/>
          <a:lstStyle/>
          <a:p>
            <a:pPr algn="ctr"/>
            <a:r>
              <a:rPr lang="es-ES" sz="3200">
                <a:solidFill>
                  <a:schemeClr val="tx1"/>
                </a:solidFill>
                <a:latin typeface="Century Gothic" pitchFamily="34" charset="0"/>
              </a:rPr>
              <a:t>Dpto. de Ventas</a:t>
            </a:r>
          </a:p>
        </p:txBody>
      </p:sp>
      <p:sp>
        <p:nvSpPr>
          <p:cNvPr id="125962" name="Rectangle 10"/>
          <p:cNvSpPr>
            <a:spLocks noChangeArrowheads="1"/>
          </p:cNvSpPr>
          <p:nvPr/>
        </p:nvSpPr>
        <p:spPr bwMode="auto">
          <a:xfrm>
            <a:off x="7308850" y="5084763"/>
            <a:ext cx="914400" cy="228600"/>
          </a:xfrm>
          <a:prstGeom prst="rect">
            <a:avLst/>
          </a:prstGeom>
          <a:solidFill>
            <a:srgbClr val="000000"/>
          </a:solidFill>
          <a:ln w="9525">
            <a:solidFill>
              <a:srgbClr val="000000"/>
            </a:solidFill>
            <a:miter lim="800000"/>
            <a:headEnd/>
            <a:tailEnd/>
          </a:ln>
        </p:spPr>
        <p:txBody>
          <a:bodyPr/>
          <a:lstStyle/>
          <a:p>
            <a:endParaRPr lang="es-ES"/>
          </a:p>
        </p:txBody>
      </p:sp>
      <p:sp>
        <p:nvSpPr>
          <p:cNvPr id="125963" name="WordArt 11"/>
          <p:cNvSpPr>
            <a:spLocks noChangeArrowheads="1" noChangeShapeType="1" noTextEdit="1"/>
          </p:cNvSpPr>
          <p:nvPr/>
        </p:nvSpPr>
        <p:spPr bwMode="auto">
          <a:xfrm>
            <a:off x="1979613" y="2276475"/>
            <a:ext cx="1296987" cy="288925"/>
          </a:xfrm>
          <a:prstGeom prst="rect">
            <a:avLst/>
          </a:prstGeom>
        </p:spPr>
        <p:txBody>
          <a:bodyPr wrap="none" fromWordArt="1">
            <a:prstTxWarp prst="textPlain">
              <a:avLst>
                <a:gd name="adj" fmla="val 50000"/>
              </a:avLst>
            </a:prstTxWarp>
          </a:bodyPr>
          <a:lstStyle/>
          <a:p>
            <a:pPr algn="ctr"/>
            <a:r>
              <a:rPr lang="es-ES" b="1" kern="10">
                <a:ln w="9525">
                  <a:noFill/>
                  <a:round/>
                  <a:headEnd/>
                  <a:tailEnd/>
                </a:ln>
                <a:solidFill>
                  <a:srgbClr val="336699"/>
                </a:solidFill>
                <a:effectLst>
                  <a:outerShdw dist="45791" dir="2021404" algn="ctr" rotWithShape="0">
                    <a:srgbClr val="B2B2B2">
                      <a:alpha val="80000"/>
                    </a:srgbClr>
                  </a:outerShdw>
                </a:effectLst>
                <a:latin typeface="Century Gothic"/>
              </a:rPr>
              <a:t>Antes</a:t>
            </a:r>
          </a:p>
        </p:txBody>
      </p:sp>
      <p:sp>
        <p:nvSpPr>
          <p:cNvPr id="125964" name="WordArt 12"/>
          <p:cNvSpPr>
            <a:spLocks noChangeArrowheads="1" noChangeShapeType="1" noTextEdit="1"/>
          </p:cNvSpPr>
          <p:nvPr/>
        </p:nvSpPr>
        <p:spPr bwMode="auto">
          <a:xfrm>
            <a:off x="5580063" y="2276475"/>
            <a:ext cx="1584325" cy="460375"/>
          </a:xfrm>
          <a:prstGeom prst="rect">
            <a:avLst/>
          </a:prstGeom>
        </p:spPr>
        <p:txBody>
          <a:bodyPr wrap="none" fromWordArt="1">
            <a:prstTxWarp prst="textPlain">
              <a:avLst>
                <a:gd name="adj" fmla="val 50000"/>
              </a:avLst>
            </a:prstTxWarp>
          </a:bodyPr>
          <a:lstStyle/>
          <a:p>
            <a:pPr algn="ctr"/>
            <a:r>
              <a:rPr lang="es-ES" b="1" kern="10">
                <a:ln w="9525">
                  <a:noFill/>
                  <a:round/>
                  <a:headEnd/>
                  <a:tailEnd/>
                </a:ln>
                <a:solidFill>
                  <a:srgbClr val="336699"/>
                </a:solidFill>
                <a:effectLst>
                  <a:outerShdw dist="45791" dir="2021404" algn="ctr" rotWithShape="0">
                    <a:srgbClr val="B2B2B2">
                      <a:alpha val="80000"/>
                    </a:srgbClr>
                  </a:outerShdw>
                </a:effectLst>
                <a:latin typeface="Century Gothic"/>
              </a:rPr>
              <a:t>Después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5961"/>
                                        </p:tgtEl>
                                        <p:attrNameLst>
                                          <p:attrName>style.visibility</p:attrName>
                                        </p:attrNameLst>
                                      </p:cBhvr>
                                      <p:to>
                                        <p:strVal val="visible"/>
                                      </p:to>
                                    </p:set>
                                    <p:animEffect transition="in" filter="randombar(horizontal)">
                                      <p:cBhvr>
                                        <p:cTn id="7" dur="600">
                                          <p:stCondLst>
                                            <p:cond delay="0"/>
                                          </p:stCondLst>
                                        </p:cTn>
                                        <p:tgtEl>
                                          <p:spTgt spid="125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838200" y="765175"/>
            <a:ext cx="7693025" cy="1150938"/>
          </a:xfrm>
        </p:spPr>
        <p:txBody>
          <a:bodyPr/>
          <a:lstStyle/>
          <a:p>
            <a:pPr>
              <a:buFont typeface="Wingdings" pitchFamily="2" charset="2"/>
              <a:buNone/>
            </a:pPr>
            <a:endParaRPr lang="es-ES" sz="1800" b="1">
              <a:latin typeface="Century Gothic" pitchFamily="34" charset="0"/>
            </a:endParaRPr>
          </a:p>
          <a:p>
            <a:pPr>
              <a:buFont typeface="Wingdings" pitchFamily="2" charset="2"/>
              <a:buNone/>
            </a:pPr>
            <a:endParaRPr lang="es-ES" sz="1800" b="1">
              <a:latin typeface="Century Gothic" pitchFamily="34" charset="0"/>
            </a:endParaRPr>
          </a:p>
          <a:p>
            <a:pPr>
              <a:buFont typeface="Wingdings" pitchFamily="2" charset="2"/>
              <a:buNone/>
            </a:pPr>
            <a:r>
              <a:rPr lang="es-ES" sz="1800" b="1">
                <a:latin typeface="Century Gothic" pitchFamily="34" charset="0"/>
              </a:rPr>
              <a:t>	1.3 Estructura Jerárquica</a:t>
            </a:r>
          </a:p>
        </p:txBody>
      </p:sp>
      <p:sp>
        <p:nvSpPr>
          <p:cNvPr id="20973" name="Rectangle 6637"/>
          <p:cNvSpPr>
            <a:spLocks noChangeArrowheads="1"/>
          </p:cNvSpPr>
          <p:nvPr/>
        </p:nvSpPr>
        <p:spPr bwMode="auto">
          <a:xfrm>
            <a:off x="0" y="1800225"/>
            <a:ext cx="9144000" cy="0"/>
          </a:xfrm>
          <a:prstGeom prst="rect">
            <a:avLst/>
          </a:prstGeom>
          <a:noFill/>
          <a:ln w="9525">
            <a:noFill/>
            <a:miter lim="800000"/>
            <a:headEnd/>
            <a:tailEnd/>
          </a:ln>
          <a:effectLst/>
        </p:spPr>
        <p:txBody>
          <a:bodyPr wrap="none" anchor="ctr">
            <a:spAutoFit/>
          </a:bodyPr>
          <a:lstStyle/>
          <a:p>
            <a:endParaRPr lang="es-ES"/>
          </a:p>
        </p:txBody>
      </p:sp>
      <p:grpSp>
        <p:nvGrpSpPr>
          <p:cNvPr id="21005" name="Group 6669"/>
          <p:cNvGrpSpPr>
            <a:grpSpLocks noChangeAspect="1"/>
          </p:cNvGrpSpPr>
          <p:nvPr/>
        </p:nvGrpSpPr>
        <p:grpSpPr bwMode="auto">
          <a:xfrm>
            <a:off x="1763713" y="2349500"/>
            <a:ext cx="6192837" cy="4143375"/>
            <a:chOff x="0" y="0"/>
            <a:chExt cx="8113" cy="5131"/>
          </a:xfrm>
        </p:grpSpPr>
        <p:sp>
          <p:nvSpPr>
            <p:cNvPr id="21006" name="AutoShape 6670"/>
            <p:cNvSpPr>
              <a:spLocks noChangeAspect="1" noChangeArrowheads="1"/>
            </p:cNvSpPr>
            <p:nvPr/>
          </p:nvSpPr>
          <p:spPr bwMode="auto">
            <a:xfrm>
              <a:off x="0" y="0"/>
              <a:ext cx="8113" cy="5131"/>
            </a:xfrm>
            <a:prstGeom prst="rect">
              <a:avLst/>
            </a:prstGeom>
            <a:noFill/>
            <a:ln w="9525">
              <a:noFill/>
              <a:miter lim="800000"/>
              <a:headEnd/>
              <a:tailEnd/>
            </a:ln>
          </p:spPr>
          <p:txBody>
            <a:bodyPr/>
            <a:lstStyle/>
            <a:p>
              <a:endParaRPr lang="es-ES"/>
            </a:p>
          </p:txBody>
        </p:sp>
        <p:sp>
          <p:nvSpPr>
            <p:cNvPr id="21007" name="Rectangle 6671"/>
            <p:cNvSpPr>
              <a:spLocks noChangeArrowheads="1"/>
            </p:cNvSpPr>
            <p:nvPr/>
          </p:nvSpPr>
          <p:spPr bwMode="auto">
            <a:xfrm>
              <a:off x="2779" y="22"/>
              <a:ext cx="3292" cy="226"/>
            </a:xfrm>
            <a:prstGeom prst="rect">
              <a:avLst/>
            </a:prstGeom>
            <a:noFill/>
            <a:ln w="9525">
              <a:noFill/>
              <a:miter lim="800000"/>
              <a:headEnd/>
              <a:tailEnd/>
            </a:ln>
          </p:spPr>
          <p:txBody>
            <a:bodyPr wrap="none" lIns="0" tIns="0" rIns="0" bIns="0">
              <a:spAutoFit/>
            </a:bodyPr>
            <a:lstStyle/>
            <a:p>
              <a:r>
                <a:rPr lang="en-US" sz="1200" b="1">
                  <a:solidFill>
                    <a:srgbClr val="000000"/>
                  </a:solidFill>
                  <a:latin typeface="Book Antiqua" pitchFamily="18" charset="0"/>
                </a:rPr>
                <a:t>FIGURA 1.1 MAPA DE PROCESOS</a:t>
              </a:r>
              <a:endParaRPr lang="es-ES">
                <a:latin typeface="Arial" charset="0"/>
              </a:endParaRPr>
            </a:p>
          </p:txBody>
        </p:sp>
        <p:sp>
          <p:nvSpPr>
            <p:cNvPr id="21008" name="Rectangle 6672"/>
            <p:cNvSpPr>
              <a:spLocks noChangeArrowheads="1"/>
            </p:cNvSpPr>
            <p:nvPr/>
          </p:nvSpPr>
          <p:spPr bwMode="auto">
            <a:xfrm>
              <a:off x="934" y="4867"/>
              <a:ext cx="3926" cy="264"/>
            </a:xfrm>
            <a:prstGeom prst="rect">
              <a:avLst/>
            </a:prstGeom>
            <a:noFill/>
            <a:ln w="9525">
              <a:noFill/>
              <a:miter lim="800000"/>
              <a:headEnd/>
              <a:tailEnd/>
            </a:ln>
          </p:spPr>
          <p:txBody>
            <a:bodyPr lIns="0" tIns="0" rIns="0" bIns="0"/>
            <a:lstStyle/>
            <a:p>
              <a:r>
                <a:rPr lang="es-ES" sz="1200" b="1">
                  <a:solidFill>
                    <a:srgbClr val="000000"/>
                  </a:solidFill>
                  <a:latin typeface="Book Antiqua" pitchFamily="18" charset="0"/>
                </a:rPr>
                <a:t>Fuente y Elaboración: SIPIA S.A.</a:t>
              </a:r>
              <a:endParaRPr lang="es-ES">
                <a:latin typeface="Arial" charset="0"/>
              </a:endParaRPr>
            </a:p>
          </p:txBody>
        </p:sp>
        <p:grpSp>
          <p:nvGrpSpPr>
            <p:cNvPr id="21009" name="Group 6673"/>
            <p:cNvGrpSpPr>
              <a:grpSpLocks/>
            </p:cNvGrpSpPr>
            <p:nvPr/>
          </p:nvGrpSpPr>
          <p:grpSpPr bwMode="auto">
            <a:xfrm>
              <a:off x="887" y="252"/>
              <a:ext cx="6288" cy="4513"/>
              <a:chOff x="887" y="252"/>
              <a:chExt cx="6288" cy="4513"/>
            </a:xfrm>
          </p:grpSpPr>
          <p:grpSp>
            <p:nvGrpSpPr>
              <p:cNvPr id="21010" name="Group 6674"/>
              <p:cNvGrpSpPr>
                <a:grpSpLocks/>
              </p:cNvGrpSpPr>
              <p:nvPr/>
            </p:nvGrpSpPr>
            <p:grpSpPr bwMode="auto">
              <a:xfrm>
                <a:off x="889" y="331"/>
                <a:ext cx="6277" cy="4422"/>
                <a:chOff x="889" y="331"/>
                <a:chExt cx="6277" cy="4422"/>
              </a:xfrm>
            </p:grpSpPr>
            <p:sp>
              <p:nvSpPr>
                <p:cNvPr id="21011" name="Rectangle 6675"/>
                <p:cNvSpPr>
                  <a:spLocks noChangeArrowheads="1"/>
                </p:cNvSpPr>
                <p:nvPr/>
              </p:nvSpPr>
              <p:spPr bwMode="auto">
                <a:xfrm>
                  <a:off x="1002" y="952"/>
                  <a:ext cx="1" cy="340"/>
                </a:xfrm>
                <a:prstGeom prst="rect">
                  <a:avLst/>
                </a:prstGeom>
                <a:noFill/>
                <a:ln w="9525">
                  <a:noFill/>
                  <a:miter lim="800000"/>
                  <a:headEnd/>
                  <a:tailEnd/>
                </a:ln>
              </p:spPr>
              <p:txBody>
                <a:bodyPr wrap="none" lIns="0" tIns="0" rIns="0" bIns="0">
                  <a:spAutoFit/>
                </a:bodyPr>
                <a:lstStyle/>
                <a:p>
                  <a:endParaRPr lang="es-ES">
                    <a:latin typeface="Arial" charset="0"/>
                  </a:endParaRPr>
                </a:p>
              </p:txBody>
            </p:sp>
            <p:sp>
              <p:nvSpPr>
                <p:cNvPr id="21012" name="Rectangle 6676"/>
                <p:cNvSpPr>
                  <a:spLocks noChangeArrowheads="1"/>
                </p:cNvSpPr>
                <p:nvPr/>
              </p:nvSpPr>
              <p:spPr bwMode="auto">
                <a:xfrm>
                  <a:off x="3320" y="435"/>
                  <a:ext cx="1698" cy="226"/>
                </a:xfrm>
                <a:prstGeom prst="rect">
                  <a:avLst/>
                </a:prstGeom>
                <a:noFill/>
                <a:ln w="9525">
                  <a:noFill/>
                  <a:miter lim="800000"/>
                  <a:headEnd/>
                  <a:tailEnd/>
                </a:ln>
              </p:spPr>
              <p:txBody>
                <a:bodyPr wrap="none" lIns="0" tIns="0" rIns="0" bIns="0">
                  <a:spAutoFit/>
                </a:bodyPr>
                <a:lstStyle/>
                <a:p>
                  <a:r>
                    <a:rPr lang="en-US" sz="1200" b="1">
                      <a:solidFill>
                        <a:srgbClr val="800000"/>
                      </a:solidFill>
                      <a:latin typeface="Arial" charset="0"/>
                    </a:rPr>
                    <a:t>QAP  SIPIA SNOB</a:t>
                  </a:r>
                  <a:endParaRPr lang="es-ES">
                    <a:latin typeface="Arial" charset="0"/>
                  </a:endParaRPr>
                </a:p>
              </p:txBody>
            </p:sp>
            <p:sp>
              <p:nvSpPr>
                <p:cNvPr id="21013" name="Rectangle 6677"/>
                <p:cNvSpPr>
                  <a:spLocks noChangeArrowheads="1"/>
                </p:cNvSpPr>
                <p:nvPr/>
              </p:nvSpPr>
              <p:spPr bwMode="auto">
                <a:xfrm>
                  <a:off x="974" y="331"/>
                  <a:ext cx="10" cy="5"/>
                </a:xfrm>
                <a:prstGeom prst="rect">
                  <a:avLst/>
                </a:prstGeom>
                <a:solidFill>
                  <a:srgbClr val="008000"/>
                </a:solidFill>
                <a:ln w="9525">
                  <a:noFill/>
                  <a:miter lim="800000"/>
                  <a:headEnd/>
                  <a:tailEnd/>
                </a:ln>
              </p:spPr>
              <p:txBody>
                <a:bodyPr/>
                <a:lstStyle/>
                <a:p>
                  <a:endParaRPr lang="es-ES"/>
                </a:p>
              </p:txBody>
            </p:sp>
            <p:sp>
              <p:nvSpPr>
                <p:cNvPr id="21014" name="Rectangle 6678"/>
                <p:cNvSpPr>
                  <a:spLocks noChangeArrowheads="1"/>
                </p:cNvSpPr>
                <p:nvPr/>
              </p:nvSpPr>
              <p:spPr bwMode="auto">
                <a:xfrm>
                  <a:off x="981" y="340"/>
                  <a:ext cx="3" cy="4"/>
                </a:xfrm>
                <a:prstGeom prst="rect">
                  <a:avLst/>
                </a:prstGeom>
                <a:solidFill>
                  <a:srgbClr val="008000"/>
                </a:solidFill>
                <a:ln w="9525">
                  <a:noFill/>
                  <a:miter lim="800000"/>
                  <a:headEnd/>
                  <a:tailEnd/>
                </a:ln>
              </p:spPr>
              <p:txBody>
                <a:bodyPr/>
                <a:lstStyle/>
                <a:p>
                  <a:endParaRPr lang="es-ES"/>
                </a:p>
              </p:txBody>
            </p:sp>
            <p:sp>
              <p:nvSpPr>
                <p:cNvPr id="21015" name="Rectangle 6679"/>
                <p:cNvSpPr>
                  <a:spLocks noChangeArrowheads="1"/>
                </p:cNvSpPr>
                <p:nvPr/>
              </p:nvSpPr>
              <p:spPr bwMode="auto">
                <a:xfrm>
                  <a:off x="974" y="331"/>
                  <a:ext cx="3" cy="13"/>
                </a:xfrm>
                <a:prstGeom prst="rect">
                  <a:avLst/>
                </a:prstGeom>
                <a:solidFill>
                  <a:srgbClr val="008000"/>
                </a:solidFill>
                <a:ln w="9525">
                  <a:noFill/>
                  <a:miter lim="800000"/>
                  <a:headEnd/>
                  <a:tailEnd/>
                </a:ln>
              </p:spPr>
              <p:txBody>
                <a:bodyPr/>
                <a:lstStyle/>
                <a:p>
                  <a:endParaRPr lang="es-ES"/>
                </a:p>
              </p:txBody>
            </p:sp>
            <p:sp>
              <p:nvSpPr>
                <p:cNvPr id="21016" name="Rectangle 6680"/>
                <p:cNvSpPr>
                  <a:spLocks noChangeArrowheads="1"/>
                </p:cNvSpPr>
                <p:nvPr/>
              </p:nvSpPr>
              <p:spPr bwMode="auto">
                <a:xfrm>
                  <a:off x="981" y="340"/>
                  <a:ext cx="3" cy="4"/>
                </a:xfrm>
                <a:prstGeom prst="rect">
                  <a:avLst/>
                </a:prstGeom>
                <a:solidFill>
                  <a:srgbClr val="008000"/>
                </a:solidFill>
                <a:ln w="9525">
                  <a:noFill/>
                  <a:miter lim="800000"/>
                  <a:headEnd/>
                  <a:tailEnd/>
                </a:ln>
              </p:spPr>
              <p:txBody>
                <a:bodyPr/>
                <a:lstStyle/>
                <a:p>
                  <a:endParaRPr lang="es-ES"/>
                </a:p>
              </p:txBody>
            </p:sp>
            <p:sp>
              <p:nvSpPr>
                <p:cNvPr id="21017" name="Rectangle 6681"/>
                <p:cNvSpPr>
                  <a:spLocks noChangeArrowheads="1"/>
                </p:cNvSpPr>
                <p:nvPr/>
              </p:nvSpPr>
              <p:spPr bwMode="auto">
                <a:xfrm>
                  <a:off x="981" y="4740"/>
                  <a:ext cx="3" cy="4"/>
                </a:xfrm>
                <a:prstGeom prst="rect">
                  <a:avLst/>
                </a:prstGeom>
                <a:solidFill>
                  <a:srgbClr val="008000"/>
                </a:solidFill>
                <a:ln w="9525">
                  <a:noFill/>
                  <a:miter lim="800000"/>
                  <a:headEnd/>
                  <a:tailEnd/>
                </a:ln>
              </p:spPr>
              <p:txBody>
                <a:bodyPr/>
                <a:lstStyle/>
                <a:p>
                  <a:endParaRPr lang="es-ES"/>
                </a:p>
              </p:txBody>
            </p:sp>
            <p:sp>
              <p:nvSpPr>
                <p:cNvPr id="21018" name="Rectangle 6682"/>
                <p:cNvSpPr>
                  <a:spLocks noChangeArrowheads="1"/>
                </p:cNvSpPr>
                <p:nvPr/>
              </p:nvSpPr>
              <p:spPr bwMode="auto">
                <a:xfrm>
                  <a:off x="974" y="4749"/>
                  <a:ext cx="10" cy="4"/>
                </a:xfrm>
                <a:prstGeom prst="rect">
                  <a:avLst/>
                </a:prstGeom>
                <a:solidFill>
                  <a:srgbClr val="008000"/>
                </a:solidFill>
                <a:ln w="9525">
                  <a:noFill/>
                  <a:miter lim="800000"/>
                  <a:headEnd/>
                  <a:tailEnd/>
                </a:ln>
              </p:spPr>
              <p:txBody>
                <a:bodyPr/>
                <a:lstStyle/>
                <a:p>
                  <a:endParaRPr lang="es-ES"/>
                </a:p>
              </p:txBody>
            </p:sp>
            <p:sp>
              <p:nvSpPr>
                <p:cNvPr id="21019" name="Rectangle 6683"/>
                <p:cNvSpPr>
                  <a:spLocks noChangeArrowheads="1"/>
                </p:cNvSpPr>
                <p:nvPr/>
              </p:nvSpPr>
              <p:spPr bwMode="auto">
                <a:xfrm>
                  <a:off x="7155" y="340"/>
                  <a:ext cx="4" cy="4"/>
                </a:xfrm>
                <a:prstGeom prst="rect">
                  <a:avLst/>
                </a:prstGeom>
                <a:solidFill>
                  <a:srgbClr val="008000"/>
                </a:solidFill>
                <a:ln w="9525">
                  <a:noFill/>
                  <a:miter lim="800000"/>
                  <a:headEnd/>
                  <a:tailEnd/>
                </a:ln>
              </p:spPr>
              <p:txBody>
                <a:bodyPr/>
                <a:lstStyle/>
                <a:p>
                  <a:endParaRPr lang="es-ES"/>
                </a:p>
              </p:txBody>
            </p:sp>
            <p:sp>
              <p:nvSpPr>
                <p:cNvPr id="21020" name="Rectangle 6684"/>
                <p:cNvSpPr>
                  <a:spLocks noChangeArrowheads="1"/>
                </p:cNvSpPr>
                <p:nvPr/>
              </p:nvSpPr>
              <p:spPr bwMode="auto">
                <a:xfrm>
                  <a:off x="7162" y="331"/>
                  <a:ext cx="4" cy="13"/>
                </a:xfrm>
                <a:prstGeom prst="rect">
                  <a:avLst/>
                </a:prstGeom>
                <a:solidFill>
                  <a:srgbClr val="008000"/>
                </a:solidFill>
                <a:ln w="9525">
                  <a:noFill/>
                  <a:miter lim="800000"/>
                  <a:headEnd/>
                  <a:tailEnd/>
                </a:ln>
              </p:spPr>
              <p:txBody>
                <a:bodyPr/>
                <a:lstStyle/>
                <a:p>
                  <a:endParaRPr lang="es-ES"/>
                </a:p>
              </p:txBody>
            </p:sp>
            <p:sp>
              <p:nvSpPr>
                <p:cNvPr id="21021" name="Rectangle 6685"/>
                <p:cNvSpPr>
                  <a:spLocks noChangeArrowheads="1"/>
                </p:cNvSpPr>
                <p:nvPr/>
              </p:nvSpPr>
              <p:spPr bwMode="auto">
                <a:xfrm>
                  <a:off x="981" y="4740"/>
                  <a:ext cx="3" cy="4"/>
                </a:xfrm>
                <a:prstGeom prst="rect">
                  <a:avLst/>
                </a:prstGeom>
                <a:solidFill>
                  <a:srgbClr val="008000"/>
                </a:solidFill>
                <a:ln w="9525">
                  <a:noFill/>
                  <a:miter lim="800000"/>
                  <a:headEnd/>
                  <a:tailEnd/>
                </a:ln>
              </p:spPr>
              <p:txBody>
                <a:bodyPr/>
                <a:lstStyle/>
                <a:p>
                  <a:endParaRPr lang="es-ES"/>
                </a:p>
              </p:txBody>
            </p:sp>
            <p:sp>
              <p:nvSpPr>
                <p:cNvPr id="21022" name="Rectangle 6686"/>
                <p:cNvSpPr>
                  <a:spLocks noChangeArrowheads="1"/>
                </p:cNvSpPr>
                <p:nvPr/>
              </p:nvSpPr>
              <p:spPr bwMode="auto">
                <a:xfrm>
                  <a:off x="974" y="4740"/>
                  <a:ext cx="3" cy="13"/>
                </a:xfrm>
                <a:prstGeom prst="rect">
                  <a:avLst/>
                </a:prstGeom>
                <a:solidFill>
                  <a:srgbClr val="008000"/>
                </a:solidFill>
                <a:ln w="9525">
                  <a:noFill/>
                  <a:miter lim="800000"/>
                  <a:headEnd/>
                  <a:tailEnd/>
                </a:ln>
              </p:spPr>
              <p:txBody>
                <a:bodyPr/>
                <a:lstStyle/>
                <a:p>
                  <a:endParaRPr lang="es-ES"/>
                </a:p>
              </p:txBody>
            </p:sp>
            <p:sp>
              <p:nvSpPr>
                <p:cNvPr id="21023" name="Rectangle 6687"/>
                <p:cNvSpPr>
                  <a:spLocks noChangeArrowheads="1"/>
                </p:cNvSpPr>
                <p:nvPr/>
              </p:nvSpPr>
              <p:spPr bwMode="auto">
                <a:xfrm>
                  <a:off x="7162" y="4740"/>
                  <a:ext cx="4" cy="13"/>
                </a:xfrm>
                <a:prstGeom prst="rect">
                  <a:avLst/>
                </a:prstGeom>
                <a:solidFill>
                  <a:srgbClr val="008000"/>
                </a:solidFill>
                <a:ln w="9525">
                  <a:noFill/>
                  <a:miter lim="800000"/>
                  <a:headEnd/>
                  <a:tailEnd/>
                </a:ln>
              </p:spPr>
              <p:txBody>
                <a:bodyPr/>
                <a:lstStyle/>
                <a:p>
                  <a:endParaRPr lang="es-ES"/>
                </a:p>
              </p:txBody>
            </p:sp>
            <p:sp>
              <p:nvSpPr>
                <p:cNvPr id="21024" name="Rectangle 6688"/>
                <p:cNvSpPr>
                  <a:spLocks noChangeArrowheads="1"/>
                </p:cNvSpPr>
                <p:nvPr/>
              </p:nvSpPr>
              <p:spPr bwMode="auto">
                <a:xfrm>
                  <a:off x="7155" y="4740"/>
                  <a:ext cx="4" cy="4"/>
                </a:xfrm>
                <a:prstGeom prst="rect">
                  <a:avLst/>
                </a:prstGeom>
                <a:solidFill>
                  <a:srgbClr val="008000"/>
                </a:solidFill>
                <a:ln w="9525">
                  <a:noFill/>
                  <a:miter lim="800000"/>
                  <a:headEnd/>
                  <a:tailEnd/>
                </a:ln>
              </p:spPr>
              <p:txBody>
                <a:bodyPr/>
                <a:lstStyle/>
                <a:p>
                  <a:endParaRPr lang="es-ES"/>
                </a:p>
              </p:txBody>
            </p:sp>
            <p:sp>
              <p:nvSpPr>
                <p:cNvPr id="21025" name="Rectangle 6689"/>
                <p:cNvSpPr>
                  <a:spLocks noChangeArrowheads="1"/>
                </p:cNvSpPr>
                <p:nvPr/>
              </p:nvSpPr>
              <p:spPr bwMode="auto">
                <a:xfrm>
                  <a:off x="974" y="344"/>
                  <a:ext cx="3" cy="4396"/>
                </a:xfrm>
                <a:prstGeom prst="rect">
                  <a:avLst/>
                </a:prstGeom>
                <a:solidFill>
                  <a:srgbClr val="008000"/>
                </a:solidFill>
                <a:ln w="9525">
                  <a:noFill/>
                  <a:miter lim="800000"/>
                  <a:headEnd/>
                  <a:tailEnd/>
                </a:ln>
              </p:spPr>
              <p:txBody>
                <a:bodyPr/>
                <a:lstStyle/>
                <a:p>
                  <a:endParaRPr lang="es-ES"/>
                </a:p>
              </p:txBody>
            </p:sp>
            <p:sp>
              <p:nvSpPr>
                <p:cNvPr id="21026" name="Rectangle 6690"/>
                <p:cNvSpPr>
                  <a:spLocks noChangeArrowheads="1"/>
                </p:cNvSpPr>
                <p:nvPr/>
              </p:nvSpPr>
              <p:spPr bwMode="auto">
                <a:xfrm>
                  <a:off x="981" y="344"/>
                  <a:ext cx="3" cy="4396"/>
                </a:xfrm>
                <a:prstGeom prst="rect">
                  <a:avLst/>
                </a:prstGeom>
                <a:solidFill>
                  <a:srgbClr val="008000"/>
                </a:solidFill>
                <a:ln w="9525">
                  <a:noFill/>
                  <a:miter lim="800000"/>
                  <a:headEnd/>
                  <a:tailEnd/>
                </a:ln>
              </p:spPr>
              <p:txBody>
                <a:bodyPr/>
                <a:lstStyle/>
                <a:p>
                  <a:endParaRPr lang="es-ES"/>
                </a:p>
              </p:txBody>
            </p:sp>
            <p:sp>
              <p:nvSpPr>
                <p:cNvPr id="21027" name="Rectangle 6691"/>
                <p:cNvSpPr>
                  <a:spLocks noChangeArrowheads="1"/>
                </p:cNvSpPr>
                <p:nvPr/>
              </p:nvSpPr>
              <p:spPr bwMode="auto">
                <a:xfrm>
                  <a:off x="7155" y="344"/>
                  <a:ext cx="4" cy="4396"/>
                </a:xfrm>
                <a:prstGeom prst="rect">
                  <a:avLst/>
                </a:prstGeom>
                <a:solidFill>
                  <a:srgbClr val="008000"/>
                </a:solidFill>
                <a:ln w="9525">
                  <a:noFill/>
                  <a:miter lim="800000"/>
                  <a:headEnd/>
                  <a:tailEnd/>
                </a:ln>
              </p:spPr>
              <p:txBody>
                <a:bodyPr/>
                <a:lstStyle/>
                <a:p>
                  <a:endParaRPr lang="es-ES"/>
                </a:p>
              </p:txBody>
            </p:sp>
            <p:sp>
              <p:nvSpPr>
                <p:cNvPr id="21028" name="Rectangle 6692"/>
                <p:cNvSpPr>
                  <a:spLocks noChangeArrowheads="1"/>
                </p:cNvSpPr>
                <p:nvPr/>
              </p:nvSpPr>
              <p:spPr bwMode="auto">
                <a:xfrm>
                  <a:off x="7162" y="344"/>
                  <a:ext cx="4" cy="4396"/>
                </a:xfrm>
                <a:prstGeom prst="rect">
                  <a:avLst/>
                </a:prstGeom>
                <a:solidFill>
                  <a:srgbClr val="008000"/>
                </a:solidFill>
                <a:ln w="9525">
                  <a:noFill/>
                  <a:miter lim="800000"/>
                  <a:headEnd/>
                  <a:tailEnd/>
                </a:ln>
              </p:spPr>
              <p:txBody>
                <a:bodyPr/>
                <a:lstStyle/>
                <a:p>
                  <a:endParaRPr lang="es-ES"/>
                </a:p>
              </p:txBody>
            </p:sp>
            <p:sp>
              <p:nvSpPr>
                <p:cNvPr id="21029" name="Rectangle 6693"/>
                <p:cNvSpPr>
                  <a:spLocks noChangeArrowheads="1"/>
                </p:cNvSpPr>
                <p:nvPr/>
              </p:nvSpPr>
              <p:spPr bwMode="auto">
                <a:xfrm>
                  <a:off x="7155" y="340"/>
                  <a:ext cx="4" cy="4"/>
                </a:xfrm>
                <a:prstGeom prst="rect">
                  <a:avLst/>
                </a:prstGeom>
                <a:solidFill>
                  <a:srgbClr val="008000"/>
                </a:solidFill>
                <a:ln w="9525">
                  <a:noFill/>
                  <a:miter lim="800000"/>
                  <a:headEnd/>
                  <a:tailEnd/>
                </a:ln>
              </p:spPr>
              <p:txBody>
                <a:bodyPr/>
                <a:lstStyle/>
                <a:p>
                  <a:endParaRPr lang="es-ES"/>
                </a:p>
              </p:txBody>
            </p:sp>
            <p:sp>
              <p:nvSpPr>
                <p:cNvPr id="21030" name="Rectangle 6694"/>
                <p:cNvSpPr>
                  <a:spLocks noChangeArrowheads="1"/>
                </p:cNvSpPr>
                <p:nvPr/>
              </p:nvSpPr>
              <p:spPr bwMode="auto">
                <a:xfrm>
                  <a:off x="7155" y="331"/>
                  <a:ext cx="11" cy="5"/>
                </a:xfrm>
                <a:prstGeom prst="rect">
                  <a:avLst/>
                </a:prstGeom>
                <a:solidFill>
                  <a:srgbClr val="008000"/>
                </a:solidFill>
                <a:ln w="9525">
                  <a:noFill/>
                  <a:miter lim="800000"/>
                  <a:headEnd/>
                  <a:tailEnd/>
                </a:ln>
              </p:spPr>
              <p:txBody>
                <a:bodyPr/>
                <a:lstStyle/>
                <a:p>
                  <a:endParaRPr lang="es-ES"/>
                </a:p>
              </p:txBody>
            </p:sp>
            <p:sp>
              <p:nvSpPr>
                <p:cNvPr id="21031" name="Rectangle 6695"/>
                <p:cNvSpPr>
                  <a:spLocks noChangeArrowheads="1"/>
                </p:cNvSpPr>
                <p:nvPr/>
              </p:nvSpPr>
              <p:spPr bwMode="auto">
                <a:xfrm>
                  <a:off x="984" y="331"/>
                  <a:ext cx="6171" cy="5"/>
                </a:xfrm>
                <a:prstGeom prst="rect">
                  <a:avLst/>
                </a:prstGeom>
                <a:solidFill>
                  <a:srgbClr val="008000"/>
                </a:solidFill>
                <a:ln w="9525">
                  <a:noFill/>
                  <a:miter lim="800000"/>
                  <a:headEnd/>
                  <a:tailEnd/>
                </a:ln>
              </p:spPr>
              <p:txBody>
                <a:bodyPr/>
                <a:lstStyle/>
                <a:p>
                  <a:endParaRPr lang="es-ES"/>
                </a:p>
              </p:txBody>
            </p:sp>
            <p:sp>
              <p:nvSpPr>
                <p:cNvPr id="21032" name="Rectangle 6696"/>
                <p:cNvSpPr>
                  <a:spLocks noChangeArrowheads="1"/>
                </p:cNvSpPr>
                <p:nvPr/>
              </p:nvSpPr>
              <p:spPr bwMode="auto">
                <a:xfrm>
                  <a:off x="984" y="340"/>
                  <a:ext cx="6171" cy="4"/>
                </a:xfrm>
                <a:prstGeom prst="rect">
                  <a:avLst/>
                </a:prstGeom>
                <a:solidFill>
                  <a:srgbClr val="008000"/>
                </a:solidFill>
                <a:ln w="9525">
                  <a:noFill/>
                  <a:miter lim="800000"/>
                  <a:headEnd/>
                  <a:tailEnd/>
                </a:ln>
              </p:spPr>
              <p:txBody>
                <a:bodyPr/>
                <a:lstStyle/>
                <a:p>
                  <a:endParaRPr lang="es-ES"/>
                </a:p>
              </p:txBody>
            </p:sp>
            <p:sp>
              <p:nvSpPr>
                <p:cNvPr id="21033" name="Rectangle 6697"/>
                <p:cNvSpPr>
                  <a:spLocks noChangeArrowheads="1"/>
                </p:cNvSpPr>
                <p:nvPr/>
              </p:nvSpPr>
              <p:spPr bwMode="auto">
                <a:xfrm>
                  <a:off x="7155" y="4749"/>
                  <a:ext cx="11" cy="4"/>
                </a:xfrm>
                <a:prstGeom prst="rect">
                  <a:avLst/>
                </a:prstGeom>
                <a:solidFill>
                  <a:srgbClr val="008000"/>
                </a:solidFill>
                <a:ln w="9525">
                  <a:noFill/>
                  <a:miter lim="800000"/>
                  <a:headEnd/>
                  <a:tailEnd/>
                </a:ln>
              </p:spPr>
              <p:txBody>
                <a:bodyPr/>
                <a:lstStyle/>
                <a:p>
                  <a:endParaRPr lang="es-ES"/>
                </a:p>
              </p:txBody>
            </p:sp>
            <p:sp>
              <p:nvSpPr>
                <p:cNvPr id="21034" name="Rectangle 6698"/>
                <p:cNvSpPr>
                  <a:spLocks noChangeArrowheads="1"/>
                </p:cNvSpPr>
                <p:nvPr/>
              </p:nvSpPr>
              <p:spPr bwMode="auto">
                <a:xfrm>
                  <a:off x="7155" y="4740"/>
                  <a:ext cx="4" cy="4"/>
                </a:xfrm>
                <a:prstGeom prst="rect">
                  <a:avLst/>
                </a:prstGeom>
                <a:solidFill>
                  <a:srgbClr val="008000"/>
                </a:solidFill>
                <a:ln w="9525">
                  <a:noFill/>
                  <a:miter lim="800000"/>
                  <a:headEnd/>
                  <a:tailEnd/>
                </a:ln>
              </p:spPr>
              <p:txBody>
                <a:bodyPr/>
                <a:lstStyle/>
                <a:p>
                  <a:endParaRPr lang="es-ES"/>
                </a:p>
              </p:txBody>
            </p:sp>
            <p:sp>
              <p:nvSpPr>
                <p:cNvPr id="21035" name="Rectangle 6699"/>
                <p:cNvSpPr>
                  <a:spLocks noChangeArrowheads="1"/>
                </p:cNvSpPr>
                <p:nvPr/>
              </p:nvSpPr>
              <p:spPr bwMode="auto">
                <a:xfrm>
                  <a:off x="984" y="4740"/>
                  <a:ext cx="6171" cy="4"/>
                </a:xfrm>
                <a:prstGeom prst="rect">
                  <a:avLst/>
                </a:prstGeom>
                <a:solidFill>
                  <a:srgbClr val="008000"/>
                </a:solidFill>
                <a:ln w="9525">
                  <a:noFill/>
                  <a:miter lim="800000"/>
                  <a:headEnd/>
                  <a:tailEnd/>
                </a:ln>
              </p:spPr>
              <p:txBody>
                <a:bodyPr/>
                <a:lstStyle/>
                <a:p>
                  <a:endParaRPr lang="es-ES"/>
                </a:p>
              </p:txBody>
            </p:sp>
            <p:sp>
              <p:nvSpPr>
                <p:cNvPr id="21036" name="Rectangle 6700"/>
                <p:cNvSpPr>
                  <a:spLocks noChangeArrowheads="1"/>
                </p:cNvSpPr>
                <p:nvPr/>
              </p:nvSpPr>
              <p:spPr bwMode="auto">
                <a:xfrm>
                  <a:off x="984" y="4749"/>
                  <a:ext cx="6171" cy="4"/>
                </a:xfrm>
                <a:prstGeom prst="rect">
                  <a:avLst/>
                </a:prstGeom>
                <a:solidFill>
                  <a:srgbClr val="008000"/>
                </a:solidFill>
                <a:ln w="9525">
                  <a:noFill/>
                  <a:miter lim="800000"/>
                  <a:headEnd/>
                  <a:tailEnd/>
                </a:ln>
              </p:spPr>
              <p:txBody>
                <a:bodyPr/>
                <a:lstStyle/>
                <a:p>
                  <a:endParaRPr lang="es-ES"/>
                </a:p>
              </p:txBody>
            </p:sp>
            <p:grpSp>
              <p:nvGrpSpPr>
                <p:cNvPr id="21037" name="Group 6701"/>
                <p:cNvGrpSpPr>
                  <a:grpSpLocks/>
                </p:cNvGrpSpPr>
                <p:nvPr/>
              </p:nvGrpSpPr>
              <p:grpSpPr bwMode="auto">
                <a:xfrm>
                  <a:off x="5201" y="2269"/>
                  <a:ext cx="1465" cy="596"/>
                  <a:chOff x="5201" y="2269"/>
                  <a:chExt cx="1465" cy="596"/>
                </a:xfrm>
              </p:grpSpPr>
              <p:grpSp>
                <p:nvGrpSpPr>
                  <p:cNvPr id="21038" name="Group 6702"/>
                  <p:cNvGrpSpPr>
                    <a:grpSpLocks/>
                  </p:cNvGrpSpPr>
                  <p:nvPr/>
                </p:nvGrpSpPr>
                <p:grpSpPr bwMode="auto">
                  <a:xfrm>
                    <a:off x="5201" y="2269"/>
                    <a:ext cx="1465" cy="595"/>
                    <a:chOff x="5201" y="2269"/>
                    <a:chExt cx="1465" cy="595"/>
                  </a:xfrm>
                </p:grpSpPr>
                <p:sp>
                  <p:nvSpPr>
                    <p:cNvPr id="21039" name="Freeform 6703"/>
                    <p:cNvSpPr>
                      <a:spLocks/>
                    </p:cNvSpPr>
                    <p:nvPr/>
                  </p:nvSpPr>
                  <p:spPr bwMode="auto">
                    <a:xfrm>
                      <a:off x="5201" y="2269"/>
                      <a:ext cx="1274" cy="55"/>
                    </a:xfrm>
                    <a:custGeom>
                      <a:avLst/>
                      <a:gdLst/>
                      <a:ahLst/>
                      <a:cxnLst>
                        <a:cxn ang="0">
                          <a:pos x="1229" y="55"/>
                        </a:cxn>
                        <a:cxn ang="0">
                          <a:pos x="0" y="55"/>
                        </a:cxn>
                        <a:cxn ang="0">
                          <a:pos x="46" y="0"/>
                        </a:cxn>
                        <a:cxn ang="0">
                          <a:pos x="1274" y="0"/>
                        </a:cxn>
                        <a:cxn ang="0">
                          <a:pos x="1229" y="55"/>
                        </a:cxn>
                      </a:cxnLst>
                      <a:rect l="0" t="0" r="r" b="b"/>
                      <a:pathLst>
                        <a:path w="1274" h="55">
                          <a:moveTo>
                            <a:pt x="1229" y="55"/>
                          </a:moveTo>
                          <a:lnTo>
                            <a:pt x="0" y="55"/>
                          </a:lnTo>
                          <a:lnTo>
                            <a:pt x="46" y="0"/>
                          </a:lnTo>
                          <a:lnTo>
                            <a:pt x="1274" y="0"/>
                          </a:lnTo>
                          <a:lnTo>
                            <a:pt x="1229" y="55"/>
                          </a:lnTo>
                          <a:close/>
                        </a:path>
                      </a:pathLst>
                    </a:custGeom>
                    <a:solidFill>
                      <a:srgbClr val="790000"/>
                    </a:solidFill>
                    <a:ln w="9525">
                      <a:noFill/>
                      <a:round/>
                      <a:headEnd/>
                      <a:tailEnd/>
                    </a:ln>
                  </p:spPr>
                  <p:txBody>
                    <a:bodyPr/>
                    <a:lstStyle/>
                    <a:p>
                      <a:endParaRPr lang="es-ES"/>
                    </a:p>
                  </p:txBody>
                </p:sp>
                <p:sp>
                  <p:nvSpPr>
                    <p:cNvPr id="21040" name="Line 6704"/>
                    <p:cNvSpPr>
                      <a:spLocks noChangeShapeType="1"/>
                    </p:cNvSpPr>
                    <p:nvPr/>
                  </p:nvSpPr>
                  <p:spPr bwMode="auto">
                    <a:xfrm flipV="1">
                      <a:off x="6430" y="2269"/>
                      <a:ext cx="45" cy="55"/>
                    </a:xfrm>
                    <a:prstGeom prst="line">
                      <a:avLst/>
                    </a:prstGeom>
                    <a:noFill/>
                    <a:ln w="635">
                      <a:solidFill>
                        <a:srgbClr val="790000"/>
                      </a:solidFill>
                      <a:miter lim="800000"/>
                      <a:headEnd/>
                      <a:tailEnd/>
                    </a:ln>
                  </p:spPr>
                  <p:txBody>
                    <a:bodyPr/>
                    <a:lstStyle/>
                    <a:p>
                      <a:endParaRPr lang="es-ES"/>
                    </a:p>
                  </p:txBody>
                </p:sp>
                <p:sp>
                  <p:nvSpPr>
                    <p:cNvPr id="21041" name="Freeform 6705"/>
                    <p:cNvSpPr>
                      <a:spLocks/>
                    </p:cNvSpPr>
                    <p:nvPr/>
                  </p:nvSpPr>
                  <p:spPr bwMode="auto">
                    <a:xfrm>
                      <a:off x="6430" y="2540"/>
                      <a:ext cx="236" cy="324"/>
                    </a:xfrm>
                    <a:custGeom>
                      <a:avLst/>
                      <a:gdLst/>
                      <a:ahLst/>
                      <a:cxnLst>
                        <a:cxn ang="0">
                          <a:pos x="0" y="324"/>
                        </a:cxn>
                        <a:cxn ang="0">
                          <a:pos x="190" y="54"/>
                        </a:cxn>
                        <a:cxn ang="0">
                          <a:pos x="236" y="0"/>
                        </a:cxn>
                        <a:cxn ang="0">
                          <a:pos x="45" y="270"/>
                        </a:cxn>
                        <a:cxn ang="0">
                          <a:pos x="0" y="324"/>
                        </a:cxn>
                      </a:cxnLst>
                      <a:rect l="0" t="0" r="r" b="b"/>
                      <a:pathLst>
                        <a:path w="236" h="324">
                          <a:moveTo>
                            <a:pt x="0" y="324"/>
                          </a:moveTo>
                          <a:lnTo>
                            <a:pt x="190" y="54"/>
                          </a:lnTo>
                          <a:lnTo>
                            <a:pt x="236" y="0"/>
                          </a:lnTo>
                          <a:lnTo>
                            <a:pt x="45" y="270"/>
                          </a:lnTo>
                          <a:lnTo>
                            <a:pt x="0" y="324"/>
                          </a:lnTo>
                          <a:close/>
                        </a:path>
                      </a:pathLst>
                    </a:custGeom>
                    <a:solidFill>
                      <a:srgbClr val="A60000"/>
                    </a:solidFill>
                    <a:ln w="9525">
                      <a:noFill/>
                      <a:round/>
                      <a:headEnd/>
                      <a:tailEnd/>
                    </a:ln>
                  </p:spPr>
                  <p:txBody>
                    <a:bodyPr/>
                    <a:lstStyle/>
                    <a:p>
                      <a:endParaRPr lang="es-ES"/>
                    </a:p>
                  </p:txBody>
                </p:sp>
                <p:sp>
                  <p:nvSpPr>
                    <p:cNvPr id="21042" name="Line 6706"/>
                    <p:cNvSpPr>
                      <a:spLocks noChangeShapeType="1"/>
                    </p:cNvSpPr>
                    <p:nvPr/>
                  </p:nvSpPr>
                  <p:spPr bwMode="auto">
                    <a:xfrm flipV="1">
                      <a:off x="6430" y="2810"/>
                      <a:ext cx="45" cy="54"/>
                    </a:xfrm>
                    <a:prstGeom prst="line">
                      <a:avLst/>
                    </a:prstGeom>
                    <a:noFill/>
                    <a:ln w="635">
                      <a:solidFill>
                        <a:srgbClr val="A60000"/>
                      </a:solidFill>
                      <a:miter lim="800000"/>
                      <a:headEnd/>
                      <a:tailEnd/>
                    </a:ln>
                  </p:spPr>
                  <p:txBody>
                    <a:bodyPr/>
                    <a:lstStyle/>
                    <a:p>
                      <a:endParaRPr lang="es-ES"/>
                    </a:p>
                  </p:txBody>
                </p:sp>
                <p:sp>
                  <p:nvSpPr>
                    <p:cNvPr id="21043" name="Freeform 6707"/>
                    <p:cNvSpPr>
                      <a:spLocks/>
                    </p:cNvSpPr>
                    <p:nvPr/>
                  </p:nvSpPr>
                  <p:spPr bwMode="auto">
                    <a:xfrm>
                      <a:off x="6430" y="2269"/>
                      <a:ext cx="236" cy="325"/>
                    </a:xfrm>
                    <a:custGeom>
                      <a:avLst/>
                      <a:gdLst/>
                      <a:ahLst/>
                      <a:cxnLst>
                        <a:cxn ang="0">
                          <a:pos x="190" y="325"/>
                        </a:cxn>
                        <a:cxn ang="0">
                          <a:pos x="0" y="55"/>
                        </a:cxn>
                        <a:cxn ang="0">
                          <a:pos x="45" y="0"/>
                        </a:cxn>
                        <a:cxn ang="0">
                          <a:pos x="236" y="271"/>
                        </a:cxn>
                        <a:cxn ang="0">
                          <a:pos x="190" y="325"/>
                        </a:cxn>
                      </a:cxnLst>
                      <a:rect l="0" t="0" r="r" b="b"/>
                      <a:pathLst>
                        <a:path w="236" h="325">
                          <a:moveTo>
                            <a:pt x="190" y="325"/>
                          </a:moveTo>
                          <a:lnTo>
                            <a:pt x="0" y="55"/>
                          </a:lnTo>
                          <a:lnTo>
                            <a:pt x="45" y="0"/>
                          </a:lnTo>
                          <a:lnTo>
                            <a:pt x="236" y="271"/>
                          </a:lnTo>
                          <a:lnTo>
                            <a:pt x="190" y="325"/>
                          </a:lnTo>
                          <a:close/>
                        </a:path>
                      </a:pathLst>
                    </a:custGeom>
                    <a:solidFill>
                      <a:srgbClr val="A60000"/>
                    </a:solidFill>
                    <a:ln w="9525">
                      <a:noFill/>
                      <a:round/>
                      <a:headEnd/>
                      <a:tailEnd/>
                    </a:ln>
                  </p:spPr>
                  <p:txBody>
                    <a:bodyPr/>
                    <a:lstStyle/>
                    <a:p>
                      <a:endParaRPr lang="es-ES"/>
                    </a:p>
                  </p:txBody>
                </p:sp>
                <p:sp>
                  <p:nvSpPr>
                    <p:cNvPr id="21044" name="Line 6708"/>
                    <p:cNvSpPr>
                      <a:spLocks noChangeShapeType="1"/>
                    </p:cNvSpPr>
                    <p:nvPr/>
                  </p:nvSpPr>
                  <p:spPr bwMode="auto">
                    <a:xfrm flipV="1">
                      <a:off x="6620" y="2540"/>
                      <a:ext cx="46" cy="54"/>
                    </a:xfrm>
                    <a:prstGeom prst="line">
                      <a:avLst/>
                    </a:prstGeom>
                    <a:noFill/>
                    <a:ln w="635">
                      <a:solidFill>
                        <a:srgbClr val="A60000"/>
                      </a:solidFill>
                      <a:miter lim="800000"/>
                      <a:headEnd/>
                      <a:tailEnd/>
                    </a:ln>
                  </p:spPr>
                  <p:txBody>
                    <a:bodyPr/>
                    <a:lstStyle/>
                    <a:p>
                      <a:endParaRPr lang="es-ES"/>
                    </a:p>
                  </p:txBody>
                </p:sp>
              </p:grpSp>
              <p:sp>
                <p:nvSpPr>
                  <p:cNvPr id="21045" name="Rectangle 6709"/>
                  <p:cNvSpPr>
                    <a:spLocks noChangeArrowheads="1"/>
                  </p:cNvSpPr>
                  <p:nvPr/>
                </p:nvSpPr>
                <p:spPr bwMode="auto">
                  <a:xfrm>
                    <a:off x="5201" y="2323"/>
                    <a:ext cx="1420" cy="1"/>
                  </a:xfrm>
                  <a:prstGeom prst="rect">
                    <a:avLst/>
                  </a:prstGeom>
                  <a:solidFill>
                    <a:srgbClr val="000000"/>
                  </a:solidFill>
                  <a:ln w="9525">
                    <a:noFill/>
                    <a:miter lim="800000"/>
                    <a:headEnd/>
                    <a:tailEnd/>
                  </a:ln>
                </p:spPr>
                <p:txBody>
                  <a:bodyPr/>
                  <a:lstStyle/>
                  <a:p>
                    <a:endParaRPr lang="es-ES"/>
                  </a:p>
                </p:txBody>
              </p:sp>
              <p:sp>
                <p:nvSpPr>
                  <p:cNvPr id="21046" name="Rectangle 6710"/>
                  <p:cNvSpPr>
                    <a:spLocks noChangeArrowheads="1"/>
                  </p:cNvSpPr>
                  <p:nvPr/>
                </p:nvSpPr>
                <p:spPr bwMode="auto">
                  <a:xfrm>
                    <a:off x="5201" y="2324"/>
                    <a:ext cx="1420" cy="1"/>
                  </a:xfrm>
                  <a:prstGeom prst="rect">
                    <a:avLst/>
                  </a:prstGeom>
                  <a:solidFill>
                    <a:srgbClr val="040000"/>
                  </a:solidFill>
                  <a:ln w="9525">
                    <a:noFill/>
                    <a:miter lim="800000"/>
                    <a:headEnd/>
                    <a:tailEnd/>
                  </a:ln>
                </p:spPr>
                <p:txBody>
                  <a:bodyPr/>
                  <a:lstStyle/>
                  <a:p>
                    <a:endParaRPr lang="es-ES"/>
                  </a:p>
                </p:txBody>
              </p:sp>
              <p:sp>
                <p:nvSpPr>
                  <p:cNvPr id="21047" name="Rectangle 6711"/>
                  <p:cNvSpPr>
                    <a:spLocks noChangeArrowheads="1"/>
                  </p:cNvSpPr>
                  <p:nvPr/>
                </p:nvSpPr>
                <p:spPr bwMode="auto">
                  <a:xfrm>
                    <a:off x="5201" y="2325"/>
                    <a:ext cx="1420" cy="1"/>
                  </a:xfrm>
                  <a:prstGeom prst="rect">
                    <a:avLst/>
                  </a:prstGeom>
                  <a:solidFill>
                    <a:srgbClr val="090000"/>
                  </a:solidFill>
                  <a:ln w="9525">
                    <a:noFill/>
                    <a:miter lim="800000"/>
                    <a:headEnd/>
                    <a:tailEnd/>
                  </a:ln>
                </p:spPr>
                <p:txBody>
                  <a:bodyPr/>
                  <a:lstStyle/>
                  <a:p>
                    <a:endParaRPr lang="es-ES"/>
                  </a:p>
                </p:txBody>
              </p:sp>
              <p:sp>
                <p:nvSpPr>
                  <p:cNvPr id="21048" name="Rectangle 6712"/>
                  <p:cNvSpPr>
                    <a:spLocks noChangeArrowheads="1"/>
                  </p:cNvSpPr>
                  <p:nvPr/>
                </p:nvSpPr>
                <p:spPr bwMode="auto">
                  <a:xfrm>
                    <a:off x="5201" y="2326"/>
                    <a:ext cx="1420" cy="1"/>
                  </a:xfrm>
                  <a:prstGeom prst="rect">
                    <a:avLst/>
                  </a:prstGeom>
                  <a:solidFill>
                    <a:srgbClr val="0C0000"/>
                  </a:solidFill>
                  <a:ln w="9525">
                    <a:noFill/>
                    <a:miter lim="800000"/>
                    <a:headEnd/>
                    <a:tailEnd/>
                  </a:ln>
                </p:spPr>
                <p:txBody>
                  <a:bodyPr/>
                  <a:lstStyle/>
                  <a:p>
                    <a:endParaRPr lang="es-ES"/>
                  </a:p>
                </p:txBody>
              </p:sp>
              <p:sp>
                <p:nvSpPr>
                  <p:cNvPr id="21049" name="Rectangle 6713"/>
                  <p:cNvSpPr>
                    <a:spLocks noChangeArrowheads="1"/>
                  </p:cNvSpPr>
                  <p:nvPr/>
                </p:nvSpPr>
                <p:spPr bwMode="auto">
                  <a:xfrm>
                    <a:off x="5201" y="2327"/>
                    <a:ext cx="1420" cy="1"/>
                  </a:xfrm>
                  <a:prstGeom prst="rect">
                    <a:avLst/>
                  </a:prstGeom>
                  <a:solidFill>
                    <a:srgbClr val="0F0000"/>
                  </a:solidFill>
                  <a:ln w="9525">
                    <a:noFill/>
                    <a:miter lim="800000"/>
                    <a:headEnd/>
                    <a:tailEnd/>
                  </a:ln>
                </p:spPr>
                <p:txBody>
                  <a:bodyPr/>
                  <a:lstStyle/>
                  <a:p>
                    <a:endParaRPr lang="es-ES"/>
                  </a:p>
                </p:txBody>
              </p:sp>
              <p:sp>
                <p:nvSpPr>
                  <p:cNvPr id="21050" name="Rectangle 6714"/>
                  <p:cNvSpPr>
                    <a:spLocks noChangeArrowheads="1"/>
                  </p:cNvSpPr>
                  <p:nvPr/>
                </p:nvSpPr>
                <p:spPr bwMode="auto">
                  <a:xfrm>
                    <a:off x="5201" y="2328"/>
                    <a:ext cx="1420" cy="1"/>
                  </a:xfrm>
                  <a:prstGeom prst="rect">
                    <a:avLst/>
                  </a:prstGeom>
                  <a:solidFill>
                    <a:srgbClr val="120000"/>
                  </a:solidFill>
                  <a:ln w="9525">
                    <a:noFill/>
                    <a:miter lim="800000"/>
                    <a:headEnd/>
                    <a:tailEnd/>
                  </a:ln>
                </p:spPr>
                <p:txBody>
                  <a:bodyPr/>
                  <a:lstStyle/>
                  <a:p>
                    <a:endParaRPr lang="es-ES"/>
                  </a:p>
                </p:txBody>
              </p:sp>
              <p:sp>
                <p:nvSpPr>
                  <p:cNvPr id="21051" name="Rectangle 6715"/>
                  <p:cNvSpPr>
                    <a:spLocks noChangeArrowheads="1"/>
                  </p:cNvSpPr>
                  <p:nvPr/>
                </p:nvSpPr>
                <p:spPr bwMode="auto">
                  <a:xfrm>
                    <a:off x="5201" y="2329"/>
                    <a:ext cx="1420" cy="2"/>
                  </a:xfrm>
                  <a:prstGeom prst="rect">
                    <a:avLst/>
                  </a:prstGeom>
                  <a:solidFill>
                    <a:srgbClr val="140000"/>
                  </a:solidFill>
                  <a:ln w="9525">
                    <a:noFill/>
                    <a:miter lim="800000"/>
                    <a:headEnd/>
                    <a:tailEnd/>
                  </a:ln>
                </p:spPr>
                <p:txBody>
                  <a:bodyPr/>
                  <a:lstStyle/>
                  <a:p>
                    <a:endParaRPr lang="es-ES"/>
                  </a:p>
                </p:txBody>
              </p:sp>
              <p:sp>
                <p:nvSpPr>
                  <p:cNvPr id="21052" name="Rectangle 6716"/>
                  <p:cNvSpPr>
                    <a:spLocks noChangeArrowheads="1"/>
                  </p:cNvSpPr>
                  <p:nvPr/>
                </p:nvSpPr>
                <p:spPr bwMode="auto">
                  <a:xfrm>
                    <a:off x="5201" y="2331"/>
                    <a:ext cx="1420" cy="2"/>
                  </a:xfrm>
                  <a:prstGeom prst="rect">
                    <a:avLst/>
                  </a:prstGeom>
                  <a:solidFill>
                    <a:srgbClr val="160000"/>
                  </a:solidFill>
                  <a:ln w="9525">
                    <a:noFill/>
                    <a:miter lim="800000"/>
                    <a:headEnd/>
                    <a:tailEnd/>
                  </a:ln>
                </p:spPr>
                <p:txBody>
                  <a:bodyPr/>
                  <a:lstStyle/>
                  <a:p>
                    <a:endParaRPr lang="es-ES"/>
                  </a:p>
                </p:txBody>
              </p:sp>
              <p:sp>
                <p:nvSpPr>
                  <p:cNvPr id="21053" name="Rectangle 6717"/>
                  <p:cNvSpPr>
                    <a:spLocks noChangeArrowheads="1"/>
                  </p:cNvSpPr>
                  <p:nvPr/>
                </p:nvSpPr>
                <p:spPr bwMode="auto">
                  <a:xfrm>
                    <a:off x="5201" y="2333"/>
                    <a:ext cx="1420" cy="1"/>
                  </a:xfrm>
                  <a:prstGeom prst="rect">
                    <a:avLst/>
                  </a:prstGeom>
                  <a:solidFill>
                    <a:srgbClr val="180000"/>
                  </a:solidFill>
                  <a:ln w="9525">
                    <a:noFill/>
                    <a:miter lim="800000"/>
                    <a:headEnd/>
                    <a:tailEnd/>
                  </a:ln>
                </p:spPr>
                <p:txBody>
                  <a:bodyPr/>
                  <a:lstStyle/>
                  <a:p>
                    <a:endParaRPr lang="es-ES"/>
                  </a:p>
                </p:txBody>
              </p:sp>
              <p:sp>
                <p:nvSpPr>
                  <p:cNvPr id="21054" name="Rectangle 6718"/>
                  <p:cNvSpPr>
                    <a:spLocks noChangeArrowheads="1"/>
                  </p:cNvSpPr>
                  <p:nvPr/>
                </p:nvSpPr>
                <p:spPr bwMode="auto">
                  <a:xfrm>
                    <a:off x="5201" y="2334"/>
                    <a:ext cx="1420" cy="2"/>
                  </a:xfrm>
                  <a:prstGeom prst="rect">
                    <a:avLst/>
                  </a:prstGeom>
                  <a:solidFill>
                    <a:srgbClr val="1A0000"/>
                  </a:solidFill>
                  <a:ln w="9525">
                    <a:noFill/>
                    <a:miter lim="800000"/>
                    <a:headEnd/>
                    <a:tailEnd/>
                  </a:ln>
                </p:spPr>
                <p:txBody>
                  <a:bodyPr/>
                  <a:lstStyle/>
                  <a:p>
                    <a:endParaRPr lang="es-ES"/>
                  </a:p>
                </p:txBody>
              </p:sp>
              <p:sp>
                <p:nvSpPr>
                  <p:cNvPr id="21055" name="Rectangle 6719"/>
                  <p:cNvSpPr>
                    <a:spLocks noChangeArrowheads="1"/>
                  </p:cNvSpPr>
                  <p:nvPr/>
                </p:nvSpPr>
                <p:spPr bwMode="auto">
                  <a:xfrm>
                    <a:off x="5201" y="2336"/>
                    <a:ext cx="1420" cy="2"/>
                  </a:xfrm>
                  <a:prstGeom prst="rect">
                    <a:avLst/>
                  </a:prstGeom>
                  <a:solidFill>
                    <a:srgbClr val="1C0000"/>
                  </a:solidFill>
                  <a:ln w="9525">
                    <a:noFill/>
                    <a:miter lim="800000"/>
                    <a:headEnd/>
                    <a:tailEnd/>
                  </a:ln>
                </p:spPr>
                <p:txBody>
                  <a:bodyPr/>
                  <a:lstStyle/>
                  <a:p>
                    <a:endParaRPr lang="es-ES"/>
                  </a:p>
                </p:txBody>
              </p:sp>
              <p:sp>
                <p:nvSpPr>
                  <p:cNvPr id="21056" name="Rectangle 6720"/>
                  <p:cNvSpPr>
                    <a:spLocks noChangeArrowheads="1"/>
                  </p:cNvSpPr>
                  <p:nvPr/>
                </p:nvSpPr>
                <p:spPr bwMode="auto">
                  <a:xfrm>
                    <a:off x="5201" y="2338"/>
                    <a:ext cx="1420" cy="3"/>
                  </a:xfrm>
                  <a:prstGeom prst="rect">
                    <a:avLst/>
                  </a:prstGeom>
                  <a:solidFill>
                    <a:srgbClr val="1F0000"/>
                  </a:solidFill>
                  <a:ln w="9525">
                    <a:noFill/>
                    <a:miter lim="800000"/>
                    <a:headEnd/>
                    <a:tailEnd/>
                  </a:ln>
                </p:spPr>
                <p:txBody>
                  <a:bodyPr/>
                  <a:lstStyle/>
                  <a:p>
                    <a:endParaRPr lang="es-ES"/>
                  </a:p>
                </p:txBody>
              </p:sp>
              <p:sp>
                <p:nvSpPr>
                  <p:cNvPr id="21057" name="Rectangle 6721"/>
                  <p:cNvSpPr>
                    <a:spLocks noChangeArrowheads="1"/>
                  </p:cNvSpPr>
                  <p:nvPr/>
                </p:nvSpPr>
                <p:spPr bwMode="auto">
                  <a:xfrm>
                    <a:off x="5201" y="2341"/>
                    <a:ext cx="1420" cy="2"/>
                  </a:xfrm>
                  <a:prstGeom prst="rect">
                    <a:avLst/>
                  </a:prstGeom>
                  <a:solidFill>
                    <a:srgbClr val="220000"/>
                  </a:solidFill>
                  <a:ln w="9525">
                    <a:noFill/>
                    <a:miter lim="800000"/>
                    <a:headEnd/>
                    <a:tailEnd/>
                  </a:ln>
                </p:spPr>
                <p:txBody>
                  <a:bodyPr/>
                  <a:lstStyle/>
                  <a:p>
                    <a:endParaRPr lang="es-ES"/>
                  </a:p>
                </p:txBody>
              </p:sp>
              <p:sp>
                <p:nvSpPr>
                  <p:cNvPr id="21058" name="Rectangle 6722"/>
                  <p:cNvSpPr>
                    <a:spLocks noChangeArrowheads="1"/>
                  </p:cNvSpPr>
                  <p:nvPr/>
                </p:nvSpPr>
                <p:spPr bwMode="auto">
                  <a:xfrm>
                    <a:off x="5201" y="2343"/>
                    <a:ext cx="1420" cy="2"/>
                  </a:xfrm>
                  <a:prstGeom prst="rect">
                    <a:avLst/>
                  </a:prstGeom>
                  <a:solidFill>
                    <a:srgbClr val="240000"/>
                  </a:solidFill>
                  <a:ln w="9525">
                    <a:noFill/>
                    <a:miter lim="800000"/>
                    <a:headEnd/>
                    <a:tailEnd/>
                  </a:ln>
                </p:spPr>
                <p:txBody>
                  <a:bodyPr/>
                  <a:lstStyle/>
                  <a:p>
                    <a:endParaRPr lang="es-ES"/>
                  </a:p>
                </p:txBody>
              </p:sp>
              <p:sp>
                <p:nvSpPr>
                  <p:cNvPr id="21059" name="Rectangle 6723"/>
                  <p:cNvSpPr>
                    <a:spLocks noChangeArrowheads="1"/>
                  </p:cNvSpPr>
                  <p:nvPr/>
                </p:nvSpPr>
                <p:spPr bwMode="auto">
                  <a:xfrm>
                    <a:off x="5201" y="2345"/>
                    <a:ext cx="1420" cy="2"/>
                  </a:xfrm>
                  <a:prstGeom prst="rect">
                    <a:avLst/>
                  </a:prstGeom>
                  <a:solidFill>
                    <a:srgbClr val="270000"/>
                  </a:solidFill>
                  <a:ln w="9525">
                    <a:noFill/>
                    <a:miter lim="800000"/>
                    <a:headEnd/>
                    <a:tailEnd/>
                  </a:ln>
                </p:spPr>
                <p:txBody>
                  <a:bodyPr/>
                  <a:lstStyle/>
                  <a:p>
                    <a:endParaRPr lang="es-ES"/>
                  </a:p>
                </p:txBody>
              </p:sp>
              <p:sp>
                <p:nvSpPr>
                  <p:cNvPr id="21060" name="Rectangle 6724"/>
                  <p:cNvSpPr>
                    <a:spLocks noChangeArrowheads="1"/>
                  </p:cNvSpPr>
                  <p:nvPr/>
                </p:nvSpPr>
                <p:spPr bwMode="auto">
                  <a:xfrm>
                    <a:off x="5201" y="2347"/>
                    <a:ext cx="1420" cy="3"/>
                  </a:xfrm>
                  <a:prstGeom prst="rect">
                    <a:avLst/>
                  </a:prstGeom>
                  <a:solidFill>
                    <a:srgbClr val="290000"/>
                  </a:solidFill>
                  <a:ln w="9525">
                    <a:noFill/>
                    <a:miter lim="800000"/>
                    <a:headEnd/>
                    <a:tailEnd/>
                  </a:ln>
                </p:spPr>
                <p:txBody>
                  <a:bodyPr/>
                  <a:lstStyle/>
                  <a:p>
                    <a:endParaRPr lang="es-ES"/>
                  </a:p>
                </p:txBody>
              </p:sp>
              <p:sp>
                <p:nvSpPr>
                  <p:cNvPr id="21061" name="Rectangle 6725"/>
                  <p:cNvSpPr>
                    <a:spLocks noChangeArrowheads="1"/>
                  </p:cNvSpPr>
                  <p:nvPr/>
                </p:nvSpPr>
                <p:spPr bwMode="auto">
                  <a:xfrm>
                    <a:off x="5201" y="2350"/>
                    <a:ext cx="1420" cy="1"/>
                  </a:xfrm>
                  <a:prstGeom prst="rect">
                    <a:avLst/>
                  </a:prstGeom>
                  <a:solidFill>
                    <a:srgbClr val="2B0000"/>
                  </a:solidFill>
                  <a:ln w="9525">
                    <a:noFill/>
                    <a:miter lim="800000"/>
                    <a:headEnd/>
                    <a:tailEnd/>
                  </a:ln>
                </p:spPr>
                <p:txBody>
                  <a:bodyPr/>
                  <a:lstStyle/>
                  <a:p>
                    <a:endParaRPr lang="es-ES"/>
                  </a:p>
                </p:txBody>
              </p:sp>
              <p:sp>
                <p:nvSpPr>
                  <p:cNvPr id="21062" name="Rectangle 6726"/>
                  <p:cNvSpPr>
                    <a:spLocks noChangeArrowheads="1"/>
                  </p:cNvSpPr>
                  <p:nvPr/>
                </p:nvSpPr>
                <p:spPr bwMode="auto">
                  <a:xfrm>
                    <a:off x="5201" y="2351"/>
                    <a:ext cx="1420" cy="3"/>
                  </a:xfrm>
                  <a:prstGeom prst="rect">
                    <a:avLst/>
                  </a:prstGeom>
                  <a:solidFill>
                    <a:srgbClr val="2D0000"/>
                  </a:solidFill>
                  <a:ln w="9525">
                    <a:noFill/>
                    <a:miter lim="800000"/>
                    <a:headEnd/>
                    <a:tailEnd/>
                  </a:ln>
                </p:spPr>
                <p:txBody>
                  <a:bodyPr/>
                  <a:lstStyle/>
                  <a:p>
                    <a:endParaRPr lang="es-ES"/>
                  </a:p>
                </p:txBody>
              </p:sp>
              <p:sp>
                <p:nvSpPr>
                  <p:cNvPr id="21063" name="Rectangle 6727"/>
                  <p:cNvSpPr>
                    <a:spLocks noChangeArrowheads="1"/>
                  </p:cNvSpPr>
                  <p:nvPr/>
                </p:nvSpPr>
                <p:spPr bwMode="auto">
                  <a:xfrm>
                    <a:off x="5201" y="2354"/>
                    <a:ext cx="1420" cy="2"/>
                  </a:xfrm>
                  <a:prstGeom prst="rect">
                    <a:avLst/>
                  </a:prstGeom>
                  <a:solidFill>
                    <a:srgbClr val="2F0000"/>
                  </a:solidFill>
                  <a:ln w="9525">
                    <a:noFill/>
                    <a:miter lim="800000"/>
                    <a:headEnd/>
                    <a:tailEnd/>
                  </a:ln>
                </p:spPr>
                <p:txBody>
                  <a:bodyPr/>
                  <a:lstStyle/>
                  <a:p>
                    <a:endParaRPr lang="es-ES"/>
                  </a:p>
                </p:txBody>
              </p:sp>
              <p:sp>
                <p:nvSpPr>
                  <p:cNvPr id="21064" name="Rectangle 6728"/>
                  <p:cNvSpPr>
                    <a:spLocks noChangeArrowheads="1"/>
                  </p:cNvSpPr>
                  <p:nvPr/>
                </p:nvSpPr>
                <p:spPr bwMode="auto">
                  <a:xfrm>
                    <a:off x="5201" y="2356"/>
                    <a:ext cx="1420" cy="1"/>
                  </a:xfrm>
                  <a:prstGeom prst="rect">
                    <a:avLst/>
                  </a:prstGeom>
                  <a:solidFill>
                    <a:srgbClr val="310000"/>
                  </a:solidFill>
                  <a:ln w="9525">
                    <a:noFill/>
                    <a:miter lim="800000"/>
                    <a:headEnd/>
                    <a:tailEnd/>
                  </a:ln>
                </p:spPr>
                <p:txBody>
                  <a:bodyPr/>
                  <a:lstStyle/>
                  <a:p>
                    <a:endParaRPr lang="es-ES"/>
                  </a:p>
                </p:txBody>
              </p:sp>
              <p:sp>
                <p:nvSpPr>
                  <p:cNvPr id="21065" name="Rectangle 6729"/>
                  <p:cNvSpPr>
                    <a:spLocks noChangeArrowheads="1"/>
                  </p:cNvSpPr>
                  <p:nvPr/>
                </p:nvSpPr>
                <p:spPr bwMode="auto">
                  <a:xfrm>
                    <a:off x="5201" y="2357"/>
                    <a:ext cx="1420" cy="2"/>
                  </a:xfrm>
                  <a:prstGeom prst="rect">
                    <a:avLst/>
                  </a:prstGeom>
                  <a:solidFill>
                    <a:srgbClr val="330000"/>
                  </a:solidFill>
                  <a:ln w="9525">
                    <a:noFill/>
                    <a:miter lim="800000"/>
                    <a:headEnd/>
                    <a:tailEnd/>
                  </a:ln>
                </p:spPr>
                <p:txBody>
                  <a:bodyPr/>
                  <a:lstStyle/>
                  <a:p>
                    <a:endParaRPr lang="es-ES"/>
                  </a:p>
                </p:txBody>
              </p:sp>
              <p:sp>
                <p:nvSpPr>
                  <p:cNvPr id="21066" name="Rectangle 6730"/>
                  <p:cNvSpPr>
                    <a:spLocks noChangeArrowheads="1"/>
                  </p:cNvSpPr>
                  <p:nvPr/>
                </p:nvSpPr>
                <p:spPr bwMode="auto">
                  <a:xfrm>
                    <a:off x="5201" y="2359"/>
                    <a:ext cx="1420" cy="4"/>
                  </a:xfrm>
                  <a:prstGeom prst="rect">
                    <a:avLst/>
                  </a:prstGeom>
                  <a:solidFill>
                    <a:srgbClr val="350000"/>
                  </a:solidFill>
                  <a:ln w="9525">
                    <a:noFill/>
                    <a:miter lim="800000"/>
                    <a:headEnd/>
                    <a:tailEnd/>
                  </a:ln>
                </p:spPr>
                <p:txBody>
                  <a:bodyPr/>
                  <a:lstStyle/>
                  <a:p>
                    <a:endParaRPr lang="es-ES"/>
                  </a:p>
                </p:txBody>
              </p:sp>
              <p:sp>
                <p:nvSpPr>
                  <p:cNvPr id="21067" name="Rectangle 6731"/>
                  <p:cNvSpPr>
                    <a:spLocks noChangeArrowheads="1"/>
                  </p:cNvSpPr>
                  <p:nvPr/>
                </p:nvSpPr>
                <p:spPr bwMode="auto">
                  <a:xfrm>
                    <a:off x="5201" y="2363"/>
                    <a:ext cx="1420" cy="1"/>
                  </a:xfrm>
                  <a:prstGeom prst="rect">
                    <a:avLst/>
                  </a:prstGeom>
                  <a:solidFill>
                    <a:srgbClr val="370000"/>
                  </a:solidFill>
                  <a:ln w="9525">
                    <a:noFill/>
                    <a:miter lim="800000"/>
                    <a:headEnd/>
                    <a:tailEnd/>
                  </a:ln>
                </p:spPr>
                <p:txBody>
                  <a:bodyPr/>
                  <a:lstStyle/>
                  <a:p>
                    <a:endParaRPr lang="es-ES"/>
                  </a:p>
                </p:txBody>
              </p:sp>
              <p:sp>
                <p:nvSpPr>
                  <p:cNvPr id="21068" name="Rectangle 6732"/>
                  <p:cNvSpPr>
                    <a:spLocks noChangeArrowheads="1"/>
                  </p:cNvSpPr>
                  <p:nvPr/>
                </p:nvSpPr>
                <p:spPr bwMode="auto">
                  <a:xfrm>
                    <a:off x="5201" y="2364"/>
                    <a:ext cx="1420" cy="1"/>
                  </a:xfrm>
                  <a:prstGeom prst="rect">
                    <a:avLst/>
                  </a:prstGeom>
                  <a:solidFill>
                    <a:srgbClr val="390000"/>
                  </a:solidFill>
                  <a:ln w="9525">
                    <a:noFill/>
                    <a:miter lim="800000"/>
                    <a:headEnd/>
                    <a:tailEnd/>
                  </a:ln>
                </p:spPr>
                <p:txBody>
                  <a:bodyPr/>
                  <a:lstStyle/>
                  <a:p>
                    <a:endParaRPr lang="es-ES"/>
                  </a:p>
                </p:txBody>
              </p:sp>
              <p:sp>
                <p:nvSpPr>
                  <p:cNvPr id="21069" name="Rectangle 6733"/>
                  <p:cNvSpPr>
                    <a:spLocks noChangeArrowheads="1"/>
                  </p:cNvSpPr>
                  <p:nvPr/>
                </p:nvSpPr>
                <p:spPr bwMode="auto">
                  <a:xfrm>
                    <a:off x="5201" y="2365"/>
                    <a:ext cx="1420" cy="3"/>
                  </a:xfrm>
                  <a:prstGeom prst="rect">
                    <a:avLst/>
                  </a:prstGeom>
                  <a:solidFill>
                    <a:srgbClr val="3B0000"/>
                  </a:solidFill>
                  <a:ln w="9525">
                    <a:noFill/>
                    <a:miter lim="800000"/>
                    <a:headEnd/>
                    <a:tailEnd/>
                  </a:ln>
                </p:spPr>
                <p:txBody>
                  <a:bodyPr/>
                  <a:lstStyle/>
                  <a:p>
                    <a:endParaRPr lang="es-ES"/>
                  </a:p>
                </p:txBody>
              </p:sp>
              <p:sp>
                <p:nvSpPr>
                  <p:cNvPr id="21070" name="Rectangle 6734"/>
                  <p:cNvSpPr>
                    <a:spLocks noChangeArrowheads="1"/>
                  </p:cNvSpPr>
                  <p:nvPr/>
                </p:nvSpPr>
                <p:spPr bwMode="auto">
                  <a:xfrm>
                    <a:off x="5201" y="2368"/>
                    <a:ext cx="1420" cy="1"/>
                  </a:xfrm>
                  <a:prstGeom prst="rect">
                    <a:avLst/>
                  </a:prstGeom>
                  <a:solidFill>
                    <a:srgbClr val="3D0000"/>
                  </a:solidFill>
                  <a:ln w="9525">
                    <a:noFill/>
                    <a:miter lim="800000"/>
                    <a:headEnd/>
                    <a:tailEnd/>
                  </a:ln>
                </p:spPr>
                <p:txBody>
                  <a:bodyPr/>
                  <a:lstStyle/>
                  <a:p>
                    <a:endParaRPr lang="es-ES"/>
                  </a:p>
                </p:txBody>
              </p:sp>
              <p:sp>
                <p:nvSpPr>
                  <p:cNvPr id="21071" name="Rectangle 6735"/>
                  <p:cNvSpPr>
                    <a:spLocks noChangeArrowheads="1"/>
                  </p:cNvSpPr>
                  <p:nvPr/>
                </p:nvSpPr>
                <p:spPr bwMode="auto">
                  <a:xfrm>
                    <a:off x="5201" y="2369"/>
                    <a:ext cx="1420" cy="3"/>
                  </a:xfrm>
                  <a:prstGeom prst="rect">
                    <a:avLst/>
                  </a:prstGeom>
                  <a:solidFill>
                    <a:srgbClr val="3F0000"/>
                  </a:solidFill>
                  <a:ln w="9525">
                    <a:noFill/>
                    <a:miter lim="800000"/>
                    <a:headEnd/>
                    <a:tailEnd/>
                  </a:ln>
                </p:spPr>
                <p:txBody>
                  <a:bodyPr/>
                  <a:lstStyle/>
                  <a:p>
                    <a:endParaRPr lang="es-ES"/>
                  </a:p>
                </p:txBody>
              </p:sp>
              <p:sp>
                <p:nvSpPr>
                  <p:cNvPr id="21072" name="Rectangle 6736"/>
                  <p:cNvSpPr>
                    <a:spLocks noChangeArrowheads="1"/>
                  </p:cNvSpPr>
                  <p:nvPr/>
                </p:nvSpPr>
                <p:spPr bwMode="auto">
                  <a:xfrm>
                    <a:off x="5201" y="2372"/>
                    <a:ext cx="1420" cy="2"/>
                  </a:xfrm>
                  <a:prstGeom prst="rect">
                    <a:avLst/>
                  </a:prstGeom>
                  <a:solidFill>
                    <a:srgbClr val="410000"/>
                  </a:solidFill>
                  <a:ln w="9525">
                    <a:noFill/>
                    <a:miter lim="800000"/>
                    <a:headEnd/>
                    <a:tailEnd/>
                  </a:ln>
                </p:spPr>
                <p:txBody>
                  <a:bodyPr/>
                  <a:lstStyle/>
                  <a:p>
                    <a:endParaRPr lang="es-ES"/>
                  </a:p>
                </p:txBody>
              </p:sp>
              <p:sp>
                <p:nvSpPr>
                  <p:cNvPr id="21073" name="Rectangle 6737"/>
                  <p:cNvSpPr>
                    <a:spLocks noChangeArrowheads="1"/>
                  </p:cNvSpPr>
                  <p:nvPr/>
                </p:nvSpPr>
                <p:spPr bwMode="auto">
                  <a:xfrm>
                    <a:off x="5201" y="2374"/>
                    <a:ext cx="1420" cy="2"/>
                  </a:xfrm>
                  <a:prstGeom prst="rect">
                    <a:avLst/>
                  </a:prstGeom>
                  <a:solidFill>
                    <a:srgbClr val="430000"/>
                  </a:solidFill>
                  <a:ln w="9525">
                    <a:noFill/>
                    <a:miter lim="800000"/>
                    <a:headEnd/>
                    <a:tailEnd/>
                  </a:ln>
                </p:spPr>
                <p:txBody>
                  <a:bodyPr/>
                  <a:lstStyle/>
                  <a:p>
                    <a:endParaRPr lang="es-ES"/>
                  </a:p>
                </p:txBody>
              </p:sp>
              <p:sp>
                <p:nvSpPr>
                  <p:cNvPr id="21074" name="Rectangle 6738"/>
                  <p:cNvSpPr>
                    <a:spLocks noChangeArrowheads="1"/>
                  </p:cNvSpPr>
                  <p:nvPr/>
                </p:nvSpPr>
                <p:spPr bwMode="auto">
                  <a:xfrm>
                    <a:off x="5201" y="2376"/>
                    <a:ext cx="1420" cy="2"/>
                  </a:xfrm>
                  <a:prstGeom prst="rect">
                    <a:avLst/>
                  </a:prstGeom>
                  <a:solidFill>
                    <a:srgbClr val="450000"/>
                  </a:solidFill>
                  <a:ln w="9525">
                    <a:noFill/>
                    <a:miter lim="800000"/>
                    <a:headEnd/>
                    <a:tailEnd/>
                  </a:ln>
                </p:spPr>
                <p:txBody>
                  <a:bodyPr/>
                  <a:lstStyle/>
                  <a:p>
                    <a:endParaRPr lang="es-ES"/>
                  </a:p>
                </p:txBody>
              </p:sp>
              <p:sp>
                <p:nvSpPr>
                  <p:cNvPr id="21075" name="Rectangle 6739"/>
                  <p:cNvSpPr>
                    <a:spLocks noChangeArrowheads="1"/>
                  </p:cNvSpPr>
                  <p:nvPr/>
                </p:nvSpPr>
                <p:spPr bwMode="auto">
                  <a:xfrm>
                    <a:off x="5201" y="2378"/>
                    <a:ext cx="1420" cy="2"/>
                  </a:xfrm>
                  <a:prstGeom prst="rect">
                    <a:avLst/>
                  </a:prstGeom>
                  <a:solidFill>
                    <a:srgbClr val="470000"/>
                  </a:solidFill>
                  <a:ln w="9525">
                    <a:noFill/>
                    <a:miter lim="800000"/>
                    <a:headEnd/>
                    <a:tailEnd/>
                  </a:ln>
                </p:spPr>
                <p:txBody>
                  <a:bodyPr/>
                  <a:lstStyle/>
                  <a:p>
                    <a:endParaRPr lang="es-ES"/>
                  </a:p>
                </p:txBody>
              </p:sp>
              <p:sp>
                <p:nvSpPr>
                  <p:cNvPr id="21076" name="Rectangle 6740"/>
                  <p:cNvSpPr>
                    <a:spLocks noChangeArrowheads="1"/>
                  </p:cNvSpPr>
                  <p:nvPr/>
                </p:nvSpPr>
                <p:spPr bwMode="auto">
                  <a:xfrm>
                    <a:off x="5201" y="2380"/>
                    <a:ext cx="1420" cy="1"/>
                  </a:xfrm>
                  <a:prstGeom prst="rect">
                    <a:avLst/>
                  </a:prstGeom>
                  <a:solidFill>
                    <a:srgbClr val="490000"/>
                  </a:solidFill>
                  <a:ln w="9525">
                    <a:noFill/>
                    <a:miter lim="800000"/>
                    <a:headEnd/>
                    <a:tailEnd/>
                  </a:ln>
                </p:spPr>
                <p:txBody>
                  <a:bodyPr/>
                  <a:lstStyle/>
                  <a:p>
                    <a:endParaRPr lang="es-ES"/>
                  </a:p>
                </p:txBody>
              </p:sp>
              <p:sp>
                <p:nvSpPr>
                  <p:cNvPr id="21077" name="Rectangle 6741"/>
                  <p:cNvSpPr>
                    <a:spLocks noChangeArrowheads="1"/>
                  </p:cNvSpPr>
                  <p:nvPr/>
                </p:nvSpPr>
                <p:spPr bwMode="auto">
                  <a:xfrm>
                    <a:off x="5201" y="2381"/>
                    <a:ext cx="1420" cy="2"/>
                  </a:xfrm>
                  <a:prstGeom prst="rect">
                    <a:avLst/>
                  </a:prstGeom>
                  <a:solidFill>
                    <a:srgbClr val="4B0000"/>
                  </a:solidFill>
                  <a:ln w="9525">
                    <a:noFill/>
                    <a:miter lim="800000"/>
                    <a:headEnd/>
                    <a:tailEnd/>
                  </a:ln>
                </p:spPr>
                <p:txBody>
                  <a:bodyPr/>
                  <a:lstStyle/>
                  <a:p>
                    <a:endParaRPr lang="es-ES"/>
                  </a:p>
                </p:txBody>
              </p:sp>
              <p:sp>
                <p:nvSpPr>
                  <p:cNvPr id="21078" name="Rectangle 6742"/>
                  <p:cNvSpPr>
                    <a:spLocks noChangeArrowheads="1"/>
                  </p:cNvSpPr>
                  <p:nvPr/>
                </p:nvSpPr>
                <p:spPr bwMode="auto">
                  <a:xfrm>
                    <a:off x="5201" y="2383"/>
                    <a:ext cx="1420" cy="3"/>
                  </a:xfrm>
                  <a:prstGeom prst="rect">
                    <a:avLst/>
                  </a:prstGeom>
                  <a:solidFill>
                    <a:srgbClr val="4D0000"/>
                  </a:solidFill>
                  <a:ln w="9525">
                    <a:noFill/>
                    <a:miter lim="800000"/>
                    <a:headEnd/>
                    <a:tailEnd/>
                  </a:ln>
                </p:spPr>
                <p:txBody>
                  <a:bodyPr/>
                  <a:lstStyle/>
                  <a:p>
                    <a:endParaRPr lang="es-ES"/>
                  </a:p>
                </p:txBody>
              </p:sp>
              <p:sp>
                <p:nvSpPr>
                  <p:cNvPr id="21079" name="Rectangle 6743"/>
                  <p:cNvSpPr>
                    <a:spLocks noChangeArrowheads="1"/>
                  </p:cNvSpPr>
                  <p:nvPr/>
                </p:nvSpPr>
                <p:spPr bwMode="auto">
                  <a:xfrm>
                    <a:off x="5201" y="2386"/>
                    <a:ext cx="1420" cy="1"/>
                  </a:xfrm>
                  <a:prstGeom prst="rect">
                    <a:avLst/>
                  </a:prstGeom>
                  <a:solidFill>
                    <a:srgbClr val="4F0000"/>
                  </a:solidFill>
                  <a:ln w="9525">
                    <a:noFill/>
                    <a:miter lim="800000"/>
                    <a:headEnd/>
                    <a:tailEnd/>
                  </a:ln>
                </p:spPr>
                <p:txBody>
                  <a:bodyPr/>
                  <a:lstStyle/>
                  <a:p>
                    <a:endParaRPr lang="es-ES"/>
                  </a:p>
                </p:txBody>
              </p:sp>
              <p:sp>
                <p:nvSpPr>
                  <p:cNvPr id="21080" name="Rectangle 6744"/>
                  <p:cNvSpPr>
                    <a:spLocks noChangeArrowheads="1"/>
                  </p:cNvSpPr>
                  <p:nvPr/>
                </p:nvSpPr>
                <p:spPr bwMode="auto">
                  <a:xfrm>
                    <a:off x="5201" y="2387"/>
                    <a:ext cx="1420" cy="3"/>
                  </a:xfrm>
                  <a:prstGeom prst="rect">
                    <a:avLst/>
                  </a:prstGeom>
                  <a:solidFill>
                    <a:srgbClr val="510000"/>
                  </a:solidFill>
                  <a:ln w="9525">
                    <a:noFill/>
                    <a:miter lim="800000"/>
                    <a:headEnd/>
                    <a:tailEnd/>
                  </a:ln>
                </p:spPr>
                <p:txBody>
                  <a:bodyPr/>
                  <a:lstStyle/>
                  <a:p>
                    <a:endParaRPr lang="es-ES"/>
                  </a:p>
                </p:txBody>
              </p:sp>
              <p:sp>
                <p:nvSpPr>
                  <p:cNvPr id="21081" name="Rectangle 6745"/>
                  <p:cNvSpPr>
                    <a:spLocks noChangeArrowheads="1"/>
                  </p:cNvSpPr>
                  <p:nvPr/>
                </p:nvSpPr>
                <p:spPr bwMode="auto">
                  <a:xfrm>
                    <a:off x="5201" y="2390"/>
                    <a:ext cx="1420" cy="2"/>
                  </a:xfrm>
                  <a:prstGeom prst="rect">
                    <a:avLst/>
                  </a:prstGeom>
                  <a:solidFill>
                    <a:srgbClr val="530000"/>
                  </a:solidFill>
                  <a:ln w="9525">
                    <a:noFill/>
                    <a:miter lim="800000"/>
                    <a:headEnd/>
                    <a:tailEnd/>
                  </a:ln>
                </p:spPr>
                <p:txBody>
                  <a:bodyPr/>
                  <a:lstStyle/>
                  <a:p>
                    <a:endParaRPr lang="es-ES"/>
                  </a:p>
                </p:txBody>
              </p:sp>
              <p:sp>
                <p:nvSpPr>
                  <p:cNvPr id="21082" name="Rectangle 6746"/>
                  <p:cNvSpPr>
                    <a:spLocks noChangeArrowheads="1"/>
                  </p:cNvSpPr>
                  <p:nvPr/>
                </p:nvSpPr>
                <p:spPr bwMode="auto">
                  <a:xfrm>
                    <a:off x="5201" y="2392"/>
                    <a:ext cx="1420" cy="2"/>
                  </a:xfrm>
                  <a:prstGeom prst="rect">
                    <a:avLst/>
                  </a:prstGeom>
                  <a:solidFill>
                    <a:srgbClr val="550000"/>
                  </a:solidFill>
                  <a:ln w="9525">
                    <a:noFill/>
                    <a:miter lim="800000"/>
                    <a:headEnd/>
                    <a:tailEnd/>
                  </a:ln>
                </p:spPr>
                <p:txBody>
                  <a:bodyPr/>
                  <a:lstStyle/>
                  <a:p>
                    <a:endParaRPr lang="es-ES"/>
                  </a:p>
                </p:txBody>
              </p:sp>
              <p:sp>
                <p:nvSpPr>
                  <p:cNvPr id="21083" name="Rectangle 6747"/>
                  <p:cNvSpPr>
                    <a:spLocks noChangeArrowheads="1"/>
                  </p:cNvSpPr>
                  <p:nvPr/>
                </p:nvSpPr>
                <p:spPr bwMode="auto">
                  <a:xfrm>
                    <a:off x="5201" y="2394"/>
                    <a:ext cx="1420" cy="2"/>
                  </a:xfrm>
                  <a:prstGeom prst="rect">
                    <a:avLst/>
                  </a:prstGeom>
                  <a:solidFill>
                    <a:srgbClr val="570000"/>
                  </a:solidFill>
                  <a:ln w="9525">
                    <a:noFill/>
                    <a:miter lim="800000"/>
                    <a:headEnd/>
                    <a:tailEnd/>
                  </a:ln>
                </p:spPr>
                <p:txBody>
                  <a:bodyPr/>
                  <a:lstStyle/>
                  <a:p>
                    <a:endParaRPr lang="es-ES"/>
                  </a:p>
                </p:txBody>
              </p:sp>
              <p:sp>
                <p:nvSpPr>
                  <p:cNvPr id="21084" name="Rectangle 6748"/>
                  <p:cNvSpPr>
                    <a:spLocks noChangeArrowheads="1"/>
                  </p:cNvSpPr>
                  <p:nvPr/>
                </p:nvSpPr>
                <p:spPr bwMode="auto">
                  <a:xfrm>
                    <a:off x="5201" y="2396"/>
                    <a:ext cx="1420" cy="2"/>
                  </a:xfrm>
                  <a:prstGeom prst="rect">
                    <a:avLst/>
                  </a:prstGeom>
                  <a:solidFill>
                    <a:srgbClr val="590000"/>
                  </a:solidFill>
                  <a:ln w="9525">
                    <a:noFill/>
                    <a:miter lim="800000"/>
                    <a:headEnd/>
                    <a:tailEnd/>
                  </a:ln>
                </p:spPr>
                <p:txBody>
                  <a:bodyPr/>
                  <a:lstStyle/>
                  <a:p>
                    <a:endParaRPr lang="es-ES"/>
                  </a:p>
                </p:txBody>
              </p:sp>
              <p:sp>
                <p:nvSpPr>
                  <p:cNvPr id="21085" name="Rectangle 6749"/>
                  <p:cNvSpPr>
                    <a:spLocks noChangeArrowheads="1"/>
                  </p:cNvSpPr>
                  <p:nvPr/>
                </p:nvSpPr>
                <p:spPr bwMode="auto">
                  <a:xfrm>
                    <a:off x="5201" y="2398"/>
                    <a:ext cx="1420" cy="1"/>
                  </a:xfrm>
                  <a:prstGeom prst="rect">
                    <a:avLst/>
                  </a:prstGeom>
                  <a:solidFill>
                    <a:srgbClr val="5B0000"/>
                  </a:solidFill>
                  <a:ln w="9525">
                    <a:noFill/>
                    <a:miter lim="800000"/>
                    <a:headEnd/>
                    <a:tailEnd/>
                  </a:ln>
                </p:spPr>
                <p:txBody>
                  <a:bodyPr/>
                  <a:lstStyle/>
                  <a:p>
                    <a:endParaRPr lang="es-ES"/>
                  </a:p>
                </p:txBody>
              </p:sp>
              <p:sp>
                <p:nvSpPr>
                  <p:cNvPr id="21086" name="Rectangle 6750"/>
                  <p:cNvSpPr>
                    <a:spLocks noChangeArrowheads="1"/>
                  </p:cNvSpPr>
                  <p:nvPr/>
                </p:nvSpPr>
                <p:spPr bwMode="auto">
                  <a:xfrm>
                    <a:off x="5201" y="2399"/>
                    <a:ext cx="1420" cy="2"/>
                  </a:xfrm>
                  <a:prstGeom prst="rect">
                    <a:avLst/>
                  </a:prstGeom>
                  <a:solidFill>
                    <a:srgbClr val="5D0000"/>
                  </a:solidFill>
                  <a:ln w="9525">
                    <a:noFill/>
                    <a:miter lim="800000"/>
                    <a:headEnd/>
                    <a:tailEnd/>
                  </a:ln>
                </p:spPr>
                <p:txBody>
                  <a:bodyPr/>
                  <a:lstStyle/>
                  <a:p>
                    <a:endParaRPr lang="es-ES"/>
                  </a:p>
                </p:txBody>
              </p:sp>
              <p:sp>
                <p:nvSpPr>
                  <p:cNvPr id="21087" name="Rectangle 6751"/>
                  <p:cNvSpPr>
                    <a:spLocks noChangeArrowheads="1"/>
                  </p:cNvSpPr>
                  <p:nvPr/>
                </p:nvSpPr>
                <p:spPr bwMode="auto">
                  <a:xfrm>
                    <a:off x="5201" y="2401"/>
                    <a:ext cx="1420" cy="3"/>
                  </a:xfrm>
                  <a:prstGeom prst="rect">
                    <a:avLst/>
                  </a:prstGeom>
                  <a:solidFill>
                    <a:srgbClr val="5F0000"/>
                  </a:solidFill>
                  <a:ln w="9525">
                    <a:noFill/>
                    <a:miter lim="800000"/>
                    <a:headEnd/>
                    <a:tailEnd/>
                  </a:ln>
                </p:spPr>
                <p:txBody>
                  <a:bodyPr/>
                  <a:lstStyle/>
                  <a:p>
                    <a:endParaRPr lang="es-ES"/>
                  </a:p>
                </p:txBody>
              </p:sp>
              <p:sp>
                <p:nvSpPr>
                  <p:cNvPr id="21088" name="Rectangle 6752"/>
                  <p:cNvSpPr>
                    <a:spLocks noChangeArrowheads="1"/>
                  </p:cNvSpPr>
                  <p:nvPr/>
                </p:nvSpPr>
                <p:spPr bwMode="auto">
                  <a:xfrm>
                    <a:off x="5201" y="2404"/>
                    <a:ext cx="1420" cy="1"/>
                  </a:xfrm>
                  <a:prstGeom prst="rect">
                    <a:avLst/>
                  </a:prstGeom>
                  <a:solidFill>
                    <a:srgbClr val="610000"/>
                  </a:solidFill>
                  <a:ln w="9525">
                    <a:noFill/>
                    <a:miter lim="800000"/>
                    <a:headEnd/>
                    <a:tailEnd/>
                  </a:ln>
                </p:spPr>
                <p:txBody>
                  <a:bodyPr/>
                  <a:lstStyle/>
                  <a:p>
                    <a:endParaRPr lang="es-ES"/>
                  </a:p>
                </p:txBody>
              </p:sp>
              <p:sp>
                <p:nvSpPr>
                  <p:cNvPr id="21089" name="Rectangle 6753"/>
                  <p:cNvSpPr>
                    <a:spLocks noChangeArrowheads="1"/>
                  </p:cNvSpPr>
                  <p:nvPr/>
                </p:nvSpPr>
                <p:spPr bwMode="auto">
                  <a:xfrm>
                    <a:off x="5201" y="2405"/>
                    <a:ext cx="1420" cy="3"/>
                  </a:xfrm>
                  <a:prstGeom prst="rect">
                    <a:avLst/>
                  </a:prstGeom>
                  <a:solidFill>
                    <a:srgbClr val="630000"/>
                  </a:solidFill>
                  <a:ln w="9525">
                    <a:noFill/>
                    <a:miter lim="800000"/>
                    <a:headEnd/>
                    <a:tailEnd/>
                  </a:ln>
                </p:spPr>
                <p:txBody>
                  <a:bodyPr/>
                  <a:lstStyle/>
                  <a:p>
                    <a:endParaRPr lang="es-ES"/>
                  </a:p>
                </p:txBody>
              </p:sp>
              <p:sp>
                <p:nvSpPr>
                  <p:cNvPr id="21090" name="Rectangle 6754"/>
                  <p:cNvSpPr>
                    <a:spLocks noChangeArrowheads="1"/>
                  </p:cNvSpPr>
                  <p:nvPr/>
                </p:nvSpPr>
                <p:spPr bwMode="auto">
                  <a:xfrm>
                    <a:off x="5201" y="2408"/>
                    <a:ext cx="1420" cy="2"/>
                  </a:xfrm>
                  <a:prstGeom prst="rect">
                    <a:avLst/>
                  </a:prstGeom>
                  <a:solidFill>
                    <a:srgbClr val="650000"/>
                  </a:solidFill>
                  <a:ln w="9525">
                    <a:noFill/>
                    <a:miter lim="800000"/>
                    <a:headEnd/>
                    <a:tailEnd/>
                  </a:ln>
                </p:spPr>
                <p:txBody>
                  <a:bodyPr/>
                  <a:lstStyle/>
                  <a:p>
                    <a:endParaRPr lang="es-ES"/>
                  </a:p>
                </p:txBody>
              </p:sp>
              <p:sp>
                <p:nvSpPr>
                  <p:cNvPr id="21091" name="Rectangle 6755"/>
                  <p:cNvSpPr>
                    <a:spLocks noChangeArrowheads="1"/>
                  </p:cNvSpPr>
                  <p:nvPr/>
                </p:nvSpPr>
                <p:spPr bwMode="auto">
                  <a:xfrm>
                    <a:off x="5201" y="2410"/>
                    <a:ext cx="1420" cy="2"/>
                  </a:xfrm>
                  <a:prstGeom prst="rect">
                    <a:avLst/>
                  </a:prstGeom>
                  <a:solidFill>
                    <a:srgbClr val="670000"/>
                  </a:solidFill>
                  <a:ln w="9525">
                    <a:noFill/>
                    <a:miter lim="800000"/>
                    <a:headEnd/>
                    <a:tailEnd/>
                  </a:ln>
                </p:spPr>
                <p:txBody>
                  <a:bodyPr/>
                  <a:lstStyle/>
                  <a:p>
                    <a:endParaRPr lang="es-ES"/>
                  </a:p>
                </p:txBody>
              </p:sp>
              <p:sp>
                <p:nvSpPr>
                  <p:cNvPr id="21092" name="Rectangle 6756"/>
                  <p:cNvSpPr>
                    <a:spLocks noChangeArrowheads="1"/>
                  </p:cNvSpPr>
                  <p:nvPr/>
                </p:nvSpPr>
                <p:spPr bwMode="auto">
                  <a:xfrm>
                    <a:off x="5201" y="2412"/>
                    <a:ext cx="1420" cy="1"/>
                  </a:xfrm>
                  <a:prstGeom prst="rect">
                    <a:avLst/>
                  </a:prstGeom>
                  <a:solidFill>
                    <a:srgbClr val="690000"/>
                  </a:solidFill>
                  <a:ln w="9525">
                    <a:noFill/>
                    <a:miter lim="800000"/>
                    <a:headEnd/>
                    <a:tailEnd/>
                  </a:ln>
                </p:spPr>
                <p:txBody>
                  <a:bodyPr/>
                  <a:lstStyle/>
                  <a:p>
                    <a:endParaRPr lang="es-ES"/>
                  </a:p>
                </p:txBody>
              </p:sp>
              <p:sp>
                <p:nvSpPr>
                  <p:cNvPr id="21093" name="Rectangle 6757"/>
                  <p:cNvSpPr>
                    <a:spLocks noChangeArrowheads="1"/>
                  </p:cNvSpPr>
                  <p:nvPr/>
                </p:nvSpPr>
                <p:spPr bwMode="auto">
                  <a:xfrm>
                    <a:off x="5201" y="2413"/>
                    <a:ext cx="1420" cy="2"/>
                  </a:xfrm>
                  <a:prstGeom prst="rect">
                    <a:avLst/>
                  </a:prstGeom>
                  <a:solidFill>
                    <a:srgbClr val="6B0000"/>
                  </a:solidFill>
                  <a:ln w="9525">
                    <a:noFill/>
                    <a:miter lim="800000"/>
                    <a:headEnd/>
                    <a:tailEnd/>
                  </a:ln>
                </p:spPr>
                <p:txBody>
                  <a:bodyPr/>
                  <a:lstStyle/>
                  <a:p>
                    <a:endParaRPr lang="es-ES"/>
                  </a:p>
                </p:txBody>
              </p:sp>
              <p:sp>
                <p:nvSpPr>
                  <p:cNvPr id="21094" name="Rectangle 6758"/>
                  <p:cNvSpPr>
                    <a:spLocks noChangeArrowheads="1"/>
                  </p:cNvSpPr>
                  <p:nvPr/>
                </p:nvSpPr>
                <p:spPr bwMode="auto">
                  <a:xfrm>
                    <a:off x="5201" y="2415"/>
                    <a:ext cx="1420" cy="2"/>
                  </a:xfrm>
                  <a:prstGeom prst="rect">
                    <a:avLst/>
                  </a:prstGeom>
                  <a:solidFill>
                    <a:srgbClr val="6D0000"/>
                  </a:solidFill>
                  <a:ln w="9525">
                    <a:noFill/>
                    <a:miter lim="800000"/>
                    <a:headEnd/>
                    <a:tailEnd/>
                  </a:ln>
                </p:spPr>
                <p:txBody>
                  <a:bodyPr/>
                  <a:lstStyle/>
                  <a:p>
                    <a:endParaRPr lang="es-ES"/>
                  </a:p>
                </p:txBody>
              </p:sp>
              <p:sp>
                <p:nvSpPr>
                  <p:cNvPr id="21095" name="Rectangle 6759"/>
                  <p:cNvSpPr>
                    <a:spLocks noChangeArrowheads="1"/>
                  </p:cNvSpPr>
                  <p:nvPr/>
                </p:nvSpPr>
                <p:spPr bwMode="auto">
                  <a:xfrm>
                    <a:off x="5201" y="2417"/>
                    <a:ext cx="1420" cy="2"/>
                  </a:xfrm>
                  <a:prstGeom prst="rect">
                    <a:avLst/>
                  </a:prstGeom>
                  <a:solidFill>
                    <a:srgbClr val="6F0000"/>
                  </a:solidFill>
                  <a:ln w="9525">
                    <a:noFill/>
                    <a:miter lim="800000"/>
                    <a:headEnd/>
                    <a:tailEnd/>
                  </a:ln>
                </p:spPr>
                <p:txBody>
                  <a:bodyPr/>
                  <a:lstStyle/>
                  <a:p>
                    <a:endParaRPr lang="es-ES"/>
                  </a:p>
                </p:txBody>
              </p:sp>
              <p:sp>
                <p:nvSpPr>
                  <p:cNvPr id="21096" name="Rectangle 6760"/>
                  <p:cNvSpPr>
                    <a:spLocks noChangeArrowheads="1"/>
                  </p:cNvSpPr>
                  <p:nvPr/>
                </p:nvSpPr>
                <p:spPr bwMode="auto">
                  <a:xfrm>
                    <a:off x="5201" y="2419"/>
                    <a:ext cx="1420" cy="3"/>
                  </a:xfrm>
                  <a:prstGeom prst="rect">
                    <a:avLst/>
                  </a:prstGeom>
                  <a:solidFill>
                    <a:srgbClr val="710000"/>
                  </a:solidFill>
                  <a:ln w="9525">
                    <a:noFill/>
                    <a:miter lim="800000"/>
                    <a:headEnd/>
                    <a:tailEnd/>
                  </a:ln>
                </p:spPr>
                <p:txBody>
                  <a:bodyPr/>
                  <a:lstStyle/>
                  <a:p>
                    <a:endParaRPr lang="es-ES"/>
                  </a:p>
                </p:txBody>
              </p:sp>
              <p:sp>
                <p:nvSpPr>
                  <p:cNvPr id="21097" name="Rectangle 6761"/>
                  <p:cNvSpPr>
                    <a:spLocks noChangeArrowheads="1"/>
                  </p:cNvSpPr>
                  <p:nvPr/>
                </p:nvSpPr>
                <p:spPr bwMode="auto">
                  <a:xfrm>
                    <a:off x="5201" y="2422"/>
                    <a:ext cx="1420" cy="1"/>
                  </a:xfrm>
                  <a:prstGeom prst="rect">
                    <a:avLst/>
                  </a:prstGeom>
                  <a:solidFill>
                    <a:srgbClr val="730000"/>
                  </a:solidFill>
                  <a:ln w="9525">
                    <a:noFill/>
                    <a:miter lim="800000"/>
                    <a:headEnd/>
                    <a:tailEnd/>
                  </a:ln>
                </p:spPr>
                <p:txBody>
                  <a:bodyPr/>
                  <a:lstStyle/>
                  <a:p>
                    <a:endParaRPr lang="es-ES"/>
                  </a:p>
                </p:txBody>
              </p:sp>
              <p:sp>
                <p:nvSpPr>
                  <p:cNvPr id="21098" name="Rectangle 6762"/>
                  <p:cNvSpPr>
                    <a:spLocks noChangeArrowheads="1"/>
                  </p:cNvSpPr>
                  <p:nvPr/>
                </p:nvSpPr>
                <p:spPr bwMode="auto">
                  <a:xfrm>
                    <a:off x="5201" y="2423"/>
                    <a:ext cx="1420" cy="3"/>
                  </a:xfrm>
                  <a:prstGeom prst="rect">
                    <a:avLst/>
                  </a:prstGeom>
                  <a:solidFill>
                    <a:srgbClr val="750000"/>
                  </a:solidFill>
                  <a:ln w="9525">
                    <a:noFill/>
                    <a:miter lim="800000"/>
                    <a:headEnd/>
                    <a:tailEnd/>
                  </a:ln>
                </p:spPr>
                <p:txBody>
                  <a:bodyPr/>
                  <a:lstStyle/>
                  <a:p>
                    <a:endParaRPr lang="es-ES"/>
                  </a:p>
                </p:txBody>
              </p:sp>
              <p:sp>
                <p:nvSpPr>
                  <p:cNvPr id="21099" name="Rectangle 6763"/>
                  <p:cNvSpPr>
                    <a:spLocks noChangeArrowheads="1"/>
                  </p:cNvSpPr>
                  <p:nvPr/>
                </p:nvSpPr>
                <p:spPr bwMode="auto">
                  <a:xfrm>
                    <a:off x="5201" y="2426"/>
                    <a:ext cx="1420" cy="2"/>
                  </a:xfrm>
                  <a:prstGeom prst="rect">
                    <a:avLst/>
                  </a:prstGeom>
                  <a:solidFill>
                    <a:srgbClr val="770000"/>
                  </a:solidFill>
                  <a:ln w="9525">
                    <a:noFill/>
                    <a:miter lim="800000"/>
                    <a:headEnd/>
                    <a:tailEnd/>
                  </a:ln>
                </p:spPr>
                <p:txBody>
                  <a:bodyPr/>
                  <a:lstStyle/>
                  <a:p>
                    <a:endParaRPr lang="es-ES"/>
                  </a:p>
                </p:txBody>
              </p:sp>
              <p:sp>
                <p:nvSpPr>
                  <p:cNvPr id="21100" name="Rectangle 6764"/>
                  <p:cNvSpPr>
                    <a:spLocks noChangeArrowheads="1"/>
                  </p:cNvSpPr>
                  <p:nvPr/>
                </p:nvSpPr>
                <p:spPr bwMode="auto">
                  <a:xfrm>
                    <a:off x="5201" y="2428"/>
                    <a:ext cx="1420" cy="2"/>
                  </a:xfrm>
                  <a:prstGeom prst="rect">
                    <a:avLst/>
                  </a:prstGeom>
                  <a:solidFill>
                    <a:srgbClr val="790000"/>
                  </a:solidFill>
                  <a:ln w="9525">
                    <a:noFill/>
                    <a:miter lim="800000"/>
                    <a:headEnd/>
                    <a:tailEnd/>
                  </a:ln>
                </p:spPr>
                <p:txBody>
                  <a:bodyPr/>
                  <a:lstStyle/>
                  <a:p>
                    <a:endParaRPr lang="es-ES"/>
                  </a:p>
                </p:txBody>
              </p:sp>
              <p:sp>
                <p:nvSpPr>
                  <p:cNvPr id="21101" name="Rectangle 6765"/>
                  <p:cNvSpPr>
                    <a:spLocks noChangeArrowheads="1"/>
                  </p:cNvSpPr>
                  <p:nvPr/>
                </p:nvSpPr>
                <p:spPr bwMode="auto">
                  <a:xfrm>
                    <a:off x="5201" y="2430"/>
                    <a:ext cx="1420" cy="2"/>
                  </a:xfrm>
                  <a:prstGeom prst="rect">
                    <a:avLst/>
                  </a:prstGeom>
                  <a:solidFill>
                    <a:srgbClr val="7B0000"/>
                  </a:solidFill>
                  <a:ln w="9525">
                    <a:noFill/>
                    <a:miter lim="800000"/>
                    <a:headEnd/>
                    <a:tailEnd/>
                  </a:ln>
                </p:spPr>
                <p:txBody>
                  <a:bodyPr/>
                  <a:lstStyle/>
                  <a:p>
                    <a:endParaRPr lang="es-ES"/>
                  </a:p>
                </p:txBody>
              </p:sp>
              <p:sp>
                <p:nvSpPr>
                  <p:cNvPr id="21102" name="Rectangle 6766"/>
                  <p:cNvSpPr>
                    <a:spLocks noChangeArrowheads="1"/>
                  </p:cNvSpPr>
                  <p:nvPr/>
                </p:nvSpPr>
                <p:spPr bwMode="auto">
                  <a:xfrm>
                    <a:off x="5201" y="2432"/>
                    <a:ext cx="1420" cy="2"/>
                  </a:xfrm>
                  <a:prstGeom prst="rect">
                    <a:avLst/>
                  </a:prstGeom>
                  <a:solidFill>
                    <a:srgbClr val="7D0000"/>
                  </a:solidFill>
                  <a:ln w="9525">
                    <a:noFill/>
                    <a:miter lim="800000"/>
                    <a:headEnd/>
                    <a:tailEnd/>
                  </a:ln>
                </p:spPr>
                <p:txBody>
                  <a:bodyPr/>
                  <a:lstStyle/>
                  <a:p>
                    <a:endParaRPr lang="es-ES"/>
                  </a:p>
                </p:txBody>
              </p:sp>
              <p:sp>
                <p:nvSpPr>
                  <p:cNvPr id="21103" name="Rectangle 6767"/>
                  <p:cNvSpPr>
                    <a:spLocks noChangeArrowheads="1"/>
                  </p:cNvSpPr>
                  <p:nvPr/>
                </p:nvSpPr>
                <p:spPr bwMode="auto">
                  <a:xfrm>
                    <a:off x="5201" y="2434"/>
                    <a:ext cx="1420" cy="2"/>
                  </a:xfrm>
                  <a:prstGeom prst="rect">
                    <a:avLst/>
                  </a:prstGeom>
                  <a:solidFill>
                    <a:srgbClr val="7F0000"/>
                  </a:solidFill>
                  <a:ln w="9525">
                    <a:noFill/>
                    <a:miter lim="800000"/>
                    <a:headEnd/>
                    <a:tailEnd/>
                  </a:ln>
                </p:spPr>
                <p:txBody>
                  <a:bodyPr/>
                  <a:lstStyle/>
                  <a:p>
                    <a:endParaRPr lang="es-ES"/>
                  </a:p>
                </p:txBody>
              </p:sp>
              <p:sp>
                <p:nvSpPr>
                  <p:cNvPr id="21104" name="Rectangle 6768"/>
                  <p:cNvSpPr>
                    <a:spLocks noChangeArrowheads="1"/>
                  </p:cNvSpPr>
                  <p:nvPr/>
                </p:nvSpPr>
                <p:spPr bwMode="auto">
                  <a:xfrm>
                    <a:off x="5201" y="2436"/>
                    <a:ext cx="1420" cy="2"/>
                  </a:xfrm>
                  <a:prstGeom prst="rect">
                    <a:avLst/>
                  </a:prstGeom>
                  <a:solidFill>
                    <a:srgbClr val="810000"/>
                  </a:solidFill>
                  <a:ln w="9525">
                    <a:noFill/>
                    <a:miter lim="800000"/>
                    <a:headEnd/>
                    <a:tailEnd/>
                  </a:ln>
                </p:spPr>
                <p:txBody>
                  <a:bodyPr/>
                  <a:lstStyle/>
                  <a:p>
                    <a:endParaRPr lang="es-ES"/>
                  </a:p>
                </p:txBody>
              </p:sp>
              <p:sp>
                <p:nvSpPr>
                  <p:cNvPr id="21105" name="Rectangle 6769"/>
                  <p:cNvSpPr>
                    <a:spLocks noChangeArrowheads="1"/>
                  </p:cNvSpPr>
                  <p:nvPr/>
                </p:nvSpPr>
                <p:spPr bwMode="auto">
                  <a:xfrm>
                    <a:off x="5201" y="2438"/>
                    <a:ext cx="1420" cy="2"/>
                  </a:xfrm>
                  <a:prstGeom prst="rect">
                    <a:avLst/>
                  </a:prstGeom>
                  <a:solidFill>
                    <a:srgbClr val="830000"/>
                  </a:solidFill>
                  <a:ln w="9525">
                    <a:noFill/>
                    <a:miter lim="800000"/>
                    <a:headEnd/>
                    <a:tailEnd/>
                  </a:ln>
                </p:spPr>
                <p:txBody>
                  <a:bodyPr/>
                  <a:lstStyle/>
                  <a:p>
                    <a:endParaRPr lang="es-ES"/>
                  </a:p>
                </p:txBody>
              </p:sp>
              <p:sp>
                <p:nvSpPr>
                  <p:cNvPr id="21106" name="Rectangle 6770"/>
                  <p:cNvSpPr>
                    <a:spLocks noChangeArrowheads="1"/>
                  </p:cNvSpPr>
                  <p:nvPr/>
                </p:nvSpPr>
                <p:spPr bwMode="auto">
                  <a:xfrm>
                    <a:off x="5201" y="2440"/>
                    <a:ext cx="1420" cy="2"/>
                  </a:xfrm>
                  <a:prstGeom prst="rect">
                    <a:avLst/>
                  </a:prstGeom>
                  <a:solidFill>
                    <a:srgbClr val="850000"/>
                  </a:solidFill>
                  <a:ln w="9525">
                    <a:noFill/>
                    <a:miter lim="800000"/>
                    <a:headEnd/>
                    <a:tailEnd/>
                  </a:ln>
                </p:spPr>
                <p:txBody>
                  <a:bodyPr/>
                  <a:lstStyle/>
                  <a:p>
                    <a:endParaRPr lang="es-ES"/>
                  </a:p>
                </p:txBody>
              </p:sp>
              <p:sp>
                <p:nvSpPr>
                  <p:cNvPr id="21107" name="Rectangle 6771"/>
                  <p:cNvSpPr>
                    <a:spLocks noChangeArrowheads="1"/>
                  </p:cNvSpPr>
                  <p:nvPr/>
                </p:nvSpPr>
                <p:spPr bwMode="auto">
                  <a:xfrm>
                    <a:off x="5201" y="2442"/>
                    <a:ext cx="1420" cy="3"/>
                  </a:xfrm>
                  <a:prstGeom prst="rect">
                    <a:avLst/>
                  </a:prstGeom>
                  <a:solidFill>
                    <a:srgbClr val="870000"/>
                  </a:solidFill>
                  <a:ln w="9525">
                    <a:noFill/>
                    <a:miter lim="800000"/>
                    <a:headEnd/>
                    <a:tailEnd/>
                  </a:ln>
                </p:spPr>
                <p:txBody>
                  <a:bodyPr/>
                  <a:lstStyle/>
                  <a:p>
                    <a:endParaRPr lang="es-ES"/>
                  </a:p>
                </p:txBody>
              </p:sp>
              <p:sp>
                <p:nvSpPr>
                  <p:cNvPr id="21108" name="Rectangle 6772"/>
                  <p:cNvSpPr>
                    <a:spLocks noChangeArrowheads="1"/>
                  </p:cNvSpPr>
                  <p:nvPr/>
                </p:nvSpPr>
                <p:spPr bwMode="auto">
                  <a:xfrm>
                    <a:off x="5201" y="2445"/>
                    <a:ext cx="1420" cy="1"/>
                  </a:xfrm>
                  <a:prstGeom prst="rect">
                    <a:avLst/>
                  </a:prstGeom>
                  <a:solidFill>
                    <a:srgbClr val="890000"/>
                  </a:solidFill>
                  <a:ln w="9525">
                    <a:noFill/>
                    <a:miter lim="800000"/>
                    <a:headEnd/>
                    <a:tailEnd/>
                  </a:ln>
                </p:spPr>
                <p:txBody>
                  <a:bodyPr/>
                  <a:lstStyle/>
                  <a:p>
                    <a:endParaRPr lang="es-ES"/>
                  </a:p>
                </p:txBody>
              </p:sp>
              <p:sp>
                <p:nvSpPr>
                  <p:cNvPr id="21109" name="Rectangle 6773"/>
                  <p:cNvSpPr>
                    <a:spLocks noChangeArrowheads="1"/>
                  </p:cNvSpPr>
                  <p:nvPr/>
                </p:nvSpPr>
                <p:spPr bwMode="auto">
                  <a:xfrm>
                    <a:off x="5201" y="2446"/>
                    <a:ext cx="1420" cy="3"/>
                  </a:xfrm>
                  <a:prstGeom prst="rect">
                    <a:avLst/>
                  </a:prstGeom>
                  <a:solidFill>
                    <a:srgbClr val="8B0000"/>
                  </a:solidFill>
                  <a:ln w="9525">
                    <a:noFill/>
                    <a:miter lim="800000"/>
                    <a:headEnd/>
                    <a:tailEnd/>
                  </a:ln>
                </p:spPr>
                <p:txBody>
                  <a:bodyPr/>
                  <a:lstStyle/>
                  <a:p>
                    <a:endParaRPr lang="es-ES"/>
                  </a:p>
                </p:txBody>
              </p:sp>
              <p:sp>
                <p:nvSpPr>
                  <p:cNvPr id="21110" name="Rectangle 6774"/>
                  <p:cNvSpPr>
                    <a:spLocks noChangeArrowheads="1"/>
                  </p:cNvSpPr>
                  <p:nvPr/>
                </p:nvSpPr>
                <p:spPr bwMode="auto">
                  <a:xfrm>
                    <a:off x="5201" y="2449"/>
                    <a:ext cx="1420" cy="2"/>
                  </a:xfrm>
                  <a:prstGeom prst="rect">
                    <a:avLst/>
                  </a:prstGeom>
                  <a:solidFill>
                    <a:srgbClr val="8D0000"/>
                  </a:solidFill>
                  <a:ln w="9525">
                    <a:noFill/>
                    <a:miter lim="800000"/>
                    <a:headEnd/>
                    <a:tailEnd/>
                  </a:ln>
                </p:spPr>
                <p:txBody>
                  <a:bodyPr/>
                  <a:lstStyle/>
                  <a:p>
                    <a:endParaRPr lang="es-ES"/>
                  </a:p>
                </p:txBody>
              </p:sp>
              <p:sp>
                <p:nvSpPr>
                  <p:cNvPr id="21111" name="Rectangle 6775"/>
                  <p:cNvSpPr>
                    <a:spLocks noChangeArrowheads="1"/>
                  </p:cNvSpPr>
                  <p:nvPr/>
                </p:nvSpPr>
                <p:spPr bwMode="auto">
                  <a:xfrm>
                    <a:off x="5201" y="2451"/>
                    <a:ext cx="1420" cy="2"/>
                  </a:xfrm>
                  <a:prstGeom prst="rect">
                    <a:avLst/>
                  </a:prstGeom>
                  <a:solidFill>
                    <a:srgbClr val="8F0000"/>
                  </a:solidFill>
                  <a:ln w="9525">
                    <a:noFill/>
                    <a:miter lim="800000"/>
                    <a:headEnd/>
                    <a:tailEnd/>
                  </a:ln>
                </p:spPr>
                <p:txBody>
                  <a:bodyPr/>
                  <a:lstStyle/>
                  <a:p>
                    <a:endParaRPr lang="es-ES"/>
                  </a:p>
                </p:txBody>
              </p:sp>
              <p:sp>
                <p:nvSpPr>
                  <p:cNvPr id="21112" name="Rectangle 6776"/>
                  <p:cNvSpPr>
                    <a:spLocks noChangeArrowheads="1"/>
                  </p:cNvSpPr>
                  <p:nvPr/>
                </p:nvSpPr>
                <p:spPr bwMode="auto">
                  <a:xfrm>
                    <a:off x="5201" y="2453"/>
                    <a:ext cx="1420" cy="3"/>
                  </a:xfrm>
                  <a:prstGeom prst="rect">
                    <a:avLst/>
                  </a:prstGeom>
                  <a:solidFill>
                    <a:srgbClr val="910000"/>
                  </a:solidFill>
                  <a:ln w="9525">
                    <a:noFill/>
                    <a:miter lim="800000"/>
                    <a:headEnd/>
                    <a:tailEnd/>
                  </a:ln>
                </p:spPr>
                <p:txBody>
                  <a:bodyPr/>
                  <a:lstStyle/>
                  <a:p>
                    <a:endParaRPr lang="es-ES"/>
                  </a:p>
                </p:txBody>
              </p:sp>
              <p:sp>
                <p:nvSpPr>
                  <p:cNvPr id="21113" name="Rectangle 6777"/>
                  <p:cNvSpPr>
                    <a:spLocks noChangeArrowheads="1"/>
                  </p:cNvSpPr>
                  <p:nvPr/>
                </p:nvSpPr>
                <p:spPr bwMode="auto">
                  <a:xfrm>
                    <a:off x="5201" y="2456"/>
                    <a:ext cx="1420" cy="2"/>
                  </a:xfrm>
                  <a:prstGeom prst="rect">
                    <a:avLst/>
                  </a:prstGeom>
                  <a:solidFill>
                    <a:srgbClr val="930000"/>
                  </a:solidFill>
                  <a:ln w="9525">
                    <a:noFill/>
                    <a:miter lim="800000"/>
                    <a:headEnd/>
                    <a:tailEnd/>
                  </a:ln>
                </p:spPr>
                <p:txBody>
                  <a:bodyPr/>
                  <a:lstStyle/>
                  <a:p>
                    <a:endParaRPr lang="es-ES"/>
                  </a:p>
                </p:txBody>
              </p:sp>
              <p:sp>
                <p:nvSpPr>
                  <p:cNvPr id="21114" name="Rectangle 6778"/>
                  <p:cNvSpPr>
                    <a:spLocks noChangeArrowheads="1"/>
                  </p:cNvSpPr>
                  <p:nvPr/>
                </p:nvSpPr>
                <p:spPr bwMode="auto">
                  <a:xfrm>
                    <a:off x="5201" y="2458"/>
                    <a:ext cx="1420" cy="2"/>
                  </a:xfrm>
                  <a:prstGeom prst="rect">
                    <a:avLst/>
                  </a:prstGeom>
                  <a:solidFill>
                    <a:srgbClr val="950000"/>
                  </a:solidFill>
                  <a:ln w="9525">
                    <a:noFill/>
                    <a:miter lim="800000"/>
                    <a:headEnd/>
                    <a:tailEnd/>
                  </a:ln>
                </p:spPr>
                <p:txBody>
                  <a:bodyPr/>
                  <a:lstStyle/>
                  <a:p>
                    <a:endParaRPr lang="es-ES"/>
                  </a:p>
                </p:txBody>
              </p:sp>
              <p:sp>
                <p:nvSpPr>
                  <p:cNvPr id="21115" name="Rectangle 6779"/>
                  <p:cNvSpPr>
                    <a:spLocks noChangeArrowheads="1"/>
                  </p:cNvSpPr>
                  <p:nvPr/>
                </p:nvSpPr>
                <p:spPr bwMode="auto">
                  <a:xfrm>
                    <a:off x="5201" y="2460"/>
                    <a:ext cx="1420" cy="3"/>
                  </a:xfrm>
                  <a:prstGeom prst="rect">
                    <a:avLst/>
                  </a:prstGeom>
                  <a:solidFill>
                    <a:srgbClr val="970000"/>
                  </a:solidFill>
                  <a:ln w="9525">
                    <a:noFill/>
                    <a:miter lim="800000"/>
                    <a:headEnd/>
                    <a:tailEnd/>
                  </a:ln>
                </p:spPr>
                <p:txBody>
                  <a:bodyPr/>
                  <a:lstStyle/>
                  <a:p>
                    <a:endParaRPr lang="es-ES"/>
                  </a:p>
                </p:txBody>
              </p:sp>
              <p:sp>
                <p:nvSpPr>
                  <p:cNvPr id="21116" name="Rectangle 6780"/>
                  <p:cNvSpPr>
                    <a:spLocks noChangeArrowheads="1"/>
                  </p:cNvSpPr>
                  <p:nvPr/>
                </p:nvSpPr>
                <p:spPr bwMode="auto">
                  <a:xfrm>
                    <a:off x="5201" y="2463"/>
                    <a:ext cx="1420" cy="3"/>
                  </a:xfrm>
                  <a:prstGeom prst="rect">
                    <a:avLst/>
                  </a:prstGeom>
                  <a:solidFill>
                    <a:srgbClr val="990000"/>
                  </a:solidFill>
                  <a:ln w="9525">
                    <a:noFill/>
                    <a:miter lim="800000"/>
                    <a:headEnd/>
                    <a:tailEnd/>
                  </a:ln>
                </p:spPr>
                <p:txBody>
                  <a:bodyPr/>
                  <a:lstStyle/>
                  <a:p>
                    <a:endParaRPr lang="es-ES"/>
                  </a:p>
                </p:txBody>
              </p:sp>
              <p:sp>
                <p:nvSpPr>
                  <p:cNvPr id="21117" name="Rectangle 6781"/>
                  <p:cNvSpPr>
                    <a:spLocks noChangeArrowheads="1"/>
                  </p:cNvSpPr>
                  <p:nvPr/>
                </p:nvSpPr>
                <p:spPr bwMode="auto">
                  <a:xfrm>
                    <a:off x="5201" y="2466"/>
                    <a:ext cx="1420" cy="3"/>
                  </a:xfrm>
                  <a:prstGeom prst="rect">
                    <a:avLst/>
                  </a:prstGeom>
                  <a:solidFill>
                    <a:srgbClr val="9B0000"/>
                  </a:solidFill>
                  <a:ln w="9525">
                    <a:noFill/>
                    <a:miter lim="800000"/>
                    <a:headEnd/>
                    <a:tailEnd/>
                  </a:ln>
                </p:spPr>
                <p:txBody>
                  <a:bodyPr/>
                  <a:lstStyle/>
                  <a:p>
                    <a:endParaRPr lang="es-ES"/>
                  </a:p>
                </p:txBody>
              </p:sp>
              <p:sp>
                <p:nvSpPr>
                  <p:cNvPr id="21118" name="Rectangle 6782"/>
                  <p:cNvSpPr>
                    <a:spLocks noChangeArrowheads="1"/>
                  </p:cNvSpPr>
                  <p:nvPr/>
                </p:nvSpPr>
                <p:spPr bwMode="auto">
                  <a:xfrm>
                    <a:off x="5201" y="2469"/>
                    <a:ext cx="1420" cy="2"/>
                  </a:xfrm>
                  <a:prstGeom prst="rect">
                    <a:avLst/>
                  </a:prstGeom>
                  <a:solidFill>
                    <a:srgbClr val="9D0000"/>
                  </a:solidFill>
                  <a:ln w="9525">
                    <a:noFill/>
                    <a:miter lim="800000"/>
                    <a:headEnd/>
                    <a:tailEnd/>
                  </a:ln>
                </p:spPr>
                <p:txBody>
                  <a:bodyPr/>
                  <a:lstStyle/>
                  <a:p>
                    <a:endParaRPr lang="es-ES"/>
                  </a:p>
                </p:txBody>
              </p:sp>
              <p:sp>
                <p:nvSpPr>
                  <p:cNvPr id="21119" name="Rectangle 6783"/>
                  <p:cNvSpPr>
                    <a:spLocks noChangeArrowheads="1"/>
                  </p:cNvSpPr>
                  <p:nvPr/>
                </p:nvSpPr>
                <p:spPr bwMode="auto">
                  <a:xfrm>
                    <a:off x="5201" y="2471"/>
                    <a:ext cx="1420" cy="2"/>
                  </a:xfrm>
                  <a:prstGeom prst="rect">
                    <a:avLst/>
                  </a:prstGeom>
                  <a:solidFill>
                    <a:srgbClr val="9F0000"/>
                  </a:solidFill>
                  <a:ln w="9525">
                    <a:noFill/>
                    <a:miter lim="800000"/>
                    <a:headEnd/>
                    <a:tailEnd/>
                  </a:ln>
                </p:spPr>
                <p:txBody>
                  <a:bodyPr/>
                  <a:lstStyle/>
                  <a:p>
                    <a:endParaRPr lang="es-ES"/>
                  </a:p>
                </p:txBody>
              </p:sp>
              <p:sp>
                <p:nvSpPr>
                  <p:cNvPr id="21120" name="Rectangle 6784"/>
                  <p:cNvSpPr>
                    <a:spLocks noChangeArrowheads="1"/>
                  </p:cNvSpPr>
                  <p:nvPr/>
                </p:nvSpPr>
                <p:spPr bwMode="auto">
                  <a:xfrm>
                    <a:off x="5201" y="2473"/>
                    <a:ext cx="1420" cy="3"/>
                  </a:xfrm>
                  <a:prstGeom prst="rect">
                    <a:avLst/>
                  </a:prstGeom>
                  <a:solidFill>
                    <a:srgbClr val="A10000"/>
                  </a:solidFill>
                  <a:ln w="9525">
                    <a:noFill/>
                    <a:miter lim="800000"/>
                    <a:headEnd/>
                    <a:tailEnd/>
                  </a:ln>
                </p:spPr>
                <p:txBody>
                  <a:bodyPr/>
                  <a:lstStyle/>
                  <a:p>
                    <a:endParaRPr lang="es-ES"/>
                  </a:p>
                </p:txBody>
              </p:sp>
              <p:sp>
                <p:nvSpPr>
                  <p:cNvPr id="21121" name="Rectangle 6785"/>
                  <p:cNvSpPr>
                    <a:spLocks noChangeArrowheads="1"/>
                  </p:cNvSpPr>
                  <p:nvPr/>
                </p:nvSpPr>
                <p:spPr bwMode="auto">
                  <a:xfrm>
                    <a:off x="5201" y="2476"/>
                    <a:ext cx="1420" cy="3"/>
                  </a:xfrm>
                  <a:prstGeom prst="rect">
                    <a:avLst/>
                  </a:prstGeom>
                  <a:solidFill>
                    <a:srgbClr val="A30000"/>
                  </a:solidFill>
                  <a:ln w="9525">
                    <a:noFill/>
                    <a:miter lim="800000"/>
                    <a:headEnd/>
                    <a:tailEnd/>
                  </a:ln>
                </p:spPr>
                <p:txBody>
                  <a:bodyPr/>
                  <a:lstStyle/>
                  <a:p>
                    <a:endParaRPr lang="es-ES"/>
                  </a:p>
                </p:txBody>
              </p:sp>
              <p:sp>
                <p:nvSpPr>
                  <p:cNvPr id="21122" name="Rectangle 6786"/>
                  <p:cNvSpPr>
                    <a:spLocks noChangeArrowheads="1"/>
                  </p:cNvSpPr>
                  <p:nvPr/>
                </p:nvSpPr>
                <p:spPr bwMode="auto">
                  <a:xfrm>
                    <a:off x="5201" y="2479"/>
                    <a:ext cx="1420" cy="2"/>
                  </a:xfrm>
                  <a:prstGeom prst="rect">
                    <a:avLst/>
                  </a:prstGeom>
                  <a:solidFill>
                    <a:srgbClr val="A50000"/>
                  </a:solidFill>
                  <a:ln w="9525">
                    <a:noFill/>
                    <a:miter lim="800000"/>
                    <a:headEnd/>
                    <a:tailEnd/>
                  </a:ln>
                </p:spPr>
                <p:txBody>
                  <a:bodyPr/>
                  <a:lstStyle/>
                  <a:p>
                    <a:endParaRPr lang="es-ES"/>
                  </a:p>
                </p:txBody>
              </p:sp>
              <p:sp>
                <p:nvSpPr>
                  <p:cNvPr id="21123" name="Rectangle 6787"/>
                  <p:cNvSpPr>
                    <a:spLocks noChangeArrowheads="1"/>
                  </p:cNvSpPr>
                  <p:nvPr/>
                </p:nvSpPr>
                <p:spPr bwMode="auto">
                  <a:xfrm>
                    <a:off x="5201" y="2481"/>
                    <a:ext cx="1420" cy="4"/>
                  </a:xfrm>
                  <a:prstGeom prst="rect">
                    <a:avLst/>
                  </a:prstGeom>
                  <a:solidFill>
                    <a:srgbClr val="A70000"/>
                  </a:solidFill>
                  <a:ln w="9525">
                    <a:noFill/>
                    <a:miter lim="800000"/>
                    <a:headEnd/>
                    <a:tailEnd/>
                  </a:ln>
                </p:spPr>
                <p:txBody>
                  <a:bodyPr/>
                  <a:lstStyle/>
                  <a:p>
                    <a:endParaRPr lang="es-ES"/>
                  </a:p>
                </p:txBody>
              </p:sp>
              <p:sp>
                <p:nvSpPr>
                  <p:cNvPr id="21124" name="Rectangle 6788"/>
                  <p:cNvSpPr>
                    <a:spLocks noChangeArrowheads="1"/>
                  </p:cNvSpPr>
                  <p:nvPr/>
                </p:nvSpPr>
                <p:spPr bwMode="auto">
                  <a:xfrm>
                    <a:off x="5201" y="2485"/>
                    <a:ext cx="1420" cy="2"/>
                  </a:xfrm>
                  <a:prstGeom prst="rect">
                    <a:avLst/>
                  </a:prstGeom>
                  <a:solidFill>
                    <a:srgbClr val="A90000"/>
                  </a:solidFill>
                  <a:ln w="9525">
                    <a:noFill/>
                    <a:miter lim="800000"/>
                    <a:headEnd/>
                    <a:tailEnd/>
                  </a:ln>
                </p:spPr>
                <p:txBody>
                  <a:bodyPr/>
                  <a:lstStyle/>
                  <a:p>
                    <a:endParaRPr lang="es-ES"/>
                  </a:p>
                </p:txBody>
              </p:sp>
              <p:sp>
                <p:nvSpPr>
                  <p:cNvPr id="21125" name="Rectangle 6789"/>
                  <p:cNvSpPr>
                    <a:spLocks noChangeArrowheads="1"/>
                  </p:cNvSpPr>
                  <p:nvPr/>
                </p:nvSpPr>
                <p:spPr bwMode="auto">
                  <a:xfrm>
                    <a:off x="5201" y="2487"/>
                    <a:ext cx="1420" cy="4"/>
                  </a:xfrm>
                  <a:prstGeom prst="rect">
                    <a:avLst/>
                  </a:prstGeom>
                  <a:solidFill>
                    <a:srgbClr val="AB0000"/>
                  </a:solidFill>
                  <a:ln w="9525">
                    <a:noFill/>
                    <a:miter lim="800000"/>
                    <a:headEnd/>
                    <a:tailEnd/>
                  </a:ln>
                </p:spPr>
                <p:txBody>
                  <a:bodyPr/>
                  <a:lstStyle/>
                  <a:p>
                    <a:endParaRPr lang="es-ES"/>
                  </a:p>
                </p:txBody>
              </p:sp>
              <p:sp>
                <p:nvSpPr>
                  <p:cNvPr id="21126" name="Rectangle 6790"/>
                  <p:cNvSpPr>
                    <a:spLocks noChangeArrowheads="1"/>
                  </p:cNvSpPr>
                  <p:nvPr/>
                </p:nvSpPr>
                <p:spPr bwMode="auto">
                  <a:xfrm>
                    <a:off x="5201" y="2491"/>
                    <a:ext cx="1420" cy="2"/>
                  </a:xfrm>
                  <a:prstGeom prst="rect">
                    <a:avLst/>
                  </a:prstGeom>
                  <a:solidFill>
                    <a:srgbClr val="AD0000"/>
                  </a:solidFill>
                  <a:ln w="9525">
                    <a:noFill/>
                    <a:miter lim="800000"/>
                    <a:headEnd/>
                    <a:tailEnd/>
                  </a:ln>
                </p:spPr>
                <p:txBody>
                  <a:bodyPr/>
                  <a:lstStyle/>
                  <a:p>
                    <a:endParaRPr lang="es-ES"/>
                  </a:p>
                </p:txBody>
              </p:sp>
              <p:sp>
                <p:nvSpPr>
                  <p:cNvPr id="21127" name="Rectangle 6791"/>
                  <p:cNvSpPr>
                    <a:spLocks noChangeArrowheads="1"/>
                  </p:cNvSpPr>
                  <p:nvPr/>
                </p:nvSpPr>
                <p:spPr bwMode="auto">
                  <a:xfrm>
                    <a:off x="5201" y="2493"/>
                    <a:ext cx="1420" cy="5"/>
                  </a:xfrm>
                  <a:prstGeom prst="rect">
                    <a:avLst/>
                  </a:prstGeom>
                  <a:solidFill>
                    <a:srgbClr val="AF0000"/>
                  </a:solidFill>
                  <a:ln w="9525">
                    <a:noFill/>
                    <a:miter lim="800000"/>
                    <a:headEnd/>
                    <a:tailEnd/>
                  </a:ln>
                </p:spPr>
                <p:txBody>
                  <a:bodyPr/>
                  <a:lstStyle/>
                  <a:p>
                    <a:endParaRPr lang="es-ES"/>
                  </a:p>
                </p:txBody>
              </p:sp>
              <p:sp>
                <p:nvSpPr>
                  <p:cNvPr id="21128" name="Rectangle 6792"/>
                  <p:cNvSpPr>
                    <a:spLocks noChangeArrowheads="1"/>
                  </p:cNvSpPr>
                  <p:nvPr/>
                </p:nvSpPr>
                <p:spPr bwMode="auto">
                  <a:xfrm>
                    <a:off x="5201" y="2498"/>
                    <a:ext cx="1420" cy="2"/>
                  </a:xfrm>
                  <a:prstGeom prst="rect">
                    <a:avLst/>
                  </a:prstGeom>
                  <a:solidFill>
                    <a:srgbClr val="B10000"/>
                  </a:solidFill>
                  <a:ln w="9525">
                    <a:noFill/>
                    <a:miter lim="800000"/>
                    <a:headEnd/>
                    <a:tailEnd/>
                  </a:ln>
                </p:spPr>
                <p:txBody>
                  <a:bodyPr/>
                  <a:lstStyle/>
                  <a:p>
                    <a:endParaRPr lang="es-ES"/>
                  </a:p>
                </p:txBody>
              </p:sp>
              <p:sp>
                <p:nvSpPr>
                  <p:cNvPr id="21129" name="Rectangle 6793"/>
                  <p:cNvSpPr>
                    <a:spLocks noChangeArrowheads="1"/>
                  </p:cNvSpPr>
                  <p:nvPr/>
                </p:nvSpPr>
                <p:spPr bwMode="auto">
                  <a:xfrm>
                    <a:off x="5201" y="2500"/>
                    <a:ext cx="1420" cy="5"/>
                  </a:xfrm>
                  <a:prstGeom prst="rect">
                    <a:avLst/>
                  </a:prstGeom>
                  <a:solidFill>
                    <a:srgbClr val="B30000"/>
                  </a:solidFill>
                  <a:ln w="9525">
                    <a:noFill/>
                    <a:miter lim="800000"/>
                    <a:headEnd/>
                    <a:tailEnd/>
                  </a:ln>
                </p:spPr>
                <p:txBody>
                  <a:bodyPr/>
                  <a:lstStyle/>
                  <a:p>
                    <a:endParaRPr lang="es-ES"/>
                  </a:p>
                </p:txBody>
              </p:sp>
              <p:sp>
                <p:nvSpPr>
                  <p:cNvPr id="21130" name="Rectangle 6794"/>
                  <p:cNvSpPr>
                    <a:spLocks noChangeArrowheads="1"/>
                  </p:cNvSpPr>
                  <p:nvPr/>
                </p:nvSpPr>
                <p:spPr bwMode="auto">
                  <a:xfrm>
                    <a:off x="5201" y="2505"/>
                    <a:ext cx="1420" cy="4"/>
                  </a:xfrm>
                  <a:prstGeom prst="rect">
                    <a:avLst/>
                  </a:prstGeom>
                  <a:solidFill>
                    <a:srgbClr val="B50000"/>
                  </a:solidFill>
                  <a:ln w="9525">
                    <a:noFill/>
                    <a:miter lim="800000"/>
                    <a:headEnd/>
                    <a:tailEnd/>
                  </a:ln>
                </p:spPr>
                <p:txBody>
                  <a:bodyPr/>
                  <a:lstStyle/>
                  <a:p>
                    <a:endParaRPr lang="es-ES"/>
                  </a:p>
                </p:txBody>
              </p:sp>
              <p:sp>
                <p:nvSpPr>
                  <p:cNvPr id="21131" name="Rectangle 6795"/>
                  <p:cNvSpPr>
                    <a:spLocks noChangeArrowheads="1"/>
                  </p:cNvSpPr>
                  <p:nvPr/>
                </p:nvSpPr>
                <p:spPr bwMode="auto">
                  <a:xfrm>
                    <a:off x="5201" y="2509"/>
                    <a:ext cx="1420" cy="3"/>
                  </a:xfrm>
                  <a:prstGeom prst="rect">
                    <a:avLst/>
                  </a:prstGeom>
                  <a:solidFill>
                    <a:srgbClr val="B70000"/>
                  </a:solidFill>
                  <a:ln w="9525">
                    <a:noFill/>
                    <a:miter lim="800000"/>
                    <a:headEnd/>
                    <a:tailEnd/>
                  </a:ln>
                </p:spPr>
                <p:txBody>
                  <a:bodyPr/>
                  <a:lstStyle/>
                  <a:p>
                    <a:endParaRPr lang="es-ES"/>
                  </a:p>
                </p:txBody>
              </p:sp>
              <p:sp>
                <p:nvSpPr>
                  <p:cNvPr id="21132" name="Rectangle 6796"/>
                  <p:cNvSpPr>
                    <a:spLocks noChangeArrowheads="1"/>
                  </p:cNvSpPr>
                  <p:nvPr/>
                </p:nvSpPr>
                <p:spPr bwMode="auto">
                  <a:xfrm>
                    <a:off x="5201" y="2512"/>
                    <a:ext cx="1420" cy="5"/>
                  </a:xfrm>
                  <a:prstGeom prst="rect">
                    <a:avLst/>
                  </a:prstGeom>
                  <a:solidFill>
                    <a:srgbClr val="B90000"/>
                  </a:solidFill>
                  <a:ln w="9525">
                    <a:noFill/>
                    <a:miter lim="800000"/>
                    <a:headEnd/>
                    <a:tailEnd/>
                  </a:ln>
                </p:spPr>
                <p:txBody>
                  <a:bodyPr/>
                  <a:lstStyle/>
                  <a:p>
                    <a:endParaRPr lang="es-ES"/>
                  </a:p>
                </p:txBody>
              </p:sp>
              <p:sp>
                <p:nvSpPr>
                  <p:cNvPr id="21133" name="Rectangle 6797"/>
                  <p:cNvSpPr>
                    <a:spLocks noChangeArrowheads="1"/>
                  </p:cNvSpPr>
                  <p:nvPr/>
                </p:nvSpPr>
                <p:spPr bwMode="auto">
                  <a:xfrm>
                    <a:off x="5201" y="2517"/>
                    <a:ext cx="1420" cy="4"/>
                  </a:xfrm>
                  <a:prstGeom prst="rect">
                    <a:avLst/>
                  </a:prstGeom>
                  <a:solidFill>
                    <a:srgbClr val="BB0000"/>
                  </a:solidFill>
                  <a:ln w="9525">
                    <a:noFill/>
                    <a:miter lim="800000"/>
                    <a:headEnd/>
                    <a:tailEnd/>
                  </a:ln>
                </p:spPr>
                <p:txBody>
                  <a:bodyPr/>
                  <a:lstStyle/>
                  <a:p>
                    <a:endParaRPr lang="es-ES"/>
                  </a:p>
                </p:txBody>
              </p:sp>
              <p:sp>
                <p:nvSpPr>
                  <p:cNvPr id="21134" name="Rectangle 6798"/>
                  <p:cNvSpPr>
                    <a:spLocks noChangeArrowheads="1"/>
                  </p:cNvSpPr>
                  <p:nvPr/>
                </p:nvSpPr>
                <p:spPr bwMode="auto">
                  <a:xfrm>
                    <a:off x="5201" y="2521"/>
                    <a:ext cx="1420" cy="7"/>
                  </a:xfrm>
                  <a:prstGeom prst="rect">
                    <a:avLst/>
                  </a:prstGeom>
                  <a:solidFill>
                    <a:srgbClr val="BD0000"/>
                  </a:solidFill>
                  <a:ln w="9525">
                    <a:noFill/>
                    <a:miter lim="800000"/>
                    <a:headEnd/>
                    <a:tailEnd/>
                  </a:ln>
                </p:spPr>
                <p:txBody>
                  <a:bodyPr/>
                  <a:lstStyle/>
                  <a:p>
                    <a:endParaRPr lang="es-ES"/>
                  </a:p>
                </p:txBody>
              </p:sp>
              <p:sp>
                <p:nvSpPr>
                  <p:cNvPr id="21135" name="Rectangle 6799"/>
                  <p:cNvSpPr>
                    <a:spLocks noChangeArrowheads="1"/>
                  </p:cNvSpPr>
                  <p:nvPr/>
                </p:nvSpPr>
                <p:spPr bwMode="auto">
                  <a:xfrm>
                    <a:off x="5201" y="2528"/>
                    <a:ext cx="1420" cy="6"/>
                  </a:xfrm>
                  <a:prstGeom prst="rect">
                    <a:avLst/>
                  </a:prstGeom>
                  <a:solidFill>
                    <a:srgbClr val="BF0000"/>
                  </a:solidFill>
                  <a:ln w="9525">
                    <a:noFill/>
                    <a:miter lim="800000"/>
                    <a:headEnd/>
                    <a:tailEnd/>
                  </a:ln>
                </p:spPr>
                <p:txBody>
                  <a:bodyPr/>
                  <a:lstStyle/>
                  <a:p>
                    <a:endParaRPr lang="es-ES"/>
                  </a:p>
                </p:txBody>
              </p:sp>
              <p:sp>
                <p:nvSpPr>
                  <p:cNvPr id="21136" name="Rectangle 6800"/>
                  <p:cNvSpPr>
                    <a:spLocks noChangeArrowheads="1"/>
                  </p:cNvSpPr>
                  <p:nvPr/>
                </p:nvSpPr>
                <p:spPr bwMode="auto">
                  <a:xfrm>
                    <a:off x="5201" y="2534"/>
                    <a:ext cx="1420" cy="4"/>
                  </a:xfrm>
                  <a:prstGeom prst="rect">
                    <a:avLst/>
                  </a:prstGeom>
                  <a:solidFill>
                    <a:srgbClr val="C10000"/>
                  </a:solidFill>
                  <a:ln w="9525">
                    <a:noFill/>
                    <a:miter lim="800000"/>
                    <a:headEnd/>
                    <a:tailEnd/>
                  </a:ln>
                </p:spPr>
                <p:txBody>
                  <a:bodyPr/>
                  <a:lstStyle/>
                  <a:p>
                    <a:endParaRPr lang="es-ES"/>
                  </a:p>
                </p:txBody>
              </p:sp>
              <p:sp>
                <p:nvSpPr>
                  <p:cNvPr id="21137" name="Rectangle 6801"/>
                  <p:cNvSpPr>
                    <a:spLocks noChangeArrowheads="1"/>
                  </p:cNvSpPr>
                  <p:nvPr/>
                </p:nvSpPr>
                <p:spPr bwMode="auto">
                  <a:xfrm>
                    <a:off x="5201" y="2538"/>
                    <a:ext cx="1420" cy="8"/>
                  </a:xfrm>
                  <a:prstGeom prst="rect">
                    <a:avLst/>
                  </a:prstGeom>
                  <a:solidFill>
                    <a:srgbClr val="C30000"/>
                  </a:solidFill>
                  <a:ln w="9525">
                    <a:noFill/>
                    <a:miter lim="800000"/>
                    <a:headEnd/>
                    <a:tailEnd/>
                  </a:ln>
                </p:spPr>
                <p:txBody>
                  <a:bodyPr/>
                  <a:lstStyle/>
                  <a:p>
                    <a:endParaRPr lang="es-ES"/>
                  </a:p>
                </p:txBody>
              </p:sp>
              <p:sp>
                <p:nvSpPr>
                  <p:cNvPr id="21138" name="Rectangle 6802"/>
                  <p:cNvSpPr>
                    <a:spLocks noChangeArrowheads="1"/>
                  </p:cNvSpPr>
                  <p:nvPr/>
                </p:nvSpPr>
                <p:spPr bwMode="auto">
                  <a:xfrm>
                    <a:off x="5201" y="2546"/>
                    <a:ext cx="1420" cy="9"/>
                  </a:xfrm>
                  <a:prstGeom prst="rect">
                    <a:avLst/>
                  </a:prstGeom>
                  <a:solidFill>
                    <a:srgbClr val="C50000"/>
                  </a:solidFill>
                  <a:ln w="9525">
                    <a:noFill/>
                    <a:miter lim="800000"/>
                    <a:headEnd/>
                    <a:tailEnd/>
                  </a:ln>
                </p:spPr>
                <p:txBody>
                  <a:bodyPr/>
                  <a:lstStyle/>
                  <a:p>
                    <a:endParaRPr lang="es-ES"/>
                  </a:p>
                </p:txBody>
              </p:sp>
              <p:sp>
                <p:nvSpPr>
                  <p:cNvPr id="21139" name="Rectangle 6803"/>
                  <p:cNvSpPr>
                    <a:spLocks noChangeArrowheads="1"/>
                  </p:cNvSpPr>
                  <p:nvPr/>
                </p:nvSpPr>
                <p:spPr bwMode="auto">
                  <a:xfrm>
                    <a:off x="5201" y="2555"/>
                    <a:ext cx="1420" cy="10"/>
                  </a:xfrm>
                  <a:prstGeom prst="rect">
                    <a:avLst/>
                  </a:prstGeom>
                  <a:solidFill>
                    <a:srgbClr val="C70000"/>
                  </a:solidFill>
                  <a:ln w="9525">
                    <a:noFill/>
                    <a:miter lim="800000"/>
                    <a:headEnd/>
                    <a:tailEnd/>
                  </a:ln>
                </p:spPr>
                <p:txBody>
                  <a:bodyPr/>
                  <a:lstStyle/>
                  <a:p>
                    <a:endParaRPr lang="es-ES"/>
                  </a:p>
                </p:txBody>
              </p:sp>
              <p:sp>
                <p:nvSpPr>
                  <p:cNvPr id="21140" name="Rectangle 6804"/>
                  <p:cNvSpPr>
                    <a:spLocks noChangeArrowheads="1"/>
                  </p:cNvSpPr>
                  <p:nvPr/>
                </p:nvSpPr>
                <p:spPr bwMode="auto">
                  <a:xfrm>
                    <a:off x="5201" y="2565"/>
                    <a:ext cx="1420" cy="13"/>
                  </a:xfrm>
                  <a:prstGeom prst="rect">
                    <a:avLst/>
                  </a:prstGeom>
                  <a:solidFill>
                    <a:srgbClr val="C90000"/>
                  </a:solidFill>
                  <a:ln w="9525">
                    <a:noFill/>
                    <a:miter lim="800000"/>
                    <a:headEnd/>
                    <a:tailEnd/>
                  </a:ln>
                </p:spPr>
                <p:txBody>
                  <a:bodyPr/>
                  <a:lstStyle/>
                  <a:p>
                    <a:endParaRPr lang="es-ES"/>
                  </a:p>
                </p:txBody>
              </p:sp>
              <p:sp>
                <p:nvSpPr>
                  <p:cNvPr id="21141" name="Rectangle 6805"/>
                  <p:cNvSpPr>
                    <a:spLocks noChangeArrowheads="1"/>
                  </p:cNvSpPr>
                  <p:nvPr/>
                </p:nvSpPr>
                <p:spPr bwMode="auto">
                  <a:xfrm>
                    <a:off x="5201" y="2578"/>
                    <a:ext cx="1420" cy="38"/>
                  </a:xfrm>
                  <a:prstGeom prst="rect">
                    <a:avLst/>
                  </a:prstGeom>
                  <a:solidFill>
                    <a:srgbClr val="CB0000"/>
                  </a:solidFill>
                  <a:ln w="9525">
                    <a:noFill/>
                    <a:miter lim="800000"/>
                    <a:headEnd/>
                    <a:tailEnd/>
                  </a:ln>
                </p:spPr>
                <p:txBody>
                  <a:bodyPr/>
                  <a:lstStyle/>
                  <a:p>
                    <a:endParaRPr lang="es-ES"/>
                  </a:p>
                </p:txBody>
              </p:sp>
              <p:sp>
                <p:nvSpPr>
                  <p:cNvPr id="21142" name="Rectangle 6806"/>
                  <p:cNvSpPr>
                    <a:spLocks noChangeArrowheads="1"/>
                  </p:cNvSpPr>
                  <p:nvPr/>
                </p:nvSpPr>
                <p:spPr bwMode="auto">
                  <a:xfrm>
                    <a:off x="5201" y="2616"/>
                    <a:ext cx="1420" cy="13"/>
                  </a:xfrm>
                  <a:prstGeom prst="rect">
                    <a:avLst/>
                  </a:prstGeom>
                  <a:solidFill>
                    <a:srgbClr val="C90000"/>
                  </a:solidFill>
                  <a:ln w="9525">
                    <a:noFill/>
                    <a:miter lim="800000"/>
                    <a:headEnd/>
                    <a:tailEnd/>
                  </a:ln>
                </p:spPr>
                <p:txBody>
                  <a:bodyPr/>
                  <a:lstStyle/>
                  <a:p>
                    <a:endParaRPr lang="es-ES"/>
                  </a:p>
                </p:txBody>
              </p:sp>
              <p:sp>
                <p:nvSpPr>
                  <p:cNvPr id="21143" name="Rectangle 6807"/>
                  <p:cNvSpPr>
                    <a:spLocks noChangeArrowheads="1"/>
                  </p:cNvSpPr>
                  <p:nvPr/>
                </p:nvSpPr>
                <p:spPr bwMode="auto">
                  <a:xfrm>
                    <a:off x="5201" y="2629"/>
                    <a:ext cx="1420" cy="8"/>
                  </a:xfrm>
                  <a:prstGeom prst="rect">
                    <a:avLst/>
                  </a:prstGeom>
                  <a:solidFill>
                    <a:srgbClr val="C70000"/>
                  </a:solidFill>
                  <a:ln w="9525">
                    <a:noFill/>
                    <a:miter lim="800000"/>
                    <a:headEnd/>
                    <a:tailEnd/>
                  </a:ln>
                </p:spPr>
                <p:txBody>
                  <a:bodyPr/>
                  <a:lstStyle/>
                  <a:p>
                    <a:endParaRPr lang="es-ES"/>
                  </a:p>
                </p:txBody>
              </p:sp>
              <p:sp>
                <p:nvSpPr>
                  <p:cNvPr id="21144" name="Rectangle 6808"/>
                  <p:cNvSpPr>
                    <a:spLocks noChangeArrowheads="1"/>
                  </p:cNvSpPr>
                  <p:nvPr/>
                </p:nvSpPr>
                <p:spPr bwMode="auto">
                  <a:xfrm>
                    <a:off x="5201" y="2637"/>
                    <a:ext cx="1420" cy="9"/>
                  </a:xfrm>
                  <a:prstGeom prst="rect">
                    <a:avLst/>
                  </a:prstGeom>
                  <a:solidFill>
                    <a:srgbClr val="C50000"/>
                  </a:solidFill>
                  <a:ln w="9525">
                    <a:noFill/>
                    <a:miter lim="800000"/>
                    <a:headEnd/>
                    <a:tailEnd/>
                  </a:ln>
                </p:spPr>
                <p:txBody>
                  <a:bodyPr/>
                  <a:lstStyle/>
                  <a:p>
                    <a:endParaRPr lang="es-ES"/>
                  </a:p>
                </p:txBody>
              </p:sp>
              <p:sp>
                <p:nvSpPr>
                  <p:cNvPr id="21145" name="Rectangle 6809"/>
                  <p:cNvSpPr>
                    <a:spLocks noChangeArrowheads="1"/>
                  </p:cNvSpPr>
                  <p:nvPr/>
                </p:nvSpPr>
                <p:spPr bwMode="auto">
                  <a:xfrm>
                    <a:off x="5201" y="2646"/>
                    <a:ext cx="1420" cy="6"/>
                  </a:xfrm>
                  <a:prstGeom prst="rect">
                    <a:avLst/>
                  </a:prstGeom>
                  <a:solidFill>
                    <a:srgbClr val="C30000"/>
                  </a:solidFill>
                  <a:ln w="9525">
                    <a:noFill/>
                    <a:miter lim="800000"/>
                    <a:headEnd/>
                    <a:tailEnd/>
                  </a:ln>
                </p:spPr>
                <p:txBody>
                  <a:bodyPr/>
                  <a:lstStyle/>
                  <a:p>
                    <a:endParaRPr lang="es-ES"/>
                  </a:p>
                </p:txBody>
              </p:sp>
              <p:sp>
                <p:nvSpPr>
                  <p:cNvPr id="21146" name="Rectangle 6810"/>
                  <p:cNvSpPr>
                    <a:spLocks noChangeArrowheads="1"/>
                  </p:cNvSpPr>
                  <p:nvPr/>
                </p:nvSpPr>
                <p:spPr bwMode="auto">
                  <a:xfrm>
                    <a:off x="5201" y="2652"/>
                    <a:ext cx="1420" cy="7"/>
                  </a:xfrm>
                  <a:prstGeom prst="rect">
                    <a:avLst/>
                  </a:prstGeom>
                  <a:solidFill>
                    <a:srgbClr val="C10000"/>
                  </a:solidFill>
                  <a:ln w="9525">
                    <a:noFill/>
                    <a:miter lim="800000"/>
                    <a:headEnd/>
                    <a:tailEnd/>
                  </a:ln>
                </p:spPr>
                <p:txBody>
                  <a:bodyPr/>
                  <a:lstStyle/>
                  <a:p>
                    <a:endParaRPr lang="es-ES"/>
                  </a:p>
                </p:txBody>
              </p:sp>
              <p:sp>
                <p:nvSpPr>
                  <p:cNvPr id="21147" name="Rectangle 6811"/>
                  <p:cNvSpPr>
                    <a:spLocks noChangeArrowheads="1"/>
                  </p:cNvSpPr>
                  <p:nvPr/>
                </p:nvSpPr>
                <p:spPr bwMode="auto">
                  <a:xfrm>
                    <a:off x="5201" y="2659"/>
                    <a:ext cx="1420" cy="4"/>
                  </a:xfrm>
                  <a:prstGeom prst="rect">
                    <a:avLst/>
                  </a:prstGeom>
                  <a:solidFill>
                    <a:srgbClr val="BF0000"/>
                  </a:solidFill>
                  <a:ln w="9525">
                    <a:noFill/>
                    <a:miter lim="800000"/>
                    <a:headEnd/>
                    <a:tailEnd/>
                  </a:ln>
                </p:spPr>
                <p:txBody>
                  <a:bodyPr/>
                  <a:lstStyle/>
                  <a:p>
                    <a:endParaRPr lang="es-ES"/>
                  </a:p>
                </p:txBody>
              </p:sp>
              <p:sp>
                <p:nvSpPr>
                  <p:cNvPr id="21148" name="Rectangle 6812"/>
                  <p:cNvSpPr>
                    <a:spLocks noChangeArrowheads="1"/>
                  </p:cNvSpPr>
                  <p:nvPr/>
                </p:nvSpPr>
                <p:spPr bwMode="auto">
                  <a:xfrm>
                    <a:off x="5201" y="2663"/>
                    <a:ext cx="1420" cy="6"/>
                  </a:xfrm>
                  <a:prstGeom prst="rect">
                    <a:avLst/>
                  </a:prstGeom>
                  <a:solidFill>
                    <a:srgbClr val="BD0000"/>
                  </a:solidFill>
                  <a:ln w="9525">
                    <a:noFill/>
                    <a:miter lim="800000"/>
                    <a:headEnd/>
                    <a:tailEnd/>
                  </a:ln>
                </p:spPr>
                <p:txBody>
                  <a:bodyPr/>
                  <a:lstStyle/>
                  <a:p>
                    <a:endParaRPr lang="es-ES"/>
                  </a:p>
                </p:txBody>
              </p:sp>
              <p:sp>
                <p:nvSpPr>
                  <p:cNvPr id="21149" name="Rectangle 6813"/>
                  <p:cNvSpPr>
                    <a:spLocks noChangeArrowheads="1"/>
                  </p:cNvSpPr>
                  <p:nvPr/>
                </p:nvSpPr>
                <p:spPr bwMode="auto">
                  <a:xfrm>
                    <a:off x="5201" y="2669"/>
                    <a:ext cx="1420" cy="4"/>
                  </a:xfrm>
                  <a:prstGeom prst="rect">
                    <a:avLst/>
                  </a:prstGeom>
                  <a:solidFill>
                    <a:srgbClr val="BB0000"/>
                  </a:solidFill>
                  <a:ln w="9525">
                    <a:noFill/>
                    <a:miter lim="800000"/>
                    <a:headEnd/>
                    <a:tailEnd/>
                  </a:ln>
                </p:spPr>
                <p:txBody>
                  <a:bodyPr/>
                  <a:lstStyle/>
                  <a:p>
                    <a:endParaRPr lang="es-ES"/>
                  </a:p>
                </p:txBody>
              </p:sp>
              <p:sp>
                <p:nvSpPr>
                  <p:cNvPr id="21150" name="Rectangle 6814"/>
                  <p:cNvSpPr>
                    <a:spLocks noChangeArrowheads="1"/>
                  </p:cNvSpPr>
                  <p:nvPr/>
                </p:nvSpPr>
                <p:spPr bwMode="auto">
                  <a:xfrm>
                    <a:off x="5201" y="2673"/>
                    <a:ext cx="1420" cy="4"/>
                  </a:xfrm>
                  <a:prstGeom prst="rect">
                    <a:avLst/>
                  </a:prstGeom>
                  <a:solidFill>
                    <a:srgbClr val="B90000"/>
                  </a:solidFill>
                  <a:ln w="9525">
                    <a:noFill/>
                    <a:miter lim="800000"/>
                    <a:headEnd/>
                    <a:tailEnd/>
                  </a:ln>
                </p:spPr>
                <p:txBody>
                  <a:bodyPr/>
                  <a:lstStyle/>
                  <a:p>
                    <a:endParaRPr lang="es-ES"/>
                  </a:p>
                </p:txBody>
              </p:sp>
              <p:sp>
                <p:nvSpPr>
                  <p:cNvPr id="21151" name="Rectangle 6815"/>
                  <p:cNvSpPr>
                    <a:spLocks noChangeArrowheads="1"/>
                  </p:cNvSpPr>
                  <p:nvPr/>
                </p:nvSpPr>
                <p:spPr bwMode="auto">
                  <a:xfrm>
                    <a:off x="5201" y="2677"/>
                    <a:ext cx="1420" cy="5"/>
                  </a:xfrm>
                  <a:prstGeom prst="rect">
                    <a:avLst/>
                  </a:prstGeom>
                  <a:solidFill>
                    <a:srgbClr val="B70000"/>
                  </a:solidFill>
                  <a:ln w="9525">
                    <a:noFill/>
                    <a:miter lim="800000"/>
                    <a:headEnd/>
                    <a:tailEnd/>
                  </a:ln>
                </p:spPr>
                <p:txBody>
                  <a:bodyPr/>
                  <a:lstStyle/>
                  <a:p>
                    <a:endParaRPr lang="es-ES"/>
                  </a:p>
                </p:txBody>
              </p:sp>
              <p:sp>
                <p:nvSpPr>
                  <p:cNvPr id="21152" name="Rectangle 6816"/>
                  <p:cNvSpPr>
                    <a:spLocks noChangeArrowheads="1"/>
                  </p:cNvSpPr>
                  <p:nvPr/>
                </p:nvSpPr>
                <p:spPr bwMode="auto">
                  <a:xfrm>
                    <a:off x="5201" y="2682"/>
                    <a:ext cx="1420" cy="4"/>
                  </a:xfrm>
                  <a:prstGeom prst="rect">
                    <a:avLst/>
                  </a:prstGeom>
                  <a:solidFill>
                    <a:srgbClr val="B50000"/>
                  </a:solidFill>
                  <a:ln w="9525">
                    <a:noFill/>
                    <a:miter lim="800000"/>
                    <a:headEnd/>
                    <a:tailEnd/>
                  </a:ln>
                </p:spPr>
                <p:txBody>
                  <a:bodyPr/>
                  <a:lstStyle/>
                  <a:p>
                    <a:endParaRPr lang="es-ES"/>
                  </a:p>
                </p:txBody>
              </p:sp>
              <p:sp>
                <p:nvSpPr>
                  <p:cNvPr id="21153" name="Rectangle 6817"/>
                  <p:cNvSpPr>
                    <a:spLocks noChangeArrowheads="1"/>
                  </p:cNvSpPr>
                  <p:nvPr/>
                </p:nvSpPr>
                <p:spPr bwMode="auto">
                  <a:xfrm>
                    <a:off x="5201" y="2686"/>
                    <a:ext cx="1420" cy="2"/>
                  </a:xfrm>
                  <a:prstGeom prst="rect">
                    <a:avLst/>
                  </a:prstGeom>
                  <a:solidFill>
                    <a:srgbClr val="B30000"/>
                  </a:solidFill>
                  <a:ln w="9525">
                    <a:noFill/>
                    <a:miter lim="800000"/>
                    <a:headEnd/>
                    <a:tailEnd/>
                  </a:ln>
                </p:spPr>
                <p:txBody>
                  <a:bodyPr/>
                  <a:lstStyle/>
                  <a:p>
                    <a:endParaRPr lang="es-ES"/>
                  </a:p>
                </p:txBody>
              </p:sp>
              <p:sp>
                <p:nvSpPr>
                  <p:cNvPr id="21154" name="Rectangle 6818"/>
                  <p:cNvSpPr>
                    <a:spLocks noChangeArrowheads="1"/>
                  </p:cNvSpPr>
                  <p:nvPr/>
                </p:nvSpPr>
                <p:spPr bwMode="auto">
                  <a:xfrm>
                    <a:off x="5201" y="2688"/>
                    <a:ext cx="1420" cy="4"/>
                  </a:xfrm>
                  <a:prstGeom prst="rect">
                    <a:avLst/>
                  </a:prstGeom>
                  <a:solidFill>
                    <a:srgbClr val="B10000"/>
                  </a:solidFill>
                  <a:ln w="9525">
                    <a:noFill/>
                    <a:miter lim="800000"/>
                    <a:headEnd/>
                    <a:tailEnd/>
                  </a:ln>
                </p:spPr>
                <p:txBody>
                  <a:bodyPr/>
                  <a:lstStyle/>
                  <a:p>
                    <a:endParaRPr lang="es-ES"/>
                  </a:p>
                </p:txBody>
              </p:sp>
              <p:sp>
                <p:nvSpPr>
                  <p:cNvPr id="21155" name="Rectangle 6819"/>
                  <p:cNvSpPr>
                    <a:spLocks noChangeArrowheads="1"/>
                  </p:cNvSpPr>
                  <p:nvPr/>
                </p:nvSpPr>
                <p:spPr bwMode="auto">
                  <a:xfrm>
                    <a:off x="5201" y="2692"/>
                    <a:ext cx="1420" cy="4"/>
                  </a:xfrm>
                  <a:prstGeom prst="rect">
                    <a:avLst/>
                  </a:prstGeom>
                  <a:solidFill>
                    <a:srgbClr val="AF0000"/>
                  </a:solidFill>
                  <a:ln w="9525">
                    <a:noFill/>
                    <a:miter lim="800000"/>
                    <a:headEnd/>
                    <a:tailEnd/>
                  </a:ln>
                </p:spPr>
                <p:txBody>
                  <a:bodyPr/>
                  <a:lstStyle/>
                  <a:p>
                    <a:endParaRPr lang="es-ES"/>
                  </a:p>
                </p:txBody>
              </p:sp>
              <p:sp>
                <p:nvSpPr>
                  <p:cNvPr id="21156" name="Rectangle 6820"/>
                  <p:cNvSpPr>
                    <a:spLocks noChangeArrowheads="1"/>
                  </p:cNvSpPr>
                  <p:nvPr/>
                </p:nvSpPr>
                <p:spPr bwMode="auto">
                  <a:xfrm>
                    <a:off x="5201" y="2696"/>
                    <a:ext cx="1420" cy="3"/>
                  </a:xfrm>
                  <a:prstGeom prst="rect">
                    <a:avLst/>
                  </a:prstGeom>
                  <a:solidFill>
                    <a:srgbClr val="AD0000"/>
                  </a:solidFill>
                  <a:ln w="9525">
                    <a:noFill/>
                    <a:miter lim="800000"/>
                    <a:headEnd/>
                    <a:tailEnd/>
                  </a:ln>
                </p:spPr>
                <p:txBody>
                  <a:bodyPr/>
                  <a:lstStyle/>
                  <a:p>
                    <a:endParaRPr lang="es-ES"/>
                  </a:p>
                </p:txBody>
              </p:sp>
              <p:sp>
                <p:nvSpPr>
                  <p:cNvPr id="21157" name="Rectangle 6821"/>
                  <p:cNvSpPr>
                    <a:spLocks noChangeArrowheads="1"/>
                  </p:cNvSpPr>
                  <p:nvPr/>
                </p:nvSpPr>
                <p:spPr bwMode="auto">
                  <a:xfrm>
                    <a:off x="5201" y="2699"/>
                    <a:ext cx="1420" cy="3"/>
                  </a:xfrm>
                  <a:prstGeom prst="rect">
                    <a:avLst/>
                  </a:prstGeom>
                  <a:solidFill>
                    <a:srgbClr val="AB0000"/>
                  </a:solidFill>
                  <a:ln w="9525">
                    <a:noFill/>
                    <a:miter lim="800000"/>
                    <a:headEnd/>
                    <a:tailEnd/>
                  </a:ln>
                </p:spPr>
                <p:txBody>
                  <a:bodyPr/>
                  <a:lstStyle/>
                  <a:p>
                    <a:endParaRPr lang="es-ES"/>
                  </a:p>
                </p:txBody>
              </p:sp>
              <p:sp>
                <p:nvSpPr>
                  <p:cNvPr id="21158" name="Rectangle 6822"/>
                  <p:cNvSpPr>
                    <a:spLocks noChangeArrowheads="1"/>
                  </p:cNvSpPr>
                  <p:nvPr/>
                </p:nvSpPr>
                <p:spPr bwMode="auto">
                  <a:xfrm>
                    <a:off x="5201" y="2702"/>
                    <a:ext cx="1420" cy="3"/>
                  </a:xfrm>
                  <a:prstGeom prst="rect">
                    <a:avLst/>
                  </a:prstGeom>
                  <a:solidFill>
                    <a:srgbClr val="A90000"/>
                  </a:solidFill>
                  <a:ln w="9525">
                    <a:noFill/>
                    <a:miter lim="800000"/>
                    <a:headEnd/>
                    <a:tailEnd/>
                  </a:ln>
                </p:spPr>
                <p:txBody>
                  <a:bodyPr/>
                  <a:lstStyle/>
                  <a:p>
                    <a:endParaRPr lang="es-ES"/>
                  </a:p>
                </p:txBody>
              </p:sp>
              <p:sp>
                <p:nvSpPr>
                  <p:cNvPr id="21159" name="Rectangle 6823"/>
                  <p:cNvSpPr>
                    <a:spLocks noChangeArrowheads="1"/>
                  </p:cNvSpPr>
                  <p:nvPr/>
                </p:nvSpPr>
                <p:spPr bwMode="auto">
                  <a:xfrm>
                    <a:off x="5201" y="2705"/>
                    <a:ext cx="1420" cy="2"/>
                  </a:xfrm>
                  <a:prstGeom prst="rect">
                    <a:avLst/>
                  </a:prstGeom>
                  <a:solidFill>
                    <a:srgbClr val="A70000"/>
                  </a:solidFill>
                  <a:ln w="9525">
                    <a:noFill/>
                    <a:miter lim="800000"/>
                    <a:headEnd/>
                    <a:tailEnd/>
                  </a:ln>
                </p:spPr>
                <p:txBody>
                  <a:bodyPr/>
                  <a:lstStyle/>
                  <a:p>
                    <a:endParaRPr lang="es-ES"/>
                  </a:p>
                </p:txBody>
              </p:sp>
              <p:sp>
                <p:nvSpPr>
                  <p:cNvPr id="21160" name="Rectangle 6824"/>
                  <p:cNvSpPr>
                    <a:spLocks noChangeArrowheads="1"/>
                  </p:cNvSpPr>
                  <p:nvPr/>
                </p:nvSpPr>
                <p:spPr bwMode="auto">
                  <a:xfrm>
                    <a:off x="5201" y="2707"/>
                    <a:ext cx="1420" cy="4"/>
                  </a:xfrm>
                  <a:prstGeom prst="rect">
                    <a:avLst/>
                  </a:prstGeom>
                  <a:solidFill>
                    <a:srgbClr val="A50000"/>
                  </a:solidFill>
                  <a:ln w="9525">
                    <a:noFill/>
                    <a:miter lim="800000"/>
                    <a:headEnd/>
                    <a:tailEnd/>
                  </a:ln>
                </p:spPr>
                <p:txBody>
                  <a:bodyPr/>
                  <a:lstStyle/>
                  <a:p>
                    <a:endParaRPr lang="es-ES"/>
                  </a:p>
                </p:txBody>
              </p:sp>
              <p:sp>
                <p:nvSpPr>
                  <p:cNvPr id="21161" name="Rectangle 6825"/>
                  <p:cNvSpPr>
                    <a:spLocks noChangeArrowheads="1"/>
                  </p:cNvSpPr>
                  <p:nvPr/>
                </p:nvSpPr>
                <p:spPr bwMode="auto">
                  <a:xfrm>
                    <a:off x="5201" y="2711"/>
                    <a:ext cx="1420" cy="2"/>
                  </a:xfrm>
                  <a:prstGeom prst="rect">
                    <a:avLst/>
                  </a:prstGeom>
                  <a:solidFill>
                    <a:srgbClr val="A30000"/>
                  </a:solidFill>
                  <a:ln w="9525">
                    <a:noFill/>
                    <a:miter lim="800000"/>
                    <a:headEnd/>
                    <a:tailEnd/>
                  </a:ln>
                </p:spPr>
                <p:txBody>
                  <a:bodyPr/>
                  <a:lstStyle/>
                  <a:p>
                    <a:endParaRPr lang="es-ES"/>
                  </a:p>
                </p:txBody>
              </p:sp>
              <p:sp>
                <p:nvSpPr>
                  <p:cNvPr id="21162" name="Rectangle 6826"/>
                  <p:cNvSpPr>
                    <a:spLocks noChangeArrowheads="1"/>
                  </p:cNvSpPr>
                  <p:nvPr/>
                </p:nvSpPr>
                <p:spPr bwMode="auto">
                  <a:xfrm>
                    <a:off x="5201" y="2713"/>
                    <a:ext cx="1420" cy="3"/>
                  </a:xfrm>
                  <a:prstGeom prst="rect">
                    <a:avLst/>
                  </a:prstGeom>
                  <a:solidFill>
                    <a:srgbClr val="A10000"/>
                  </a:solidFill>
                  <a:ln w="9525">
                    <a:noFill/>
                    <a:miter lim="800000"/>
                    <a:headEnd/>
                    <a:tailEnd/>
                  </a:ln>
                </p:spPr>
                <p:txBody>
                  <a:bodyPr/>
                  <a:lstStyle/>
                  <a:p>
                    <a:endParaRPr lang="es-ES"/>
                  </a:p>
                </p:txBody>
              </p:sp>
              <p:sp>
                <p:nvSpPr>
                  <p:cNvPr id="21163" name="Rectangle 6827"/>
                  <p:cNvSpPr>
                    <a:spLocks noChangeArrowheads="1"/>
                  </p:cNvSpPr>
                  <p:nvPr/>
                </p:nvSpPr>
                <p:spPr bwMode="auto">
                  <a:xfrm>
                    <a:off x="5201" y="2716"/>
                    <a:ext cx="1420" cy="2"/>
                  </a:xfrm>
                  <a:prstGeom prst="rect">
                    <a:avLst/>
                  </a:prstGeom>
                  <a:solidFill>
                    <a:srgbClr val="9F0000"/>
                  </a:solidFill>
                  <a:ln w="9525">
                    <a:noFill/>
                    <a:miter lim="800000"/>
                    <a:headEnd/>
                    <a:tailEnd/>
                  </a:ln>
                </p:spPr>
                <p:txBody>
                  <a:bodyPr/>
                  <a:lstStyle/>
                  <a:p>
                    <a:endParaRPr lang="es-ES"/>
                  </a:p>
                </p:txBody>
              </p:sp>
              <p:sp>
                <p:nvSpPr>
                  <p:cNvPr id="21164" name="Rectangle 6828"/>
                  <p:cNvSpPr>
                    <a:spLocks noChangeArrowheads="1"/>
                  </p:cNvSpPr>
                  <p:nvPr/>
                </p:nvSpPr>
                <p:spPr bwMode="auto">
                  <a:xfrm>
                    <a:off x="5201" y="2718"/>
                    <a:ext cx="1420" cy="3"/>
                  </a:xfrm>
                  <a:prstGeom prst="rect">
                    <a:avLst/>
                  </a:prstGeom>
                  <a:solidFill>
                    <a:srgbClr val="9D0000"/>
                  </a:solidFill>
                  <a:ln w="9525">
                    <a:noFill/>
                    <a:miter lim="800000"/>
                    <a:headEnd/>
                    <a:tailEnd/>
                  </a:ln>
                </p:spPr>
                <p:txBody>
                  <a:bodyPr/>
                  <a:lstStyle/>
                  <a:p>
                    <a:endParaRPr lang="es-ES"/>
                  </a:p>
                </p:txBody>
              </p:sp>
              <p:sp>
                <p:nvSpPr>
                  <p:cNvPr id="21165" name="Rectangle 6829"/>
                  <p:cNvSpPr>
                    <a:spLocks noChangeArrowheads="1"/>
                  </p:cNvSpPr>
                  <p:nvPr/>
                </p:nvSpPr>
                <p:spPr bwMode="auto">
                  <a:xfrm>
                    <a:off x="5201" y="2721"/>
                    <a:ext cx="1420" cy="3"/>
                  </a:xfrm>
                  <a:prstGeom prst="rect">
                    <a:avLst/>
                  </a:prstGeom>
                  <a:solidFill>
                    <a:srgbClr val="9B0000"/>
                  </a:solidFill>
                  <a:ln w="9525">
                    <a:noFill/>
                    <a:miter lim="800000"/>
                    <a:headEnd/>
                    <a:tailEnd/>
                  </a:ln>
                </p:spPr>
                <p:txBody>
                  <a:bodyPr/>
                  <a:lstStyle/>
                  <a:p>
                    <a:endParaRPr lang="es-ES"/>
                  </a:p>
                </p:txBody>
              </p:sp>
              <p:sp>
                <p:nvSpPr>
                  <p:cNvPr id="21166" name="Rectangle 6830"/>
                  <p:cNvSpPr>
                    <a:spLocks noChangeArrowheads="1"/>
                  </p:cNvSpPr>
                  <p:nvPr/>
                </p:nvSpPr>
                <p:spPr bwMode="auto">
                  <a:xfrm>
                    <a:off x="5201" y="2724"/>
                    <a:ext cx="1420" cy="2"/>
                  </a:xfrm>
                  <a:prstGeom prst="rect">
                    <a:avLst/>
                  </a:prstGeom>
                  <a:solidFill>
                    <a:srgbClr val="990000"/>
                  </a:solidFill>
                  <a:ln w="9525">
                    <a:noFill/>
                    <a:miter lim="800000"/>
                    <a:headEnd/>
                    <a:tailEnd/>
                  </a:ln>
                </p:spPr>
                <p:txBody>
                  <a:bodyPr/>
                  <a:lstStyle/>
                  <a:p>
                    <a:endParaRPr lang="es-ES"/>
                  </a:p>
                </p:txBody>
              </p:sp>
              <p:sp>
                <p:nvSpPr>
                  <p:cNvPr id="21167" name="Rectangle 6831"/>
                  <p:cNvSpPr>
                    <a:spLocks noChangeArrowheads="1"/>
                  </p:cNvSpPr>
                  <p:nvPr/>
                </p:nvSpPr>
                <p:spPr bwMode="auto">
                  <a:xfrm>
                    <a:off x="5201" y="2726"/>
                    <a:ext cx="1420" cy="3"/>
                  </a:xfrm>
                  <a:prstGeom prst="rect">
                    <a:avLst/>
                  </a:prstGeom>
                  <a:solidFill>
                    <a:srgbClr val="970000"/>
                  </a:solidFill>
                  <a:ln w="9525">
                    <a:noFill/>
                    <a:miter lim="800000"/>
                    <a:headEnd/>
                    <a:tailEnd/>
                  </a:ln>
                </p:spPr>
                <p:txBody>
                  <a:bodyPr/>
                  <a:lstStyle/>
                  <a:p>
                    <a:endParaRPr lang="es-ES"/>
                  </a:p>
                </p:txBody>
              </p:sp>
              <p:sp>
                <p:nvSpPr>
                  <p:cNvPr id="21168" name="Rectangle 6832"/>
                  <p:cNvSpPr>
                    <a:spLocks noChangeArrowheads="1"/>
                  </p:cNvSpPr>
                  <p:nvPr/>
                </p:nvSpPr>
                <p:spPr bwMode="auto">
                  <a:xfrm>
                    <a:off x="5201" y="2729"/>
                    <a:ext cx="1420" cy="1"/>
                  </a:xfrm>
                  <a:prstGeom prst="rect">
                    <a:avLst/>
                  </a:prstGeom>
                  <a:solidFill>
                    <a:srgbClr val="950000"/>
                  </a:solidFill>
                  <a:ln w="9525">
                    <a:noFill/>
                    <a:miter lim="800000"/>
                    <a:headEnd/>
                    <a:tailEnd/>
                  </a:ln>
                </p:spPr>
                <p:txBody>
                  <a:bodyPr/>
                  <a:lstStyle/>
                  <a:p>
                    <a:endParaRPr lang="es-ES"/>
                  </a:p>
                </p:txBody>
              </p:sp>
              <p:sp>
                <p:nvSpPr>
                  <p:cNvPr id="21169" name="Rectangle 6833"/>
                  <p:cNvSpPr>
                    <a:spLocks noChangeArrowheads="1"/>
                  </p:cNvSpPr>
                  <p:nvPr/>
                </p:nvSpPr>
                <p:spPr bwMode="auto">
                  <a:xfrm>
                    <a:off x="5201" y="2730"/>
                    <a:ext cx="1420" cy="3"/>
                  </a:xfrm>
                  <a:prstGeom prst="rect">
                    <a:avLst/>
                  </a:prstGeom>
                  <a:solidFill>
                    <a:srgbClr val="930000"/>
                  </a:solidFill>
                  <a:ln w="9525">
                    <a:noFill/>
                    <a:miter lim="800000"/>
                    <a:headEnd/>
                    <a:tailEnd/>
                  </a:ln>
                </p:spPr>
                <p:txBody>
                  <a:bodyPr/>
                  <a:lstStyle/>
                  <a:p>
                    <a:endParaRPr lang="es-ES"/>
                  </a:p>
                </p:txBody>
              </p:sp>
              <p:sp>
                <p:nvSpPr>
                  <p:cNvPr id="21170" name="Rectangle 6834"/>
                  <p:cNvSpPr>
                    <a:spLocks noChangeArrowheads="1"/>
                  </p:cNvSpPr>
                  <p:nvPr/>
                </p:nvSpPr>
                <p:spPr bwMode="auto">
                  <a:xfrm>
                    <a:off x="5201" y="2733"/>
                    <a:ext cx="1420" cy="3"/>
                  </a:xfrm>
                  <a:prstGeom prst="rect">
                    <a:avLst/>
                  </a:prstGeom>
                  <a:solidFill>
                    <a:srgbClr val="910000"/>
                  </a:solidFill>
                  <a:ln w="9525">
                    <a:noFill/>
                    <a:miter lim="800000"/>
                    <a:headEnd/>
                    <a:tailEnd/>
                  </a:ln>
                </p:spPr>
                <p:txBody>
                  <a:bodyPr/>
                  <a:lstStyle/>
                  <a:p>
                    <a:endParaRPr lang="es-ES"/>
                  </a:p>
                </p:txBody>
              </p:sp>
              <p:sp>
                <p:nvSpPr>
                  <p:cNvPr id="21171" name="Rectangle 6835"/>
                  <p:cNvSpPr>
                    <a:spLocks noChangeArrowheads="1"/>
                  </p:cNvSpPr>
                  <p:nvPr/>
                </p:nvSpPr>
                <p:spPr bwMode="auto">
                  <a:xfrm>
                    <a:off x="5201" y="2736"/>
                    <a:ext cx="1420" cy="2"/>
                  </a:xfrm>
                  <a:prstGeom prst="rect">
                    <a:avLst/>
                  </a:prstGeom>
                  <a:solidFill>
                    <a:srgbClr val="8F0000"/>
                  </a:solidFill>
                  <a:ln w="9525">
                    <a:noFill/>
                    <a:miter lim="800000"/>
                    <a:headEnd/>
                    <a:tailEnd/>
                  </a:ln>
                </p:spPr>
                <p:txBody>
                  <a:bodyPr/>
                  <a:lstStyle/>
                  <a:p>
                    <a:endParaRPr lang="es-ES"/>
                  </a:p>
                </p:txBody>
              </p:sp>
              <p:sp>
                <p:nvSpPr>
                  <p:cNvPr id="21172" name="Rectangle 6836"/>
                  <p:cNvSpPr>
                    <a:spLocks noChangeArrowheads="1"/>
                  </p:cNvSpPr>
                  <p:nvPr/>
                </p:nvSpPr>
                <p:spPr bwMode="auto">
                  <a:xfrm>
                    <a:off x="5201" y="2738"/>
                    <a:ext cx="1420" cy="2"/>
                  </a:xfrm>
                  <a:prstGeom prst="rect">
                    <a:avLst/>
                  </a:prstGeom>
                  <a:solidFill>
                    <a:srgbClr val="8D0000"/>
                  </a:solidFill>
                  <a:ln w="9525">
                    <a:noFill/>
                    <a:miter lim="800000"/>
                    <a:headEnd/>
                    <a:tailEnd/>
                  </a:ln>
                </p:spPr>
                <p:txBody>
                  <a:bodyPr/>
                  <a:lstStyle/>
                  <a:p>
                    <a:endParaRPr lang="es-ES"/>
                  </a:p>
                </p:txBody>
              </p:sp>
              <p:sp>
                <p:nvSpPr>
                  <p:cNvPr id="21173" name="Rectangle 6837"/>
                  <p:cNvSpPr>
                    <a:spLocks noChangeArrowheads="1"/>
                  </p:cNvSpPr>
                  <p:nvPr/>
                </p:nvSpPr>
                <p:spPr bwMode="auto">
                  <a:xfrm>
                    <a:off x="5201" y="2740"/>
                    <a:ext cx="1420" cy="2"/>
                  </a:xfrm>
                  <a:prstGeom prst="rect">
                    <a:avLst/>
                  </a:prstGeom>
                  <a:solidFill>
                    <a:srgbClr val="8B0000"/>
                  </a:solidFill>
                  <a:ln w="9525">
                    <a:noFill/>
                    <a:miter lim="800000"/>
                    <a:headEnd/>
                    <a:tailEnd/>
                  </a:ln>
                </p:spPr>
                <p:txBody>
                  <a:bodyPr/>
                  <a:lstStyle/>
                  <a:p>
                    <a:endParaRPr lang="es-ES"/>
                  </a:p>
                </p:txBody>
              </p:sp>
              <p:sp>
                <p:nvSpPr>
                  <p:cNvPr id="21174" name="Rectangle 6838"/>
                  <p:cNvSpPr>
                    <a:spLocks noChangeArrowheads="1"/>
                  </p:cNvSpPr>
                  <p:nvPr/>
                </p:nvSpPr>
                <p:spPr bwMode="auto">
                  <a:xfrm>
                    <a:off x="5201" y="2742"/>
                    <a:ext cx="1420" cy="2"/>
                  </a:xfrm>
                  <a:prstGeom prst="rect">
                    <a:avLst/>
                  </a:prstGeom>
                  <a:solidFill>
                    <a:srgbClr val="890000"/>
                  </a:solidFill>
                  <a:ln w="9525">
                    <a:noFill/>
                    <a:miter lim="800000"/>
                    <a:headEnd/>
                    <a:tailEnd/>
                  </a:ln>
                </p:spPr>
                <p:txBody>
                  <a:bodyPr/>
                  <a:lstStyle/>
                  <a:p>
                    <a:endParaRPr lang="es-ES"/>
                  </a:p>
                </p:txBody>
              </p:sp>
              <p:sp>
                <p:nvSpPr>
                  <p:cNvPr id="21175" name="Rectangle 6839"/>
                  <p:cNvSpPr>
                    <a:spLocks noChangeArrowheads="1"/>
                  </p:cNvSpPr>
                  <p:nvPr/>
                </p:nvSpPr>
                <p:spPr bwMode="auto">
                  <a:xfrm>
                    <a:off x="5201" y="2744"/>
                    <a:ext cx="1420" cy="3"/>
                  </a:xfrm>
                  <a:prstGeom prst="rect">
                    <a:avLst/>
                  </a:prstGeom>
                  <a:solidFill>
                    <a:srgbClr val="870000"/>
                  </a:solidFill>
                  <a:ln w="9525">
                    <a:noFill/>
                    <a:miter lim="800000"/>
                    <a:headEnd/>
                    <a:tailEnd/>
                  </a:ln>
                </p:spPr>
                <p:txBody>
                  <a:bodyPr/>
                  <a:lstStyle/>
                  <a:p>
                    <a:endParaRPr lang="es-ES"/>
                  </a:p>
                </p:txBody>
              </p:sp>
              <p:sp>
                <p:nvSpPr>
                  <p:cNvPr id="21176" name="Rectangle 6840"/>
                  <p:cNvSpPr>
                    <a:spLocks noChangeArrowheads="1"/>
                  </p:cNvSpPr>
                  <p:nvPr/>
                </p:nvSpPr>
                <p:spPr bwMode="auto">
                  <a:xfrm>
                    <a:off x="5201" y="2747"/>
                    <a:ext cx="1420" cy="1"/>
                  </a:xfrm>
                  <a:prstGeom prst="rect">
                    <a:avLst/>
                  </a:prstGeom>
                  <a:solidFill>
                    <a:srgbClr val="850000"/>
                  </a:solidFill>
                  <a:ln w="9525">
                    <a:noFill/>
                    <a:miter lim="800000"/>
                    <a:headEnd/>
                    <a:tailEnd/>
                  </a:ln>
                </p:spPr>
                <p:txBody>
                  <a:bodyPr/>
                  <a:lstStyle/>
                  <a:p>
                    <a:endParaRPr lang="es-ES"/>
                  </a:p>
                </p:txBody>
              </p:sp>
              <p:sp>
                <p:nvSpPr>
                  <p:cNvPr id="21177" name="Rectangle 6841"/>
                  <p:cNvSpPr>
                    <a:spLocks noChangeArrowheads="1"/>
                  </p:cNvSpPr>
                  <p:nvPr/>
                </p:nvSpPr>
                <p:spPr bwMode="auto">
                  <a:xfrm>
                    <a:off x="5201" y="2748"/>
                    <a:ext cx="1420" cy="3"/>
                  </a:xfrm>
                  <a:prstGeom prst="rect">
                    <a:avLst/>
                  </a:prstGeom>
                  <a:solidFill>
                    <a:srgbClr val="830000"/>
                  </a:solidFill>
                  <a:ln w="9525">
                    <a:noFill/>
                    <a:miter lim="800000"/>
                    <a:headEnd/>
                    <a:tailEnd/>
                  </a:ln>
                </p:spPr>
                <p:txBody>
                  <a:bodyPr/>
                  <a:lstStyle/>
                  <a:p>
                    <a:endParaRPr lang="es-ES"/>
                  </a:p>
                </p:txBody>
              </p:sp>
              <p:sp>
                <p:nvSpPr>
                  <p:cNvPr id="21178" name="Rectangle 6842"/>
                  <p:cNvSpPr>
                    <a:spLocks noChangeArrowheads="1"/>
                  </p:cNvSpPr>
                  <p:nvPr/>
                </p:nvSpPr>
                <p:spPr bwMode="auto">
                  <a:xfrm>
                    <a:off x="5201" y="2751"/>
                    <a:ext cx="1420" cy="2"/>
                  </a:xfrm>
                  <a:prstGeom prst="rect">
                    <a:avLst/>
                  </a:prstGeom>
                  <a:solidFill>
                    <a:srgbClr val="810000"/>
                  </a:solidFill>
                  <a:ln w="9525">
                    <a:noFill/>
                    <a:miter lim="800000"/>
                    <a:headEnd/>
                    <a:tailEnd/>
                  </a:ln>
                </p:spPr>
                <p:txBody>
                  <a:bodyPr/>
                  <a:lstStyle/>
                  <a:p>
                    <a:endParaRPr lang="es-ES"/>
                  </a:p>
                </p:txBody>
              </p:sp>
              <p:sp>
                <p:nvSpPr>
                  <p:cNvPr id="21179" name="Rectangle 6843"/>
                  <p:cNvSpPr>
                    <a:spLocks noChangeArrowheads="1"/>
                  </p:cNvSpPr>
                  <p:nvPr/>
                </p:nvSpPr>
                <p:spPr bwMode="auto">
                  <a:xfrm>
                    <a:off x="5201" y="2753"/>
                    <a:ext cx="1420" cy="2"/>
                  </a:xfrm>
                  <a:prstGeom prst="rect">
                    <a:avLst/>
                  </a:prstGeom>
                  <a:solidFill>
                    <a:srgbClr val="7F0000"/>
                  </a:solidFill>
                  <a:ln w="9525">
                    <a:noFill/>
                    <a:miter lim="800000"/>
                    <a:headEnd/>
                    <a:tailEnd/>
                  </a:ln>
                </p:spPr>
                <p:txBody>
                  <a:bodyPr/>
                  <a:lstStyle/>
                  <a:p>
                    <a:endParaRPr lang="es-ES"/>
                  </a:p>
                </p:txBody>
              </p:sp>
              <p:sp>
                <p:nvSpPr>
                  <p:cNvPr id="21180" name="Rectangle 6844"/>
                  <p:cNvSpPr>
                    <a:spLocks noChangeArrowheads="1"/>
                  </p:cNvSpPr>
                  <p:nvPr/>
                </p:nvSpPr>
                <p:spPr bwMode="auto">
                  <a:xfrm>
                    <a:off x="5201" y="2755"/>
                    <a:ext cx="1420" cy="2"/>
                  </a:xfrm>
                  <a:prstGeom prst="rect">
                    <a:avLst/>
                  </a:prstGeom>
                  <a:solidFill>
                    <a:srgbClr val="7D0000"/>
                  </a:solidFill>
                  <a:ln w="9525">
                    <a:noFill/>
                    <a:miter lim="800000"/>
                    <a:headEnd/>
                    <a:tailEnd/>
                  </a:ln>
                </p:spPr>
                <p:txBody>
                  <a:bodyPr/>
                  <a:lstStyle/>
                  <a:p>
                    <a:endParaRPr lang="es-ES"/>
                  </a:p>
                </p:txBody>
              </p:sp>
              <p:sp>
                <p:nvSpPr>
                  <p:cNvPr id="21181" name="Rectangle 6845"/>
                  <p:cNvSpPr>
                    <a:spLocks noChangeArrowheads="1"/>
                  </p:cNvSpPr>
                  <p:nvPr/>
                </p:nvSpPr>
                <p:spPr bwMode="auto">
                  <a:xfrm>
                    <a:off x="5201" y="2757"/>
                    <a:ext cx="1420" cy="2"/>
                  </a:xfrm>
                  <a:prstGeom prst="rect">
                    <a:avLst/>
                  </a:prstGeom>
                  <a:solidFill>
                    <a:srgbClr val="7B0000"/>
                  </a:solidFill>
                  <a:ln w="9525">
                    <a:noFill/>
                    <a:miter lim="800000"/>
                    <a:headEnd/>
                    <a:tailEnd/>
                  </a:ln>
                </p:spPr>
                <p:txBody>
                  <a:bodyPr/>
                  <a:lstStyle/>
                  <a:p>
                    <a:endParaRPr lang="es-ES"/>
                  </a:p>
                </p:txBody>
              </p:sp>
              <p:sp>
                <p:nvSpPr>
                  <p:cNvPr id="21182" name="Rectangle 6846"/>
                  <p:cNvSpPr>
                    <a:spLocks noChangeArrowheads="1"/>
                  </p:cNvSpPr>
                  <p:nvPr/>
                </p:nvSpPr>
                <p:spPr bwMode="auto">
                  <a:xfrm>
                    <a:off x="5201" y="2759"/>
                    <a:ext cx="1420" cy="2"/>
                  </a:xfrm>
                  <a:prstGeom prst="rect">
                    <a:avLst/>
                  </a:prstGeom>
                  <a:solidFill>
                    <a:srgbClr val="790000"/>
                  </a:solidFill>
                  <a:ln w="9525">
                    <a:noFill/>
                    <a:miter lim="800000"/>
                    <a:headEnd/>
                    <a:tailEnd/>
                  </a:ln>
                </p:spPr>
                <p:txBody>
                  <a:bodyPr/>
                  <a:lstStyle/>
                  <a:p>
                    <a:endParaRPr lang="es-ES"/>
                  </a:p>
                </p:txBody>
              </p:sp>
              <p:sp>
                <p:nvSpPr>
                  <p:cNvPr id="21183" name="Rectangle 6847"/>
                  <p:cNvSpPr>
                    <a:spLocks noChangeArrowheads="1"/>
                  </p:cNvSpPr>
                  <p:nvPr/>
                </p:nvSpPr>
                <p:spPr bwMode="auto">
                  <a:xfrm>
                    <a:off x="5201" y="2761"/>
                    <a:ext cx="1420" cy="3"/>
                  </a:xfrm>
                  <a:prstGeom prst="rect">
                    <a:avLst/>
                  </a:prstGeom>
                  <a:solidFill>
                    <a:srgbClr val="770000"/>
                  </a:solidFill>
                  <a:ln w="9525">
                    <a:noFill/>
                    <a:miter lim="800000"/>
                    <a:headEnd/>
                    <a:tailEnd/>
                  </a:ln>
                </p:spPr>
                <p:txBody>
                  <a:bodyPr/>
                  <a:lstStyle/>
                  <a:p>
                    <a:endParaRPr lang="es-ES"/>
                  </a:p>
                </p:txBody>
              </p:sp>
              <p:sp>
                <p:nvSpPr>
                  <p:cNvPr id="21184" name="Rectangle 6848"/>
                  <p:cNvSpPr>
                    <a:spLocks noChangeArrowheads="1"/>
                  </p:cNvSpPr>
                  <p:nvPr/>
                </p:nvSpPr>
                <p:spPr bwMode="auto">
                  <a:xfrm>
                    <a:off x="5201" y="2764"/>
                    <a:ext cx="1420" cy="1"/>
                  </a:xfrm>
                  <a:prstGeom prst="rect">
                    <a:avLst/>
                  </a:prstGeom>
                  <a:solidFill>
                    <a:srgbClr val="750000"/>
                  </a:solidFill>
                  <a:ln w="9525">
                    <a:noFill/>
                    <a:miter lim="800000"/>
                    <a:headEnd/>
                    <a:tailEnd/>
                  </a:ln>
                </p:spPr>
                <p:txBody>
                  <a:bodyPr/>
                  <a:lstStyle/>
                  <a:p>
                    <a:endParaRPr lang="es-ES"/>
                  </a:p>
                </p:txBody>
              </p:sp>
              <p:sp>
                <p:nvSpPr>
                  <p:cNvPr id="21185" name="Rectangle 6849"/>
                  <p:cNvSpPr>
                    <a:spLocks noChangeArrowheads="1"/>
                  </p:cNvSpPr>
                  <p:nvPr/>
                </p:nvSpPr>
                <p:spPr bwMode="auto">
                  <a:xfrm>
                    <a:off x="5201" y="2765"/>
                    <a:ext cx="1420" cy="3"/>
                  </a:xfrm>
                  <a:prstGeom prst="rect">
                    <a:avLst/>
                  </a:prstGeom>
                  <a:solidFill>
                    <a:srgbClr val="730000"/>
                  </a:solidFill>
                  <a:ln w="9525">
                    <a:noFill/>
                    <a:miter lim="800000"/>
                    <a:headEnd/>
                    <a:tailEnd/>
                  </a:ln>
                </p:spPr>
                <p:txBody>
                  <a:bodyPr/>
                  <a:lstStyle/>
                  <a:p>
                    <a:endParaRPr lang="es-ES"/>
                  </a:p>
                </p:txBody>
              </p:sp>
              <p:sp>
                <p:nvSpPr>
                  <p:cNvPr id="21186" name="Rectangle 6850"/>
                  <p:cNvSpPr>
                    <a:spLocks noChangeArrowheads="1"/>
                  </p:cNvSpPr>
                  <p:nvPr/>
                </p:nvSpPr>
                <p:spPr bwMode="auto">
                  <a:xfrm>
                    <a:off x="5201" y="2768"/>
                    <a:ext cx="1420" cy="2"/>
                  </a:xfrm>
                  <a:prstGeom prst="rect">
                    <a:avLst/>
                  </a:prstGeom>
                  <a:solidFill>
                    <a:srgbClr val="710000"/>
                  </a:solidFill>
                  <a:ln w="9525">
                    <a:noFill/>
                    <a:miter lim="800000"/>
                    <a:headEnd/>
                    <a:tailEnd/>
                  </a:ln>
                </p:spPr>
                <p:txBody>
                  <a:bodyPr/>
                  <a:lstStyle/>
                  <a:p>
                    <a:endParaRPr lang="es-ES"/>
                  </a:p>
                </p:txBody>
              </p:sp>
              <p:sp>
                <p:nvSpPr>
                  <p:cNvPr id="21187" name="Rectangle 6851"/>
                  <p:cNvSpPr>
                    <a:spLocks noChangeArrowheads="1"/>
                  </p:cNvSpPr>
                  <p:nvPr/>
                </p:nvSpPr>
                <p:spPr bwMode="auto">
                  <a:xfrm>
                    <a:off x="5201" y="2770"/>
                    <a:ext cx="1420" cy="2"/>
                  </a:xfrm>
                  <a:prstGeom prst="rect">
                    <a:avLst/>
                  </a:prstGeom>
                  <a:solidFill>
                    <a:srgbClr val="6F0000"/>
                  </a:solidFill>
                  <a:ln w="9525">
                    <a:noFill/>
                    <a:miter lim="800000"/>
                    <a:headEnd/>
                    <a:tailEnd/>
                  </a:ln>
                </p:spPr>
                <p:txBody>
                  <a:bodyPr/>
                  <a:lstStyle/>
                  <a:p>
                    <a:endParaRPr lang="es-ES"/>
                  </a:p>
                </p:txBody>
              </p:sp>
              <p:sp>
                <p:nvSpPr>
                  <p:cNvPr id="21188" name="Rectangle 6852"/>
                  <p:cNvSpPr>
                    <a:spLocks noChangeArrowheads="1"/>
                  </p:cNvSpPr>
                  <p:nvPr/>
                </p:nvSpPr>
                <p:spPr bwMode="auto">
                  <a:xfrm>
                    <a:off x="5201" y="2772"/>
                    <a:ext cx="1420" cy="2"/>
                  </a:xfrm>
                  <a:prstGeom prst="rect">
                    <a:avLst/>
                  </a:prstGeom>
                  <a:solidFill>
                    <a:srgbClr val="6D0000"/>
                  </a:solidFill>
                  <a:ln w="9525">
                    <a:noFill/>
                    <a:miter lim="800000"/>
                    <a:headEnd/>
                    <a:tailEnd/>
                  </a:ln>
                </p:spPr>
                <p:txBody>
                  <a:bodyPr/>
                  <a:lstStyle/>
                  <a:p>
                    <a:endParaRPr lang="es-ES"/>
                  </a:p>
                </p:txBody>
              </p:sp>
              <p:sp>
                <p:nvSpPr>
                  <p:cNvPr id="21189" name="Rectangle 6853"/>
                  <p:cNvSpPr>
                    <a:spLocks noChangeArrowheads="1"/>
                  </p:cNvSpPr>
                  <p:nvPr/>
                </p:nvSpPr>
                <p:spPr bwMode="auto">
                  <a:xfrm>
                    <a:off x="5201" y="2774"/>
                    <a:ext cx="1420" cy="1"/>
                  </a:xfrm>
                  <a:prstGeom prst="rect">
                    <a:avLst/>
                  </a:prstGeom>
                  <a:solidFill>
                    <a:srgbClr val="6B0000"/>
                  </a:solidFill>
                  <a:ln w="9525">
                    <a:noFill/>
                    <a:miter lim="800000"/>
                    <a:headEnd/>
                    <a:tailEnd/>
                  </a:ln>
                </p:spPr>
                <p:txBody>
                  <a:bodyPr/>
                  <a:lstStyle/>
                  <a:p>
                    <a:endParaRPr lang="es-ES"/>
                  </a:p>
                </p:txBody>
              </p:sp>
              <p:sp>
                <p:nvSpPr>
                  <p:cNvPr id="21190" name="Rectangle 6854"/>
                  <p:cNvSpPr>
                    <a:spLocks noChangeArrowheads="1"/>
                  </p:cNvSpPr>
                  <p:nvPr/>
                </p:nvSpPr>
                <p:spPr bwMode="auto">
                  <a:xfrm>
                    <a:off x="5201" y="2775"/>
                    <a:ext cx="1420" cy="2"/>
                  </a:xfrm>
                  <a:prstGeom prst="rect">
                    <a:avLst/>
                  </a:prstGeom>
                  <a:solidFill>
                    <a:srgbClr val="690000"/>
                  </a:solidFill>
                  <a:ln w="9525">
                    <a:noFill/>
                    <a:miter lim="800000"/>
                    <a:headEnd/>
                    <a:tailEnd/>
                  </a:ln>
                </p:spPr>
                <p:txBody>
                  <a:bodyPr/>
                  <a:lstStyle/>
                  <a:p>
                    <a:endParaRPr lang="es-ES"/>
                  </a:p>
                </p:txBody>
              </p:sp>
              <p:sp>
                <p:nvSpPr>
                  <p:cNvPr id="21191" name="Rectangle 6855"/>
                  <p:cNvSpPr>
                    <a:spLocks noChangeArrowheads="1"/>
                  </p:cNvSpPr>
                  <p:nvPr/>
                </p:nvSpPr>
                <p:spPr bwMode="auto">
                  <a:xfrm>
                    <a:off x="5201" y="2777"/>
                    <a:ext cx="1420" cy="2"/>
                  </a:xfrm>
                  <a:prstGeom prst="rect">
                    <a:avLst/>
                  </a:prstGeom>
                  <a:solidFill>
                    <a:srgbClr val="670000"/>
                  </a:solidFill>
                  <a:ln w="9525">
                    <a:noFill/>
                    <a:miter lim="800000"/>
                    <a:headEnd/>
                    <a:tailEnd/>
                  </a:ln>
                </p:spPr>
                <p:txBody>
                  <a:bodyPr/>
                  <a:lstStyle/>
                  <a:p>
                    <a:endParaRPr lang="es-ES"/>
                  </a:p>
                </p:txBody>
              </p:sp>
              <p:sp>
                <p:nvSpPr>
                  <p:cNvPr id="21192" name="Rectangle 6856"/>
                  <p:cNvSpPr>
                    <a:spLocks noChangeArrowheads="1"/>
                  </p:cNvSpPr>
                  <p:nvPr/>
                </p:nvSpPr>
                <p:spPr bwMode="auto">
                  <a:xfrm>
                    <a:off x="5201" y="2779"/>
                    <a:ext cx="1420" cy="3"/>
                  </a:xfrm>
                  <a:prstGeom prst="rect">
                    <a:avLst/>
                  </a:prstGeom>
                  <a:solidFill>
                    <a:srgbClr val="650000"/>
                  </a:solidFill>
                  <a:ln w="9525">
                    <a:noFill/>
                    <a:miter lim="800000"/>
                    <a:headEnd/>
                    <a:tailEnd/>
                  </a:ln>
                </p:spPr>
                <p:txBody>
                  <a:bodyPr/>
                  <a:lstStyle/>
                  <a:p>
                    <a:endParaRPr lang="es-ES"/>
                  </a:p>
                </p:txBody>
              </p:sp>
              <p:sp>
                <p:nvSpPr>
                  <p:cNvPr id="21193" name="Rectangle 6857"/>
                  <p:cNvSpPr>
                    <a:spLocks noChangeArrowheads="1"/>
                  </p:cNvSpPr>
                  <p:nvPr/>
                </p:nvSpPr>
                <p:spPr bwMode="auto">
                  <a:xfrm>
                    <a:off x="5201" y="2782"/>
                    <a:ext cx="1420" cy="1"/>
                  </a:xfrm>
                  <a:prstGeom prst="rect">
                    <a:avLst/>
                  </a:prstGeom>
                  <a:solidFill>
                    <a:srgbClr val="630000"/>
                  </a:solidFill>
                  <a:ln w="9525">
                    <a:noFill/>
                    <a:miter lim="800000"/>
                    <a:headEnd/>
                    <a:tailEnd/>
                  </a:ln>
                </p:spPr>
                <p:txBody>
                  <a:bodyPr/>
                  <a:lstStyle/>
                  <a:p>
                    <a:endParaRPr lang="es-ES"/>
                  </a:p>
                </p:txBody>
              </p:sp>
              <p:sp>
                <p:nvSpPr>
                  <p:cNvPr id="21194" name="Rectangle 6858"/>
                  <p:cNvSpPr>
                    <a:spLocks noChangeArrowheads="1"/>
                  </p:cNvSpPr>
                  <p:nvPr/>
                </p:nvSpPr>
                <p:spPr bwMode="auto">
                  <a:xfrm>
                    <a:off x="5201" y="2783"/>
                    <a:ext cx="1420" cy="3"/>
                  </a:xfrm>
                  <a:prstGeom prst="rect">
                    <a:avLst/>
                  </a:prstGeom>
                  <a:solidFill>
                    <a:srgbClr val="610000"/>
                  </a:solidFill>
                  <a:ln w="9525">
                    <a:noFill/>
                    <a:miter lim="800000"/>
                    <a:headEnd/>
                    <a:tailEnd/>
                  </a:ln>
                </p:spPr>
                <p:txBody>
                  <a:bodyPr/>
                  <a:lstStyle/>
                  <a:p>
                    <a:endParaRPr lang="es-ES"/>
                  </a:p>
                </p:txBody>
              </p:sp>
              <p:sp>
                <p:nvSpPr>
                  <p:cNvPr id="21195" name="Rectangle 6859"/>
                  <p:cNvSpPr>
                    <a:spLocks noChangeArrowheads="1"/>
                  </p:cNvSpPr>
                  <p:nvPr/>
                </p:nvSpPr>
                <p:spPr bwMode="auto">
                  <a:xfrm>
                    <a:off x="5201" y="2786"/>
                    <a:ext cx="1420" cy="2"/>
                  </a:xfrm>
                  <a:prstGeom prst="rect">
                    <a:avLst/>
                  </a:prstGeom>
                  <a:solidFill>
                    <a:srgbClr val="5F0000"/>
                  </a:solidFill>
                  <a:ln w="9525">
                    <a:noFill/>
                    <a:miter lim="800000"/>
                    <a:headEnd/>
                    <a:tailEnd/>
                  </a:ln>
                </p:spPr>
                <p:txBody>
                  <a:bodyPr/>
                  <a:lstStyle/>
                  <a:p>
                    <a:endParaRPr lang="es-ES"/>
                  </a:p>
                </p:txBody>
              </p:sp>
              <p:sp>
                <p:nvSpPr>
                  <p:cNvPr id="21196" name="Rectangle 6860"/>
                  <p:cNvSpPr>
                    <a:spLocks noChangeArrowheads="1"/>
                  </p:cNvSpPr>
                  <p:nvPr/>
                </p:nvSpPr>
                <p:spPr bwMode="auto">
                  <a:xfrm>
                    <a:off x="5201" y="2788"/>
                    <a:ext cx="1420" cy="1"/>
                  </a:xfrm>
                  <a:prstGeom prst="rect">
                    <a:avLst/>
                  </a:prstGeom>
                  <a:solidFill>
                    <a:srgbClr val="5D0000"/>
                  </a:solidFill>
                  <a:ln w="9525">
                    <a:noFill/>
                    <a:miter lim="800000"/>
                    <a:headEnd/>
                    <a:tailEnd/>
                  </a:ln>
                </p:spPr>
                <p:txBody>
                  <a:bodyPr/>
                  <a:lstStyle/>
                  <a:p>
                    <a:endParaRPr lang="es-ES"/>
                  </a:p>
                </p:txBody>
              </p:sp>
              <p:sp>
                <p:nvSpPr>
                  <p:cNvPr id="21197" name="Rectangle 6861"/>
                  <p:cNvSpPr>
                    <a:spLocks noChangeArrowheads="1"/>
                  </p:cNvSpPr>
                  <p:nvPr/>
                </p:nvSpPr>
                <p:spPr bwMode="auto">
                  <a:xfrm>
                    <a:off x="5201" y="2789"/>
                    <a:ext cx="1420" cy="2"/>
                  </a:xfrm>
                  <a:prstGeom prst="rect">
                    <a:avLst/>
                  </a:prstGeom>
                  <a:solidFill>
                    <a:srgbClr val="5B0000"/>
                  </a:solidFill>
                  <a:ln w="9525">
                    <a:noFill/>
                    <a:miter lim="800000"/>
                    <a:headEnd/>
                    <a:tailEnd/>
                  </a:ln>
                </p:spPr>
                <p:txBody>
                  <a:bodyPr/>
                  <a:lstStyle/>
                  <a:p>
                    <a:endParaRPr lang="es-ES"/>
                  </a:p>
                </p:txBody>
              </p:sp>
              <p:sp>
                <p:nvSpPr>
                  <p:cNvPr id="21198" name="Rectangle 6862"/>
                  <p:cNvSpPr>
                    <a:spLocks noChangeArrowheads="1"/>
                  </p:cNvSpPr>
                  <p:nvPr/>
                </p:nvSpPr>
                <p:spPr bwMode="auto">
                  <a:xfrm>
                    <a:off x="5201" y="2791"/>
                    <a:ext cx="1420" cy="2"/>
                  </a:xfrm>
                  <a:prstGeom prst="rect">
                    <a:avLst/>
                  </a:prstGeom>
                  <a:solidFill>
                    <a:srgbClr val="590000"/>
                  </a:solidFill>
                  <a:ln w="9525">
                    <a:noFill/>
                    <a:miter lim="800000"/>
                    <a:headEnd/>
                    <a:tailEnd/>
                  </a:ln>
                </p:spPr>
                <p:txBody>
                  <a:bodyPr/>
                  <a:lstStyle/>
                  <a:p>
                    <a:endParaRPr lang="es-ES"/>
                  </a:p>
                </p:txBody>
              </p:sp>
              <p:sp>
                <p:nvSpPr>
                  <p:cNvPr id="21199" name="Rectangle 6863"/>
                  <p:cNvSpPr>
                    <a:spLocks noChangeArrowheads="1"/>
                  </p:cNvSpPr>
                  <p:nvPr/>
                </p:nvSpPr>
                <p:spPr bwMode="auto">
                  <a:xfrm>
                    <a:off x="5201" y="2793"/>
                    <a:ext cx="1420" cy="2"/>
                  </a:xfrm>
                  <a:prstGeom prst="rect">
                    <a:avLst/>
                  </a:prstGeom>
                  <a:solidFill>
                    <a:srgbClr val="570000"/>
                  </a:solidFill>
                  <a:ln w="9525">
                    <a:noFill/>
                    <a:miter lim="800000"/>
                    <a:headEnd/>
                    <a:tailEnd/>
                  </a:ln>
                </p:spPr>
                <p:txBody>
                  <a:bodyPr/>
                  <a:lstStyle/>
                  <a:p>
                    <a:endParaRPr lang="es-ES"/>
                  </a:p>
                </p:txBody>
              </p:sp>
              <p:sp>
                <p:nvSpPr>
                  <p:cNvPr id="21200" name="Rectangle 6864"/>
                  <p:cNvSpPr>
                    <a:spLocks noChangeArrowheads="1"/>
                  </p:cNvSpPr>
                  <p:nvPr/>
                </p:nvSpPr>
                <p:spPr bwMode="auto">
                  <a:xfrm>
                    <a:off x="5201" y="2795"/>
                    <a:ext cx="1420" cy="2"/>
                  </a:xfrm>
                  <a:prstGeom prst="rect">
                    <a:avLst/>
                  </a:prstGeom>
                  <a:solidFill>
                    <a:srgbClr val="550000"/>
                  </a:solidFill>
                  <a:ln w="9525">
                    <a:noFill/>
                    <a:miter lim="800000"/>
                    <a:headEnd/>
                    <a:tailEnd/>
                  </a:ln>
                </p:spPr>
                <p:txBody>
                  <a:bodyPr/>
                  <a:lstStyle/>
                  <a:p>
                    <a:endParaRPr lang="es-ES"/>
                  </a:p>
                </p:txBody>
              </p:sp>
              <p:sp>
                <p:nvSpPr>
                  <p:cNvPr id="21201" name="Rectangle 6865"/>
                  <p:cNvSpPr>
                    <a:spLocks noChangeArrowheads="1"/>
                  </p:cNvSpPr>
                  <p:nvPr/>
                </p:nvSpPr>
                <p:spPr bwMode="auto">
                  <a:xfrm>
                    <a:off x="5201" y="2797"/>
                    <a:ext cx="1420" cy="3"/>
                  </a:xfrm>
                  <a:prstGeom prst="rect">
                    <a:avLst/>
                  </a:prstGeom>
                  <a:solidFill>
                    <a:srgbClr val="530000"/>
                  </a:solidFill>
                  <a:ln w="9525">
                    <a:noFill/>
                    <a:miter lim="800000"/>
                    <a:headEnd/>
                    <a:tailEnd/>
                  </a:ln>
                </p:spPr>
                <p:txBody>
                  <a:bodyPr/>
                  <a:lstStyle/>
                  <a:p>
                    <a:endParaRPr lang="es-ES"/>
                  </a:p>
                </p:txBody>
              </p:sp>
              <p:sp>
                <p:nvSpPr>
                  <p:cNvPr id="21202" name="Rectangle 6866"/>
                  <p:cNvSpPr>
                    <a:spLocks noChangeArrowheads="1"/>
                  </p:cNvSpPr>
                  <p:nvPr/>
                </p:nvSpPr>
                <p:spPr bwMode="auto">
                  <a:xfrm>
                    <a:off x="5201" y="2800"/>
                    <a:ext cx="1420" cy="1"/>
                  </a:xfrm>
                  <a:prstGeom prst="rect">
                    <a:avLst/>
                  </a:prstGeom>
                  <a:solidFill>
                    <a:srgbClr val="510000"/>
                  </a:solidFill>
                  <a:ln w="9525">
                    <a:noFill/>
                    <a:miter lim="800000"/>
                    <a:headEnd/>
                    <a:tailEnd/>
                  </a:ln>
                </p:spPr>
                <p:txBody>
                  <a:bodyPr/>
                  <a:lstStyle/>
                  <a:p>
                    <a:endParaRPr lang="es-ES"/>
                  </a:p>
                </p:txBody>
              </p:sp>
              <p:sp>
                <p:nvSpPr>
                  <p:cNvPr id="21203" name="Rectangle 6867"/>
                  <p:cNvSpPr>
                    <a:spLocks noChangeArrowheads="1"/>
                  </p:cNvSpPr>
                  <p:nvPr/>
                </p:nvSpPr>
                <p:spPr bwMode="auto">
                  <a:xfrm>
                    <a:off x="5201" y="2801"/>
                    <a:ext cx="1420" cy="3"/>
                  </a:xfrm>
                  <a:prstGeom prst="rect">
                    <a:avLst/>
                  </a:prstGeom>
                  <a:solidFill>
                    <a:srgbClr val="4F0000"/>
                  </a:solidFill>
                  <a:ln w="9525">
                    <a:noFill/>
                    <a:miter lim="800000"/>
                    <a:headEnd/>
                    <a:tailEnd/>
                  </a:ln>
                </p:spPr>
                <p:txBody>
                  <a:bodyPr/>
                  <a:lstStyle/>
                  <a:p>
                    <a:endParaRPr lang="es-ES"/>
                  </a:p>
                </p:txBody>
              </p:sp>
              <p:sp>
                <p:nvSpPr>
                  <p:cNvPr id="21204" name="Rectangle 6868"/>
                  <p:cNvSpPr>
                    <a:spLocks noChangeArrowheads="1"/>
                  </p:cNvSpPr>
                  <p:nvPr/>
                </p:nvSpPr>
                <p:spPr bwMode="auto">
                  <a:xfrm>
                    <a:off x="5201" y="2804"/>
                    <a:ext cx="1420" cy="2"/>
                  </a:xfrm>
                  <a:prstGeom prst="rect">
                    <a:avLst/>
                  </a:prstGeom>
                  <a:solidFill>
                    <a:srgbClr val="4D0000"/>
                  </a:solidFill>
                  <a:ln w="9525">
                    <a:noFill/>
                    <a:miter lim="800000"/>
                    <a:headEnd/>
                    <a:tailEnd/>
                  </a:ln>
                </p:spPr>
                <p:txBody>
                  <a:bodyPr/>
                  <a:lstStyle/>
                  <a:p>
                    <a:endParaRPr lang="es-ES"/>
                  </a:p>
                </p:txBody>
              </p:sp>
              <p:sp>
                <p:nvSpPr>
                  <p:cNvPr id="21205" name="Rectangle 6869"/>
                  <p:cNvSpPr>
                    <a:spLocks noChangeArrowheads="1"/>
                  </p:cNvSpPr>
                  <p:nvPr/>
                </p:nvSpPr>
                <p:spPr bwMode="auto">
                  <a:xfrm>
                    <a:off x="5201" y="2806"/>
                    <a:ext cx="1420" cy="1"/>
                  </a:xfrm>
                  <a:prstGeom prst="rect">
                    <a:avLst/>
                  </a:prstGeom>
                  <a:solidFill>
                    <a:srgbClr val="4B0000"/>
                  </a:solidFill>
                  <a:ln w="9525">
                    <a:noFill/>
                    <a:miter lim="800000"/>
                    <a:headEnd/>
                    <a:tailEnd/>
                  </a:ln>
                </p:spPr>
                <p:txBody>
                  <a:bodyPr/>
                  <a:lstStyle/>
                  <a:p>
                    <a:endParaRPr lang="es-ES"/>
                  </a:p>
                </p:txBody>
              </p:sp>
              <p:sp>
                <p:nvSpPr>
                  <p:cNvPr id="21206" name="Rectangle 6870"/>
                  <p:cNvSpPr>
                    <a:spLocks noChangeArrowheads="1"/>
                  </p:cNvSpPr>
                  <p:nvPr/>
                </p:nvSpPr>
                <p:spPr bwMode="auto">
                  <a:xfrm>
                    <a:off x="5201" y="2807"/>
                    <a:ext cx="1420" cy="2"/>
                  </a:xfrm>
                  <a:prstGeom prst="rect">
                    <a:avLst/>
                  </a:prstGeom>
                  <a:solidFill>
                    <a:srgbClr val="490000"/>
                  </a:solidFill>
                  <a:ln w="9525">
                    <a:noFill/>
                    <a:miter lim="800000"/>
                    <a:headEnd/>
                    <a:tailEnd/>
                  </a:ln>
                </p:spPr>
                <p:txBody>
                  <a:bodyPr/>
                  <a:lstStyle/>
                  <a:p>
                    <a:endParaRPr lang="es-ES"/>
                  </a:p>
                </p:txBody>
              </p:sp>
              <p:sp>
                <p:nvSpPr>
                  <p:cNvPr id="21207" name="Rectangle 6871"/>
                  <p:cNvSpPr>
                    <a:spLocks noChangeArrowheads="1"/>
                  </p:cNvSpPr>
                  <p:nvPr/>
                </p:nvSpPr>
                <p:spPr bwMode="auto">
                  <a:xfrm>
                    <a:off x="5201" y="2809"/>
                    <a:ext cx="1420" cy="2"/>
                  </a:xfrm>
                  <a:prstGeom prst="rect">
                    <a:avLst/>
                  </a:prstGeom>
                  <a:solidFill>
                    <a:srgbClr val="470000"/>
                  </a:solidFill>
                  <a:ln w="9525">
                    <a:noFill/>
                    <a:miter lim="800000"/>
                    <a:headEnd/>
                    <a:tailEnd/>
                  </a:ln>
                </p:spPr>
                <p:txBody>
                  <a:bodyPr/>
                  <a:lstStyle/>
                  <a:p>
                    <a:endParaRPr lang="es-ES"/>
                  </a:p>
                </p:txBody>
              </p:sp>
              <p:sp>
                <p:nvSpPr>
                  <p:cNvPr id="21208" name="Rectangle 6872"/>
                  <p:cNvSpPr>
                    <a:spLocks noChangeArrowheads="1"/>
                  </p:cNvSpPr>
                  <p:nvPr/>
                </p:nvSpPr>
                <p:spPr bwMode="auto">
                  <a:xfrm>
                    <a:off x="5201" y="2811"/>
                    <a:ext cx="1420" cy="2"/>
                  </a:xfrm>
                  <a:prstGeom prst="rect">
                    <a:avLst/>
                  </a:prstGeom>
                  <a:solidFill>
                    <a:srgbClr val="450000"/>
                  </a:solidFill>
                  <a:ln w="9525">
                    <a:noFill/>
                    <a:miter lim="800000"/>
                    <a:headEnd/>
                    <a:tailEnd/>
                  </a:ln>
                </p:spPr>
                <p:txBody>
                  <a:bodyPr/>
                  <a:lstStyle/>
                  <a:p>
                    <a:endParaRPr lang="es-ES"/>
                  </a:p>
                </p:txBody>
              </p:sp>
              <p:sp>
                <p:nvSpPr>
                  <p:cNvPr id="21209" name="Rectangle 6873"/>
                  <p:cNvSpPr>
                    <a:spLocks noChangeArrowheads="1"/>
                  </p:cNvSpPr>
                  <p:nvPr/>
                </p:nvSpPr>
                <p:spPr bwMode="auto">
                  <a:xfrm>
                    <a:off x="5201" y="2813"/>
                    <a:ext cx="1420" cy="2"/>
                  </a:xfrm>
                  <a:prstGeom prst="rect">
                    <a:avLst/>
                  </a:prstGeom>
                  <a:solidFill>
                    <a:srgbClr val="430000"/>
                  </a:solidFill>
                  <a:ln w="9525">
                    <a:noFill/>
                    <a:miter lim="800000"/>
                    <a:headEnd/>
                    <a:tailEnd/>
                  </a:ln>
                </p:spPr>
                <p:txBody>
                  <a:bodyPr/>
                  <a:lstStyle/>
                  <a:p>
                    <a:endParaRPr lang="es-ES"/>
                  </a:p>
                </p:txBody>
              </p:sp>
              <p:sp>
                <p:nvSpPr>
                  <p:cNvPr id="21210" name="Rectangle 6874"/>
                  <p:cNvSpPr>
                    <a:spLocks noChangeArrowheads="1"/>
                  </p:cNvSpPr>
                  <p:nvPr/>
                </p:nvSpPr>
                <p:spPr bwMode="auto">
                  <a:xfrm>
                    <a:off x="5201" y="2815"/>
                    <a:ext cx="1420" cy="3"/>
                  </a:xfrm>
                  <a:prstGeom prst="rect">
                    <a:avLst/>
                  </a:prstGeom>
                  <a:solidFill>
                    <a:srgbClr val="410000"/>
                  </a:solidFill>
                  <a:ln w="9525">
                    <a:noFill/>
                    <a:miter lim="800000"/>
                    <a:headEnd/>
                    <a:tailEnd/>
                  </a:ln>
                </p:spPr>
                <p:txBody>
                  <a:bodyPr/>
                  <a:lstStyle/>
                  <a:p>
                    <a:endParaRPr lang="es-ES"/>
                  </a:p>
                </p:txBody>
              </p:sp>
              <p:sp>
                <p:nvSpPr>
                  <p:cNvPr id="21211" name="Rectangle 6875"/>
                  <p:cNvSpPr>
                    <a:spLocks noChangeArrowheads="1"/>
                  </p:cNvSpPr>
                  <p:nvPr/>
                </p:nvSpPr>
                <p:spPr bwMode="auto">
                  <a:xfrm>
                    <a:off x="5201" y="2818"/>
                    <a:ext cx="1420" cy="1"/>
                  </a:xfrm>
                  <a:prstGeom prst="rect">
                    <a:avLst/>
                  </a:prstGeom>
                  <a:solidFill>
                    <a:srgbClr val="3F0000"/>
                  </a:solidFill>
                  <a:ln w="9525">
                    <a:noFill/>
                    <a:miter lim="800000"/>
                    <a:headEnd/>
                    <a:tailEnd/>
                  </a:ln>
                </p:spPr>
                <p:txBody>
                  <a:bodyPr/>
                  <a:lstStyle/>
                  <a:p>
                    <a:endParaRPr lang="es-ES"/>
                  </a:p>
                </p:txBody>
              </p:sp>
              <p:sp>
                <p:nvSpPr>
                  <p:cNvPr id="21212" name="Rectangle 6876"/>
                  <p:cNvSpPr>
                    <a:spLocks noChangeArrowheads="1"/>
                  </p:cNvSpPr>
                  <p:nvPr/>
                </p:nvSpPr>
                <p:spPr bwMode="auto">
                  <a:xfrm>
                    <a:off x="5201" y="2819"/>
                    <a:ext cx="1420" cy="3"/>
                  </a:xfrm>
                  <a:prstGeom prst="rect">
                    <a:avLst/>
                  </a:prstGeom>
                  <a:solidFill>
                    <a:srgbClr val="3D0000"/>
                  </a:solidFill>
                  <a:ln w="9525">
                    <a:noFill/>
                    <a:miter lim="800000"/>
                    <a:headEnd/>
                    <a:tailEnd/>
                  </a:ln>
                </p:spPr>
                <p:txBody>
                  <a:bodyPr/>
                  <a:lstStyle/>
                  <a:p>
                    <a:endParaRPr lang="es-ES"/>
                  </a:p>
                </p:txBody>
              </p:sp>
              <p:sp>
                <p:nvSpPr>
                  <p:cNvPr id="21213" name="Rectangle 6877"/>
                  <p:cNvSpPr>
                    <a:spLocks noChangeArrowheads="1"/>
                  </p:cNvSpPr>
                  <p:nvPr/>
                </p:nvSpPr>
                <p:spPr bwMode="auto">
                  <a:xfrm>
                    <a:off x="5201" y="2822"/>
                    <a:ext cx="1420" cy="1"/>
                  </a:xfrm>
                  <a:prstGeom prst="rect">
                    <a:avLst/>
                  </a:prstGeom>
                  <a:solidFill>
                    <a:srgbClr val="3B0000"/>
                  </a:solidFill>
                  <a:ln w="9525">
                    <a:noFill/>
                    <a:miter lim="800000"/>
                    <a:headEnd/>
                    <a:tailEnd/>
                  </a:ln>
                </p:spPr>
                <p:txBody>
                  <a:bodyPr/>
                  <a:lstStyle/>
                  <a:p>
                    <a:endParaRPr lang="es-ES"/>
                  </a:p>
                </p:txBody>
              </p:sp>
              <p:sp>
                <p:nvSpPr>
                  <p:cNvPr id="21214" name="Rectangle 6878"/>
                  <p:cNvSpPr>
                    <a:spLocks noChangeArrowheads="1"/>
                  </p:cNvSpPr>
                  <p:nvPr/>
                </p:nvSpPr>
                <p:spPr bwMode="auto">
                  <a:xfrm>
                    <a:off x="5201" y="2823"/>
                    <a:ext cx="1420" cy="2"/>
                  </a:xfrm>
                  <a:prstGeom prst="rect">
                    <a:avLst/>
                  </a:prstGeom>
                  <a:solidFill>
                    <a:srgbClr val="390000"/>
                  </a:solidFill>
                  <a:ln w="9525">
                    <a:noFill/>
                    <a:miter lim="800000"/>
                    <a:headEnd/>
                    <a:tailEnd/>
                  </a:ln>
                </p:spPr>
                <p:txBody>
                  <a:bodyPr/>
                  <a:lstStyle/>
                  <a:p>
                    <a:endParaRPr lang="es-ES"/>
                  </a:p>
                </p:txBody>
              </p:sp>
              <p:sp>
                <p:nvSpPr>
                  <p:cNvPr id="21215" name="Rectangle 6879"/>
                  <p:cNvSpPr>
                    <a:spLocks noChangeArrowheads="1"/>
                  </p:cNvSpPr>
                  <p:nvPr/>
                </p:nvSpPr>
                <p:spPr bwMode="auto">
                  <a:xfrm>
                    <a:off x="5201" y="2825"/>
                    <a:ext cx="1420" cy="2"/>
                  </a:xfrm>
                  <a:prstGeom prst="rect">
                    <a:avLst/>
                  </a:prstGeom>
                  <a:solidFill>
                    <a:srgbClr val="370000"/>
                  </a:solidFill>
                  <a:ln w="9525">
                    <a:noFill/>
                    <a:miter lim="800000"/>
                    <a:headEnd/>
                    <a:tailEnd/>
                  </a:ln>
                </p:spPr>
                <p:txBody>
                  <a:bodyPr/>
                  <a:lstStyle/>
                  <a:p>
                    <a:endParaRPr lang="es-ES"/>
                  </a:p>
                </p:txBody>
              </p:sp>
              <p:sp>
                <p:nvSpPr>
                  <p:cNvPr id="21216" name="Rectangle 6880"/>
                  <p:cNvSpPr>
                    <a:spLocks noChangeArrowheads="1"/>
                  </p:cNvSpPr>
                  <p:nvPr/>
                </p:nvSpPr>
                <p:spPr bwMode="auto">
                  <a:xfrm>
                    <a:off x="5201" y="2827"/>
                    <a:ext cx="1420" cy="3"/>
                  </a:xfrm>
                  <a:prstGeom prst="rect">
                    <a:avLst/>
                  </a:prstGeom>
                  <a:solidFill>
                    <a:srgbClr val="350000"/>
                  </a:solidFill>
                  <a:ln w="9525">
                    <a:noFill/>
                    <a:miter lim="800000"/>
                    <a:headEnd/>
                    <a:tailEnd/>
                  </a:ln>
                </p:spPr>
                <p:txBody>
                  <a:bodyPr/>
                  <a:lstStyle/>
                  <a:p>
                    <a:endParaRPr lang="es-ES"/>
                  </a:p>
                </p:txBody>
              </p:sp>
              <p:sp>
                <p:nvSpPr>
                  <p:cNvPr id="21217" name="Rectangle 6881"/>
                  <p:cNvSpPr>
                    <a:spLocks noChangeArrowheads="1"/>
                  </p:cNvSpPr>
                  <p:nvPr/>
                </p:nvSpPr>
                <p:spPr bwMode="auto">
                  <a:xfrm>
                    <a:off x="5201" y="2830"/>
                    <a:ext cx="1420" cy="1"/>
                  </a:xfrm>
                  <a:prstGeom prst="rect">
                    <a:avLst/>
                  </a:prstGeom>
                  <a:solidFill>
                    <a:srgbClr val="330000"/>
                  </a:solidFill>
                  <a:ln w="9525">
                    <a:noFill/>
                    <a:miter lim="800000"/>
                    <a:headEnd/>
                    <a:tailEnd/>
                  </a:ln>
                </p:spPr>
                <p:txBody>
                  <a:bodyPr/>
                  <a:lstStyle/>
                  <a:p>
                    <a:endParaRPr lang="es-ES"/>
                  </a:p>
                </p:txBody>
              </p:sp>
              <p:sp>
                <p:nvSpPr>
                  <p:cNvPr id="21218" name="Rectangle 6882"/>
                  <p:cNvSpPr>
                    <a:spLocks noChangeArrowheads="1"/>
                  </p:cNvSpPr>
                  <p:nvPr/>
                </p:nvSpPr>
                <p:spPr bwMode="auto">
                  <a:xfrm>
                    <a:off x="5201" y="2831"/>
                    <a:ext cx="1420" cy="2"/>
                  </a:xfrm>
                  <a:prstGeom prst="rect">
                    <a:avLst/>
                  </a:prstGeom>
                  <a:solidFill>
                    <a:srgbClr val="310000"/>
                  </a:solidFill>
                  <a:ln w="9525">
                    <a:noFill/>
                    <a:miter lim="800000"/>
                    <a:headEnd/>
                    <a:tailEnd/>
                  </a:ln>
                </p:spPr>
                <p:txBody>
                  <a:bodyPr/>
                  <a:lstStyle/>
                  <a:p>
                    <a:endParaRPr lang="es-ES"/>
                  </a:p>
                </p:txBody>
              </p:sp>
              <p:sp>
                <p:nvSpPr>
                  <p:cNvPr id="21219" name="Rectangle 6883"/>
                  <p:cNvSpPr>
                    <a:spLocks noChangeArrowheads="1"/>
                  </p:cNvSpPr>
                  <p:nvPr/>
                </p:nvSpPr>
                <p:spPr bwMode="auto">
                  <a:xfrm>
                    <a:off x="5201" y="2833"/>
                    <a:ext cx="1420" cy="3"/>
                  </a:xfrm>
                  <a:prstGeom prst="rect">
                    <a:avLst/>
                  </a:prstGeom>
                  <a:solidFill>
                    <a:srgbClr val="2F0000"/>
                  </a:solidFill>
                  <a:ln w="9525">
                    <a:noFill/>
                    <a:miter lim="800000"/>
                    <a:headEnd/>
                    <a:tailEnd/>
                  </a:ln>
                </p:spPr>
                <p:txBody>
                  <a:bodyPr/>
                  <a:lstStyle/>
                  <a:p>
                    <a:endParaRPr lang="es-ES"/>
                  </a:p>
                </p:txBody>
              </p:sp>
              <p:sp>
                <p:nvSpPr>
                  <p:cNvPr id="21220" name="Rectangle 6884"/>
                  <p:cNvSpPr>
                    <a:spLocks noChangeArrowheads="1"/>
                  </p:cNvSpPr>
                  <p:nvPr/>
                </p:nvSpPr>
                <p:spPr bwMode="auto">
                  <a:xfrm>
                    <a:off x="5201" y="2836"/>
                    <a:ext cx="1420" cy="1"/>
                  </a:xfrm>
                  <a:prstGeom prst="rect">
                    <a:avLst/>
                  </a:prstGeom>
                  <a:solidFill>
                    <a:srgbClr val="2D0000"/>
                  </a:solidFill>
                  <a:ln w="9525">
                    <a:noFill/>
                    <a:miter lim="800000"/>
                    <a:headEnd/>
                    <a:tailEnd/>
                  </a:ln>
                </p:spPr>
                <p:txBody>
                  <a:bodyPr/>
                  <a:lstStyle/>
                  <a:p>
                    <a:endParaRPr lang="es-ES"/>
                  </a:p>
                </p:txBody>
              </p:sp>
              <p:sp>
                <p:nvSpPr>
                  <p:cNvPr id="21221" name="Rectangle 6885"/>
                  <p:cNvSpPr>
                    <a:spLocks noChangeArrowheads="1"/>
                  </p:cNvSpPr>
                  <p:nvPr/>
                </p:nvSpPr>
                <p:spPr bwMode="auto">
                  <a:xfrm>
                    <a:off x="5201" y="2837"/>
                    <a:ext cx="1420" cy="3"/>
                  </a:xfrm>
                  <a:prstGeom prst="rect">
                    <a:avLst/>
                  </a:prstGeom>
                  <a:solidFill>
                    <a:srgbClr val="2B0000"/>
                  </a:solidFill>
                  <a:ln w="9525">
                    <a:noFill/>
                    <a:miter lim="800000"/>
                    <a:headEnd/>
                    <a:tailEnd/>
                  </a:ln>
                </p:spPr>
                <p:txBody>
                  <a:bodyPr/>
                  <a:lstStyle/>
                  <a:p>
                    <a:endParaRPr lang="es-ES"/>
                  </a:p>
                </p:txBody>
              </p:sp>
              <p:sp>
                <p:nvSpPr>
                  <p:cNvPr id="21222" name="Rectangle 6886"/>
                  <p:cNvSpPr>
                    <a:spLocks noChangeArrowheads="1"/>
                  </p:cNvSpPr>
                  <p:nvPr/>
                </p:nvSpPr>
                <p:spPr bwMode="auto">
                  <a:xfrm>
                    <a:off x="5201" y="2840"/>
                    <a:ext cx="1420" cy="2"/>
                  </a:xfrm>
                  <a:prstGeom prst="rect">
                    <a:avLst/>
                  </a:prstGeom>
                  <a:solidFill>
                    <a:srgbClr val="290000"/>
                  </a:solidFill>
                  <a:ln w="9525">
                    <a:noFill/>
                    <a:miter lim="800000"/>
                    <a:headEnd/>
                    <a:tailEnd/>
                  </a:ln>
                </p:spPr>
                <p:txBody>
                  <a:bodyPr/>
                  <a:lstStyle/>
                  <a:p>
                    <a:endParaRPr lang="es-ES"/>
                  </a:p>
                </p:txBody>
              </p:sp>
              <p:sp>
                <p:nvSpPr>
                  <p:cNvPr id="21223" name="Rectangle 6887"/>
                  <p:cNvSpPr>
                    <a:spLocks noChangeArrowheads="1"/>
                  </p:cNvSpPr>
                  <p:nvPr/>
                </p:nvSpPr>
                <p:spPr bwMode="auto">
                  <a:xfrm>
                    <a:off x="5201" y="2842"/>
                    <a:ext cx="1420" cy="1"/>
                  </a:xfrm>
                  <a:prstGeom prst="rect">
                    <a:avLst/>
                  </a:prstGeom>
                  <a:solidFill>
                    <a:srgbClr val="270000"/>
                  </a:solidFill>
                  <a:ln w="9525">
                    <a:noFill/>
                    <a:miter lim="800000"/>
                    <a:headEnd/>
                    <a:tailEnd/>
                  </a:ln>
                </p:spPr>
                <p:txBody>
                  <a:bodyPr/>
                  <a:lstStyle/>
                  <a:p>
                    <a:endParaRPr lang="es-ES"/>
                  </a:p>
                </p:txBody>
              </p:sp>
              <p:sp>
                <p:nvSpPr>
                  <p:cNvPr id="21224" name="Rectangle 6888"/>
                  <p:cNvSpPr>
                    <a:spLocks noChangeArrowheads="1"/>
                  </p:cNvSpPr>
                  <p:nvPr/>
                </p:nvSpPr>
                <p:spPr bwMode="auto">
                  <a:xfrm>
                    <a:off x="5201" y="2842"/>
                    <a:ext cx="1420" cy="3"/>
                  </a:xfrm>
                  <a:prstGeom prst="rect">
                    <a:avLst/>
                  </a:prstGeom>
                  <a:solidFill>
                    <a:srgbClr val="250000"/>
                  </a:solidFill>
                  <a:ln w="9525">
                    <a:noFill/>
                    <a:miter lim="800000"/>
                    <a:headEnd/>
                    <a:tailEnd/>
                  </a:ln>
                </p:spPr>
                <p:txBody>
                  <a:bodyPr/>
                  <a:lstStyle/>
                  <a:p>
                    <a:endParaRPr lang="es-ES"/>
                  </a:p>
                </p:txBody>
              </p:sp>
              <p:sp>
                <p:nvSpPr>
                  <p:cNvPr id="21225" name="Rectangle 6889"/>
                  <p:cNvSpPr>
                    <a:spLocks noChangeArrowheads="1"/>
                  </p:cNvSpPr>
                  <p:nvPr/>
                </p:nvSpPr>
                <p:spPr bwMode="auto">
                  <a:xfrm>
                    <a:off x="5201" y="2845"/>
                    <a:ext cx="1420" cy="2"/>
                  </a:xfrm>
                  <a:prstGeom prst="rect">
                    <a:avLst/>
                  </a:prstGeom>
                  <a:solidFill>
                    <a:srgbClr val="230000"/>
                  </a:solidFill>
                  <a:ln w="9525">
                    <a:noFill/>
                    <a:miter lim="800000"/>
                    <a:headEnd/>
                    <a:tailEnd/>
                  </a:ln>
                </p:spPr>
                <p:txBody>
                  <a:bodyPr/>
                  <a:lstStyle/>
                  <a:p>
                    <a:endParaRPr lang="es-ES"/>
                  </a:p>
                </p:txBody>
              </p:sp>
              <p:sp>
                <p:nvSpPr>
                  <p:cNvPr id="21226" name="Rectangle 6890"/>
                  <p:cNvSpPr>
                    <a:spLocks noChangeArrowheads="1"/>
                  </p:cNvSpPr>
                  <p:nvPr/>
                </p:nvSpPr>
                <p:spPr bwMode="auto">
                  <a:xfrm>
                    <a:off x="5201" y="2847"/>
                    <a:ext cx="1420" cy="3"/>
                  </a:xfrm>
                  <a:prstGeom prst="rect">
                    <a:avLst/>
                  </a:prstGeom>
                  <a:solidFill>
                    <a:srgbClr val="200000"/>
                  </a:solidFill>
                  <a:ln w="9525">
                    <a:noFill/>
                    <a:miter lim="800000"/>
                    <a:headEnd/>
                    <a:tailEnd/>
                  </a:ln>
                </p:spPr>
                <p:txBody>
                  <a:bodyPr/>
                  <a:lstStyle/>
                  <a:p>
                    <a:endParaRPr lang="es-ES"/>
                  </a:p>
                </p:txBody>
              </p:sp>
              <p:sp>
                <p:nvSpPr>
                  <p:cNvPr id="21227" name="Rectangle 6891"/>
                  <p:cNvSpPr>
                    <a:spLocks noChangeArrowheads="1"/>
                  </p:cNvSpPr>
                  <p:nvPr/>
                </p:nvSpPr>
                <p:spPr bwMode="auto">
                  <a:xfrm>
                    <a:off x="5201" y="2850"/>
                    <a:ext cx="1420" cy="2"/>
                  </a:xfrm>
                  <a:prstGeom prst="rect">
                    <a:avLst/>
                  </a:prstGeom>
                  <a:solidFill>
                    <a:srgbClr val="1D0000"/>
                  </a:solidFill>
                  <a:ln w="9525">
                    <a:noFill/>
                    <a:miter lim="800000"/>
                    <a:headEnd/>
                    <a:tailEnd/>
                  </a:ln>
                </p:spPr>
                <p:txBody>
                  <a:bodyPr/>
                  <a:lstStyle/>
                  <a:p>
                    <a:endParaRPr lang="es-ES"/>
                  </a:p>
                </p:txBody>
              </p:sp>
              <p:sp>
                <p:nvSpPr>
                  <p:cNvPr id="21228" name="Rectangle 6892"/>
                  <p:cNvSpPr>
                    <a:spLocks noChangeArrowheads="1"/>
                  </p:cNvSpPr>
                  <p:nvPr/>
                </p:nvSpPr>
                <p:spPr bwMode="auto">
                  <a:xfrm>
                    <a:off x="5201" y="2852"/>
                    <a:ext cx="1420" cy="2"/>
                  </a:xfrm>
                  <a:prstGeom prst="rect">
                    <a:avLst/>
                  </a:prstGeom>
                  <a:solidFill>
                    <a:srgbClr val="1B0000"/>
                  </a:solidFill>
                  <a:ln w="9525">
                    <a:noFill/>
                    <a:miter lim="800000"/>
                    <a:headEnd/>
                    <a:tailEnd/>
                  </a:ln>
                </p:spPr>
                <p:txBody>
                  <a:bodyPr/>
                  <a:lstStyle/>
                  <a:p>
                    <a:endParaRPr lang="es-ES"/>
                  </a:p>
                </p:txBody>
              </p:sp>
              <p:sp>
                <p:nvSpPr>
                  <p:cNvPr id="21229" name="Rectangle 6893"/>
                  <p:cNvSpPr>
                    <a:spLocks noChangeArrowheads="1"/>
                  </p:cNvSpPr>
                  <p:nvPr/>
                </p:nvSpPr>
                <p:spPr bwMode="auto">
                  <a:xfrm>
                    <a:off x="5201" y="2854"/>
                    <a:ext cx="1420" cy="1"/>
                  </a:xfrm>
                  <a:prstGeom prst="rect">
                    <a:avLst/>
                  </a:prstGeom>
                  <a:solidFill>
                    <a:srgbClr val="190000"/>
                  </a:solidFill>
                  <a:ln w="9525">
                    <a:noFill/>
                    <a:miter lim="800000"/>
                    <a:headEnd/>
                    <a:tailEnd/>
                  </a:ln>
                </p:spPr>
                <p:txBody>
                  <a:bodyPr/>
                  <a:lstStyle/>
                  <a:p>
                    <a:endParaRPr lang="es-ES"/>
                  </a:p>
                </p:txBody>
              </p:sp>
              <p:sp>
                <p:nvSpPr>
                  <p:cNvPr id="21230" name="Rectangle 6894"/>
                  <p:cNvSpPr>
                    <a:spLocks noChangeArrowheads="1"/>
                  </p:cNvSpPr>
                  <p:nvPr/>
                </p:nvSpPr>
                <p:spPr bwMode="auto">
                  <a:xfrm>
                    <a:off x="5201" y="2855"/>
                    <a:ext cx="1420" cy="2"/>
                  </a:xfrm>
                  <a:prstGeom prst="rect">
                    <a:avLst/>
                  </a:prstGeom>
                  <a:solidFill>
                    <a:srgbClr val="170000"/>
                  </a:solidFill>
                  <a:ln w="9525">
                    <a:noFill/>
                    <a:miter lim="800000"/>
                    <a:headEnd/>
                    <a:tailEnd/>
                  </a:ln>
                </p:spPr>
                <p:txBody>
                  <a:bodyPr/>
                  <a:lstStyle/>
                  <a:p>
                    <a:endParaRPr lang="es-ES"/>
                  </a:p>
                </p:txBody>
              </p:sp>
              <p:sp>
                <p:nvSpPr>
                  <p:cNvPr id="21231" name="Rectangle 6895"/>
                  <p:cNvSpPr>
                    <a:spLocks noChangeArrowheads="1"/>
                  </p:cNvSpPr>
                  <p:nvPr/>
                </p:nvSpPr>
                <p:spPr bwMode="auto">
                  <a:xfrm>
                    <a:off x="5201" y="2857"/>
                    <a:ext cx="1420" cy="2"/>
                  </a:xfrm>
                  <a:prstGeom prst="rect">
                    <a:avLst/>
                  </a:prstGeom>
                  <a:solidFill>
                    <a:srgbClr val="150000"/>
                  </a:solidFill>
                  <a:ln w="9525">
                    <a:noFill/>
                    <a:miter lim="800000"/>
                    <a:headEnd/>
                    <a:tailEnd/>
                  </a:ln>
                </p:spPr>
                <p:txBody>
                  <a:bodyPr/>
                  <a:lstStyle/>
                  <a:p>
                    <a:endParaRPr lang="es-ES"/>
                  </a:p>
                </p:txBody>
              </p:sp>
              <p:sp>
                <p:nvSpPr>
                  <p:cNvPr id="21232" name="Rectangle 6896"/>
                  <p:cNvSpPr>
                    <a:spLocks noChangeArrowheads="1"/>
                  </p:cNvSpPr>
                  <p:nvPr/>
                </p:nvSpPr>
                <p:spPr bwMode="auto">
                  <a:xfrm>
                    <a:off x="5201" y="2859"/>
                    <a:ext cx="1420" cy="1"/>
                  </a:xfrm>
                  <a:prstGeom prst="rect">
                    <a:avLst/>
                  </a:prstGeom>
                  <a:solidFill>
                    <a:srgbClr val="120000"/>
                  </a:solidFill>
                  <a:ln w="9525">
                    <a:noFill/>
                    <a:miter lim="800000"/>
                    <a:headEnd/>
                    <a:tailEnd/>
                  </a:ln>
                </p:spPr>
                <p:txBody>
                  <a:bodyPr/>
                  <a:lstStyle/>
                  <a:p>
                    <a:endParaRPr lang="es-ES"/>
                  </a:p>
                </p:txBody>
              </p:sp>
              <p:sp>
                <p:nvSpPr>
                  <p:cNvPr id="21233" name="Rectangle 6897"/>
                  <p:cNvSpPr>
                    <a:spLocks noChangeArrowheads="1"/>
                  </p:cNvSpPr>
                  <p:nvPr/>
                </p:nvSpPr>
                <p:spPr bwMode="auto">
                  <a:xfrm>
                    <a:off x="5201" y="2860"/>
                    <a:ext cx="1420" cy="1"/>
                  </a:xfrm>
                  <a:prstGeom prst="rect">
                    <a:avLst/>
                  </a:prstGeom>
                  <a:solidFill>
                    <a:srgbClr val="0F0000"/>
                  </a:solidFill>
                  <a:ln w="9525">
                    <a:noFill/>
                    <a:miter lim="800000"/>
                    <a:headEnd/>
                    <a:tailEnd/>
                  </a:ln>
                </p:spPr>
                <p:txBody>
                  <a:bodyPr/>
                  <a:lstStyle/>
                  <a:p>
                    <a:endParaRPr lang="es-ES"/>
                  </a:p>
                </p:txBody>
              </p:sp>
              <p:sp>
                <p:nvSpPr>
                  <p:cNvPr id="21234" name="Rectangle 6898"/>
                  <p:cNvSpPr>
                    <a:spLocks noChangeArrowheads="1"/>
                  </p:cNvSpPr>
                  <p:nvPr/>
                </p:nvSpPr>
                <p:spPr bwMode="auto">
                  <a:xfrm>
                    <a:off x="5201" y="2861"/>
                    <a:ext cx="1420" cy="1"/>
                  </a:xfrm>
                  <a:prstGeom prst="rect">
                    <a:avLst/>
                  </a:prstGeom>
                  <a:solidFill>
                    <a:srgbClr val="0C0000"/>
                  </a:solidFill>
                  <a:ln w="9525">
                    <a:noFill/>
                    <a:miter lim="800000"/>
                    <a:headEnd/>
                    <a:tailEnd/>
                  </a:ln>
                </p:spPr>
                <p:txBody>
                  <a:bodyPr/>
                  <a:lstStyle/>
                  <a:p>
                    <a:endParaRPr lang="es-ES"/>
                  </a:p>
                </p:txBody>
              </p:sp>
              <p:sp>
                <p:nvSpPr>
                  <p:cNvPr id="21235" name="Rectangle 6899"/>
                  <p:cNvSpPr>
                    <a:spLocks noChangeArrowheads="1"/>
                  </p:cNvSpPr>
                  <p:nvPr/>
                </p:nvSpPr>
                <p:spPr bwMode="auto">
                  <a:xfrm>
                    <a:off x="5201" y="2862"/>
                    <a:ext cx="1420" cy="1"/>
                  </a:xfrm>
                  <a:prstGeom prst="rect">
                    <a:avLst/>
                  </a:prstGeom>
                  <a:solidFill>
                    <a:srgbClr val="090000"/>
                  </a:solidFill>
                  <a:ln w="9525">
                    <a:noFill/>
                    <a:miter lim="800000"/>
                    <a:headEnd/>
                    <a:tailEnd/>
                  </a:ln>
                </p:spPr>
                <p:txBody>
                  <a:bodyPr/>
                  <a:lstStyle/>
                  <a:p>
                    <a:endParaRPr lang="es-ES"/>
                  </a:p>
                </p:txBody>
              </p:sp>
              <p:sp>
                <p:nvSpPr>
                  <p:cNvPr id="21236" name="Rectangle 6900"/>
                  <p:cNvSpPr>
                    <a:spLocks noChangeArrowheads="1"/>
                  </p:cNvSpPr>
                  <p:nvPr/>
                </p:nvSpPr>
                <p:spPr bwMode="auto">
                  <a:xfrm>
                    <a:off x="5201" y="2863"/>
                    <a:ext cx="1420" cy="1"/>
                  </a:xfrm>
                  <a:prstGeom prst="rect">
                    <a:avLst/>
                  </a:prstGeom>
                  <a:solidFill>
                    <a:srgbClr val="050000"/>
                  </a:solidFill>
                  <a:ln w="9525">
                    <a:noFill/>
                    <a:miter lim="800000"/>
                    <a:headEnd/>
                    <a:tailEnd/>
                  </a:ln>
                </p:spPr>
                <p:txBody>
                  <a:bodyPr/>
                  <a:lstStyle/>
                  <a:p>
                    <a:endParaRPr lang="es-ES"/>
                  </a:p>
                </p:txBody>
              </p:sp>
              <p:sp>
                <p:nvSpPr>
                  <p:cNvPr id="21237" name="Rectangle 6901"/>
                  <p:cNvSpPr>
                    <a:spLocks noChangeArrowheads="1"/>
                  </p:cNvSpPr>
                  <p:nvPr/>
                </p:nvSpPr>
                <p:spPr bwMode="auto">
                  <a:xfrm>
                    <a:off x="5201" y="2864"/>
                    <a:ext cx="1420" cy="1"/>
                  </a:xfrm>
                  <a:prstGeom prst="rect">
                    <a:avLst/>
                  </a:prstGeom>
                  <a:solidFill>
                    <a:srgbClr val="000000"/>
                  </a:solidFill>
                  <a:ln w="9525">
                    <a:noFill/>
                    <a:miter lim="800000"/>
                    <a:headEnd/>
                    <a:tailEnd/>
                  </a:ln>
                </p:spPr>
                <p:txBody>
                  <a:bodyPr/>
                  <a:lstStyle/>
                  <a:p>
                    <a:endParaRPr lang="es-ES"/>
                  </a:p>
                </p:txBody>
              </p:sp>
            </p:grpSp>
            <p:sp>
              <p:nvSpPr>
                <p:cNvPr id="21238" name="Rectangle 6902"/>
                <p:cNvSpPr>
                  <a:spLocks noChangeArrowheads="1"/>
                </p:cNvSpPr>
                <p:nvPr/>
              </p:nvSpPr>
              <p:spPr bwMode="auto">
                <a:xfrm>
                  <a:off x="5447" y="2534"/>
                  <a:ext cx="815" cy="94"/>
                </a:xfrm>
                <a:prstGeom prst="rect">
                  <a:avLst/>
                </a:prstGeom>
                <a:noFill/>
                <a:ln w="9525">
                  <a:noFill/>
                  <a:miter lim="800000"/>
                  <a:headEnd/>
                  <a:tailEnd/>
                </a:ln>
              </p:spPr>
              <p:txBody>
                <a:bodyPr wrap="none" lIns="0" tIns="0" rIns="0" bIns="0">
                  <a:spAutoFit/>
                </a:bodyPr>
                <a:lstStyle/>
                <a:p>
                  <a:r>
                    <a:rPr lang="en-US" sz="500" b="1">
                      <a:solidFill>
                        <a:srgbClr val="FFFFFF"/>
                      </a:solidFill>
                      <a:latin typeface="Arial" charset="0"/>
                    </a:rPr>
                    <a:t>5. EXPORTACIONES</a:t>
                  </a:r>
                  <a:endParaRPr lang="es-ES">
                    <a:latin typeface="Arial" charset="0"/>
                  </a:endParaRPr>
                </a:p>
              </p:txBody>
            </p:sp>
            <p:grpSp>
              <p:nvGrpSpPr>
                <p:cNvPr id="21239" name="Group 6903"/>
                <p:cNvGrpSpPr>
                  <a:grpSpLocks/>
                </p:cNvGrpSpPr>
                <p:nvPr/>
              </p:nvGrpSpPr>
              <p:grpSpPr bwMode="auto">
                <a:xfrm>
                  <a:off x="1360" y="4220"/>
                  <a:ext cx="4988" cy="219"/>
                  <a:chOff x="1360" y="4220"/>
                  <a:chExt cx="4988" cy="219"/>
                </a:xfrm>
              </p:grpSpPr>
              <p:grpSp>
                <p:nvGrpSpPr>
                  <p:cNvPr id="21240" name="Group 6904"/>
                  <p:cNvGrpSpPr>
                    <a:grpSpLocks/>
                  </p:cNvGrpSpPr>
                  <p:nvPr/>
                </p:nvGrpSpPr>
                <p:grpSpPr bwMode="auto">
                  <a:xfrm>
                    <a:off x="1360" y="4220"/>
                    <a:ext cx="4988" cy="218"/>
                    <a:chOff x="1360" y="4220"/>
                    <a:chExt cx="4988" cy="218"/>
                  </a:xfrm>
                </p:grpSpPr>
                <p:sp>
                  <p:nvSpPr>
                    <p:cNvPr id="21241" name="Freeform 6905"/>
                    <p:cNvSpPr>
                      <a:spLocks/>
                    </p:cNvSpPr>
                    <p:nvPr/>
                  </p:nvSpPr>
                  <p:spPr bwMode="auto">
                    <a:xfrm>
                      <a:off x="1360" y="4220"/>
                      <a:ext cx="4937" cy="54"/>
                    </a:xfrm>
                    <a:custGeom>
                      <a:avLst/>
                      <a:gdLst/>
                      <a:ahLst/>
                      <a:cxnLst>
                        <a:cxn ang="0">
                          <a:pos x="4892" y="54"/>
                        </a:cxn>
                        <a:cxn ang="0">
                          <a:pos x="0" y="54"/>
                        </a:cxn>
                        <a:cxn ang="0">
                          <a:pos x="46" y="0"/>
                        </a:cxn>
                        <a:cxn ang="0">
                          <a:pos x="4937" y="0"/>
                        </a:cxn>
                        <a:cxn ang="0">
                          <a:pos x="4892" y="54"/>
                        </a:cxn>
                      </a:cxnLst>
                      <a:rect l="0" t="0" r="r" b="b"/>
                      <a:pathLst>
                        <a:path w="4937" h="54">
                          <a:moveTo>
                            <a:pt x="4892" y="54"/>
                          </a:moveTo>
                          <a:lnTo>
                            <a:pt x="0" y="54"/>
                          </a:lnTo>
                          <a:lnTo>
                            <a:pt x="46" y="0"/>
                          </a:lnTo>
                          <a:lnTo>
                            <a:pt x="4937" y="0"/>
                          </a:lnTo>
                          <a:lnTo>
                            <a:pt x="4892" y="54"/>
                          </a:lnTo>
                          <a:close/>
                        </a:path>
                      </a:pathLst>
                    </a:custGeom>
                    <a:solidFill>
                      <a:srgbClr val="790000"/>
                    </a:solidFill>
                    <a:ln w="9525">
                      <a:noFill/>
                      <a:round/>
                      <a:headEnd/>
                      <a:tailEnd/>
                    </a:ln>
                  </p:spPr>
                  <p:txBody>
                    <a:bodyPr/>
                    <a:lstStyle/>
                    <a:p>
                      <a:endParaRPr lang="es-ES"/>
                    </a:p>
                  </p:txBody>
                </p:sp>
                <p:sp>
                  <p:nvSpPr>
                    <p:cNvPr id="21242" name="Line 6906"/>
                    <p:cNvSpPr>
                      <a:spLocks noChangeShapeType="1"/>
                    </p:cNvSpPr>
                    <p:nvPr/>
                  </p:nvSpPr>
                  <p:spPr bwMode="auto">
                    <a:xfrm flipV="1">
                      <a:off x="6252" y="4220"/>
                      <a:ext cx="45" cy="54"/>
                    </a:xfrm>
                    <a:prstGeom prst="line">
                      <a:avLst/>
                    </a:prstGeom>
                    <a:noFill/>
                    <a:ln w="635">
                      <a:solidFill>
                        <a:srgbClr val="790000"/>
                      </a:solidFill>
                      <a:miter lim="800000"/>
                      <a:headEnd/>
                      <a:tailEnd/>
                    </a:ln>
                  </p:spPr>
                  <p:txBody>
                    <a:bodyPr/>
                    <a:lstStyle/>
                    <a:p>
                      <a:endParaRPr lang="es-ES"/>
                    </a:p>
                  </p:txBody>
                </p:sp>
                <p:sp>
                  <p:nvSpPr>
                    <p:cNvPr id="21243" name="Freeform 6907"/>
                    <p:cNvSpPr>
                      <a:spLocks/>
                    </p:cNvSpPr>
                    <p:nvPr/>
                  </p:nvSpPr>
                  <p:spPr bwMode="auto">
                    <a:xfrm>
                      <a:off x="6252" y="4302"/>
                      <a:ext cx="96" cy="136"/>
                    </a:xfrm>
                    <a:custGeom>
                      <a:avLst/>
                      <a:gdLst/>
                      <a:ahLst/>
                      <a:cxnLst>
                        <a:cxn ang="0">
                          <a:pos x="0" y="136"/>
                        </a:cxn>
                        <a:cxn ang="0">
                          <a:pos x="51" y="54"/>
                        </a:cxn>
                        <a:cxn ang="0">
                          <a:pos x="96" y="0"/>
                        </a:cxn>
                        <a:cxn ang="0">
                          <a:pos x="45" y="82"/>
                        </a:cxn>
                        <a:cxn ang="0">
                          <a:pos x="0" y="136"/>
                        </a:cxn>
                      </a:cxnLst>
                      <a:rect l="0" t="0" r="r" b="b"/>
                      <a:pathLst>
                        <a:path w="96" h="136">
                          <a:moveTo>
                            <a:pt x="0" y="136"/>
                          </a:moveTo>
                          <a:lnTo>
                            <a:pt x="51" y="54"/>
                          </a:lnTo>
                          <a:lnTo>
                            <a:pt x="96" y="0"/>
                          </a:lnTo>
                          <a:lnTo>
                            <a:pt x="45" y="82"/>
                          </a:lnTo>
                          <a:lnTo>
                            <a:pt x="0" y="136"/>
                          </a:lnTo>
                          <a:close/>
                        </a:path>
                      </a:pathLst>
                    </a:custGeom>
                    <a:solidFill>
                      <a:srgbClr val="A80000"/>
                    </a:solidFill>
                    <a:ln w="9525">
                      <a:noFill/>
                      <a:round/>
                      <a:headEnd/>
                      <a:tailEnd/>
                    </a:ln>
                  </p:spPr>
                  <p:txBody>
                    <a:bodyPr/>
                    <a:lstStyle/>
                    <a:p>
                      <a:endParaRPr lang="es-ES"/>
                    </a:p>
                  </p:txBody>
                </p:sp>
                <p:sp>
                  <p:nvSpPr>
                    <p:cNvPr id="21244" name="Line 6908"/>
                    <p:cNvSpPr>
                      <a:spLocks noChangeShapeType="1"/>
                    </p:cNvSpPr>
                    <p:nvPr/>
                  </p:nvSpPr>
                  <p:spPr bwMode="auto">
                    <a:xfrm flipV="1">
                      <a:off x="6252" y="4384"/>
                      <a:ext cx="45" cy="54"/>
                    </a:xfrm>
                    <a:prstGeom prst="line">
                      <a:avLst/>
                    </a:prstGeom>
                    <a:noFill/>
                    <a:ln w="635">
                      <a:solidFill>
                        <a:srgbClr val="A80000"/>
                      </a:solidFill>
                      <a:miter lim="800000"/>
                      <a:headEnd/>
                      <a:tailEnd/>
                    </a:ln>
                  </p:spPr>
                  <p:txBody>
                    <a:bodyPr/>
                    <a:lstStyle/>
                    <a:p>
                      <a:endParaRPr lang="es-ES"/>
                    </a:p>
                  </p:txBody>
                </p:sp>
                <p:sp>
                  <p:nvSpPr>
                    <p:cNvPr id="21245" name="Freeform 6909"/>
                    <p:cNvSpPr>
                      <a:spLocks/>
                    </p:cNvSpPr>
                    <p:nvPr/>
                  </p:nvSpPr>
                  <p:spPr bwMode="auto">
                    <a:xfrm>
                      <a:off x="6252" y="4220"/>
                      <a:ext cx="96" cy="136"/>
                    </a:xfrm>
                    <a:custGeom>
                      <a:avLst/>
                      <a:gdLst/>
                      <a:ahLst/>
                      <a:cxnLst>
                        <a:cxn ang="0">
                          <a:pos x="51" y="136"/>
                        </a:cxn>
                        <a:cxn ang="0">
                          <a:pos x="0" y="54"/>
                        </a:cxn>
                        <a:cxn ang="0">
                          <a:pos x="45" y="0"/>
                        </a:cxn>
                        <a:cxn ang="0">
                          <a:pos x="96" y="82"/>
                        </a:cxn>
                        <a:cxn ang="0">
                          <a:pos x="51" y="136"/>
                        </a:cxn>
                      </a:cxnLst>
                      <a:rect l="0" t="0" r="r" b="b"/>
                      <a:pathLst>
                        <a:path w="96" h="136">
                          <a:moveTo>
                            <a:pt x="51" y="136"/>
                          </a:moveTo>
                          <a:lnTo>
                            <a:pt x="0" y="54"/>
                          </a:lnTo>
                          <a:lnTo>
                            <a:pt x="45" y="0"/>
                          </a:lnTo>
                          <a:lnTo>
                            <a:pt x="96" y="82"/>
                          </a:lnTo>
                          <a:lnTo>
                            <a:pt x="51" y="136"/>
                          </a:lnTo>
                          <a:close/>
                        </a:path>
                      </a:pathLst>
                    </a:custGeom>
                    <a:solidFill>
                      <a:srgbClr val="A80000"/>
                    </a:solidFill>
                    <a:ln w="9525">
                      <a:noFill/>
                      <a:round/>
                      <a:headEnd/>
                      <a:tailEnd/>
                    </a:ln>
                  </p:spPr>
                  <p:txBody>
                    <a:bodyPr/>
                    <a:lstStyle/>
                    <a:p>
                      <a:endParaRPr lang="es-ES"/>
                    </a:p>
                  </p:txBody>
                </p:sp>
                <p:sp>
                  <p:nvSpPr>
                    <p:cNvPr id="21246" name="Line 6910"/>
                    <p:cNvSpPr>
                      <a:spLocks noChangeShapeType="1"/>
                    </p:cNvSpPr>
                    <p:nvPr/>
                  </p:nvSpPr>
                  <p:spPr bwMode="auto">
                    <a:xfrm flipV="1">
                      <a:off x="6303" y="4302"/>
                      <a:ext cx="45" cy="54"/>
                    </a:xfrm>
                    <a:prstGeom prst="line">
                      <a:avLst/>
                    </a:prstGeom>
                    <a:noFill/>
                    <a:ln w="635">
                      <a:solidFill>
                        <a:srgbClr val="A80000"/>
                      </a:solidFill>
                      <a:miter lim="800000"/>
                      <a:headEnd/>
                      <a:tailEnd/>
                    </a:ln>
                  </p:spPr>
                  <p:txBody>
                    <a:bodyPr/>
                    <a:lstStyle/>
                    <a:p>
                      <a:endParaRPr lang="es-ES"/>
                    </a:p>
                  </p:txBody>
                </p:sp>
              </p:grpSp>
              <p:sp>
                <p:nvSpPr>
                  <p:cNvPr id="21247" name="Rectangle 6911"/>
                  <p:cNvSpPr>
                    <a:spLocks noChangeArrowheads="1"/>
                  </p:cNvSpPr>
                  <p:nvPr/>
                </p:nvSpPr>
                <p:spPr bwMode="auto">
                  <a:xfrm>
                    <a:off x="1360" y="4274"/>
                    <a:ext cx="4943" cy="1"/>
                  </a:xfrm>
                  <a:prstGeom prst="rect">
                    <a:avLst/>
                  </a:prstGeom>
                  <a:solidFill>
                    <a:srgbClr val="000000"/>
                  </a:solidFill>
                  <a:ln w="9525">
                    <a:noFill/>
                    <a:miter lim="800000"/>
                    <a:headEnd/>
                    <a:tailEnd/>
                  </a:ln>
                </p:spPr>
                <p:txBody>
                  <a:bodyPr/>
                  <a:lstStyle/>
                  <a:p>
                    <a:endParaRPr lang="es-ES"/>
                  </a:p>
                </p:txBody>
              </p:sp>
              <p:sp>
                <p:nvSpPr>
                  <p:cNvPr id="21248" name="Rectangle 6912"/>
                  <p:cNvSpPr>
                    <a:spLocks noChangeArrowheads="1"/>
                  </p:cNvSpPr>
                  <p:nvPr/>
                </p:nvSpPr>
                <p:spPr bwMode="auto">
                  <a:xfrm>
                    <a:off x="1360" y="4275"/>
                    <a:ext cx="4943" cy="1"/>
                  </a:xfrm>
                  <a:prstGeom prst="rect">
                    <a:avLst/>
                  </a:prstGeom>
                  <a:solidFill>
                    <a:srgbClr val="080000"/>
                  </a:solidFill>
                  <a:ln w="9525">
                    <a:noFill/>
                    <a:miter lim="800000"/>
                    <a:headEnd/>
                    <a:tailEnd/>
                  </a:ln>
                </p:spPr>
                <p:txBody>
                  <a:bodyPr/>
                  <a:lstStyle/>
                  <a:p>
                    <a:endParaRPr lang="es-ES"/>
                  </a:p>
                </p:txBody>
              </p:sp>
              <p:sp>
                <p:nvSpPr>
                  <p:cNvPr id="21249" name="Rectangle 6913"/>
                  <p:cNvSpPr>
                    <a:spLocks noChangeArrowheads="1"/>
                  </p:cNvSpPr>
                  <p:nvPr/>
                </p:nvSpPr>
                <p:spPr bwMode="auto">
                  <a:xfrm>
                    <a:off x="1360" y="4275"/>
                    <a:ext cx="4943" cy="1"/>
                  </a:xfrm>
                  <a:prstGeom prst="rect">
                    <a:avLst/>
                  </a:prstGeom>
                  <a:solidFill>
                    <a:srgbClr val="0F0000"/>
                  </a:solidFill>
                  <a:ln w="9525">
                    <a:noFill/>
                    <a:miter lim="800000"/>
                    <a:headEnd/>
                    <a:tailEnd/>
                  </a:ln>
                </p:spPr>
                <p:txBody>
                  <a:bodyPr/>
                  <a:lstStyle/>
                  <a:p>
                    <a:endParaRPr lang="es-ES"/>
                  </a:p>
                </p:txBody>
              </p:sp>
              <p:sp>
                <p:nvSpPr>
                  <p:cNvPr id="21250" name="Rectangle 6914"/>
                  <p:cNvSpPr>
                    <a:spLocks noChangeArrowheads="1"/>
                  </p:cNvSpPr>
                  <p:nvPr/>
                </p:nvSpPr>
                <p:spPr bwMode="auto">
                  <a:xfrm>
                    <a:off x="1360" y="4276"/>
                    <a:ext cx="4943" cy="1"/>
                  </a:xfrm>
                  <a:prstGeom prst="rect">
                    <a:avLst/>
                  </a:prstGeom>
                  <a:solidFill>
                    <a:srgbClr val="170000"/>
                  </a:solidFill>
                  <a:ln w="9525">
                    <a:noFill/>
                    <a:miter lim="800000"/>
                    <a:headEnd/>
                    <a:tailEnd/>
                  </a:ln>
                </p:spPr>
                <p:txBody>
                  <a:bodyPr/>
                  <a:lstStyle/>
                  <a:p>
                    <a:endParaRPr lang="es-ES"/>
                  </a:p>
                </p:txBody>
              </p:sp>
              <p:sp>
                <p:nvSpPr>
                  <p:cNvPr id="21251" name="Rectangle 6915"/>
                  <p:cNvSpPr>
                    <a:spLocks noChangeArrowheads="1"/>
                  </p:cNvSpPr>
                  <p:nvPr/>
                </p:nvSpPr>
                <p:spPr bwMode="auto">
                  <a:xfrm>
                    <a:off x="1360" y="4277"/>
                    <a:ext cx="4943" cy="1"/>
                  </a:xfrm>
                  <a:prstGeom prst="rect">
                    <a:avLst/>
                  </a:prstGeom>
                  <a:solidFill>
                    <a:srgbClr val="1A0000"/>
                  </a:solidFill>
                  <a:ln w="9525">
                    <a:noFill/>
                    <a:miter lim="800000"/>
                    <a:headEnd/>
                    <a:tailEnd/>
                  </a:ln>
                </p:spPr>
                <p:txBody>
                  <a:bodyPr/>
                  <a:lstStyle/>
                  <a:p>
                    <a:endParaRPr lang="es-ES"/>
                  </a:p>
                </p:txBody>
              </p:sp>
              <p:sp>
                <p:nvSpPr>
                  <p:cNvPr id="21252" name="Rectangle 6916"/>
                  <p:cNvSpPr>
                    <a:spLocks noChangeArrowheads="1"/>
                  </p:cNvSpPr>
                  <p:nvPr/>
                </p:nvSpPr>
                <p:spPr bwMode="auto">
                  <a:xfrm>
                    <a:off x="1360" y="4278"/>
                    <a:ext cx="4943" cy="1"/>
                  </a:xfrm>
                  <a:prstGeom prst="rect">
                    <a:avLst/>
                  </a:prstGeom>
                  <a:solidFill>
                    <a:srgbClr val="1D0000"/>
                  </a:solidFill>
                  <a:ln w="9525">
                    <a:noFill/>
                    <a:miter lim="800000"/>
                    <a:headEnd/>
                    <a:tailEnd/>
                  </a:ln>
                </p:spPr>
                <p:txBody>
                  <a:bodyPr/>
                  <a:lstStyle/>
                  <a:p>
                    <a:endParaRPr lang="es-ES"/>
                  </a:p>
                </p:txBody>
              </p:sp>
              <p:sp>
                <p:nvSpPr>
                  <p:cNvPr id="21253" name="Rectangle 6917"/>
                  <p:cNvSpPr>
                    <a:spLocks noChangeArrowheads="1"/>
                  </p:cNvSpPr>
                  <p:nvPr/>
                </p:nvSpPr>
                <p:spPr bwMode="auto">
                  <a:xfrm>
                    <a:off x="1360" y="4279"/>
                    <a:ext cx="4943" cy="1"/>
                  </a:xfrm>
                  <a:prstGeom prst="rect">
                    <a:avLst/>
                  </a:prstGeom>
                  <a:solidFill>
                    <a:srgbClr val="200000"/>
                  </a:solidFill>
                  <a:ln w="9525">
                    <a:noFill/>
                    <a:miter lim="800000"/>
                    <a:headEnd/>
                    <a:tailEnd/>
                  </a:ln>
                </p:spPr>
                <p:txBody>
                  <a:bodyPr/>
                  <a:lstStyle/>
                  <a:p>
                    <a:endParaRPr lang="es-ES"/>
                  </a:p>
                </p:txBody>
              </p:sp>
              <p:sp>
                <p:nvSpPr>
                  <p:cNvPr id="21254" name="Rectangle 6918"/>
                  <p:cNvSpPr>
                    <a:spLocks noChangeArrowheads="1"/>
                  </p:cNvSpPr>
                  <p:nvPr/>
                </p:nvSpPr>
                <p:spPr bwMode="auto">
                  <a:xfrm>
                    <a:off x="1360" y="4280"/>
                    <a:ext cx="4943" cy="1"/>
                  </a:xfrm>
                  <a:prstGeom prst="rect">
                    <a:avLst/>
                  </a:prstGeom>
                  <a:solidFill>
                    <a:srgbClr val="230000"/>
                  </a:solidFill>
                  <a:ln w="9525">
                    <a:noFill/>
                    <a:miter lim="800000"/>
                    <a:headEnd/>
                    <a:tailEnd/>
                  </a:ln>
                </p:spPr>
                <p:txBody>
                  <a:bodyPr/>
                  <a:lstStyle/>
                  <a:p>
                    <a:endParaRPr lang="es-ES"/>
                  </a:p>
                </p:txBody>
              </p:sp>
              <p:sp>
                <p:nvSpPr>
                  <p:cNvPr id="21255" name="Rectangle 6919"/>
                  <p:cNvSpPr>
                    <a:spLocks noChangeArrowheads="1"/>
                  </p:cNvSpPr>
                  <p:nvPr/>
                </p:nvSpPr>
                <p:spPr bwMode="auto">
                  <a:xfrm>
                    <a:off x="1360" y="4281"/>
                    <a:ext cx="4943" cy="1"/>
                  </a:xfrm>
                  <a:prstGeom prst="rect">
                    <a:avLst/>
                  </a:prstGeom>
                  <a:solidFill>
                    <a:srgbClr val="270000"/>
                  </a:solidFill>
                  <a:ln w="9525">
                    <a:noFill/>
                    <a:miter lim="800000"/>
                    <a:headEnd/>
                    <a:tailEnd/>
                  </a:ln>
                </p:spPr>
                <p:txBody>
                  <a:bodyPr/>
                  <a:lstStyle/>
                  <a:p>
                    <a:endParaRPr lang="es-ES"/>
                  </a:p>
                </p:txBody>
              </p:sp>
              <p:sp>
                <p:nvSpPr>
                  <p:cNvPr id="21256" name="Rectangle 6920"/>
                  <p:cNvSpPr>
                    <a:spLocks noChangeArrowheads="1"/>
                  </p:cNvSpPr>
                  <p:nvPr/>
                </p:nvSpPr>
                <p:spPr bwMode="auto">
                  <a:xfrm>
                    <a:off x="1360" y="4281"/>
                    <a:ext cx="4943" cy="1"/>
                  </a:xfrm>
                  <a:prstGeom prst="rect">
                    <a:avLst/>
                  </a:prstGeom>
                  <a:solidFill>
                    <a:srgbClr val="2A0000"/>
                  </a:solidFill>
                  <a:ln w="9525">
                    <a:noFill/>
                    <a:miter lim="800000"/>
                    <a:headEnd/>
                    <a:tailEnd/>
                  </a:ln>
                </p:spPr>
                <p:txBody>
                  <a:bodyPr/>
                  <a:lstStyle/>
                  <a:p>
                    <a:endParaRPr lang="es-ES"/>
                  </a:p>
                </p:txBody>
              </p:sp>
              <p:sp>
                <p:nvSpPr>
                  <p:cNvPr id="21257" name="Rectangle 6921"/>
                  <p:cNvSpPr>
                    <a:spLocks noChangeArrowheads="1"/>
                  </p:cNvSpPr>
                  <p:nvPr/>
                </p:nvSpPr>
                <p:spPr bwMode="auto">
                  <a:xfrm>
                    <a:off x="1360" y="4282"/>
                    <a:ext cx="4943" cy="1"/>
                  </a:xfrm>
                  <a:prstGeom prst="rect">
                    <a:avLst/>
                  </a:prstGeom>
                  <a:solidFill>
                    <a:srgbClr val="2D0000"/>
                  </a:solidFill>
                  <a:ln w="9525">
                    <a:noFill/>
                    <a:miter lim="800000"/>
                    <a:headEnd/>
                    <a:tailEnd/>
                  </a:ln>
                </p:spPr>
                <p:txBody>
                  <a:bodyPr/>
                  <a:lstStyle/>
                  <a:p>
                    <a:endParaRPr lang="es-ES"/>
                  </a:p>
                </p:txBody>
              </p:sp>
              <p:sp>
                <p:nvSpPr>
                  <p:cNvPr id="21258" name="Rectangle 6922"/>
                  <p:cNvSpPr>
                    <a:spLocks noChangeArrowheads="1"/>
                  </p:cNvSpPr>
                  <p:nvPr/>
                </p:nvSpPr>
                <p:spPr bwMode="auto">
                  <a:xfrm>
                    <a:off x="1360" y="4283"/>
                    <a:ext cx="4943" cy="1"/>
                  </a:xfrm>
                  <a:prstGeom prst="rect">
                    <a:avLst/>
                  </a:prstGeom>
                  <a:solidFill>
                    <a:srgbClr val="2F0000"/>
                  </a:solidFill>
                  <a:ln w="9525">
                    <a:noFill/>
                    <a:miter lim="800000"/>
                    <a:headEnd/>
                    <a:tailEnd/>
                  </a:ln>
                </p:spPr>
                <p:txBody>
                  <a:bodyPr/>
                  <a:lstStyle/>
                  <a:p>
                    <a:endParaRPr lang="es-ES"/>
                  </a:p>
                </p:txBody>
              </p:sp>
              <p:sp>
                <p:nvSpPr>
                  <p:cNvPr id="21259" name="Rectangle 6923"/>
                  <p:cNvSpPr>
                    <a:spLocks noChangeArrowheads="1"/>
                  </p:cNvSpPr>
                  <p:nvPr/>
                </p:nvSpPr>
                <p:spPr bwMode="auto">
                  <a:xfrm>
                    <a:off x="1360" y="4284"/>
                    <a:ext cx="4943" cy="1"/>
                  </a:xfrm>
                  <a:prstGeom prst="rect">
                    <a:avLst/>
                  </a:prstGeom>
                  <a:solidFill>
                    <a:srgbClr val="320000"/>
                  </a:solidFill>
                  <a:ln w="9525">
                    <a:noFill/>
                    <a:miter lim="800000"/>
                    <a:headEnd/>
                    <a:tailEnd/>
                  </a:ln>
                </p:spPr>
                <p:txBody>
                  <a:bodyPr/>
                  <a:lstStyle/>
                  <a:p>
                    <a:endParaRPr lang="es-ES"/>
                  </a:p>
                </p:txBody>
              </p:sp>
              <p:sp>
                <p:nvSpPr>
                  <p:cNvPr id="21260" name="Rectangle 6924"/>
                  <p:cNvSpPr>
                    <a:spLocks noChangeArrowheads="1"/>
                  </p:cNvSpPr>
                  <p:nvPr/>
                </p:nvSpPr>
                <p:spPr bwMode="auto">
                  <a:xfrm>
                    <a:off x="1360" y="4285"/>
                    <a:ext cx="4943" cy="1"/>
                  </a:xfrm>
                  <a:prstGeom prst="rect">
                    <a:avLst/>
                  </a:prstGeom>
                  <a:solidFill>
                    <a:srgbClr val="350000"/>
                  </a:solidFill>
                  <a:ln w="9525">
                    <a:noFill/>
                    <a:miter lim="800000"/>
                    <a:headEnd/>
                    <a:tailEnd/>
                  </a:ln>
                </p:spPr>
                <p:txBody>
                  <a:bodyPr/>
                  <a:lstStyle/>
                  <a:p>
                    <a:endParaRPr lang="es-ES"/>
                  </a:p>
                </p:txBody>
              </p:sp>
              <p:sp>
                <p:nvSpPr>
                  <p:cNvPr id="21261" name="Rectangle 6925"/>
                  <p:cNvSpPr>
                    <a:spLocks noChangeArrowheads="1"/>
                  </p:cNvSpPr>
                  <p:nvPr/>
                </p:nvSpPr>
                <p:spPr bwMode="auto">
                  <a:xfrm>
                    <a:off x="1360" y="4286"/>
                    <a:ext cx="4943" cy="1"/>
                  </a:xfrm>
                  <a:prstGeom prst="rect">
                    <a:avLst/>
                  </a:prstGeom>
                  <a:solidFill>
                    <a:srgbClr val="380000"/>
                  </a:solidFill>
                  <a:ln w="9525">
                    <a:noFill/>
                    <a:miter lim="800000"/>
                    <a:headEnd/>
                    <a:tailEnd/>
                  </a:ln>
                </p:spPr>
                <p:txBody>
                  <a:bodyPr/>
                  <a:lstStyle/>
                  <a:p>
                    <a:endParaRPr lang="es-ES"/>
                  </a:p>
                </p:txBody>
              </p:sp>
              <p:sp>
                <p:nvSpPr>
                  <p:cNvPr id="21262" name="Rectangle 6926"/>
                  <p:cNvSpPr>
                    <a:spLocks noChangeArrowheads="1"/>
                  </p:cNvSpPr>
                  <p:nvPr/>
                </p:nvSpPr>
                <p:spPr bwMode="auto">
                  <a:xfrm>
                    <a:off x="1360" y="4287"/>
                    <a:ext cx="4943" cy="1"/>
                  </a:xfrm>
                  <a:prstGeom prst="rect">
                    <a:avLst/>
                  </a:prstGeom>
                  <a:solidFill>
                    <a:srgbClr val="3B0000"/>
                  </a:solidFill>
                  <a:ln w="9525">
                    <a:noFill/>
                    <a:miter lim="800000"/>
                    <a:headEnd/>
                    <a:tailEnd/>
                  </a:ln>
                </p:spPr>
                <p:txBody>
                  <a:bodyPr/>
                  <a:lstStyle/>
                  <a:p>
                    <a:endParaRPr lang="es-ES"/>
                  </a:p>
                </p:txBody>
              </p:sp>
              <p:sp>
                <p:nvSpPr>
                  <p:cNvPr id="21263" name="Rectangle 6927"/>
                  <p:cNvSpPr>
                    <a:spLocks noChangeArrowheads="1"/>
                  </p:cNvSpPr>
                  <p:nvPr/>
                </p:nvSpPr>
                <p:spPr bwMode="auto">
                  <a:xfrm>
                    <a:off x="1360" y="4287"/>
                    <a:ext cx="4943" cy="1"/>
                  </a:xfrm>
                  <a:prstGeom prst="rect">
                    <a:avLst/>
                  </a:prstGeom>
                  <a:solidFill>
                    <a:srgbClr val="3E0000"/>
                  </a:solidFill>
                  <a:ln w="9525">
                    <a:noFill/>
                    <a:miter lim="800000"/>
                    <a:headEnd/>
                    <a:tailEnd/>
                  </a:ln>
                </p:spPr>
                <p:txBody>
                  <a:bodyPr/>
                  <a:lstStyle/>
                  <a:p>
                    <a:endParaRPr lang="es-ES"/>
                  </a:p>
                </p:txBody>
              </p:sp>
              <p:sp>
                <p:nvSpPr>
                  <p:cNvPr id="21264" name="Rectangle 6928"/>
                  <p:cNvSpPr>
                    <a:spLocks noChangeArrowheads="1"/>
                  </p:cNvSpPr>
                  <p:nvPr/>
                </p:nvSpPr>
                <p:spPr bwMode="auto">
                  <a:xfrm>
                    <a:off x="1360" y="4288"/>
                    <a:ext cx="4943" cy="1"/>
                  </a:xfrm>
                  <a:prstGeom prst="rect">
                    <a:avLst/>
                  </a:prstGeom>
                  <a:solidFill>
                    <a:srgbClr val="400000"/>
                  </a:solidFill>
                  <a:ln w="9525">
                    <a:noFill/>
                    <a:miter lim="800000"/>
                    <a:headEnd/>
                    <a:tailEnd/>
                  </a:ln>
                </p:spPr>
                <p:txBody>
                  <a:bodyPr/>
                  <a:lstStyle/>
                  <a:p>
                    <a:endParaRPr lang="es-ES"/>
                  </a:p>
                </p:txBody>
              </p:sp>
              <p:sp>
                <p:nvSpPr>
                  <p:cNvPr id="21265" name="Rectangle 6929"/>
                  <p:cNvSpPr>
                    <a:spLocks noChangeArrowheads="1"/>
                  </p:cNvSpPr>
                  <p:nvPr/>
                </p:nvSpPr>
                <p:spPr bwMode="auto">
                  <a:xfrm>
                    <a:off x="1360" y="4289"/>
                    <a:ext cx="4943" cy="1"/>
                  </a:xfrm>
                  <a:prstGeom prst="rect">
                    <a:avLst/>
                  </a:prstGeom>
                  <a:solidFill>
                    <a:srgbClr val="430000"/>
                  </a:solidFill>
                  <a:ln w="9525">
                    <a:noFill/>
                    <a:miter lim="800000"/>
                    <a:headEnd/>
                    <a:tailEnd/>
                  </a:ln>
                </p:spPr>
                <p:txBody>
                  <a:bodyPr/>
                  <a:lstStyle/>
                  <a:p>
                    <a:endParaRPr lang="es-ES"/>
                  </a:p>
                </p:txBody>
              </p:sp>
              <p:sp>
                <p:nvSpPr>
                  <p:cNvPr id="21266" name="Rectangle 6930"/>
                  <p:cNvSpPr>
                    <a:spLocks noChangeArrowheads="1"/>
                  </p:cNvSpPr>
                  <p:nvPr/>
                </p:nvSpPr>
                <p:spPr bwMode="auto">
                  <a:xfrm>
                    <a:off x="1360" y="4290"/>
                    <a:ext cx="4943" cy="1"/>
                  </a:xfrm>
                  <a:prstGeom prst="rect">
                    <a:avLst/>
                  </a:prstGeom>
                  <a:solidFill>
                    <a:srgbClr val="460000"/>
                  </a:solidFill>
                  <a:ln w="9525">
                    <a:noFill/>
                    <a:miter lim="800000"/>
                    <a:headEnd/>
                    <a:tailEnd/>
                  </a:ln>
                </p:spPr>
                <p:txBody>
                  <a:bodyPr/>
                  <a:lstStyle/>
                  <a:p>
                    <a:endParaRPr lang="es-ES"/>
                  </a:p>
                </p:txBody>
              </p:sp>
              <p:sp>
                <p:nvSpPr>
                  <p:cNvPr id="21267" name="Rectangle 6931"/>
                  <p:cNvSpPr>
                    <a:spLocks noChangeArrowheads="1"/>
                  </p:cNvSpPr>
                  <p:nvPr/>
                </p:nvSpPr>
                <p:spPr bwMode="auto">
                  <a:xfrm>
                    <a:off x="1360" y="4291"/>
                    <a:ext cx="4943" cy="1"/>
                  </a:xfrm>
                  <a:prstGeom prst="rect">
                    <a:avLst/>
                  </a:prstGeom>
                  <a:solidFill>
                    <a:srgbClr val="490000"/>
                  </a:solidFill>
                  <a:ln w="9525">
                    <a:noFill/>
                    <a:miter lim="800000"/>
                    <a:headEnd/>
                    <a:tailEnd/>
                  </a:ln>
                </p:spPr>
                <p:txBody>
                  <a:bodyPr/>
                  <a:lstStyle/>
                  <a:p>
                    <a:endParaRPr lang="es-ES"/>
                  </a:p>
                </p:txBody>
              </p:sp>
              <p:sp>
                <p:nvSpPr>
                  <p:cNvPr id="21268" name="Rectangle 6932"/>
                  <p:cNvSpPr>
                    <a:spLocks noChangeArrowheads="1"/>
                  </p:cNvSpPr>
                  <p:nvPr/>
                </p:nvSpPr>
                <p:spPr bwMode="auto">
                  <a:xfrm>
                    <a:off x="1360" y="4292"/>
                    <a:ext cx="4943" cy="1"/>
                  </a:xfrm>
                  <a:prstGeom prst="rect">
                    <a:avLst/>
                  </a:prstGeom>
                  <a:solidFill>
                    <a:srgbClr val="4C0000"/>
                  </a:solidFill>
                  <a:ln w="9525">
                    <a:noFill/>
                    <a:miter lim="800000"/>
                    <a:headEnd/>
                    <a:tailEnd/>
                  </a:ln>
                </p:spPr>
                <p:txBody>
                  <a:bodyPr/>
                  <a:lstStyle/>
                  <a:p>
                    <a:endParaRPr lang="es-ES"/>
                  </a:p>
                </p:txBody>
              </p:sp>
              <p:sp>
                <p:nvSpPr>
                  <p:cNvPr id="21269" name="Rectangle 6933"/>
                  <p:cNvSpPr>
                    <a:spLocks noChangeArrowheads="1"/>
                  </p:cNvSpPr>
                  <p:nvPr/>
                </p:nvSpPr>
                <p:spPr bwMode="auto">
                  <a:xfrm>
                    <a:off x="1360" y="4293"/>
                    <a:ext cx="4943" cy="1"/>
                  </a:xfrm>
                  <a:prstGeom prst="rect">
                    <a:avLst/>
                  </a:prstGeom>
                  <a:solidFill>
                    <a:srgbClr val="4F0000"/>
                  </a:solidFill>
                  <a:ln w="9525">
                    <a:noFill/>
                    <a:miter lim="800000"/>
                    <a:headEnd/>
                    <a:tailEnd/>
                  </a:ln>
                </p:spPr>
                <p:txBody>
                  <a:bodyPr/>
                  <a:lstStyle/>
                  <a:p>
                    <a:endParaRPr lang="es-ES"/>
                  </a:p>
                </p:txBody>
              </p:sp>
              <p:sp>
                <p:nvSpPr>
                  <p:cNvPr id="21270" name="Rectangle 6934"/>
                  <p:cNvSpPr>
                    <a:spLocks noChangeArrowheads="1"/>
                  </p:cNvSpPr>
                  <p:nvPr/>
                </p:nvSpPr>
                <p:spPr bwMode="auto">
                  <a:xfrm>
                    <a:off x="1360" y="4293"/>
                    <a:ext cx="4943" cy="1"/>
                  </a:xfrm>
                  <a:prstGeom prst="rect">
                    <a:avLst/>
                  </a:prstGeom>
                  <a:solidFill>
                    <a:srgbClr val="510000"/>
                  </a:solidFill>
                  <a:ln w="9525">
                    <a:noFill/>
                    <a:miter lim="800000"/>
                    <a:headEnd/>
                    <a:tailEnd/>
                  </a:ln>
                </p:spPr>
                <p:txBody>
                  <a:bodyPr/>
                  <a:lstStyle/>
                  <a:p>
                    <a:endParaRPr lang="es-ES"/>
                  </a:p>
                </p:txBody>
              </p:sp>
              <p:sp>
                <p:nvSpPr>
                  <p:cNvPr id="21271" name="Rectangle 6935"/>
                  <p:cNvSpPr>
                    <a:spLocks noChangeArrowheads="1"/>
                  </p:cNvSpPr>
                  <p:nvPr/>
                </p:nvSpPr>
                <p:spPr bwMode="auto">
                  <a:xfrm>
                    <a:off x="1360" y="4294"/>
                    <a:ext cx="4943" cy="1"/>
                  </a:xfrm>
                  <a:prstGeom prst="rect">
                    <a:avLst/>
                  </a:prstGeom>
                  <a:solidFill>
                    <a:srgbClr val="540000"/>
                  </a:solidFill>
                  <a:ln w="9525">
                    <a:noFill/>
                    <a:miter lim="800000"/>
                    <a:headEnd/>
                    <a:tailEnd/>
                  </a:ln>
                </p:spPr>
                <p:txBody>
                  <a:bodyPr/>
                  <a:lstStyle/>
                  <a:p>
                    <a:endParaRPr lang="es-ES"/>
                  </a:p>
                </p:txBody>
              </p:sp>
              <p:sp>
                <p:nvSpPr>
                  <p:cNvPr id="21272" name="Rectangle 6936"/>
                  <p:cNvSpPr>
                    <a:spLocks noChangeArrowheads="1"/>
                  </p:cNvSpPr>
                  <p:nvPr/>
                </p:nvSpPr>
                <p:spPr bwMode="auto">
                  <a:xfrm>
                    <a:off x="1360" y="4295"/>
                    <a:ext cx="4943" cy="1"/>
                  </a:xfrm>
                  <a:prstGeom prst="rect">
                    <a:avLst/>
                  </a:prstGeom>
                  <a:solidFill>
                    <a:srgbClr val="570000"/>
                  </a:solidFill>
                  <a:ln w="9525">
                    <a:noFill/>
                    <a:miter lim="800000"/>
                    <a:headEnd/>
                    <a:tailEnd/>
                  </a:ln>
                </p:spPr>
                <p:txBody>
                  <a:bodyPr/>
                  <a:lstStyle/>
                  <a:p>
                    <a:endParaRPr lang="es-ES"/>
                  </a:p>
                </p:txBody>
              </p:sp>
              <p:sp>
                <p:nvSpPr>
                  <p:cNvPr id="21273" name="Rectangle 6937"/>
                  <p:cNvSpPr>
                    <a:spLocks noChangeArrowheads="1"/>
                  </p:cNvSpPr>
                  <p:nvPr/>
                </p:nvSpPr>
                <p:spPr bwMode="auto">
                  <a:xfrm>
                    <a:off x="1360" y="4296"/>
                    <a:ext cx="4943" cy="1"/>
                  </a:xfrm>
                  <a:prstGeom prst="rect">
                    <a:avLst/>
                  </a:prstGeom>
                  <a:solidFill>
                    <a:srgbClr val="5A0000"/>
                  </a:solidFill>
                  <a:ln w="9525">
                    <a:noFill/>
                    <a:miter lim="800000"/>
                    <a:headEnd/>
                    <a:tailEnd/>
                  </a:ln>
                </p:spPr>
                <p:txBody>
                  <a:bodyPr/>
                  <a:lstStyle/>
                  <a:p>
                    <a:endParaRPr lang="es-ES"/>
                  </a:p>
                </p:txBody>
              </p:sp>
              <p:sp>
                <p:nvSpPr>
                  <p:cNvPr id="21274" name="Rectangle 6938"/>
                  <p:cNvSpPr>
                    <a:spLocks noChangeArrowheads="1"/>
                  </p:cNvSpPr>
                  <p:nvPr/>
                </p:nvSpPr>
                <p:spPr bwMode="auto">
                  <a:xfrm>
                    <a:off x="1360" y="4297"/>
                    <a:ext cx="4943" cy="1"/>
                  </a:xfrm>
                  <a:prstGeom prst="rect">
                    <a:avLst/>
                  </a:prstGeom>
                  <a:solidFill>
                    <a:srgbClr val="5D0000"/>
                  </a:solidFill>
                  <a:ln w="9525">
                    <a:noFill/>
                    <a:miter lim="800000"/>
                    <a:headEnd/>
                    <a:tailEnd/>
                  </a:ln>
                </p:spPr>
                <p:txBody>
                  <a:bodyPr/>
                  <a:lstStyle/>
                  <a:p>
                    <a:endParaRPr lang="es-ES"/>
                  </a:p>
                </p:txBody>
              </p:sp>
              <p:sp>
                <p:nvSpPr>
                  <p:cNvPr id="21275" name="Rectangle 6939"/>
                  <p:cNvSpPr>
                    <a:spLocks noChangeArrowheads="1"/>
                  </p:cNvSpPr>
                  <p:nvPr/>
                </p:nvSpPr>
                <p:spPr bwMode="auto">
                  <a:xfrm>
                    <a:off x="1360" y="4298"/>
                    <a:ext cx="4943" cy="1"/>
                  </a:xfrm>
                  <a:prstGeom prst="rect">
                    <a:avLst/>
                  </a:prstGeom>
                  <a:solidFill>
                    <a:srgbClr val="600000"/>
                  </a:solidFill>
                  <a:ln w="9525">
                    <a:noFill/>
                    <a:miter lim="800000"/>
                    <a:headEnd/>
                    <a:tailEnd/>
                  </a:ln>
                </p:spPr>
                <p:txBody>
                  <a:bodyPr/>
                  <a:lstStyle/>
                  <a:p>
                    <a:endParaRPr lang="es-ES"/>
                  </a:p>
                </p:txBody>
              </p:sp>
              <p:sp>
                <p:nvSpPr>
                  <p:cNvPr id="21276" name="Rectangle 6940"/>
                  <p:cNvSpPr>
                    <a:spLocks noChangeArrowheads="1"/>
                  </p:cNvSpPr>
                  <p:nvPr/>
                </p:nvSpPr>
                <p:spPr bwMode="auto">
                  <a:xfrm>
                    <a:off x="1360" y="4299"/>
                    <a:ext cx="4943" cy="1"/>
                  </a:xfrm>
                  <a:prstGeom prst="rect">
                    <a:avLst/>
                  </a:prstGeom>
                  <a:solidFill>
                    <a:srgbClr val="620000"/>
                  </a:solidFill>
                  <a:ln w="9525">
                    <a:noFill/>
                    <a:miter lim="800000"/>
                    <a:headEnd/>
                    <a:tailEnd/>
                  </a:ln>
                </p:spPr>
                <p:txBody>
                  <a:bodyPr/>
                  <a:lstStyle/>
                  <a:p>
                    <a:endParaRPr lang="es-ES"/>
                  </a:p>
                </p:txBody>
              </p:sp>
              <p:sp>
                <p:nvSpPr>
                  <p:cNvPr id="21277" name="Rectangle 6941"/>
                  <p:cNvSpPr>
                    <a:spLocks noChangeArrowheads="1"/>
                  </p:cNvSpPr>
                  <p:nvPr/>
                </p:nvSpPr>
                <p:spPr bwMode="auto">
                  <a:xfrm>
                    <a:off x="1360" y="4299"/>
                    <a:ext cx="4943" cy="1"/>
                  </a:xfrm>
                  <a:prstGeom prst="rect">
                    <a:avLst/>
                  </a:prstGeom>
                  <a:solidFill>
                    <a:srgbClr val="650000"/>
                  </a:solidFill>
                  <a:ln w="9525">
                    <a:noFill/>
                    <a:miter lim="800000"/>
                    <a:headEnd/>
                    <a:tailEnd/>
                  </a:ln>
                </p:spPr>
                <p:txBody>
                  <a:bodyPr/>
                  <a:lstStyle/>
                  <a:p>
                    <a:endParaRPr lang="es-ES"/>
                  </a:p>
                </p:txBody>
              </p:sp>
              <p:sp>
                <p:nvSpPr>
                  <p:cNvPr id="21278" name="Rectangle 6942"/>
                  <p:cNvSpPr>
                    <a:spLocks noChangeArrowheads="1"/>
                  </p:cNvSpPr>
                  <p:nvPr/>
                </p:nvSpPr>
                <p:spPr bwMode="auto">
                  <a:xfrm>
                    <a:off x="1360" y="4300"/>
                    <a:ext cx="4943" cy="1"/>
                  </a:xfrm>
                  <a:prstGeom prst="rect">
                    <a:avLst/>
                  </a:prstGeom>
                  <a:solidFill>
                    <a:srgbClr val="680000"/>
                  </a:solidFill>
                  <a:ln w="9525">
                    <a:noFill/>
                    <a:miter lim="800000"/>
                    <a:headEnd/>
                    <a:tailEnd/>
                  </a:ln>
                </p:spPr>
                <p:txBody>
                  <a:bodyPr/>
                  <a:lstStyle/>
                  <a:p>
                    <a:endParaRPr lang="es-ES"/>
                  </a:p>
                </p:txBody>
              </p:sp>
              <p:sp>
                <p:nvSpPr>
                  <p:cNvPr id="21279" name="Rectangle 6943"/>
                  <p:cNvSpPr>
                    <a:spLocks noChangeArrowheads="1"/>
                  </p:cNvSpPr>
                  <p:nvPr/>
                </p:nvSpPr>
                <p:spPr bwMode="auto">
                  <a:xfrm>
                    <a:off x="1360" y="4301"/>
                    <a:ext cx="4943" cy="1"/>
                  </a:xfrm>
                  <a:prstGeom prst="rect">
                    <a:avLst/>
                  </a:prstGeom>
                  <a:solidFill>
                    <a:srgbClr val="6B0000"/>
                  </a:solidFill>
                  <a:ln w="9525">
                    <a:noFill/>
                    <a:miter lim="800000"/>
                    <a:headEnd/>
                    <a:tailEnd/>
                  </a:ln>
                </p:spPr>
                <p:txBody>
                  <a:bodyPr/>
                  <a:lstStyle/>
                  <a:p>
                    <a:endParaRPr lang="es-ES"/>
                  </a:p>
                </p:txBody>
              </p:sp>
              <p:sp>
                <p:nvSpPr>
                  <p:cNvPr id="21280" name="Rectangle 6944"/>
                  <p:cNvSpPr>
                    <a:spLocks noChangeArrowheads="1"/>
                  </p:cNvSpPr>
                  <p:nvPr/>
                </p:nvSpPr>
                <p:spPr bwMode="auto">
                  <a:xfrm>
                    <a:off x="1360" y="4302"/>
                    <a:ext cx="4943" cy="1"/>
                  </a:xfrm>
                  <a:prstGeom prst="rect">
                    <a:avLst/>
                  </a:prstGeom>
                  <a:solidFill>
                    <a:srgbClr val="6E0000"/>
                  </a:solidFill>
                  <a:ln w="9525">
                    <a:noFill/>
                    <a:miter lim="800000"/>
                    <a:headEnd/>
                    <a:tailEnd/>
                  </a:ln>
                </p:spPr>
                <p:txBody>
                  <a:bodyPr/>
                  <a:lstStyle/>
                  <a:p>
                    <a:endParaRPr lang="es-ES"/>
                  </a:p>
                </p:txBody>
              </p:sp>
              <p:sp>
                <p:nvSpPr>
                  <p:cNvPr id="21281" name="Rectangle 6945"/>
                  <p:cNvSpPr>
                    <a:spLocks noChangeArrowheads="1"/>
                  </p:cNvSpPr>
                  <p:nvPr/>
                </p:nvSpPr>
                <p:spPr bwMode="auto">
                  <a:xfrm>
                    <a:off x="1360" y="4303"/>
                    <a:ext cx="4943" cy="1"/>
                  </a:xfrm>
                  <a:prstGeom prst="rect">
                    <a:avLst/>
                  </a:prstGeom>
                  <a:solidFill>
                    <a:srgbClr val="710000"/>
                  </a:solidFill>
                  <a:ln w="9525">
                    <a:noFill/>
                    <a:miter lim="800000"/>
                    <a:headEnd/>
                    <a:tailEnd/>
                  </a:ln>
                </p:spPr>
                <p:txBody>
                  <a:bodyPr/>
                  <a:lstStyle/>
                  <a:p>
                    <a:endParaRPr lang="es-ES"/>
                  </a:p>
                </p:txBody>
              </p:sp>
              <p:sp>
                <p:nvSpPr>
                  <p:cNvPr id="21282" name="Rectangle 6946"/>
                  <p:cNvSpPr>
                    <a:spLocks noChangeArrowheads="1"/>
                  </p:cNvSpPr>
                  <p:nvPr/>
                </p:nvSpPr>
                <p:spPr bwMode="auto">
                  <a:xfrm>
                    <a:off x="1360" y="4304"/>
                    <a:ext cx="4943" cy="1"/>
                  </a:xfrm>
                  <a:prstGeom prst="rect">
                    <a:avLst/>
                  </a:prstGeom>
                  <a:solidFill>
                    <a:srgbClr val="730000"/>
                  </a:solidFill>
                  <a:ln w="9525">
                    <a:noFill/>
                    <a:miter lim="800000"/>
                    <a:headEnd/>
                    <a:tailEnd/>
                  </a:ln>
                </p:spPr>
                <p:txBody>
                  <a:bodyPr/>
                  <a:lstStyle/>
                  <a:p>
                    <a:endParaRPr lang="es-ES"/>
                  </a:p>
                </p:txBody>
              </p:sp>
              <p:sp>
                <p:nvSpPr>
                  <p:cNvPr id="21283" name="Rectangle 6947"/>
                  <p:cNvSpPr>
                    <a:spLocks noChangeArrowheads="1"/>
                  </p:cNvSpPr>
                  <p:nvPr/>
                </p:nvSpPr>
                <p:spPr bwMode="auto">
                  <a:xfrm>
                    <a:off x="1360" y="4305"/>
                    <a:ext cx="4943" cy="1"/>
                  </a:xfrm>
                  <a:prstGeom prst="rect">
                    <a:avLst/>
                  </a:prstGeom>
                  <a:solidFill>
                    <a:srgbClr val="760000"/>
                  </a:solidFill>
                  <a:ln w="9525">
                    <a:noFill/>
                    <a:miter lim="800000"/>
                    <a:headEnd/>
                    <a:tailEnd/>
                  </a:ln>
                </p:spPr>
                <p:txBody>
                  <a:bodyPr/>
                  <a:lstStyle/>
                  <a:p>
                    <a:endParaRPr lang="es-ES"/>
                  </a:p>
                </p:txBody>
              </p:sp>
              <p:sp>
                <p:nvSpPr>
                  <p:cNvPr id="21284" name="Rectangle 6948"/>
                  <p:cNvSpPr>
                    <a:spLocks noChangeArrowheads="1"/>
                  </p:cNvSpPr>
                  <p:nvPr/>
                </p:nvSpPr>
                <p:spPr bwMode="auto">
                  <a:xfrm>
                    <a:off x="1360" y="4305"/>
                    <a:ext cx="4943" cy="1"/>
                  </a:xfrm>
                  <a:prstGeom prst="rect">
                    <a:avLst/>
                  </a:prstGeom>
                  <a:solidFill>
                    <a:srgbClr val="790000"/>
                  </a:solidFill>
                  <a:ln w="9525">
                    <a:noFill/>
                    <a:miter lim="800000"/>
                    <a:headEnd/>
                    <a:tailEnd/>
                  </a:ln>
                </p:spPr>
                <p:txBody>
                  <a:bodyPr/>
                  <a:lstStyle/>
                  <a:p>
                    <a:endParaRPr lang="es-ES"/>
                  </a:p>
                </p:txBody>
              </p:sp>
              <p:sp>
                <p:nvSpPr>
                  <p:cNvPr id="21285" name="Rectangle 6949"/>
                  <p:cNvSpPr>
                    <a:spLocks noChangeArrowheads="1"/>
                  </p:cNvSpPr>
                  <p:nvPr/>
                </p:nvSpPr>
                <p:spPr bwMode="auto">
                  <a:xfrm>
                    <a:off x="1360" y="4306"/>
                    <a:ext cx="4943" cy="1"/>
                  </a:xfrm>
                  <a:prstGeom prst="rect">
                    <a:avLst/>
                  </a:prstGeom>
                  <a:solidFill>
                    <a:srgbClr val="7B0000"/>
                  </a:solidFill>
                  <a:ln w="9525">
                    <a:noFill/>
                    <a:miter lim="800000"/>
                    <a:headEnd/>
                    <a:tailEnd/>
                  </a:ln>
                </p:spPr>
                <p:txBody>
                  <a:bodyPr/>
                  <a:lstStyle/>
                  <a:p>
                    <a:endParaRPr lang="es-ES"/>
                  </a:p>
                </p:txBody>
              </p:sp>
              <p:sp>
                <p:nvSpPr>
                  <p:cNvPr id="21286" name="Rectangle 6950"/>
                  <p:cNvSpPr>
                    <a:spLocks noChangeArrowheads="1"/>
                  </p:cNvSpPr>
                  <p:nvPr/>
                </p:nvSpPr>
                <p:spPr bwMode="auto">
                  <a:xfrm>
                    <a:off x="1360" y="4307"/>
                    <a:ext cx="4943" cy="1"/>
                  </a:xfrm>
                  <a:prstGeom prst="rect">
                    <a:avLst/>
                  </a:prstGeom>
                  <a:solidFill>
                    <a:srgbClr val="7E0000"/>
                  </a:solidFill>
                  <a:ln w="9525">
                    <a:noFill/>
                    <a:miter lim="800000"/>
                    <a:headEnd/>
                    <a:tailEnd/>
                  </a:ln>
                </p:spPr>
                <p:txBody>
                  <a:bodyPr/>
                  <a:lstStyle/>
                  <a:p>
                    <a:endParaRPr lang="es-ES"/>
                  </a:p>
                </p:txBody>
              </p:sp>
              <p:sp>
                <p:nvSpPr>
                  <p:cNvPr id="21287" name="Rectangle 6951"/>
                  <p:cNvSpPr>
                    <a:spLocks noChangeArrowheads="1"/>
                  </p:cNvSpPr>
                  <p:nvPr/>
                </p:nvSpPr>
                <p:spPr bwMode="auto">
                  <a:xfrm>
                    <a:off x="1360" y="4308"/>
                    <a:ext cx="4943" cy="1"/>
                  </a:xfrm>
                  <a:prstGeom prst="rect">
                    <a:avLst/>
                  </a:prstGeom>
                  <a:solidFill>
                    <a:srgbClr val="810000"/>
                  </a:solidFill>
                  <a:ln w="9525">
                    <a:noFill/>
                    <a:miter lim="800000"/>
                    <a:headEnd/>
                    <a:tailEnd/>
                  </a:ln>
                </p:spPr>
                <p:txBody>
                  <a:bodyPr/>
                  <a:lstStyle/>
                  <a:p>
                    <a:endParaRPr lang="es-ES"/>
                  </a:p>
                </p:txBody>
              </p:sp>
              <p:sp>
                <p:nvSpPr>
                  <p:cNvPr id="21288" name="Rectangle 6952"/>
                  <p:cNvSpPr>
                    <a:spLocks noChangeArrowheads="1"/>
                  </p:cNvSpPr>
                  <p:nvPr/>
                </p:nvSpPr>
                <p:spPr bwMode="auto">
                  <a:xfrm>
                    <a:off x="1360" y="4309"/>
                    <a:ext cx="4943" cy="1"/>
                  </a:xfrm>
                  <a:prstGeom prst="rect">
                    <a:avLst/>
                  </a:prstGeom>
                  <a:solidFill>
                    <a:srgbClr val="830000"/>
                  </a:solidFill>
                  <a:ln w="9525">
                    <a:noFill/>
                    <a:miter lim="800000"/>
                    <a:headEnd/>
                    <a:tailEnd/>
                  </a:ln>
                </p:spPr>
                <p:txBody>
                  <a:bodyPr/>
                  <a:lstStyle/>
                  <a:p>
                    <a:endParaRPr lang="es-ES"/>
                  </a:p>
                </p:txBody>
              </p:sp>
              <p:sp>
                <p:nvSpPr>
                  <p:cNvPr id="21289" name="Rectangle 6953"/>
                  <p:cNvSpPr>
                    <a:spLocks noChangeArrowheads="1"/>
                  </p:cNvSpPr>
                  <p:nvPr/>
                </p:nvSpPr>
                <p:spPr bwMode="auto">
                  <a:xfrm>
                    <a:off x="1360" y="4310"/>
                    <a:ext cx="4943" cy="1"/>
                  </a:xfrm>
                  <a:prstGeom prst="rect">
                    <a:avLst/>
                  </a:prstGeom>
                  <a:solidFill>
                    <a:srgbClr val="860000"/>
                  </a:solidFill>
                  <a:ln w="9525">
                    <a:noFill/>
                    <a:miter lim="800000"/>
                    <a:headEnd/>
                    <a:tailEnd/>
                  </a:ln>
                </p:spPr>
                <p:txBody>
                  <a:bodyPr/>
                  <a:lstStyle/>
                  <a:p>
                    <a:endParaRPr lang="es-ES"/>
                  </a:p>
                </p:txBody>
              </p:sp>
              <p:sp>
                <p:nvSpPr>
                  <p:cNvPr id="21290" name="Rectangle 6954"/>
                  <p:cNvSpPr>
                    <a:spLocks noChangeArrowheads="1"/>
                  </p:cNvSpPr>
                  <p:nvPr/>
                </p:nvSpPr>
                <p:spPr bwMode="auto">
                  <a:xfrm>
                    <a:off x="1360" y="4311"/>
                    <a:ext cx="4943" cy="1"/>
                  </a:xfrm>
                  <a:prstGeom prst="rect">
                    <a:avLst/>
                  </a:prstGeom>
                  <a:solidFill>
                    <a:srgbClr val="890000"/>
                  </a:solidFill>
                  <a:ln w="9525">
                    <a:noFill/>
                    <a:miter lim="800000"/>
                    <a:headEnd/>
                    <a:tailEnd/>
                  </a:ln>
                </p:spPr>
                <p:txBody>
                  <a:bodyPr/>
                  <a:lstStyle/>
                  <a:p>
                    <a:endParaRPr lang="es-ES"/>
                  </a:p>
                </p:txBody>
              </p:sp>
              <p:sp>
                <p:nvSpPr>
                  <p:cNvPr id="21291" name="Rectangle 6955"/>
                  <p:cNvSpPr>
                    <a:spLocks noChangeArrowheads="1"/>
                  </p:cNvSpPr>
                  <p:nvPr/>
                </p:nvSpPr>
                <p:spPr bwMode="auto">
                  <a:xfrm>
                    <a:off x="1360" y="4311"/>
                    <a:ext cx="4943" cy="1"/>
                  </a:xfrm>
                  <a:prstGeom prst="rect">
                    <a:avLst/>
                  </a:prstGeom>
                  <a:solidFill>
                    <a:srgbClr val="8B0000"/>
                  </a:solidFill>
                  <a:ln w="9525">
                    <a:noFill/>
                    <a:miter lim="800000"/>
                    <a:headEnd/>
                    <a:tailEnd/>
                  </a:ln>
                </p:spPr>
                <p:txBody>
                  <a:bodyPr/>
                  <a:lstStyle/>
                  <a:p>
                    <a:endParaRPr lang="es-ES"/>
                  </a:p>
                </p:txBody>
              </p:sp>
              <p:sp>
                <p:nvSpPr>
                  <p:cNvPr id="21292" name="Rectangle 6956"/>
                  <p:cNvSpPr>
                    <a:spLocks noChangeArrowheads="1"/>
                  </p:cNvSpPr>
                  <p:nvPr/>
                </p:nvSpPr>
                <p:spPr bwMode="auto">
                  <a:xfrm>
                    <a:off x="1360" y="4312"/>
                    <a:ext cx="4943" cy="1"/>
                  </a:xfrm>
                  <a:prstGeom prst="rect">
                    <a:avLst/>
                  </a:prstGeom>
                  <a:solidFill>
                    <a:srgbClr val="8E0000"/>
                  </a:solidFill>
                  <a:ln w="9525">
                    <a:noFill/>
                    <a:miter lim="800000"/>
                    <a:headEnd/>
                    <a:tailEnd/>
                  </a:ln>
                </p:spPr>
                <p:txBody>
                  <a:bodyPr/>
                  <a:lstStyle/>
                  <a:p>
                    <a:endParaRPr lang="es-ES"/>
                  </a:p>
                </p:txBody>
              </p:sp>
              <p:sp>
                <p:nvSpPr>
                  <p:cNvPr id="21293" name="Rectangle 6957"/>
                  <p:cNvSpPr>
                    <a:spLocks noChangeArrowheads="1"/>
                  </p:cNvSpPr>
                  <p:nvPr/>
                </p:nvSpPr>
                <p:spPr bwMode="auto">
                  <a:xfrm>
                    <a:off x="1360" y="4313"/>
                    <a:ext cx="4943" cy="1"/>
                  </a:xfrm>
                  <a:prstGeom prst="rect">
                    <a:avLst/>
                  </a:prstGeom>
                  <a:solidFill>
                    <a:srgbClr val="900000"/>
                  </a:solidFill>
                  <a:ln w="9525">
                    <a:noFill/>
                    <a:miter lim="800000"/>
                    <a:headEnd/>
                    <a:tailEnd/>
                  </a:ln>
                </p:spPr>
                <p:txBody>
                  <a:bodyPr/>
                  <a:lstStyle/>
                  <a:p>
                    <a:endParaRPr lang="es-ES"/>
                  </a:p>
                </p:txBody>
              </p:sp>
              <p:sp>
                <p:nvSpPr>
                  <p:cNvPr id="21294" name="Rectangle 6958"/>
                  <p:cNvSpPr>
                    <a:spLocks noChangeArrowheads="1"/>
                  </p:cNvSpPr>
                  <p:nvPr/>
                </p:nvSpPr>
                <p:spPr bwMode="auto">
                  <a:xfrm>
                    <a:off x="1360" y="4314"/>
                    <a:ext cx="4943" cy="1"/>
                  </a:xfrm>
                  <a:prstGeom prst="rect">
                    <a:avLst/>
                  </a:prstGeom>
                  <a:solidFill>
                    <a:srgbClr val="930000"/>
                  </a:solidFill>
                  <a:ln w="9525">
                    <a:noFill/>
                    <a:miter lim="800000"/>
                    <a:headEnd/>
                    <a:tailEnd/>
                  </a:ln>
                </p:spPr>
                <p:txBody>
                  <a:bodyPr/>
                  <a:lstStyle/>
                  <a:p>
                    <a:endParaRPr lang="es-ES"/>
                  </a:p>
                </p:txBody>
              </p:sp>
              <p:sp>
                <p:nvSpPr>
                  <p:cNvPr id="21295" name="Rectangle 6959"/>
                  <p:cNvSpPr>
                    <a:spLocks noChangeArrowheads="1"/>
                  </p:cNvSpPr>
                  <p:nvPr/>
                </p:nvSpPr>
                <p:spPr bwMode="auto">
                  <a:xfrm>
                    <a:off x="1360" y="4315"/>
                    <a:ext cx="4943" cy="1"/>
                  </a:xfrm>
                  <a:prstGeom prst="rect">
                    <a:avLst/>
                  </a:prstGeom>
                  <a:solidFill>
                    <a:srgbClr val="950000"/>
                  </a:solidFill>
                  <a:ln w="9525">
                    <a:noFill/>
                    <a:miter lim="800000"/>
                    <a:headEnd/>
                    <a:tailEnd/>
                  </a:ln>
                </p:spPr>
                <p:txBody>
                  <a:bodyPr/>
                  <a:lstStyle/>
                  <a:p>
                    <a:endParaRPr lang="es-ES"/>
                  </a:p>
                </p:txBody>
              </p:sp>
              <p:sp>
                <p:nvSpPr>
                  <p:cNvPr id="21296" name="Rectangle 6960"/>
                  <p:cNvSpPr>
                    <a:spLocks noChangeArrowheads="1"/>
                  </p:cNvSpPr>
                  <p:nvPr/>
                </p:nvSpPr>
                <p:spPr bwMode="auto">
                  <a:xfrm>
                    <a:off x="1360" y="4316"/>
                    <a:ext cx="4943" cy="1"/>
                  </a:xfrm>
                  <a:prstGeom prst="rect">
                    <a:avLst/>
                  </a:prstGeom>
                  <a:solidFill>
                    <a:srgbClr val="970000"/>
                  </a:solidFill>
                  <a:ln w="9525">
                    <a:noFill/>
                    <a:miter lim="800000"/>
                    <a:headEnd/>
                    <a:tailEnd/>
                  </a:ln>
                </p:spPr>
                <p:txBody>
                  <a:bodyPr/>
                  <a:lstStyle/>
                  <a:p>
                    <a:endParaRPr lang="es-ES"/>
                  </a:p>
                </p:txBody>
              </p:sp>
              <p:sp>
                <p:nvSpPr>
                  <p:cNvPr id="21297" name="Rectangle 6961"/>
                  <p:cNvSpPr>
                    <a:spLocks noChangeArrowheads="1"/>
                  </p:cNvSpPr>
                  <p:nvPr/>
                </p:nvSpPr>
                <p:spPr bwMode="auto">
                  <a:xfrm>
                    <a:off x="1360" y="4317"/>
                    <a:ext cx="4943" cy="1"/>
                  </a:xfrm>
                  <a:prstGeom prst="rect">
                    <a:avLst/>
                  </a:prstGeom>
                  <a:solidFill>
                    <a:srgbClr val="9A0000"/>
                  </a:solidFill>
                  <a:ln w="9525">
                    <a:noFill/>
                    <a:miter lim="800000"/>
                    <a:headEnd/>
                    <a:tailEnd/>
                  </a:ln>
                </p:spPr>
                <p:txBody>
                  <a:bodyPr/>
                  <a:lstStyle/>
                  <a:p>
                    <a:endParaRPr lang="es-ES"/>
                  </a:p>
                </p:txBody>
              </p:sp>
              <p:sp>
                <p:nvSpPr>
                  <p:cNvPr id="21298" name="Rectangle 6962"/>
                  <p:cNvSpPr>
                    <a:spLocks noChangeArrowheads="1"/>
                  </p:cNvSpPr>
                  <p:nvPr/>
                </p:nvSpPr>
                <p:spPr bwMode="auto">
                  <a:xfrm>
                    <a:off x="1360" y="4317"/>
                    <a:ext cx="4943" cy="1"/>
                  </a:xfrm>
                  <a:prstGeom prst="rect">
                    <a:avLst/>
                  </a:prstGeom>
                  <a:solidFill>
                    <a:srgbClr val="9C0000"/>
                  </a:solidFill>
                  <a:ln w="9525">
                    <a:noFill/>
                    <a:miter lim="800000"/>
                    <a:headEnd/>
                    <a:tailEnd/>
                  </a:ln>
                </p:spPr>
                <p:txBody>
                  <a:bodyPr/>
                  <a:lstStyle/>
                  <a:p>
                    <a:endParaRPr lang="es-ES"/>
                  </a:p>
                </p:txBody>
              </p:sp>
              <p:sp>
                <p:nvSpPr>
                  <p:cNvPr id="21299" name="Rectangle 6963"/>
                  <p:cNvSpPr>
                    <a:spLocks noChangeArrowheads="1"/>
                  </p:cNvSpPr>
                  <p:nvPr/>
                </p:nvSpPr>
                <p:spPr bwMode="auto">
                  <a:xfrm>
                    <a:off x="1360" y="4318"/>
                    <a:ext cx="4943" cy="1"/>
                  </a:xfrm>
                  <a:prstGeom prst="rect">
                    <a:avLst/>
                  </a:prstGeom>
                  <a:solidFill>
                    <a:srgbClr val="9E0000"/>
                  </a:solidFill>
                  <a:ln w="9525">
                    <a:noFill/>
                    <a:miter lim="800000"/>
                    <a:headEnd/>
                    <a:tailEnd/>
                  </a:ln>
                </p:spPr>
                <p:txBody>
                  <a:bodyPr/>
                  <a:lstStyle/>
                  <a:p>
                    <a:endParaRPr lang="es-ES"/>
                  </a:p>
                </p:txBody>
              </p:sp>
              <p:sp>
                <p:nvSpPr>
                  <p:cNvPr id="21300" name="Rectangle 6964"/>
                  <p:cNvSpPr>
                    <a:spLocks noChangeArrowheads="1"/>
                  </p:cNvSpPr>
                  <p:nvPr/>
                </p:nvSpPr>
                <p:spPr bwMode="auto">
                  <a:xfrm>
                    <a:off x="1360" y="4319"/>
                    <a:ext cx="4943" cy="1"/>
                  </a:xfrm>
                  <a:prstGeom prst="rect">
                    <a:avLst/>
                  </a:prstGeom>
                  <a:solidFill>
                    <a:srgbClr val="A00000"/>
                  </a:solidFill>
                  <a:ln w="9525">
                    <a:noFill/>
                    <a:miter lim="800000"/>
                    <a:headEnd/>
                    <a:tailEnd/>
                  </a:ln>
                </p:spPr>
                <p:txBody>
                  <a:bodyPr/>
                  <a:lstStyle/>
                  <a:p>
                    <a:endParaRPr lang="es-ES"/>
                  </a:p>
                </p:txBody>
              </p:sp>
              <p:sp>
                <p:nvSpPr>
                  <p:cNvPr id="21301" name="Rectangle 6965"/>
                  <p:cNvSpPr>
                    <a:spLocks noChangeArrowheads="1"/>
                  </p:cNvSpPr>
                  <p:nvPr/>
                </p:nvSpPr>
                <p:spPr bwMode="auto">
                  <a:xfrm>
                    <a:off x="1360" y="4320"/>
                    <a:ext cx="4943" cy="1"/>
                  </a:xfrm>
                  <a:prstGeom prst="rect">
                    <a:avLst/>
                  </a:prstGeom>
                  <a:solidFill>
                    <a:srgbClr val="A20000"/>
                  </a:solidFill>
                  <a:ln w="9525">
                    <a:noFill/>
                    <a:miter lim="800000"/>
                    <a:headEnd/>
                    <a:tailEnd/>
                  </a:ln>
                </p:spPr>
                <p:txBody>
                  <a:bodyPr/>
                  <a:lstStyle/>
                  <a:p>
                    <a:endParaRPr lang="es-ES"/>
                  </a:p>
                </p:txBody>
              </p:sp>
              <p:sp>
                <p:nvSpPr>
                  <p:cNvPr id="21302" name="Rectangle 6966"/>
                  <p:cNvSpPr>
                    <a:spLocks noChangeArrowheads="1"/>
                  </p:cNvSpPr>
                  <p:nvPr/>
                </p:nvSpPr>
                <p:spPr bwMode="auto">
                  <a:xfrm>
                    <a:off x="1360" y="4321"/>
                    <a:ext cx="4943" cy="1"/>
                  </a:xfrm>
                  <a:prstGeom prst="rect">
                    <a:avLst/>
                  </a:prstGeom>
                  <a:solidFill>
                    <a:srgbClr val="A40000"/>
                  </a:solidFill>
                  <a:ln w="9525">
                    <a:noFill/>
                    <a:miter lim="800000"/>
                    <a:headEnd/>
                    <a:tailEnd/>
                  </a:ln>
                </p:spPr>
                <p:txBody>
                  <a:bodyPr/>
                  <a:lstStyle/>
                  <a:p>
                    <a:endParaRPr lang="es-ES"/>
                  </a:p>
                </p:txBody>
              </p:sp>
              <p:sp>
                <p:nvSpPr>
                  <p:cNvPr id="21303" name="Rectangle 6967"/>
                  <p:cNvSpPr>
                    <a:spLocks noChangeArrowheads="1"/>
                  </p:cNvSpPr>
                  <p:nvPr/>
                </p:nvSpPr>
                <p:spPr bwMode="auto">
                  <a:xfrm>
                    <a:off x="1360" y="4322"/>
                    <a:ext cx="4943" cy="1"/>
                  </a:xfrm>
                  <a:prstGeom prst="rect">
                    <a:avLst/>
                  </a:prstGeom>
                  <a:solidFill>
                    <a:srgbClr val="A60000"/>
                  </a:solidFill>
                  <a:ln w="9525">
                    <a:noFill/>
                    <a:miter lim="800000"/>
                    <a:headEnd/>
                    <a:tailEnd/>
                  </a:ln>
                </p:spPr>
                <p:txBody>
                  <a:bodyPr/>
                  <a:lstStyle/>
                  <a:p>
                    <a:endParaRPr lang="es-ES"/>
                  </a:p>
                </p:txBody>
              </p:sp>
              <p:sp>
                <p:nvSpPr>
                  <p:cNvPr id="21304" name="Rectangle 6968"/>
                  <p:cNvSpPr>
                    <a:spLocks noChangeArrowheads="1"/>
                  </p:cNvSpPr>
                  <p:nvPr/>
                </p:nvSpPr>
                <p:spPr bwMode="auto">
                  <a:xfrm>
                    <a:off x="1360" y="4323"/>
                    <a:ext cx="4943" cy="1"/>
                  </a:xfrm>
                  <a:prstGeom prst="rect">
                    <a:avLst/>
                  </a:prstGeom>
                  <a:solidFill>
                    <a:srgbClr val="A80000"/>
                  </a:solidFill>
                  <a:ln w="9525">
                    <a:noFill/>
                    <a:miter lim="800000"/>
                    <a:headEnd/>
                    <a:tailEnd/>
                  </a:ln>
                </p:spPr>
                <p:txBody>
                  <a:bodyPr/>
                  <a:lstStyle/>
                  <a:p>
                    <a:endParaRPr lang="es-ES"/>
                  </a:p>
                </p:txBody>
              </p:sp>
              <p:sp>
                <p:nvSpPr>
                  <p:cNvPr id="21305" name="Rectangle 6969"/>
                  <p:cNvSpPr>
                    <a:spLocks noChangeArrowheads="1"/>
                  </p:cNvSpPr>
                  <p:nvPr/>
                </p:nvSpPr>
                <p:spPr bwMode="auto">
                  <a:xfrm>
                    <a:off x="1360" y="4323"/>
                    <a:ext cx="4943" cy="1"/>
                  </a:xfrm>
                  <a:prstGeom prst="rect">
                    <a:avLst/>
                  </a:prstGeom>
                  <a:solidFill>
                    <a:srgbClr val="AA0000"/>
                  </a:solidFill>
                  <a:ln w="9525">
                    <a:noFill/>
                    <a:miter lim="800000"/>
                    <a:headEnd/>
                    <a:tailEnd/>
                  </a:ln>
                </p:spPr>
                <p:txBody>
                  <a:bodyPr/>
                  <a:lstStyle/>
                  <a:p>
                    <a:endParaRPr lang="es-ES"/>
                  </a:p>
                </p:txBody>
              </p:sp>
              <p:sp>
                <p:nvSpPr>
                  <p:cNvPr id="21306" name="Rectangle 6970"/>
                  <p:cNvSpPr>
                    <a:spLocks noChangeArrowheads="1"/>
                  </p:cNvSpPr>
                  <p:nvPr/>
                </p:nvSpPr>
                <p:spPr bwMode="auto">
                  <a:xfrm>
                    <a:off x="1360" y="4324"/>
                    <a:ext cx="4943" cy="1"/>
                  </a:xfrm>
                  <a:prstGeom prst="rect">
                    <a:avLst/>
                  </a:prstGeom>
                  <a:solidFill>
                    <a:srgbClr val="AC0000"/>
                  </a:solidFill>
                  <a:ln w="9525">
                    <a:noFill/>
                    <a:miter lim="800000"/>
                    <a:headEnd/>
                    <a:tailEnd/>
                  </a:ln>
                </p:spPr>
                <p:txBody>
                  <a:bodyPr/>
                  <a:lstStyle/>
                  <a:p>
                    <a:endParaRPr lang="es-ES"/>
                  </a:p>
                </p:txBody>
              </p:sp>
              <p:sp>
                <p:nvSpPr>
                  <p:cNvPr id="21307" name="Rectangle 6971"/>
                  <p:cNvSpPr>
                    <a:spLocks noChangeArrowheads="1"/>
                  </p:cNvSpPr>
                  <p:nvPr/>
                </p:nvSpPr>
                <p:spPr bwMode="auto">
                  <a:xfrm>
                    <a:off x="1360" y="4325"/>
                    <a:ext cx="4943" cy="1"/>
                  </a:xfrm>
                  <a:prstGeom prst="rect">
                    <a:avLst/>
                  </a:prstGeom>
                  <a:solidFill>
                    <a:srgbClr val="AE0000"/>
                  </a:solidFill>
                  <a:ln w="9525">
                    <a:noFill/>
                    <a:miter lim="800000"/>
                    <a:headEnd/>
                    <a:tailEnd/>
                  </a:ln>
                </p:spPr>
                <p:txBody>
                  <a:bodyPr/>
                  <a:lstStyle/>
                  <a:p>
                    <a:endParaRPr lang="es-ES"/>
                  </a:p>
                </p:txBody>
              </p:sp>
              <p:sp>
                <p:nvSpPr>
                  <p:cNvPr id="21308" name="Rectangle 6972"/>
                  <p:cNvSpPr>
                    <a:spLocks noChangeArrowheads="1"/>
                  </p:cNvSpPr>
                  <p:nvPr/>
                </p:nvSpPr>
                <p:spPr bwMode="auto">
                  <a:xfrm>
                    <a:off x="1360" y="4326"/>
                    <a:ext cx="4943" cy="2"/>
                  </a:xfrm>
                  <a:prstGeom prst="rect">
                    <a:avLst/>
                  </a:prstGeom>
                  <a:solidFill>
                    <a:srgbClr val="B00000"/>
                  </a:solidFill>
                  <a:ln w="9525">
                    <a:noFill/>
                    <a:miter lim="800000"/>
                    <a:headEnd/>
                    <a:tailEnd/>
                  </a:ln>
                </p:spPr>
                <p:txBody>
                  <a:bodyPr/>
                  <a:lstStyle/>
                  <a:p>
                    <a:endParaRPr lang="es-ES"/>
                  </a:p>
                </p:txBody>
              </p:sp>
              <p:sp>
                <p:nvSpPr>
                  <p:cNvPr id="21309" name="Rectangle 6973"/>
                  <p:cNvSpPr>
                    <a:spLocks noChangeArrowheads="1"/>
                  </p:cNvSpPr>
                  <p:nvPr/>
                </p:nvSpPr>
                <p:spPr bwMode="auto">
                  <a:xfrm>
                    <a:off x="1360" y="4328"/>
                    <a:ext cx="4943" cy="1"/>
                  </a:xfrm>
                  <a:prstGeom prst="rect">
                    <a:avLst/>
                  </a:prstGeom>
                  <a:solidFill>
                    <a:srgbClr val="B30000"/>
                  </a:solidFill>
                  <a:ln w="9525">
                    <a:noFill/>
                    <a:miter lim="800000"/>
                    <a:headEnd/>
                    <a:tailEnd/>
                  </a:ln>
                </p:spPr>
                <p:txBody>
                  <a:bodyPr/>
                  <a:lstStyle/>
                  <a:p>
                    <a:endParaRPr lang="es-ES"/>
                  </a:p>
                </p:txBody>
              </p:sp>
              <p:sp>
                <p:nvSpPr>
                  <p:cNvPr id="21310" name="Rectangle 6974"/>
                  <p:cNvSpPr>
                    <a:spLocks noChangeArrowheads="1"/>
                  </p:cNvSpPr>
                  <p:nvPr/>
                </p:nvSpPr>
                <p:spPr bwMode="auto">
                  <a:xfrm>
                    <a:off x="1360" y="4329"/>
                    <a:ext cx="4943" cy="2"/>
                  </a:xfrm>
                  <a:prstGeom prst="rect">
                    <a:avLst/>
                  </a:prstGeom>
                  <a:solidFill>
                    <a:srgbClr val="B60000"/>
                  </a:solidFill>
                  <a:ln w="9525">
                    <a:noFill/>
                    <a:miter lim="800000"/>
                    <a:headEnd/>
                    <a:tailEnd/>
                  </a:ln>
                </p:spPr>
                <p:txBody>
                  <a:bodyPr/>
                  <a:lstStyle/>
                  <a:p>
                    <a:endParaRPr lang="es-ES"/>
                  </a:p>
                </p:txBody>
              </p:sp>
              <p:sp>
                <p:nvSpPr>
                  <p:cNvPr id="21311" name="Rectangle 6975"/>
                  <p:cNvSpPr>
                    <a:spLocks noChangeArrowheads="1"/>
                  </p:cNvSpPr>
                  <p:nvPr/>
                </p:nvSpPr>
                <p:spPr bwMode="auto">
                  <a:xfrm>
                    <a:off x="1360" y="4331"/>
                    <a:ext cx="4943" cy="1"/>
                  </a:xfrm>
                  <a:prstGeom prst="rect">
                    <a:avLst/>
                  </a:prstGeom>
                  <a:solidFill>
                    <a:srgbClr val="B80000"/>
                  </a:solidFill>
                  <a:ln w="9525">
                    <a:noFill/>
                    <a:miter lim="800000"/>
                    <a:headEnd/>
                    <a:tailEnd/>
                  </a:ln>
                </p:spPr>
                <p:txBody>
                  <a:bodyPr/>
                  <a:lstStyle/>
                  <a:p>
                    <a:endParaRPr lang="es-ES"/>
                  </a:p>
                </p:txBody>
              </p:sp>
              <p:sp>
                <p:nvSpPr>
                  <p:cNvPr id="21312" name="Rectangle 6976"/>
                  <p:cNvSpPr>
                    <a:spLocks noChangeArrowheads="1"/>
                  </p:cNvSpPr>
                  <p:nvPr/>
                </p:nvSpPr>
                <p:spPr bwMode="auto">
                  <a:xfrm>
                    <a:off x="1360" y="4332"/>
                    <a:ext cx="4943" cy="2"/>
                  </a:xfrm>
                  <a:prstGeom prst="rect">
                    <a:avLst/>
                  </a:prstGeom>
                  <a:solidFill>
                    <a:srgbClr val="BA0000"/>
                  </a:solidFill>
                  <a:ln w="9525">
                    <a:noFill/>
                    <a:miter lim="800000"/>
                    <a:headEnd/>
                    <a:tailEnd/>
                  </a:ln>
                </p:spPr>
                <p:txBody>
                  <a:bodyPr/>
                  <a:lstStyle/>
                  <a:p>
                    <a:endParaRPr lang="es-ES"/>
                  </a:p>
                </p:txBody>
              </p:sp>
              <p:sp>
                <p:nvSpPr>
                  <p:cNvPr id="21313" name="Rectangle 6977"/>
                  <p:cNvSpPr>
                    <a:spLocks noChangeArrowheads="1"/>
                  </p:cNvSpPr>
                  <p:nvPr/>
                </p:nvSpPr>
                <p:spPr bwMode="auto">
                  <a:xfrm>
                    <a:off x="1360" y="4334"/>
                    <a:ext cx="4943" cy="1"/>
                  </a:xfrm>
                  <a:prstGeom prst="rect">
                    <a:avLst/>
                  </a:prstGeom>
                  <a:solidFill>
                    <a:srgbClr val="BC0000"/>
                  </a:solidFill>
                  <a:ln w="9525">
                    <a:noFill/>
                    <a:miter lim="800000"/>
                    <a:headEnd/>
                    <a:tailEnd/>
                  </a:ln>
                </p:spPr>
                <p:txBody>
                  <a:bodyPr/>
                  <a:lstStyle/>
                  <a:p>
                    <a:endParaRPr lang="es-ES"/>
                  </a:p>
                </p:txBody>
              </p:sp>
              <p:sp>
                <p:nvSpPr>
                  <p:cNvPr id="21314" name="Rectangle 6978"/>
                  <p:cNvSpPr>
                    <a:spLocks noChangeArrowheads="1"/>
                  </p:cNvSpPr>
                  <p:nvPr/>
                </p:nvSpPr>
                <p:spPr bwMode="auto">
                  <a:xfrm>
                    <a:off x="1360" y="4335"/>
                    <a:ext cx="4943" cy="2"/>
                  </a:xfrm>
                  <a:prstGeom prst="rect">
                    <a:avLst/>
                  </a:prstGeom>
                  <a:solidFill>
                    <a:srgbClr val="BE0000"/>
                  </a:solidFill>
                  <a:ln w="9525">
                    <a:noFill/>
                    <a:miter lim="800000"/>
                    <a:headEnd/>
                    <a:tailEnd/>
                  </a:ln>
                </p:spPr>
                <p:txBody>
                  <a:bodyPr/>
                  <a:lstStyle/>
                  <a:p>
                    <a:endParaRPr lang="es-ES"/>
                  </a:p>
                </p:txBody>
              </p:sp>
              <p:sp>
                <p:nvSpPr>
                  <p:cNvPr id="21315" name="Rectangle 6979"/>
                  <p:cNvSpPr>
                    <a:spLocks noChangeArrowheads="1"/>
                  </p:cNvSpPr>
                  <p:nvPr/>
                </p:nvSpPr>
                <p:spPr bwMode="auto">
                  <a:xfrm>
                    <a:off x="1360" y="4337"/>
                    <a:ext cx="4943" cy="2"/>
                  </a:xfrm>
                  <a:prstGeom prst="rect">
                    <a:avLst/>
                  </a:prstGeom>
                  <a:solidFill>
                    <a:srgbClr val="C00000"/>
                  </a:solidFill>
                  <a:ln w="9525">
                    <a:noFill/>
                    <a:miter lim="800000"/>
                    <a:headEnd/>
                    <a:tailEnd/>
                  </a:ln>
                </p:spPr>
                <p:txBody>
                  <a:bodyPr/>
                  <a:lstStyle/>
                  <a:p>
                    <a:endParaRPr lang="es-ES"/>
                  </a:p>
                </p:txBody>
              </p:sp>
              <p:sp>
                <p:nvSpPr>
                  <p:cNvPr id="21316" name="Rectangle 6980"/>
                  <p:cNvSpPr>
                    <a:spLocks noChangeArrowheads="1"/>
                  </p:cNvSpPr>
                  <p:nvPr/>
                </p:nvSpPr>
                <p:spPr bwMode="auto">
                  <a:xfrm>
                    <a:off x="1360" y="4339"/>
                    <a:ext cx="4943" cy="2"/>
                  </a:xfrm>
                  <a:prstGeom prst="rect">
                    <a:avLst/>
                  </a:prstGeom>
                  <a:solidFill>
                    <a:srgbClr val="C20000"/>
                  </a:solidFill>
                  <a:ln w="9525">
                    <a:noFill/>
                    <a:miter lim="800000"/>
                    <a:headEnd/>
                    <a:tailEnd/>
                  </a:ln>
                </p:spPr>
                <p:txBody>
                  <a:bodyPr/>
                  <a:lstStyle/>
                  <a:p>
                    <a:endParaRPr lang="es-ES"/>
                  </a:p>
                </p:txBody>
              </p:sp>
              <p:sp>
                <p:nvSpPr>
                  <p:cNvPr id="21317" name="Rectangle 6981"/>
                  <p:cNvSpPr>
                    <a:spLocks noChangeArrowheads="1"/>
                  </p:cNvSpPr>
                  <p:nvPr/>
                </p:nvSpPr>
                <p:spPr bwMode="auto">
                  <a:xfrm>
                    <a:off x="1360" y="4341"/>
                    <a:ext cx="4943" cy="2"/>
                  </a:xfrm>
                  <a:prstGeom prst="rect">
                    <a:avLst/>
                  </a:prstGeom>
                  <a:solidFill>
                    <a:srgbClr val="C40000"/>
                  </a:solidFill>
                  <a:ln w="9525">
                    <a:noFill/>
                    <a:miter lim="800000"/>
                    <a:headEnd/>
                    <a:tailEnd/>
                  </a:ln>
                </p:spPr>
                <p:txBody>
                  <a:bodyPr/>
                  <a:lstStyle/>
                  <a:p>
                    <a:endParaRPr lang="es-ES"/>
                  </a:p>
                </p:txBody>
              </p:sp>
              <p:sp>
                <p:nvSpPr>
                  <p:cNvPr id="21318" name="Rectangle 6982"/>
                  <p:cNvSpPr>
                    <a:spLocks noChangeArrowheads="1"/>
                  </p:cNvSpPr>
                  <p:nvPr/>
                </p:nvSpPr>
                <p:spPr bwMode="auto">
                  <a:xfrm>
                    <a:off x="1360" y="4343"/>
                    <a:ext cx="4943" cy="3"/>
                  </a:xfrm>
                  <a:prstGeom prst="rect">
                    <a:avLst/>
                  </a:prstGeom>
                  <a:solidFill>
                    <a:srgbClr val="C60000"/>
                  </a:solidFill>
                  <a:ln w="9525">
                    <a:noFill/>
                    <a:miter lim="800000"/>
                    <a:headEnd/>
                    <a:tailEnd/>
                  </a:ln>
                </p:spPr>
                <p:txBody>
                  <a:bodyPr/>
                  <a:lstStyle/>
                  <a:p>
                    <a:endParaRPr lang="es-ES"/>
                  </a:p>
                </p:txBody>
              </p:sp>
              <p:sp>
                <p:nvSpPr>
                  <p:cNvPr id="21319" name="Rectangle 6983"/>
                  <p:cNvSpPr>
                    <a:spLocks noChangeArrowheads="1"/>
                  </p:cNvSpPr>
                  <p:nvPr/>
                </p:nvSpPr>
                <p:spPr bwMode="auto">
                  <a:xfrm>
                    <a:off x="1360" y="4346"/>
                    <a:ext cx="4943" cy="4"/>
                  </a:xfrm>
                  <a:prstGeom prst="rect">
                    <a:avLst/>
                  </a:prstGeom>
                  <a:solidFill>
                    <a:srgbClr val="C80000"/>
                  </a:solidFill>
                  <a:ln w="9525">
                    <a:noFill/>
                    <a:miter lim="800000"/>
                    <a:headEnd/>
                    <a:tailEnd/>
                  </a:ln>
                </p:spPr>
                <p:txBody>
                  <a:bodyPr/>
                  <a:lstStyle/>
                  <a:p>
                    <a:endParaRPr lang="es-ES"/>
                  </a:p>
                </p:txBody>
              </p:sp>
              <p:sp>
                <p:nvSpPr>
                  <p:cNvPr id="21320" name="Rectangle 6984"/>
                  <p:cNvSpPr>
                    <a:spLocks noChangeArrowheads="1"/>
                  </p:cNvSpPr>
                  <p:nvPr/>
                </p:nvSpPr>
                <p:spPr bwMode="auto">
                  <a:xfrm>
                    <a:off x="1360" y="4350"/>
                    <a:ext cx="4943" cy="5"/>
                  </a:xfrm>
                  <a:prstGeom prst="rect">
                    <a:avLst/>
                  </a:prstGeom>
                  <a:solidFill>
                    <a:srgbClr val="CA0000"/>
                  </a:solidFill>
                  <a:ln w="9525">
                    <a:noFill/>
                    <a:miter lim="800000"/>
                    <a:headEnd/>
                    <a:tailEnd/>
                  </a:ln>
                </p:spPr>
                <p:txBody>
                  <a:bodyPr/>
                  <a:lstStyle/>
                  <a:p>
                    <a:endParaRPr lang="es-ES"/>
                  </a:p>
                </p:txBody>
              </p:sp>
              <p:sp>
                <p:nvSpPr>
                  <p:cNvPr id="21321" name="Rectangle 6985"/>
                  <p:cNvSpPr>
                    <a:spLocks noChangeArrowheads="1"/>
                  </p:cNvSpPr>
                  <p:nvPr/>
                </p:nvSpPr>
                <p:spPr bwMode="auto">
                  <a:xfrm>
                    <a:off x="1360" y="4355"/>
                    <a:ext cx="4943" cy="5"/>
                  </a:xfrm>
                  <a:prstGeom prst="rect">
                    <a:avLst/>
                  </a:prstGeom>
                  <a:solidFill>
                    <a:srgbClr val="CC0000"/>
                  </a:solidFill>
                  <a:ln w="9525">
                    <a:noFill/>
                    <a:miter lim="800000"/>
                    <a:headEnd/>
                    <a:tailEnd/>
                  </a:ln>
                </p:spPr>
                <p:txBody>
                  <a:bodyPr/>
                  <a:lstStyle/>
                  <a:p>
                    <a:endParaRPr lang="es-ES"/>
                  </a:p>
                </p:txBody>
              </p:sp>
              <p:sp>
                <p:nvSpPr>
                  <p:cNvPr id="21322" name="Rectangle 6986"/>
                  <p:cNvSpPr>
                    <a:spLocks noChangeArrowheads="1"/>
                  </p:cNvSpPr>
                  <p:nvPr/>
                </p:nvSpPr>
                <p:spPr bwMode="auto">
                  <a:xfrm>
                    <a:off x="1360" y="4360"/>
                    <a:ext cx="4943" cy="5"/>
                  </a:xfrm>
                  <a:prstGeom prst="rect">
                    <a:avLst/>
                  </a:prstGeom>
                  <a:solidFill>
                    <a:srgbClr val="CA0000"/>
                  </a:solidFill>
                  <a:ln w="9525">
                    <a:noFill/>
                    <a:miter lim="800000"/>
                    <a:headEnd/>
                    <a:tailEnd/>
                  </a:ln>
                </p:spPr>
                <p:txBody>
                  <a:bodyPr/>
                  <a:lstStyle/>
                  <a:p>
                    <a:endParaRPr lang="es-ES"/>
                  </a:p>
                </p:txBody>
              </p:sp>
              <p:sp>
                <p:nvSpPr>
                  <p:cNvPr id="21323" name="Rectangle 6987"/>
                  <p:cNvSpPr>
                    <a:spLocks noChangeArrowheads="1"/>
                  </p:cNvSpPr>
                  <p:nvPr/>
                </p:nvSpPr>
                <p:spPr bwMode="auto">
                  <a:xfrm>
                    <a:off x="1360" y="4365"/>
                    <a:ext cx="4943" cy="4"/>
                  </a:xfrm>
                  <a:prstGeom prst="rect">
                    <a:avLst/>
                  </a:prstGeom>
                  <a:solidFill>
                    <a:srgbClr val="C80000"/>
                  </a:solidFill>
                  <a:ln w="9525">
                    <a:noFill/>
                    <a:miter lim="800000"/>
                    <a:headEnd/>
                    <a:tailEnd/>
                  </a:ln>
                </p:spPr>
                <p:txBody>
                  <a:bodyPr/>
                  <a:lstStyle/>
                  <a:p>
                    <a:endParaRPr lang="es-ES"/>
                  </a:p>
                </p:txBody>
              </p:sp>
              <p:sp>
                <p:nvSpPr>
                  <p:cNvPr id="21324" name="Rectangle 6988"/>
                  <p:cNvSpPr>
                    <a:spLocks noChangeArrowheads="1"/>
                  </p:cNvSpPr>
                  <p:nvPr/>
                </p:nvSpPr>
                <p:spPr bwMode="auto">
                  <a:xfrm>
                    <a:off x="1360" y="4369"/>
                    <a:ext cx="4943" cy="2"/>
                  </a:xfrm>
                  <a:prstGeom prst="rect">
                    <a:avLst/>
                  </a:prstGeom>
                  <a:solidFill>
                    <a:srgbClr val="C60000"/>
                  </a:solidFill>
                  <a:ln w="9525">
                    <a:noFill/>
                    <a:miter lim="800000"/>
                    <a:headEnd/>
                    <a:tailEnd/>
                  </a:ln>
                </p:spPr>
                <p:txBody>
                  <a:bodyPr/>
                  <a:lstStyle/>
                  <a:p>
                    <a:endParaRPr lang="es-ES"/>
                  </a:p>
                </p:txBody>
              </p:sp>
              <p:sp>
                <p:nvSpPr>
                  <p:cNvPr id="21325" name="Rectangle 6989"/>
                  <p:cNvSpPr>
                    <a:spLocks noChangeArrowheads="1"/>
                  </p:cNvSpPr>
                  <p:nvPr/>
                </p:nvSpPr>
                <p:spPr bwMode="auto">
                  <a:xfrm>
                    <a:off x="1360" y="4371"/>
                    <a:ext cx="4943" cy="2"/>
                  </a:xfrm>
                  <a:prstGeom prst="rect">
                    <a:avLst/>
                  </a:prstGeom>
                  <a:solidFill>
                    <a:srgbClr val="C40000"/>
                  </a:solidFill>
                  <a:ln w="9525">
                    <a:noFill/>
                    <a:miter lim="800000"/>
                    <a:headEnd/>
                    <a:tailEnd/>
                  </a:ln>
                </p:spPr>
                <p:txBody>
                  <a:bodyPr/>
                  <a:lstStyle/>
                  <a:p>
                    <a:endParaRPr lang="es-ES"/>
                  </a:p>
                </p:txBody>
              </p:sp>
              <p:sp>
                <p:nvSpPr>
                  <p:cNvPr id="21326" name="Rectangle 6990"/>
                  <p:cNvSpPr>
                    <a:spLocks noChangeArrowheads="1"/>
                  </p:cNvSpPr>
                  <p:nvPr/>
                </p:nvSpPr>
                <p:spPr bwMode="auto">
                  <a:xfrm>
                    <a:off x="1360" y="4373"/>
                    <a:ext cx="4943" cy="2"/>
                  </a:xfrm>
                  <a:prstGeom prst="rect">
                    <a:avLst/>
                  </a:prstGeom>
                  <a:solidFill>
                    <a:srgbClr val="C20000"/>
                  </a:solidFill>
                  <a:ln w="9525">
                    <a:noFill/>
                    <a:miter lim="800000"/>
                    <a:headEnd/>
                    <a:tailEnd/>
                  </a:ln>
                </p:spPr>
                <p:txBody>
                  <a:bodyPr/>
                  <a:lstStyle/>
                  <a:p>
                    <a:endParaRPr lang="es-ES"/>
                  </a:p>
                </p:txBody>
              </p:sp>
              <p:sp>
                <p:nvSpPr>
                  <p:cNvPr id="21327" name="Rectangle 6991"/>
                  <p:cNvSpPr>
                    <a:spLocks noChangeArrowheads="1"/>
                  </p:cNvSpPr>
                  <p:nvPr/>
                </p:nvSpPr>
                <p:spPr bwMode="auto">
                  <a:xfrm>
                    <a:off x="1360" y="4375"/>
                    <a:ext cx="4943" cy="1"/>
                  </a:xfrm>
                  <a:prstGeom prst="rect">
                    <a:avLst/>
                  </a:prstGeom>
                  <a:solidFill>
                    <a:srgbClr val="C00000"/>
                  </a:solidFill>
                  <a:ln w="9525">
                    <a:noFill/>
                    <a:miter lim="800000"/>
                    <a:headEnd/>
                    <a:tailEnd/>
                  </a:ln>
                </p:spPr>
                <p:txBody>
                  <a:bodyPr/>
                  <a:lstStyle/>
                  <a:p>
                    <a:endParaRPr lang="es-ES"/>
                  </a:p>
                </p:txBody>
              </p:sp>
              <p:sp>
                <p:nvSpPr>
                  <p:cNvPr id="21328" name="Rectangle 6992"/>
                  <p:cNvSpPr>
                    <a:spLocks noChangeArrowheads="1"/>
                  </p:cNvSpPr>
                  <p:nvPr/>
                </p:nvSpPr>
                <p:spPr bwMode="auto">
                  <a:xfrm>
                    <a:off x="1360" y="4376"/>
                    <a:ext cx="4943" cy="2"/>
                  </a:xfrm>
                  <a:prstGeom prst="rect">
                    <a:avLst/>
                  </a:prstGeom>
                  <a:solidFill>
                    <a:srgbClr val="BE0000"/>
                  </a:solidFill>
                  <a:ln w="9525">
                    <a:noFill/>
                    <a:miter lim="800000"/>
                    <a:headEnd/>
                    <a:tailEnd/>
                  </a:ln>
                </p:spPr>
                <p:txBody>
                  <a:bodyPr/>
                  <a:lstStyle/>
                  <a:p>
                    <a:endParaRPr lang="es-ES"/>
                  </a:p>
                </p:txBody>
              </p:sp>
              <p:sp>
                <p:nvSpPr>
                  <p:cNvPr id="21329" name="Rectangle 6993"/>
                  <p:cNvSpPr>
                    <a:spLocks noChangeArrowheads="1"/>
                  </p:cNvSpPr>
                  <p:nvPr/>
                </p:nvSpPr>
                <p:spPr bwMode="auto">
                  <a:xfrm>
                    <a:off x="1360" y="4378"/>
                    <a:ext cx="4943" cy="2"/>
                  </a:xfrm>
                  <a:prstGeom prst="rect">
                    <a:avLst/>
                  </a:prstGeom>
                  <a:solidFill>
                    <a:srgbClr val="BC0000"/>
                  </a:solidFill>
                  <a:ln w="9525">
                    <a:noFill/>
                    <a:miter lim="800000"/>
                    <a:headEnd/>
                    <a:tailEnd/>
                  </a:ln>
                </p:spPr>
                <p:txBody>
                  <a:bodyPr/>
                  <a:lstStyle/>
                  <a:p>
                    <a:endParaRPr lang="es-ES"/>
                  </a:p>
                </p:txBody>
              </p:sp>
              <p:sp>
                <p:nvSpPr>
                  <p:cNvPr id="21330" name="Rectangle 6994"/>
                  <p:cNvSpPr>
                    <a:spLocks noChangeArrowheads="1"/>
                  </p:cNvSpPr>
                  <p:nvPr/>
                </p:nvSpPr>
                <p:spPr bwMode="auto">
                  <a:xfrm>
                    <a:off x="1360" y="4380"/>
                    <a:ext cx="4943" cy="1"/>
                  </a:xfrm>
                  <a:prstGeom prst="rect">
                    <a:avLst/>
                  </a:prstGeom>
                  <a:solidFill>
                    <a:srgbClr val="BA0000"/>
                  </a:solidFill>
                  <a:ln w="9525">
                    <a:noFill/>
                    <a:miter lim="800000"/>
                    <a:headEnd/>
                    <a:tailEnd/>
                  </a:ln>
                </p:spPr>
                <p:txBody>
                  <a:bodyPr/>
                  <a:lstStyle/>
                  <a:p>
                    <a:endParaRPr lang="es-ES"/>
                  </a:p>
                </p:txBody>
              </p:sp>
              <p:sp>
                <p:nvSpPr>
                  <p:cNvPr id="21331" name="Rectangle 6995"/>
                  <p:cNvSpPr>
                    <a:spLocks noChangeArrowheads="1"/>
                  </p:cNvSpPr>
                  <p:nvPr/>
                </p:nvSpPr>
                <p:spPr bwMode="auto">
                  <a:xfrm>
                    <a:off x="1360" y="4381"/>
                    <a:ext cx="4943" cy="1"/>
                  </a:xfrm>
                  <a:prstGeom prst="rect">
                    <a:avLst/>
                  </a:prstGeom>
                  <a:solidFill>
                    <a:srgbClr val="B80000"/>
                  </a:solidFill>
                  <a:ln w="9525">
                    <a:noFill/>
                    <a:miter lim="800000"/>
                    <a:headEnd/>
                    <a:tailEnd/>
                  </a:ln>
                </p:spPr>
                <p:txBody>
                  <a:bodyPr/>
                  <a:lstStyle/>
                  <a:p>
                    <a:endParaRPr lang="es-ES"/>
                  </a:p>
                </p:txBody>
              </p:sp>
              <p:sp>
                <p:nvSpPr>
                  <p:cNvPr id="21332" name="Rectangle 6996"/>
                  <p:cNvSpPr>
                    <a:spLocks noChangeArrowheads="1"/>
                  </p:cNvSpPr>
                  <p:nvPr/>
                </p:nvSpPr>
                <p:spPr bwMode="auto">
                  <a:xfrm>
                    <a:off x="1360" y="4382"/>
                    <a:ext cx="4943" cy="1"/>
                  </a:xfrm>
                  <a:prstGeom prst="rect">
                    <a:avLst/>
                  </a:prstGeom>
                  <a:solidFill>
                    <a:srgbClr val="B60000"/>
                  </a:solidFill>
                  <a:ln w="9525">
                    <a:noFill/>
                    <a:miter lim="800000"/>
                    <a:headEnd/>
                    <a:tailEnd/>
                  </a:ln>
                </p:spPr>
                <p:txBody>
                  <a:bodyPr/>
                  <a:lstStyle/>
                  <a:p>
                    <a:endParaRPr lang="es-ES"/>
                  </a:p>
                </p:txBody>
              </p:sp>
              <p:sp>
                <p:nvSpPr>
                  <p:cNvPr id="21333" name="Rectangle 6997"/>
                  <p:cNvSpPr>
                    <a:spLocks noChangeArrowheads="1"/>
                  </p:cNvSpPr>
                  <p:nvPr/>
                </p:nvSpPr>
                <p:spPr bwMode="auto">
                  <a:xfrm>
                    <a:off x="1360" y="4383"/>
                    <a:ext cx="4943" cy="2"/>
                  </a:xfrm>
                  <a:prstGeom prst="rect">
                    <a:avLst/>
                  </a:prstGeom>
                  <a:solidFill>
                    <a:srgbClr val="B40000"/>
                  </a:solidFill>
                  <a:ln w="9525">
                    <a:noFill/>
                    <a:miter lim="800000"/>
                    <a:headEnd/>
                    <a:tailEnd/>
                  </a:ln>
                </p:spPr>
                <p:txBody>
                  <a:bodyPr/>
                  <a:lstStyle/>
                  <a:p>
                    <a:endParaRPr lang="es-ES"/>
                  </a:p>
                </p:txBody>
              </p:sp>
              <p:sp>
                <p:nvSpPr>
                  <p:cNvPr id="21334" name="Rectangle 6998"/>
                  <p:cNvSpPr>
                    <a:spLocks noChangeArrowheads="1"/>
                  </p:cNvSpPr>
                  <p:nvPr/>
                </p:nvSpPr>
                <p:spPr bwMode="auto">
                  <a:xfrm>
                    <a:off x="1360" y="4385"/>
                    <a:ext cx="4943" cy="2"/>
                  </a:xfrm>
                  <a:prstGeom prst="rect">
                    <a:avLst/>
                  </a:prstGeom>
                  <a:solidFill>
                    <a:srgbClr val="B10000"/>
                  </a:solidFill>
                  <a:ln w="9525">
                    <a:noFill/>
                    <a:miter lim="800000"/>
                    <a:headEnd/>
                    <a:tailEnd/>
                  </a:ln>
                </p:spPr>
                <p:txBody>
                  <a:bodyPr/>
                  <a:lstStyle/>
                  <a:p>
                    <a:endParaRPr lang="es-ES"/>
                  </a:p>
                </p:txBody>
              </p:sp>
              <p:sp>
                <p:nvSpPr>
                  <p:cNvPr id="21335" name="Rectangle 6999"/>
                  <p:cNvSpPr>
                    <a:spLocks noChangeArrowheads="1"/>
                  </p:cNvSpPr>
                  <p:nvPr/>
                </p:nvSpPr>
                <p:spPr bwMode="auto">
                  <a:xfrm>
                    <a:off x="1360" y="4387"/>
                    <a:ext cx="4943" cy="1"/>
                  </a:xfrm>
                  <a:prstGeom prst="rect">
                    <a:avLst/>
                  </a:prstGeom>
                  <a:solidFill>
                    <a:srgbClr val="AE0000"/>
                  </a:solidFill>
                  <a:ln w="9525">
                    <a:noFill/>
                    <a:miter lim="800000"/>
                    <a:headEnd/>
                    <a:tailEnd/>
                  </a:ln>
                </p:spPr>
                <p:txBody>
                  <a:bodyPr/>
                  <a:lstStyle/>
                  <a:p>
                    <a:endParaRPr lang="es-ES"/>
                  </a:p>
                </p:txBody>
              </p:sp>
              <p:sp>
                <p:nvSpPr>
                  <p:cNvPr id="21336" name="Rectangle 7000"/>
                  <p:cNvSpPr>
                    <a:spLocks noChangeArrowheads="1"/>
                  </p:cNvSpPr>
                  <p:nvPr/>
                </p:nvSpPr>
                <p:spPr bwMode="auto">
                  <a:xfrm>
                    <a:off x="1360" y="4388"/>
                    <a:ext cx="4943" cy="1"/>
                  </a:xfrm>
                  <a:prstGeom prst="rect">
                    <a:avLst/>
                  </a:prstGeom>
                  <a:solidFill>
                    <a:srgbClr val="AC0000"/>
                  </a:solidFill>
                  <a:ln w="9525">
                    <a:noFill/>
                    <a:miter lim="800000"/>
                    <a:headEnd/>
                    <a:tailEnd/>
                  </a:ln>
                </p:spPr>
                <p:txBody>
                  <a:bodyPr/>
                  <a:lstStyle/>
                  <a:p>
                    <a:endParaRPr lang="es-ES"/>
                  </a:p>
                </p:txBody>
              </p:sp>
              <p:sp>
                <p:nvSpPr>
                  <p:cNvPr id="21337" name="Rectangle 7001"/>
                  <p:cNvSpPr>
                    <a:spLocks noChangeArrowheads="1"/>
                  </p:cNvSpPr>
                  <p:nvPr/>
                </p:nvSpPr>
                <p:spPr bwMode="auto">
                  <a:xfrm>
                    <a:off x="1360" y="4388"/>
                    <a:ext cx="4943" cy="1"/>
                  </a:xfrm>
                  <a:prstGeom prst="rect">
                    <a:avLst/>
                  </a:prstGeom>
                  <a:solidFill>
                    <a:srgbClr val="AA0000"/>
                  </a:solidFill>
                  <a:ln w="9525">
                    <a:noFill/>
                    <a:miter lim="800000"/>
                    <a:headEnd/>
                    <a:tailEnd/>
                  </a:ln>
                </p:spPr>
                <p:txBody>
                  <a:bodyPr/>
                  <a:lstStyle/>
                  <a:p>
                    <a:endParaRPr lang="es-ES"/>
                  </a:p>
                </p:txBody>
              </p:sp>
              <p:sp>
                <p:nvSpPr>
                  <p:cNvPr id="21338" name="Rectangle 7002"/>
                  <p:cNvSpPr>
                    <a:spLocks noChangeArrowheads="1"/>
                  </p:cNvSpPr>
                  <p:nvPr/>
                </p:nvSpPr>
                <p:spPr bwMode="auto">
                  <a:xfrm>
                    <a:off x="1360" y="4389"/>
                    <a:ext cx="4943" cy="1"/>
                  </a:xfrm>
                  <a:prstGeom prst="rect">
                    <a:avLst/>
                  </a:prstGeom>
                  <a:solidFill>
                    <a:srgbClr val="A80000"/>
                  </a:solidFill>
                  <a:ln w="9525">
                    <a:noFill/>
                    <a:miter lim="800000"/>
                    <a:headEnd/>
                    <a:tailEnd/>
                  </a:ln>
                </p:spPr>
                <p:txBody>
                  <a:bodyPr/>
                  <a:lstStyle/>
                  <a:p>
                    <a:endParaRPr lang="es-ES"/>
                  </a:p>
                </p:txBody>
              </p:sp>
              <p:sp>
                <p:nvSpPr>
                  <p:cNvPr id="21339" name="Rectangle 7003"/>
                  <p:cNvSpPr>
                    <a:spLocks noChangeArrowheads="1"/>
                  </p:cNvSpPr>
                  <p:nvPr/>
                </p:nvSpPr>
                <p:spPr bwMode="auto">
                  <a:xfrm>
                    <a:off x="1360" y="4390"/>
                    <a:ext cx="4943" cy="1"/>
                  </a:xfrm>
                  <a:prstGeom prst="rect">
                    <a:avLst/>
                  </a:prstGeom>
                  <a:solidFill>
                    <a:srgbClr val="A60000"/>
                  </a:solidFill>
                  <a:ln w="9525">
                    <a:noFill/>
                    <a:miter lim="800000"/>
                    <a:headEnd/>
                    <a:tailEnd/>
                  </a:ln>
                </p:spPr>
                <p:txBody>
                  <a:bodyPr/>
                  <a:lstStyle/>
                  <a:p>
                    <a:endParaRPr lang="es-ES"/>
                  </a:p>
                </p:txBody>
              </p:sp>
              <p:sp>
                <p:nvSpPr>
                  <p:cNvPr id="21340" name="Rectangle 7004"/>
                  <p:cNvSpPr>
                    <a:spLocks noChangeArrowheads="1"/>
                  </p:cNvSpPr>
                  <p:nvPr/>
                </p:nvSpPr>
                <p:spPr bwMode="auto">
                  <a:xfrm>
                    <a:off x="1360" y="4391"/>
                    <a:ext cx="4943" cy="1"/>
                  </a:xfrm>
                  <a:prstGeom prst="rect">
                    <a:avLst/>
                  </a:prstGeom>
                  <a:solidFill>
                    <a:srgbClr val="A40000"/>
                  </a:solidFill>
                  <a:ln w="9525">
                    <a:noFill/>
                    <a:miter lim="800000"/>
                    <a:headEnd/>
                    <a:tailEnd/>
                  </a:ln>
                </p:spPr>
                <p:txBody>
                  <a:bodyPr/>
                  <a:lstStyle/>
                  <a:p>
                    <a:endParaRPr lang="es-ES"/>
                  </a:p>
                </p:txBody>
              </p:sp>
              <p:sp>
                <p:nvSpPr>
                  <p:cNvPr id="21341" name="Rectangle 7005"/>
                  <p:cNvSpPr>
                    <a:spLocks noChangeArrowheads="1"/>
                  </p:cNvSpPr>
                  <p:nvPr/>
                </p:nvSpPr>
                <p:spPr bwMode="auto">
                  <a:xfrm>
                    <a:off x="1360" y="4392"/>
                    <a:ext cx="4943" cy="1"/>
                  </a:xfrm>
                  <a:prstGeom prst="rect">
                    <a:avLst/>
                  </a:prstGeom>
                  <a:solidFill>
                    <a:srgbClr val="A20000"/>
                  </a:solidFill>
                  <a:ln w="9525">
                    <a:noFill/>
                    <a:miter lim="800000"/>
                    <a:headEnd/>
                    <a:tailEnd/>
                  </a:ln>
                </p:spPr>
                <p:txBody>
                  <a:bodyPr/>
                  <a:lstStyle/>
                  <a:p>
                    <a:endParaRPr lang="es-ES"/>
                  </a:p>
                </p:txBody>
              </p:sp>
              <p:sp>
                <p:nvSpPr>
                  <p:cNvPr id="21342" name="Rectangle 7006"/>
                  <p:cNvSpPr>
                    <a:spLocks noChangeArrowheads="1"/>
                  </p:cNvSpPr>
                  <p:nvPr/>
                </p:nvSpPr>
                <p:spPr bwMode="auto">
                  <a:xfrm>
                    <a:off x="1360" y="4393"/>
                    <a:ext cx="4943" cy="1"/>
                  </a:xfrm>
                  <a:prstGeom prst="rect">
                    <a:avLst/>
                  </a:prstGeom>
                  <a:solidFill>
                    <a:srgbClr val="A00000"/>
                  </a:solidFill>
                  <a:ln w="9525">
                    <a:noFill/>
                    <a:miter lim="800000"/>
                    <a:headEnd/>
                    <a:tailEnd/>
                  </a:ln>
                </p:spPr>
                <p:txBody>
                  <a:bodyPr/>
                  <a:lstStyle/>
                  <a:p>
                    <a:endParaRPr lang="es-ES"/>
                  </a:p>
                </p:txBody>
              </p:sp>
              <p:sp>
                <p:nvSpPr>
                  <p:cNvPr id="21343" name="Rectangle 7007"/>
                  <p:cNvSpPr>
                    <a:spLocks noChangeArrowheads="1"/>
                  </p:cNvSpPr>
                  <p:nvPr/>
                </p:nvSpPr>
                <p:spPr bwMode="auto">
                  <a:xfrm>
                    <a:off x="1360" y="4394"/>
                    <a:ext cx="4943" cy="1"/>
                  </a:xfrm>
                  <a:prstGeom prst="rect">
                    <a:avLst/>
                  </a:prstGeom>
                  <a:solidFill>
                    <a:srgbClr val="9E0000"/>
                  </a:solidFill>
                  <a:ln w="9525">
                    <a:noFill/>
                    <a:miter lim="800000"/>
                    <a:headEnd/>
                    <a:tailEnd/>
                  </a:ln>
                </p:spPr>
                <p:txBody>
                  <a:bodyPr/>
                  <a:lstStyle/>
                  <a:p>
                    <a:endParaRPr lang="es-ES"/>
                  </a:p>
                </p:txBody>
              </p:sp>
              <p:sp>
                <p:nvSpPr>
                  <p:cNvPr id="21344" name="Rectangle 7008"/>
                  <p:cNvSpPr>
                    <a:spLocks noChangeArrowheads="1"/>
                  </p:cNvSpPr>
                  <p:nvPr/>
                </p:nvSpPr>
                <p:spPr bwMode="auto">
                  <a:xfrm>
                    <a:off x="1360" y="4394"/>
                    <a:ext cx="4943" cy="1"/>
                  </a:xfrm>
                  <a:prstGeom prst="rect">
                    <a:avLst/>
                  </a:prstGeom>
                  <a:solidFill>
                    <a:srgbClr val="9C0000"/>
                  </a:solidFill>
                  <a:ln w="9525">
                    <a:noFill/>
                    <a:miter lim="800000"/>
                    <a:headEnd/>
                    <a:tailEnd/>
                  </a:ln>
                </p:spPr>
                <p:txBody>
                  <a:bodyPr/>
                  <a:lstStyle/>
                  <a:p>
                    <a:endParaRPr lang="es-ES"/>
                  </a:p>
                </p:txBody>
              </p:sp>
              <p:sp>
                <p:nvSpPr>
                  <p:cNvPr id="21345" name="Rectangle 7009"/>
                  <p:cNvSpPr>
                    <a:spLocks noChangeArrowheads="1"/>
                  </p:cNvSpPr>
                  <p:nvPr/>
                </p:nvSpPr>
                <p:spPr bwMode="auto">
                  <a:xfrm>
                    <a:off x="1360" y="4395"/>
                    <a:ext cx="4943" cy="1"/>
                  </a:xfrm>
                  <a:prstGeom prst="rect">
                    <a:avLst/>
                  </a:prstGeom>
                  <a:solidFill>
                    <a:srgbClr val="9A0000"/>
                  </a:solidFill>
                  <a:ln w="9525">
                    <a:noFill/>
                    <a:miter lim="800000"/>
                    <a:headEnd/>
                    <a:tailEnd/>
                  </a:ln>
                </p:spPr>
                <p:txBody>
                  <a:bodyPr/>
                  <a:lstStyle/>
                  <a:p>
                    <a:endParaRPr lang="es-ES"/>
                  </a:p>
                </p:txBody>
              </p:sp>
              <p:sp>
                <p:nvSpPr>
                  <p:cNvPr id="21346" name="Rectangle 7010"/>
                  <p:cNvSpPr>
                    <a:spLocks noChangeArrowheads="1"/>
                  </p:cNvSpPr>
                  <p:nvPr/>
                </p:nvSpPr>
                <p:spPr bwMode="auto">
                  <a:xfrm>
                    <a:off x="1360" y="4396"/>
                    <a:ext cx="4943" cy="1"/>
                  </a:xfrm>
                  <a:prstGeom prst="rect">
                    <a:avLst/>
                  </a:prstGeom>
                  <a:solidFill>
                    <a:srgbClr val="970000"/>
                  </a:solidFill>
                  <a:ln w="9525">
                    <a:noFill/>
                    <a:miter lim="800000"/>
                    <a:headEnd/>
                    <a:tailEnd/>
                  </a:ln>
                </p:spPr>
                <p:txBody>
                  <a:bodyPr/>
                  <a:lstStyle/>
                  <a:p>
                    <a:endParaRPr lang="es-ES"/>
                  </a:p>
                </p:txBody>
              </p:sp>
              <p:sp>
                <p:nvSpPr>
                  <p:cNvPr id="21347" name="Rectangle 7011"/>
                  <p:cNvSpPr>
                    <a:spLocks noChangeArrowheads="1"/>
                  </p:cNvSpPr>
                  <p:nvPr/>
                </p:nvSpPr>
                <p:spPr bwMode="auto">
                  <a:xfrm>
                    <a:off x="1360" y="4397"/>
                    <a:ext cx="4943" cy="1"/>
                  </a:xfrm>
                  <a:prstGeom prst="rect">
                    <a:avLst/>
                  </a:prstGeom>
                  <a:solidFill>
                    <a:srgbClr val="950000"/>
                  </a:solidFill>
                  <a:ln w="9525">
                    <a:noFill/>
                    <a:miter lim="800000"/>
                    <a:headEnd/>
                    <a:tailEnd/>
                  </a:ln>
                </p:spPr>
                <p:txBody>
                  <a:bodyPr/>
                  <a:lstStyle/>
                  <a:p>
                    <a:endParaRPr lang="es-ES"/>
                  </a:p>
                </p:txBody>
              </p:sp>
              <p:sp>
                <p:nvSpPr>
                  <p:cNvPr id="21348" name="Rectangle 7012"/>
                  <p:cNvSpPr>
                    <a:spLocks noChangeArrowheads="1"/>
                  </p:cNvSpPr>
                  <p:nvPr/>
                </p:nvSpPr>
                <p:spPr bwMode="auto">
                  <a:xfrm>
                    <a:off x="1360" y="4398"/>
                    <a:ext cx="4943" cy="1"/>
                  </a:xfrm>
                  <a:prstGeom prst="rect">
                    <a:avLst/>
                  </a:prstGeom>
                  <a:solidFill>
                    <a:srgbClr val="930000"/>
                  </a:solidFill>
                  <a:ln w="9525">
                    <a:noFill/>
                    <a:miter lim="800000"/>
                    <a:headEnd/>
                    <a:tailEnd/>
                  </a:ln>
                </p:spPr>
                <p:txBody>
                  <a:bodyPr/>
                  <a:lstStyle/>
                  <a:p>
                    <a:endParaRPr lang="es-ES"/>
                  </a:p>
                </p:txBody>
              </p:sp>
              <p:sp>
                <p:nvSpPr>
                  <p:cNvPr id="21349" name="Rectangle 7013"/>
                  <p:cNvSpPr>
                    <a:spLocks noChangeArrowheads="1"/>
                  </p:cNvSpPr>
                  <p:nvPr/>
                </p:nvSpPr>
                <p:spPr bwMode="auto">
                  <a:xfrm>
                    <a:off x="1360" y="4399"/>
                    <a:ext cx="4943" cy="1"/>
                  </a:xfrm>
                  <a:prstGeom prst="rect">
                    <a:avLst/>
                  </a:prstGeom>
                  <a:solidFill>
                    <a:srgbClr val="900000"/>
                  </a:solidFill>
                  <a:ln w="9525">
                    <a:noFill/>
                    <a:miter lim="800000"/>
                    <a:headEnd/>
                    <a:tailEnd/>
                  </a:ln>
                </p:spPr>
                <p:txBody>
                  <a:bodyPr/>
                  <a:lstStyle/>
                  <a:p>
                    <a:endParaRPr lang="es-ES"/>
                  </a:p>
                </p:txBody>
              </p:sp>
              <p:sp>
                <p:nvSpPr>
                  <p:cNvPr id="21350" name="Rectangle 7014"/>
                  <p:cNvSpPr>
                    <a:spLocks noChangeArrowheads="1"/>
                  </p:cNvSpPr>
                  <p:nvPr/>
                </p:nvSpPr>
                <p:spPr bwMode="auto">
                  <a:xfrm>
                    <a:off x="1360" y="4400"/>
                    <a:ext cx="4943" cy="1"/>
                  </a:xfrm>
                  <a:prstGeom prst="rect">
                    <a:avLst/>
                  </a:prstGeom>
                  <a:solidFill>
                    <a:srgbClr val="8E0000"/>
                  </a:solidFill>
                  <a:ln w="9525">
                    <a:noFill/>
                    <a:miter lim="800000"/>
                    <a:headEnd/>
                    <a:tailEnd/>
                  </a:ln>
                </p:spPr>
                <p:txBody>
                  <a:bodyPr/>
                  <a:lstStyle/>
                  <a:p>
                    <a:endParaRPr lang="es-ES"/>
                  </a:p>
                </p:txBody>
              </p:sp>
              <p:sp>
                <p:nvSpPr>
                  <p:cNvPr id="21351" name="Rectangle 7015"/>
                  <p:cNvSpPr>
                    <a:spLocks noChangeArrowheads="1"/>
                  </p:cNvSpPr>
                  <p:nvPr/>
                </p:nvSpPr>
                <p:spPr bwMode="auto">
                  <a:xfrm>
                    <a:off x="1360" y="4400"/>
                    <a:ext cx="4943" cy="1"/>
                  </a:xfrm>
                  <a:prstGeom prst="rect">
                    <a:avLst/>
                  </a:prstGeom>
                  <a:solidFill>
                    <a:srgbClr val="8B0000"/>
                  </a:solidFill>
                  <a:ln w="9525">
                    <a:noFill/>
                    <a:miter lim="800000"/>
                    <a:headEnd/>
                    <a:tailEnd/>
                  </a:ln>
                </p:spPr>
                <p:txBody>
                  <a:bodyPr/>
                  <a:lstStyle/>
                  <a:p>
                    <a:endParaRPr lang="es-ES"/>
                  </a:p>
                </p:txBody>
              </p:sp>
              <p:sp>
                <p:nvSpPr>
                  <p:cNvPr id="21352" name="Rectangle 7016"/>
                  <p:cNvSpPr>
                    <a:spLocks noChangeArrowheads="1"/>
                  </p:cNvSpPr>
                  <p:nvPr/>
                </p:nvSpPr>
                <p:spPr bwMode="auto">
                  <a:xfrm>
                    <a:off x="1360" y="4401"/>
                    <a:ext cx="4943" cy="1"/>
                  </a:xfrm>
                  <a:prstGeom prst="rect">
                    <a:avLst/>
                  </a:prstGeom>
                  <a:solidFill>
                    <a:srgbClr val="890000"/>
                  </a:solidFill>
                  <a:ln w="9525">
                    <a:noFill/>
                    <a:miter lim="800000"/>
                    <a:headEnd/>
                    <a:tailEnd/>
                  </a:ln>
                </p:spPr>
                <p:txBody>
                  <a:bodyPr/>
                  <a:lstStyle/>
                  <a:p>
                    <a:endParaRPr lang="es-ES"/>
                  </a:p>
                </p:txBody>
              </p:sp>
              <p:sp>
                <p:nvSpPr>
                  <p:cNvPr id="21353" name="Rectangle 7017"/>
                  <p:cNvSpPr>
                    <a:spLocks noChangeArrowheads="1"/>
                  </p:cNvSpPr>
                  <p:nvPr/>
                </p:nvSpPr>
                <p:spPr bwMode="auto">
                  <a:xfrm>
                    <a:off x="1360" y="4402"/>
                    <a:ext cx="4943" cy="1"/>
                  </a:xfrm>
                  <a:prstGeom prst="rect">
                    <a:avLst/>
                  </a:prstGeom>
                  <a:solidFill>
                    <a:srgbClr val="860000"/>
                  </a:solidFill>
                  <a:ln w="9525">
                    <a:noFill/>
                    <a:miter lim="800000"/>
                    <a:headEnd/>
                    <a:tailEnd/>
                  </a:ln>
                </p:spPr>
                <p:txBody>
                  <a:bodyPr/>
                  <a:lstStyle/>
                  <a:p>
                    <a:endParaRPr lang="es-ES"/>
                  </a:p>
                </p:txBody>
              </p:sp>
              <p:sp>
                <p:nvSpPr>
                  <p:cNvPr id="21354" name="Rectangle 7018"/>
                  <p:cNvSpPr>
                    <a:spLocks noChangeArrowheads="1"/>
                  </p:cNvSpPr>
                  <p:nvPr/>
                </p:nvSpPr>
                <p:spPr bwMode="auto">
                  <a:xfrm>
                    <a:off x="1360" y="4403"/>
                    <a:ext cx="4943" cy="1"/>
                  </a:xfrm>
                  <a:prstGeom prst="rect">
                    <a:avLst/>
                  </a:prstGeom>
                  <a:solidFill>
                    <a:srgbClr val="830000"/>
                  </a:solidFill>
                  <a:ln w="9525">
                    <a:noFill/>
                    <a:miter lim="800000"/>
                    <a:headEnd/>
                    <a:tailEnd/>
                  </a:ln>
                </p:spPr>
                <p:txBody>
                  <a:bodyPr/>
                  <a:lstStyle/>
                  <a:p>
                    <a:endParaRPr lang="es-ES"/>
                  </a:p>
                </p:txBody>
              </p:sp>
              <p:sp>
                <p:nvSpPr>
                  <p:cNvPr id="21355" name="Rectangle 7019"/>
                  <p:cNvSpPr>
                    <a:spLocks noChangeArrowheads="1"/>
                  </p:cNvSpPr>
                  <p:nvPr/>
                </p:nvSpPr>
                <p:spPr bwMode="auto">
                  <a:xfrm>
                    <a:off x="1360" y="4404"/>
                    <a:ext cx="4943" cy="1"/>
                  </a:xfrm>
                  <a:prstGeom prst="rect">
                    <a:avLst/>
                  </a:prstGeom>
                  <a:solidFill>
                    <a:srgbClr val="810000"/>
                  </a:solidFill>
                  <a:ln w="9525">
                    <a:noFill/>
                    <a:miter lim="800000"/>
                    <a:headEnd/>
                    <a:tailEnd/>
                  </a:ln>
                </p:spPr>
                <p:txBody>
                  <a:bodyPr/>
                  <a:lstStyle/>
                  <a:p>
                    <a:endParaRPr lang="es-ES"/>
                  </a:p>
                </p:txBody>
              </p:sp>
              <p:sp>
                <p:nvSpPr>
                  <p:cNvPr id="21356" name="Rectangle 7020"/>
                  <p:cNvSpPr>
                    <a:spLocks noChangeArrowheads="1"/>
                  </p:cNvSpPr>
                  <p:nvPr/>
                </p:nvSpPr>
                <p:spPr bwMode="auto">
                  <a:xfrm>
                    <a:off x="1360" y="4405"/>
                    <a:ext cx="4943" cy="1"/>
                  </a:xfrm>
                  <a:prstGeom prst="rect">
                    <a:avLst/>
                  </a:prstGeom>
                  <a:solidFill>
                    <a:srgbClr val="7E0000"/>
                  </a:solidFill>
                  <a:ln w="9525">
                    <a:noFill/>
                    <a:miter lim="800000"/>
                    <a:headEnd/>
                    <a:tailEnd/>
                  </a:ln>
                </p:spPr>
                <p:txBody>
                  <a:bodyPr/>
                  <a:lstStyle/>
                  <a:p>
                    <a:endParaRPr lang="es-ES"/>
                  </a:p>
                </p:txBody>
              </p:sp>
              <p:sp>
                <p:nvSpPr>
                  <p:cNvPr id="21357" name="Rectangle 7021"/>
                  <p:cNvSpPr>
                    <a:spLocks noChangeArrowheads="1"/>
                  </p:cNvSpPr>
                  <p:nvPr/>
                </p:nvSpPr>
                <p:spPr bwMode="auto">
                  <a:xfrm>
                    <a:off x="1360" y="4406"/>
                    <a:ext cx="4943" cy="1"/>
                  </a:xfrm>
                  <a:prstGeom prst="rect">
                    <a:avLst/>
                  </a:prstGeom>
                  <a:solidFill>
                    <a:srgbClr val="7B0000"/>
                  </a:solidFill>
                  <a:ln w="9525">
                    <a:noFill/>
                    <a:miter lim="800000"/>
                    <a:headEnd/>
                    <a:tailEnd/>
                  </a:ln>
                </p:spPr>
                <p:txBody>
                  <a:bodyPr/>
                  <a:lstStyle/>
                  <a:p>
                    <a:endParaRPr lang="es-ES"/>
                  </a:p>
                </p:txBody>
              </p:sp>
              <p:sp>
                <p:nvSpPr>
                  <p:cNvPr id="21358" name="Rectangle 7022"/>
                  <p:cNvSpPr>
                    <a:spLocks noChangeArrowheads="1"/>
                  </p:cNvSpPr>
                  <p:nvPr/>
                </p:nvSpPr>
                <p:spPr bwMode="auto">
                  <a:xfrm>
                    <a:off x="1360" y="4406"/>
                    <a:ext cx="4943" cy="1"/>
                  </a:xfrm>
                  <a:prstGeom prst="rect">
                    <a:avLst/>
                  </a:prstGeom>
                  <a:solidFill>
                    <a:srgbClr val="790000"/>
                  </a:solidFill>
                  <a:ln w="9525">
                    <a:noFill/>
                    <a:miter lim="800000"/>
                    <a:headEnd/>
                    <a:tailEnd/>
                  </a:ln>
                </p:spPr>
                <p:txBody>
                  <a:bodyPr/>
                  <a:lstStyle/>
                  <a:p>
                    <a:endParaRPr lang="es-ES"/>
                  </a:p>
                </p:txBody>
              </p:sp>
              <p:sp>
                <p:nvSpPr>
                  <p:cNvPr id="21359" name="Rectangle 7023"/>
                  <p:cNvSpPr>
                    <a:spLocks noChangeArrowheads="1"/>
                  </p:cNvSpPr>
                  <p:nvPr/>
                </p:nvSpPr>
                <p:spPr bwMode="auto">
                  <a:xfrm>
                    <a:off x="1360" y="4407"/>
                    <a:ext cx="4943" cy="1"/>
                  </a:xfrm>
                  <a:prstGeom prst="rect">
                    <a:avLst/>
                  </a:prstGeom>
                  <a:solidFill>
                    <a:srgbClr val="760000"/>
                  </a:solidFill>
                  <a:ln w="9525">
                    <a:noFill/>
                    <a:miter lim="800000"/>
                    <a:headEnd/>
                    <a:tailEnd/>
                  </a:ln>
                </p:spPr>
                <p:txBody>
                  <a:bodyPr/>
                  <a:lstStyle/>
                  <a:p>
                    <a:endParaRPr lang="es-ES"/>
                  </a:p>
                </p:txBody>
              </p:sp>
              <p:sp>
                <p:nvSpPr>
                  <p:cNvPr id="21360" name="Rectangle 7024"/>
                  <p:cNvSpPr>
                    <a:spLocks noChangeArrowheads="1"/>
                  </p:cNvSpPr>
                  <p:nvPr/>
                </p:nvSpPr>
                <p:spPr bwMode="auto">
                  <a:xfrm>
                    <a:off x="1360" y="4408"/>
                    <a:ext cx="4943" cy="1"/>
                  </a:xfrm>
                  <a:prstGeom prst="rect">
                    <a:avLst/>
                  </a:prstGeom>
                  <a:solidFill>
                    <a:srgbClr val="730000"/>
                  </a:solidFill>
                  <a:ln w="9525">
                    <a:noFill/>
                    <a:miter lim="800000"/>
                    <a:headEnd/>
                    <a:tailEnd/>
                  </a:ln>
                </p:spPr>
                <p:txBody>
                  <a:bodyPr/>
                  <a:lstStyle/>
                  <a:p>
                    <a:endParaRPr lang="es-ES"/>
                  </a:p>
                </p:txBody>
              </p:sp>
              <p:sp>
                <p:nvSpPr>
                  <p:cNvPr id="21361" name="Rectangle 7025"/>
                  <p:cNvSpPr>
                    <a:spLocks noChangeArrowheads="1"/>
                  </p:cNvSpPr>
                  <p:nvPr/>
                </p:nvSpPr>
                <p:spPr bwMode="auto">
                  <a:xfrm>
                    <a:off x="1360" y="4409"/>
                    <a:ext cx="4943" cy="1"/>
                  </a:xfrm>
                  <a:prstGeom prst="rect">
                    <a:avLst/>
                  </a:prstGeom>
                  <a:solidFill>
                    <a:srgbClr val="710000"/>
                  </a:solidFill>
                  <a:ln w="9525">
                    <a:noFill/>
                    <a:miter lim="800000"/>
                    <a:headEnd/>
                    <a:tailEnd/>
                  </a:ln>
                </p:spPr>
                <p:txBody>
                  <a:bodyPr/>
                  <a:lstStyle/>
                  <a:p>
                    <a:endParaRPr lang="es-ES"/>
                  </a:p>
                </p:txBody>
              </p:sp>
              <p:sp>
                <p:nvSpPr>
                  <p:cNvPr id="21362" name="Rectangle 7026"/>
                  <p:cNvSpPr>
                    <a:spLocks noChangeArrowheads="1"/>
                  </p:cNvSpPr>
                  <p:nvPr/>
                </p:nvSpPr>
                <p:spPr bwMode="auto">
                  <a:xfrm>
                    <a:off x="1360" y="4410"/>
                    <a:ext cx="4943" cy="1"/>
                  </a:xfrm>
                  <a:prstGeom prst="rect">
                    <a:avLst/>
                  </a:prstGeom>
                  <a:solidFill>
                    <a:srgbClr val="6E0000"/>
                  </a:solidFill>
                  <a:ln w="9525">
                    <a:noFill/>
                    <a:miter lim="800000"/>
                    <a:headEnd/>
                    <a:tailEnd/>
                  </a:ln>
                </p:spPr>
                <p:txBody>
                  <a:bodyPr/>
                  <a:lstStyle/>
                  <a:p>
                    <a:endParaRPr lang="es-ES"/>
                  </a:p>
                </p:txBody>
              </p:sp>
              <p:sp>
                <p:nvSpPr>
                  <p:cNvPr id="21363" name="Rectangle 7027"/>
                  <p:cNvSpPr>
                    <a:spLocks noChangeArrowheads="1"/>
                  </p:cNvSpPr>
                  <p:nvPr/>
                </p:nvSpPr>
                <p:spPr bwMode="auto">
                  <a:xfrm>
                    <a:off x="1360" y="4411"/>
                    <a:ext cx="4943" cy="1"/>
                  </a:xfrm>
                  <a:prstGeom prst="rect">
                    <a:avLst/>
                  </a:prstGeom>
                  <a:solidFill>
                    <a:srgbClr val="6B0000"/>
                  </a:solidFill>
                  <a:ln w="9525">
                    <a:noFill/>
                    <a:miter lim="800000"/>
                    <a:headEnd/>
                    <a:tailEnd/>
                  </a:ln>
                </p:spPr>
                <p:txBody>
                  <a:bodyPr/>
                  <a:lstStyle/>
                  <a:p>
                    <a:endParaRPr lang="es-ES"/>
                  </a:p>
                </p:txBody>
              </p:sp>
              <p:sp>
                <p:nvSpPr>
                  <p:cNvPr id="21364" name="Rectangle 7028"/>
                  <p:cNvSpPr>
                    <a:spLocks noChangeArrowheads="1"/>
                  </p:cNvSpPr>
                  <p:nvPr/>
                </p:nvSpPr>
                <p:spPr bwMode="auto">
                  <a:xfrm>
                    <a:off x="1360" y="4412"/>
                    <a:ext cx="4943" cy="1"/>
                  </a:xfrm>
                  <a:prstGeom prst="rect">
                    <a:avLst/>
                  </a:prstGeom>
                  <a:solidFill>
                    <a:srgbClr val="680000"/>
                  </a:solidFill>
                  <a:ln w="9525">
                    <a:noFill/>
                    <a:miter lim="800000"/>
                    <a:headEnd/>
                    <a:tailEnd/>
                  </a:ln>
                </p:spPr>
                <p:txBody>
                  <a:bodyPr/>
                  <a:lstStyle/>
                  <a:p>
                    <a:endParaRPr lang="es-ES"/>
                  </a:p>
                </p:txBody>
              </p:sp>
              <p:sp>
                <p:nvSpPr>
                  <p:cNvPr id="21365" name="Rectangle 7029"/>
                  <p:cNvSpPr>
                    <a:spLocks noChangeArrowheads="1"/>
                  </p:cNvSpPr>
                  <p:nvPr/>
                </p:nvSpPr>
                <p:spPr bwMode="auto">
                  <a:xfrm>
                    <a:off x="1360" y="4412"/>
                    <a:ext cx="4943" cy="1"/>
                  </a:xfrm>
                  <a:prstGeom prst="rect">
                    <a:avLst/>
                  </a:prstGeom>
                  <a:solidFill>
                    <a:srgbClr val="650000"/>
                  </a:solidFill>
                  <a:ln w="9525">
                    <a:noFill/>
                    <a:miter lim="800000"/>
                    <a:headEnd/>
                    <a:tailEnd/>
                  </a:ln>
                </p:spPr>
                <p:txBody>
                  <a:bodyPr/>
                  <a:lstStyle/>
                  <a:p>
                    <a:endParaRPr lang="es-ES"/>
                  </a:p>
                </p:txBody>
              </p:sp>
              <p:sp>
                <p:nvSpPr>
                  <p:cNvPr id="21366" name="Rectangle 7030"/>
                  <p:cNvSpPr>
                    <a:spLocks noChangeArrowheads="1"/>
                  </p:cNvSpPr>
                  <p:nvPr/>
                </p:nvSpPr>
                <p:spPr bwMode="auto">
                  <a:xfrm>
                    <a:off x="1360" y="4413"/>
                    <a:ext cx="4943" cy="1"/>
                  </a:xfrm>
                  <a:prstGeom prst="rect">
                    <a:avLst/>
                  </a:prstGeom>
                  <a:solidFill>
                    <a:srgbClr val="620000"/>
                  </a:solidFill>
                  <a:ln w="9525">
                    <a:noFill/>
                    <a:miter lim="800000"/>
                    <a:headEnd/>
                    <a:tailEnd/>
                  </a:ln>
                </p:spPr>
                <p:txBody>
                  <a:bodyPr/>
                  <a:lstStyle/>
                  <a:p>
                    <a:endParaRPr lang="es-ES"/>
                  </a:p>
                </p:txBody>
              </p:sp>
              <p:sp>
                <p:nvSpPr>
                  <p:cNvPr id="21367" name="Rectangle 7031"/>
                  <p:cNvSpPr>
                    <a:spLocks noChangeArrowheads="1"/>
                  </p:cNvSpPr>
                  <p:nvPr/>
                </p:nvSpPr>
                <p:spPr bwMode="auto">
                  <a:xfrm>
                    <a:off x="1360" y="4414"/>
                    <a:ext cx="4943" cy="1"/>
                  </a:xfrm>
                  <a:prstGeom prst="rect">
                    <a:avLst/>
                  </a:prstGeom>
                  <a:solidFill>
                    <a:srgbClr val="600000"/>
                  </a:solidFill>
                  <a:ln w="9525">
                    <a:noFill/>
                    <a:miter lim="800000"/>
                    <a:headEnd/>
                    <a:tailEnd/>
                  </a:ln>
                </p:spPr>
                <p:txBody>
                  <a:bodyPr/>
                  <a:lstStyle/>
                  <a:p>
                    <a:endParaRPr lang="es-ES"/>
                  </a:p>
                </p:txBody>
              </p:sp>
              <p:sp>
                <p:nvSpPr>
                  <p:cNvPr id="21368" name="Rectangle 7032"/>
                  <p:cNvSpPr>
                    <a:spLocks noChangeArrowheads="1"/>
                  </p:cNvSpPr>
                  <p:nvPr/>
                </p:nvSpPr>
                <p:spPr bwMode="auto">
                  <a:xfrm>
                    <a:off x="1360" y="4415"/>
                    <a:ext cx="4943" cy="1"/>
                  </a:xfrm>
                  <a:prstGeom prst="rect">
                    <a:avLst/>
                  </a:prstGeom>
                  <a:solidFill>
                    <a:srgbClr val="5D0000"/>
                  </a:solidFill>
                  <a:ln w="9525">
                    <a:noFill/>
                    <a:miter lim="800000"/>
                    <a:headEnd/>
                    <a:tailEnd/>
                  </a:ln>
                </p:spPr>
                <p:txBody>
                  <a:bodyPr/>
                  <a:lstStyle/>
                  <a:p>
                    <a:endParaRPr lang="es-ES"/>
                  </a:p>
                </p:txBody>
              </p:sp>
              <p:sp>
                <p:nvSpPr>
                  <p:cNvPr id="21369" name="Rectangle 7033"/>
                  <p:cNvSpPr>
                    <a:spLocks noChangeArrowheads="1"/>
                  </p:cNvSpPr>
                  <p:nvPr/>
                </p:nvSpPr>
                <p:spPr bwMode="auto">
                  <a:xfrm>
                    <a:off x="1360" y="4416"/>
                    <a:ext cx="4943" cy="1"/>
                  </a:xfrm>
                  <a:prstGeom prst="rect">
                    <a:avLst/>
                  </a:prstGeom>
                  <a:solidFill>
                    <a:srgbClr val="5A0000"/>
                  </a:solidFill>
                  <a:ln w="9525">
                    <a:noFill/>
                    <a:miter lim="800000"/>
                    <a:headEnd/>
                    <a:tailEnd/>
                  </a:ln>
                </p:spPr>
                <p:txBody>
                  <a:bodyPr/>
                  <a:lstStyle/>
                  <a:p>
                    <a:endParaRPr lang="es-ES"/>
                  </a:p>
                </p:txBody>
              </p:sp>
              <p:sp>
                <p:nvSpPr>
                  <p:cNvPr id="21370" name="Rectangle 7034"/>
                  <p:cNvSpPr>
                    <a:spLocks noChangeArrowheads="1"/>
                  </p:cNvSpPr>
                  <p:nvPr/>
                </p:nvSpPr>
                <p:spPr bwMode="auto">
                  <a:xfrm>
                    <a:off x="1360" y="4417"/>
                    <a:ext cx="4943" cy="1"/>
                  </a:xfrm>
                  <a:prstGeom prst="rect">
                    <a:avLst/>
                  </a:prstGeom>
                  <a:solidFill>
                    <a:srgbClr val="570000"/>
                  </a:solidFill>
                  <a:ln w="9525">
                    <a:noFill/>
                    <a:miter lim="800000"/>
                    <a:headEnd/>
                    <a:tailEnd/>
                  </a:ln>
                </p:spPr>
                <p:txBody>
                  <a:bodyPr/>
                  <a:lstStyle/>
                  <a:p>
                    <a:endParaRPr lang="es-ES"/>
                  </a:p>
                </p:txBody>
              </p:sp>
              <p:sp>
                <p:nvSpPr>
                  <p:cNvPr id="21371" name="Rectangle 7035"/>
                  <p:cNvSpPr>
                    <a:spLocks noChangeArrowheads="1"/>
                  </p:cNvSpPr>
                  <p:nvPr/>
                </p:nvSpPr>
                <p:spPr bwMode="auto">
                  <a:xfrm>
                    <a:off x="1360" y="4418"/>
                    <a:ext cx="4943" cy="1"/>
                  </a:xfrm>
                  <a:prstGeom prst="rect">
                    <a:avLst/>
                  </a:prstGeom>
                  <a:solidFill>
                    <a:srgbClr val="540000"/>
                  </a:solidFill>
                  <a:ln w="9525">
                    <a:noFill/>
                    <a:miter lim="800000"/>
                    <a:headEnd/>
                    <a:tailEnd/>
                  </a:ln>
                </p:spPr>
                <p:txBody>
                  <a:bodyPr/>
                  <a:lstStyle/>
                  <a:p>
                    <a:endParaRPr lang="es-ES"/>
                  </a:p>
                </p:txBody>
              </p:sp>
              <p:sp>
                <p:nvSpPr>
                  <p:cNvPr id="21372" name="Rectangle 7036"/>
                  <p:cNvSpPr>
                    <a:spLocks noChangeArrowheads="1"/>
                  </p:cNvSpPr>
                  <p:nvPr/>
                </p:nvSpPr>
                <p:spPr bwMode="auto">
                  <a:xfrm>
                    <a:off x="1360" y="4418"/>
                    <a:ext cx="4943" cy="1"/>
                  </a:xfrm>
                  <a:prstGeom prst="rect">
                    <a:avLst/>
                  </a:prstGeom>
                  <a:solidFill>
                    <a:srgbClr val="510000"/>
                  </a:solidFill>
                  <a:ln w="9525">
                    <a:noFill/>
                    <a:miter lim="800000"/>
                    <a:headEnd/>
                    <a:tailEnd/>
                  </a:ln>
                </p:spPr>
                <p:txBody>
                  <a:bodyPr/>
                  <a:lstStyle/>
                  <a:p>
                    <a:endParaRPr lang="es-ES"/>
                  </a:p>
                </p:txBody>
              </p:sp>
              <p:sp>
                <p:nvSpPr>
                  <p:cNvPr id="21373" name="Rectangle 7037"/>
                  <p:cNvSpPr>
                    <a:spLocks noChangeArrowheads="1"/>
                  </p:cNvSpPr>
                  <p:nvPr/>
                </p:nvSpPr>
                <p:spPr bwMode="auto">
                  <a:xfrm>
                    <a:off x="1360" y="4419"/>
                    <a:ext cx="4943" cy="1"/>
                  </a:xfrm>
                  <a:prstGeom prst="rect">
                    <a:avLst/>
                  </a:prstGeom>
                  <a:solidFill>
                    <a:srgbClr val="4F0000"/>
                  </a:solidFill>
                  <a:ln w="9525">
                    <a:noFill/>
                    <a:miter lim="800000"/>
                    <a:headEnd/>
                    <a:tailEnd/>
                  </a:ln>
                </p:spPr>
                <p:txBody>
                  <a:bodyPr/>
                  <a:lstStyle/>
                  <a:p>
                    <a:endParaRPr lang="es-ES"/>
                  </a:p>
                </p:txBody>
              </p:sp>
              <p:sp>
                <p:nvSpPr>
                  <p:cNvPr id="21374" name="Rectangle 7038"/>
                  <p:cNvSpPr>
                    <a:spLocks noChangeArrowheads="1"/>
                  </p:cNvSpPr>
                  <p:nvPr/>
                </p:nvSpPr>
                <p:spPr bwMode="auto">
                  <a:xfrm>
                    <a:off x="1360" y="4420"/>
                    <a:ext cx="4943" cy="1"/>
                  </a:xfrm>
                  <a:prstGeom prst="rect">
                    <a:avLst/>
                  </a:prstGeom>
                  <a:solidFill>
                    <a:srgbClr val="4C0000"/>
                  </a:solidFill>
                  <a:ln w="9525">
                    <a:noFill/>
                    <a:miter lim="800000"/>
                    <a:headEnd/>
                    <a:tailEnd/>
                  </a:ln>
                </p:spPr>
                <p:txBody>
                  <a:bodyPr/>
                  <a:lstStyle/>
                  <a:p>
                    <a:endParaRPr lang="es-ES"/>
                  </a:p>
                </p:txBody>
              </p:sp>
              <p:sp>
                <p:nvSpPr>
                  <p:cNvPr id="21375" name="Rectangle 7039"/>
                  <p:cNvSpPr>
                    <a:spLocks noChangeArrowheads="1"/>
                  </p:cNvSpPr>
                  <p:nvPr/>
                </p:nvSpPr>
                <p:spPr bwMode="auto">
                  <a:xfrm>
                    <a:off x="1360" y="4421"/>
                    <a:ext cx="4943" cy="1"/>
                  </a:xfrm>
                  <a:prstGeom prst="rect">
                    <a:avLst/>
                  </a:prstGeom>
                  <a:solidFill>
                    <a:srgbClr val="490000"/>
                  </a:solidFill>
                  <a:ln w="9525">
                    <a:noFill/>
                    <a:miter lim="800000"/>
                    <a:headEnd/>
                    <a:tailEnd/>
                  </a:ln>
                </p:spPr>
                <p:txBody>
                  <a:bodyPr/>
                  <a:lstStyle/>
                  <a:p>
                    <a:endParaRPr lang="es-ES"/>
                  </a:p>
                </p:txBody>
              </p:sp>
              <p:sp>
                <p:nvSpPr>
                  <p:cNvPr id="21376" name="Rectangle 7040"/>
                  <p:cNvSpPr>
                    <a:spLocks noChangeArrowheads="1"/>
                  </p:cNvSpPr>
                  <p:nvPr/>
                </p:nvSpPr>
                <p:spPr bwMode="auto">
                  <a:xfrm>
                    <a:off x="1360" y="4422"/>
                    <a:ext cx="4943" cy="1"/>
                  </a:xfrm>
                  <a:prstGeom prst="rect">
                    <a:avLst/>
                  </a:prstGeom>
                  <a:solidFill>
                    <a:srgbClr val="460000"/>
                  </a:solidFill>
                  <a:ln w="9525">
                    <a:noFill/>
                    <a:miter lim="800000"/>
                    <a:headEnd/>
                    <a:tailEnd/>
                  </a:ln>
                </p:spPr>
                <p:txBody>
                  <a:bodyPr/>
                  <a:lstStyle/>
                  <a:p>
                    <a:endParaRPr lang="es-ES"/>
                  </a:p>
                </p:txBody>
              </p:sp>
              <p:sp>
                <p:nvSpPr>
                  <p:cNvPr id="21377" name="Rectangle 7041"/>
                  <p:cNvSpPr>
                    <a:spLocks noChangeArrowheads="1"/>
                  </p:cNvSpPr>
                  <p:nvPr/>
                </p:nvSpPr>
                <p:spPr bwMode="auto">
                  <a:xfrm>
                    <a:off x="1360" y="4423"/>
                    <a:ext cx="4943" cy="1"/>
                  </a:xfrm>
                  <a:prstGeom prst="rect">
                    <a:avLst/>
                  </a:prstGeom>
                  <a:solidFill>
                    <a:srgbClr val="430000"/>
                  </a:solidFill>
                  <a:ln w="9525">
                    <a:noFill/>
                    <a:miter lim="800000"/>
                    <a:headEnd/>
                    <a:tailEnd/>
                  </a:ln>
                </p:spPr>
                <p:txBody>
                  <a:bodyPr/>
                  <a:lstStyle/>
                  <a:p>
                    <a:endParaRPr lang="es-ES"/>
                  </a:p>
                </p:txBody>
              </p:sp>
              <p:sp>
                <p:nvSpPr>
                  <p:cNvPr id="21378" name="Rectangle 7042"/>
                  <p:cNvSpPr>
                    <a:spLocks noChangeArrowheads="1"/>
                  </p:cNvSpPr>
                  <p:nvPr/>
                </p:nvSpPr>
                <p:spPr bwMode="auto">
                  <a:xfrm>
                    <a:off x="1360" y="4424"/>
                    <a:ext cx="4943" cy="1"/>
                  </a:xfrm>
                  <a:prstGeom prst="rect">
                    <a:avLst/>
                  </a:prstGeom>
                  <a:solidFill>
                    <a:srgbClr val="400000"/>
                  </a:solidFill>
                  <a:ln w="9525">
                    <a:noFill/>
                    <a:miter lim="800000"/>
                    <a:headEnd/>
                    <a:tailEnd/>
                  </a:ln>
                </p:spPr>
                <p:txBody>
                  <a:bodyPr/>
                  <a:lstStyle/>
                  <a:p>
                    <a:endParaRPr lang="es-ES"/>
                  </a:p>
                </p:txBody>
              </p:sp>
              <p:sp>
                <p:nvSpPr>
                  <p:cNvPr id="21379" name="Rectangle 7043"/>
                  <p:cNvSpPr>
                    <a:spLocks noChangeArrowheads="1"/>
                  </p:cNvSpPr>
                  <p:nvPr/>
                </p:nvSpPr>
                <p:spPr bwMode="auto">
                  <a:xfrm>
                    <a:off x="1360" y="4424"/>
                    <a:ext cx="4943" cy="1"/>
                  </a:xfrm>
                  <a:prstGeom prst="rect">
                    <a:avLst/>
                  </a:prstGeom>
                  <a:solidFill>
                    <a:srgbClr val="3E0000"/>
                  </a:solidFill>
                  <a:ln w="9525">
                    <a:noFill/>
                    <a:miter lim="800000"/>
                    <a:headEnd/>
                    <a:tailEnd/>
                  </a:ln>
                </p:spPr>
                <p:txBody>
                  <a:bodyPr/>
                  <a:lstStyle/>
                  <a:p>
                    <a:endParaRPr lang="es-ES"/>
                  </a:p>
                </p:txBody>
              </p:sp>
              <p:sp>
                <p:nvSpPr>
                  <p:cNvPr id="21380" name="Rectangle 7044"/>
                  <p:cNvSpPr>
                    <a:spLocks noChangeArrowheads="1"/>
                  </p:cNvSpPr>
                  <p:nvPr/>
                </p:nvSpPr>
                <p:spPr bwMode="auto">
                  <a:xfrm>
                    <a:off x="1360" y="4425"/>
                    <a:ext cx="4943" cy="1"/>
                  </a:xfrm>
                  <a:prstGeom prst="rect">
                    <a:avLst/>
                  </a:prstGeom>
                  <a:solidFill>
                    <a:srgbClr val="3B0000"/>
                  </a:solidFill>
                  <a:ln w="9525">
                    <a:noFill/>
                    <a:miter lim="800000"/>
                    <a:headEnd/>
                    <a:tailEnd/>
                  </a:ln>
                </p:spPr>
                <p:txBody>
                  <a:bodyPr/>
                  <a:lstStyle/>
                  <a:p>
                    <a:endParaRPr lang="es-ES"/>
                  </a:p>
                </p:txBody>
              </p:sp>
              <p:sp>
                <p:nvSpPr>
                  <p:cNvPr id="21381" name="Rectangle 7045"/>
                  <p:cNvSpPr>
                    <a:spLocks noChangeArrowheads="1"/>
                  </p:cNvSpPr>
                  <p:nvPr/>
                </p:nvSpPr>
                <p:spPr bwMode="auto">
                  <a:xfrm>
                    <a:off x="1360" y="4426"/>
                    <a:ext cx="4943" cy="1"/>
                  </a:xfrm>
                  <a:prstGeom prst="rect">
                    <a:avLst/>
                  </a:prstGeom>
                  <a:solidFill>
                    <a:srgbClr val="380000"/>
                  </a:solidFill>
                  <a:ln w="9525">
                    <a:noFill/>
                    <a:miter lim="800000"/>
                    <a:headEnd/>
                    <a:tailEnd/>
                  </a:ln>
                </p:spPr>
                <p:txBody>
                  <a:bodyPr/>
                  <a:lstStyle/>
                  <a:p>
                    <a:endParaRPr lang="es-ES"/>
                  </a:p>
                </p:txBody>
              </p:sp>
              <p:sp>
                <p:nvSpPr>
                  <p:cNvPr id="21382" name="Rectangle 7046"/>
                  <p:cNvSpPr>
                    <a:spLocks noChangeArrowheads="1"/>
                  </p:cNvSpPr>
                  <p:nvPr/>
                </p:nvSpPr>
                <p:spPr bwMode="auto">
                  <a:xfrm>
                    <a:off x="1360" y="4427"/>
                    <a:ext cx="4943" cy="1"/>
                  </a:xfrm>
                  <a:prstGeom prst="rect">
                    <a:avLst/>
                  </a:prstGeom>
                  <a:solidFill>
                    <a:srgbClr val="350000"/>
                  </a:solidFill>
                  <a:ln w="9525">
                    <a:noFill/>
                    <a:miter lim="800000"/>
                    <a:headEnd/>
                    <a:tailEnd/>
                  </a:ln>
                </p:spPr>
                <p:txBody>
                  <a:bodyPr/>
                  <a:lstStyle/>
                  <a:p>
                    <a:endParaRPr lang="es-ES"/>
                  </a:p>
                </p:txBody>
              </p:sp>
              <p:sp>
                <p:nvSpPr>
                  <p:cNvPr id="21383" name="Rectangle 7047"/>
                  <p:cNvSpPr>
                    <a:spLocks noChangeArrowheads="1"/>
                  </p:cNvSpPr>
                  <p:nvPr/>
                </p:nvSpPr>
                <p:spPr bwMode="auto">
                  <a:xfrm>
                    <a:off x="1360" y="4428"/>
                    <a:ext cx="4943" cy="1"/>
                  </a:xfrm>
                  <a:prstGeom prst="rect">
                    <a:avLst/>
                  </a:prstGeom>
                  <a:solidFill>
                    <a:srgbClr val="320000"/>
                  </a:solidFill>
                  <a:ln w="9525">
                    <a:noFill/>
                    <a:miter lim="800000"/>
                    <a:headEnd/>
                    <a:tailEnd/>
                  </a:ln>
                </p:spPr>
                <p:txBody>
                  <a:bodyPr/>
                  <a:lstStyle/>
                  <a:p>
                    <a:endParaRPr lang="es-ES"/>
                  </a:p>
                </p:txBody>
              </p:sp>
              <p:sp>
                <p:nvSpPr>
                  <p:cNvPr id="21384" name="Rectangle 7048"/>
                  <p:cNvSpPr>
                    <a:spLocks noChangeArrowheads="1"/>
                  </p:cNvSpPr>
                  <p:nvPr/>
                </p:nvSpPr>
                <p:spPr bwMode="auto">
                  <a:xfrm>
                    <a:off x="1360" y="4429"/>
                    <a:ext cx="4943" cy="1"/>
                  </a:xfrm>
                  <a:prstGeom prst="rect">
                    <a:avLst/>
                  </a:prstGeom>
                  <a:solidFill>
                    <a:srgbClr val="2F0000"/>
                  </a:solidFill>
                  <a:ln w="9525">
                    <a:noFill/>
                    <a:miter lim="800000"/>
                    <a:headEnd/>
                    <a:tailEnd/>
                  </a:ln>
                </p:spPr>
                <p:txBody>
                  <a:bodyPr/>
                  <a:lstStyle/>
                  <a:p>
                    <a:endParaRPr lang="es-ES"/>
                  </a:p>
                </p:txBody>
              </p:sp>
              <p:sp>
                <p:nvSpPr>
                  <p:cNvPr id="21385" name="Rectangle 7049"/>
                  <p:cNvSpPr>
                    <a:spLocks noChangeArrowheads="1"/>
                  </p:cNvSpPr>
                  <p:nvPr/>
                </p:nvSpPr>
                <p:spPr bwMode="auto">
                  <a:xfrm>
                    <a:off x="1360" y="4429"/>
                    <a:ext cx="4943" cy="1"/>
                  </a:xfrm>
                  <a:prstGeom prst="rect">
                    <a:avLst/>
                  </a:prstGeom>
                  <a:solidFill>
                    <a:srgbClr val="2D0000"/>
                  </a:solidFill>
                  <a:ln w="9525">
                    <a:noFill/>
                    <a:miter lim="800000"/>
                    <a:headEnd/>
                    <a:tailEnd/>
                  </a:ln>
                </p:spPr>
                <p:txBody>
                  <a:bodyPr/>
                  <a:lstStyle/>
                  <a:p>
                    <a:endParaRPr lang="es-ES"/>
                  </a:p>
                </p:txBody>
              </p:sp>
              <p:sp>
                <p:nvSpPr>
                  <p:cNvPr id="21386" name="Rectangle 7050"/>
                  <p:cNvSpPr>
                    <a:spLocks noChangeArrowheads="1"/>
                  </p:cNvSpPr>
                  <p:nvPr/>
                </p:nvSpPr>
                <p:spPr bwMode="auto">
                  <a:xfrm>
                    <a:off x="1360" y="4430"/>
                    <a:ext cx="4943" cy="1"/>
                  </a:xfrm>
                  <a:prstGeom prst="rect">
                    <a:avLst/>
                  </a:prstGeom>
                  <a:solidFill>
                    <a:srgbClr val="2A0000"/>
                  </a:solidFill>
                  <a:ln w="9525">
                    <a:noFill/>
                    <a:miter lim="800000"/>
                    <a:headEnd/>
                    <a:tailEnd/>
                  </a:ln>
                </p:spPr>
                <p:txBody>
                  <a:bodyPr/>
                  <a:lstStyle/>
                  <a:p>
                    <a:endParaRPr lang="es-ES"/>
                  </a:p>
                </p:txBody>
              </p:sp>
              <p:sp>
                <p:nvSpPr>
                  <p:cNvPr id="21387" name="Rectangle 7051"/>
                  <p:cNvSpPr>
                    <a:spLocks noChangeArrowheads="1"/>
                  </p:cNvSpPr>
                  <p:nvPr/>
                </p:nvSpPr>
                <p:spPr bwMode="auto">
                  <a:xfrm>
                    <a:off x="1360" y="4431"/>
                    <a:ext cx="4943" cy="1"/>
                  </a:xfrm>
                  <a:prstGeom prst="rect">
                    <a:avLst/>
                  </a:prstGeom>
                  <a:solidFill>
                    <a:srgbClr val="270000"/>
                  </a:solidFill>
                  <a:ln w="9525">
                    <a:noFill/>
                    <a:miter lim="800000"/>
                    <a:headEnd/>
                    <a:tailEnd/>
                  </a:ln>
                </p:spPr>
                <p:txBody>
                  <a:bodyPr/>
                  <a:lstStyle/>
                  <a:p>
                    <a:endParaRPr lang="es-ES"/>
                  </a:p>
                </p:txBody>
              </p:sp>
              <p:sp>
                <p:nvSpPr>
                  <p:cNvPr id="21388" name="Rectangle 7052"/>
                  <p:cNvSpPr>
                    <a:spLocks noChangeArrowheads="1"/>
                  </p:cNvSpPr>
                  <p:nvPr/>
                </p:nvSpPr>
                <p:spPr bwMode="auto">
                  <a:xfrm>
                    <a:off x="1360" y="4432"/>
                    <a:ext cx="4943" cy="1"/>
                  </a:xfrm>
                  <a:prstGeom prst="rect">
                    <a:avLst/>
                  </a:prstGeom>
                  <a:solidFill>
                    <a:srgbClr val="230000"/>
                  </a:solidFill>
                  <a:ln w="9525">
                    <a:noFill/>
                    <a:miter lim="800000"/>
                    <a:headEnd/>
                    <a:tailEnd/>
                  </a:ln>
                </p:spPr>
                <p:txBody>
                  <a:bodyPr/>
                  <a:lstStyle/>
                  <a:p>
                    <a:endParaRPr lang="es-ES"/>
                  </a:p>
                </p:txBody>
              </p:sp>
              <p:sp>
                <p:nvSpPr>
                  <p:cNvPr id="21389" name="Rectangle 7053"/>
                  <p:cNvSpPr>
                    <a:spLocks noChangeArrowheads="1"/>
                  </p:cNvSpPr>
                  <p:nvPr/>
                </p:nvSpPr>
                <p:spPr bwMode="auto">
                  <a:xfrm>
                    <a:off x="1360" y="4433"/>
                    <a:ext cx="4943" cy="1"/>
                  </a:xfrm>
                  <a:prstGeom prst="rect">
                    <a:avLst/>
                  </a:prstGeom>
                  <a:solidFill>
                    <a:srgbClr val="200000"/>
                  </a:solidFill>
                  <a:ln w="9525">
                    <a:noFill/>
                    <a:miter lim="800000"/>
                    <a:headEnd/>
                    <a:tailEnd/>
                  </a:ln>
                </p:spPr>
                <p:txBody>
                  <a:bodyPr/>
                  <a:lstStyle/>
                  <a:p>
                    <a:endParaRPr lang="es-ES"/>
                  </a:p>
                </p:txBody>
              </p:sp>
              <p:sp>
                <p:nvSpPr>
                  <p:cNvPr id="21390" name="Rectangle 7054"/>
                  <p:cNvSpPr>
                    <a:spLocks noChangeArrowheads="1"/>
                  </p:cNvSpPr>
                  <p:nvPr/>
                </p:nvSpPr>
                <p:spPr bwMode="auto">
                  <a:xfrm>
                    <a:off x="1360" y="4434"/>
                    <a:ext cx="4943" cy="1"/>
                  </a:xfrm>
                  <a:prstGeom prst="rect">
                    <a:avLst/>
                  </a:prstGeom>
                  <a:solidFill>
                    <a:srgbClr val="1D0000"/>
                  </a:solidFill>
                  <a:ln w="9525">
                    <a:noFill/>
                    <a:miter lim="800000"/>
                    <a:headEnd/>
                    <a:tailEnd/>
                  </a:ln>
                </p:spPr>
                <p:txBody>
                  <a:bodyPr/>
                  <a:lstStyle/>
                  <a:p>
                    <a:endParaRPr lang="es-ES"/>
                  </a:p>
                </p:txBody>
              </p:sp>
              <p:sp>
                <p:nvSpPr>
                  <p:cNvPr id="21391" name="Rectangle 7055"/>
                  <p:cNvSpPr>
                    <a:spLocks noChangeArrowheads="1"/>
                  </p:cNvSpPr>
                  <p:nvPr/>
                </p:nvSpPr>
                <p:spPr bwMode="auto">
                  <a:xfrm>
                    <a:off x="1360" y="4435"/>
                    <a:ext cx="4943" cy="1"/>
                  </a:xfrm>
                  <a:prstGeom prst="rect">
                    <a:avLst/>
                  </a:prstGeom>
                  <a:solidFill>
                    <a:srgbClr val="1A0000"/>
                  </a:solidFill>
                  <a:ln w="9525">
                    <a:noFill/>
                    <a:miter lim="800000"/>
                    <a:headEnd/>
                    <a:tailEnd/>
                  </a:ln>
                </p:spPr>
                <p:txBody>
                  <a:bodyPr/>
                  <a:lstStyle/>
                  <a:p>
                    <a:endParaRPr lang="es-ES"/>
                  </a:p>
                </p:txBody>
              </p:sp>
              <p:sp>
                <p:nvSpPr>
                  <p:cNvPr id="21392" name="Rectangle 7056"/>
                  <p:cNvSpPr>
                    <a:spLocks noChangeArrowheads="1"/>
                  </p:cNvSpPr>
                  <p:nvPr/>
                </p:nvSpPr>
                <p:spPr bwMode="auto">
                  <a:xfrm>
                    <a:off x="1360" y="4435"/>
                    <a:ext cx="4943" cy="1"/>
                  </a:xfrm>
                  <a:prstGeom prst="rect">
                    <a:avLst/>
                  </a:prstGeom>
                  <a:solidFill>
                    <a:srgbClr val="170000"/>
                  </a:solidFill>
                  <a:ln w="9525">
                    <a:noFill/>
                    <a:miter lim="800000"/>
                    <a:headEnd/>
                    <a:tailEnd/>
                  </a:ln>
                </p:spPr>
                <p:txBody>
                  <a:bodyPr/>
                  <a:lstStyle/>
                  <a:p>
                    <a:endParaRPr lang="es-ES"/>
                  </a:p>
                </p:txBody>
              </p:sp>
              <p:sp>
                <p:nvSpPr>
                  <p:cNvPr id="21393" name="Rectangle 7057"/>
                  <p:cNvSpPr>
                    <a:spLocks noChangeArrowheads="1"/>
                  </p:cNvSpPr>
                  <p:nvPr/>
                </p:nvSpPr>
                <p:spPr bwMode="auto">
                  <a:xfrm>
                    <a:off x="1360" y="4436"/>
                    <a:ext cx="4943" cy="1"/>
                  </a:xfrm>
                  <a:prstGeom prst="rect">
                    <a:avLst/>
                  </a:prstGeom>
                  <a:solidFill>
                    <a:srgbClr val="0F0000"/>
                  </a:solidFill>
                  <a:ln w="9525">
                    <a:noFill/>
                    <a:miter lim="800000"/>
                    <a:headEnd/>
                    <a:tailEnd/>
                  </a:ln>
                </p:spPr>
                <p:txBody>
                  <a:bodyPr/>
                  <a:lstStyle/>
                  <a:p>
                    <a:endParaRPr lang="es-ES"/>
                  </a:p>
                </p:txBody>
              </p:sp>
              <p:sp>
                <p:nvSpPr>
                  <p:cNvPr id="21394" name="Rectangle 7058"/>
                  <p:cNvSpPr>
                    <a:spLocks noChangeArrowheads="1"/>
                  </p:cNvSpPr>
                  <p:nvPr/>
                </p:nvSpPr>
                <p:spPr bwMode="auto">
                  <a:xfrm>
                    <a:off x="1360" y="4437"/>
                    <a:ext cx="4943" cy="1"/>
                  </a:xfrm>
                  <a:prstGeom prst="rect">
                    <a:avLst/>
                  </a:prstGeom>
                  <a:solidFill>
                    <a:srgbClr val="080000"/>
                  </a:solidFill>
                  <a:ln w="9525">
                    <a:noFill/>
                    <a:miter lim="800000"/>
                    <a:headEnd/>
                    <a:tailEnd/>
                  </a:ln>
                </p:spPr>
                <p:txBody>
                  <a:bodyPr/>
                  <a:lstStyle/>
                  <a:p>
                    <a:endParaRPr lang="es-ES"/>
                  </a:p>
                </p:txBody>
              </p:sp>
              <p:sp>
                <p:nvSpPr>
                  <p:cNvPr id="21395" name="Rectangle 7059"/>
                  <p:cNvSpPr>
                    <a:spLocks noChangeArrowheads="1"/>
                  </p:cNvSpPr>
                  <p:nvPr/>
                </p:nvSpPr>
                <p:spPr bwMode="auto">
                  <a:xfrm>
                    <a:off x="1360" y="4438"/>
                    <a:ext cx="4943" cy="1"/>
                  </a:xfrm>
                  <a:prstGeom prst="rect">
                    <a:avLst/>
                  </a:prstGeom>
                  <a:solidFill>
                    <a:srgbClr val="000000"/>
                  </a:solidFill>
                  <a:ln w="9525">
                    <a:noFill/>
                    <a:miter lim="800000"/>
                    <a:headEnd/>
                    <a:tailEnd/>
                  </a:ln>
                </p:spPr>
                <p:txBody>
                  <a:bodyPr/>
                  <a:lstStyle/>
                  <a:p>
                    <a:endParaRPr lang="es-ES"/>
                  </a:p>
                </p:txBody>
              </p:sp>
            </p:grpSp>
            <p:sp>
              <p:nvSpPr>
                <p:cNvPr id="21396" name="Rectangle 7060"/>
                <p:cNvSpPr>
                  <a:spLocks noChangeArrowheads="1"/>
                </p:cNvSpPr>
                <p:nvPr/>
              </p:nvSpPr>
              <p:spPr bwMode="auto">
                <a:xfrm>
                  <a:off x="3415" y="4299"/>
                  <a:ext cx="788" cy="94"/>
                </a:xfrm>
                <a:prstGeom prst="rect">
                  <a:avLst/>
                </a:prstGeom>
                <a:noFill/>
                <a:ln w="9525">
                  <a:noFill/>
                  <a:miter lim="800000"/>
                  <a:headEnd/>
                  <a:tailEnd/>
                </a:ln>
              </p:spPr>
              <p:txBody>
                <a:bodyPr wrap="none" lIns="0" tIns="0" rIns="0" bIns="0">
                  <a:spAutoFit/>
                </a:bodyPr>
                <a:lstStyle/>
                <a:p>
                  <a:r>
                    <a:rPr lang="en-US" sz="500" b="1">
                      <a:solidFill>
                        <a:srgbClr val="FFFFFF"/>
                      </a:solidFill>
                      <a:latin typeface="Arial" charset="0"/>
                    </a:rPr>
                    <a:t>9.  PLANIFICACIÓN </a:t>
                  </a:r>
                  <a:endParaRPr lang="es-ES">
                    <a:latin typeface="Arial" charset="0"/>
                  </a:endParaRPr>
                </a:p>
              </p:txBody>
            </p:sp>
            <p:grpSp>
              <p:nvGrpSpPr>
                <p:cNvPr id="21397" name="Group 7061"/>
                <p:cNvGrpSpPr>
                  <a:grpSpLocks/>
                </p:cNvGrpSpPr>
                <p:nvPr/>
              </p:nvGrpSpPr>
              <p:grpSpPr bwMode="auto">
                <a:xfrm>
                  <a:off x="1360" y="4001"/>
                  <a:ext cx="4988" cy="206"/>
                  <a:chOff x="1360" y="4001"/>
                  <a:chExt cx="4988" cy="206"/>
                </a:xfrm>
              </p:grpSpPr>
              <p:grpSp>
                <p:nvGrpSpPr>
                  <p:cNvPr id="21398" name="Group 7062"/>
                  <p:cNvGrpSpPr>
                    <a:grpSpLocks/>
                  </p:cNvGrpSpPr>
                  <p:nvPr/>
                </p:nvGrpSpPr>
                <p:grpSpPr bwMode="auto">
                  <a:xfrm>
                    <a:off x="1360" y="4001"/>
                    <a:ext cx="4988" cy="206"/>
                    <a:chOff x="1360" y="4001"/>
                    <a:chExt cx="4988" cy="206"/>
                  </a:xfrm>
                </p:grpSpPr>
                <p:sp>
                  <p:nvSpPr>
                    <p:cNvPr id="21399" name="Freeform 7063"/>
                    <p:cNvSpPr>
                      <a:spLocks/>
                    </p:cNvSpPr>
                    <p:nvPr/>
                  </p:nvSpPr>
                  <p:spPr bwMode="auto">
                    <a:xfrm>
                      <a:off x="1360" y="4001"/>
                      <a:ext cx="4937" cy="54"/>
                    </a:xfrm>
                    <a:custGeom>
                      <a:avLst/>
                      <a:gdLst/>
                      <a:ahLst/>
                      <a:cxnLst>
                        <a:cxn ang="0">
                          <a:pos x="4892" y="54"/>
                        </a:cxn>
                        <a:cxn ang="0">
                          <a:pos x="0" y="54"/>
                        </a:cxn>
                        <a:cxn ang="0">
                          <a:pos x="46" y="0"/>
                        </a:cxn>
                        <a:cxn ang="0">
                          <a:pos x="4937" y="0"/>
                        </a:cxn>
                        <a:cxn ang="0">
                          <a:pos x="4892" y="54"/>
                        </a:cxn>
                      </a:cxnLst>
                      <a:rect l="0" t="0" r="r" b="b"/>
                      <a:pathLst>
                        <a:path w="4937" h="54">
                          <a:moveTo>
                            <a:pt x="4892" y="54"/>
                          </a:moveTo>
                          <a:lnTo>
                            <a:pt x="0" y="54"/>
                          </a:lnTo>
                          <a:lnTo>
                            <a:pt x="46" y="0"/>
                          </a:lnTo>
                          <a:lnTo>
                            <a:pt x="4937" y="0"/>
                          </a:lnTo>
                          <a:lnTo>
                            <a:pt x="4892" y="54"/>
                          </a:lnTo>
                          <a:close/>
                        </a:path>
                      </a:pathLst>
                    </a:custGeom>
                    <a:solidFill>
                      <a:srgbClr val="790000"/>
                    </a:solidFill>
                    <a:ln w="9525">
                      <a:noFill/>
                      <a:round/>
                      <a:headEnd/>
                      <a:tailEnd/>
                    </a:ln>
                  </p:spPr>
                  <p:txBody>
                    <a:bodyPr/>
                    <a:lstStyle/>
                    <a:p>
                      <a:endParaRPr lang="es-ES"/>
                    </a:p>
                  </p:txBody>
                </p:sp>
                <p:sp>
                  <p:nvSpPr>
                    <p:cNvPr id="21400" name="Line 7064"/>
                    <p:cNvSpPr>
                      <a:spLocks noChangeShapeType="1"/>
                    </p:cNvSpPr>
                    <p:nvPr/>
                  </p:nvSpPr>
                  <p:spPr bwMode="auto">
                    <a:xfrm flipV="1">
                      <a:off x="6252" y="4001"/>
                      <a:ext cx="45" cy="54"/>
                    </a:xfrm>
                    <a:prstGeom prst="line">
                      <a:avLst/>
                    </a:prstGeom>
                    <a:noFill/>
                    <a:ln w="635">
                      <a:solidFill>
                        <a:srgbClr val="790000"/>
                      </a:solidFill>
                      <a:miter lim="800000"/>
                      <a:headEnd/>
                      <a:tailEnd/>
                    </a:ln>
                  </p:spPr>
                  <p:txBody>
                    <a:bodyPr/>
                    <a:lstStyle/>
                    <a:p>
                      <a:endParaRPr lang="es-ES"/>
                    </a:p>
                  </p:txBody>
                </p:sp>
                <p:sp>
                  <p:nvSpPr>
                    <p:cNvPr id="21401" name="Freeform 7065"/>
                    <p:cNvSpPr>
                      <a:spLocks/>
                    </p:cNvSpPr>
                    <p:nvPr/>
                  </p:nvSpPr>
                  <p:spPr bwMode="auto">
                    <a:xfrm>
                      <a:off x="6252" y="4077"/>
                      <a:ext cx="96" cy="130"/>
                    </a:xfrm>
                    <a:custGeom>
                      <a:avLst/>
                      <a:gdLst/>
                      <a:ahLst/>
                      <a:cxnLst>
                        <a:cxn ang="0">
                          <a:pos x="0" y="130"/>
                        </a:cxn>
                        <a:cxn ang="0">
                          <a:pos x="51" y="54"/>
                        </a:cxn>
                        <a:cxn ang="0">
                          <a:pos x="96" y="0"/>
                        </a:cxn>
                        <a:cxn ang="0">
                          <a:pos x="45" y="75"/>
                        </a:cxn>
                        <a:cxn ang="0">
                          <a:pos x="0" y="130"/>
                        </a:cxn>
                      </a:cxnLst>
                      <a:rect l="0" t="0" r="r" b="b"/>
                      <a:pathLst>
                        <a:path w="96" h="130">
                          <a:moveTo>
                            <a:pt x="0" y="130"/>
                          </a:moveTo>
                          <a:lnTo>
                            <a:pt x="51" y="54"/>
                          </a:lnTo>
                          <a:lnTo>
                            <a:pt x="96" y="0"/>
                          </a:lnTo>
                          <a:lnTo>
                            <a:pt x="45" y="75"/>
                          </a:lnTo>
                          <a:lnTo>
                            <a:pt x="0" y="130"/>
                          </a:lnTo>
                          <a:close/>
                        </a:path>
                      </a:pathLst>
                    </a:custGeom>
                    <a:solidFill>
                      <a:srgbClr val="A70000"/>
                    </a:solidFill>
                    <a:ln w="9525">
                      <a:noFill/>
                      <a:round/>
                      <a:headEnd/>
                      <a:tailEnd/>
                    </a:ln>
                  </p:spPr>
                  <p:txBody>
                    <a:bodyPr/>
                    <a:lstStyle/>
                    <a:p>
                      <a:endParaRPr lang="es-ES"/>
                    </a:p>
                  </p:txBody>
                </p:sp>
                <p:sp>
                  <p:nvSpPr>
                    <p:cNvPr id="21402" name="Line 7066"/>
                    <p:cNvSpPr>
                      <a:spLocks noChangeShapeType="1"/>
                    </p:cNvSpPr>
                    <p:nvPr/>
                  </p:nvSpPr>
                  <p:spPr bwMode="auto">
                    <a:xfrm flipV="1">
                      <a:off x="6252" y="4152"/>
                      <a:ext cx="45" cy="55"/>
                    </a:xfrm>
                    <a:prstGeom prst="line">
                      <a:avLst/>
                    </a:prstGeom>
                    <a:noFill/>
                    <a:ln w="635">
                      <a:solidFill>
                        <a:srgbClr val="A70000"/>
                      </a:solidFill>
                      <a:miter lim="800000"/>
                      <a:headEnd/>
                      <a:tailEnd/>
                    </a:ln>
                  </p:spPr>
                  <p:txBody>
                    <a:bodyPr/>
                    <a:lstStyle/>
                    <a:p>
                      <a:endParaRPr lang="es-ES"/>
                    </a:p>
                  </p:txBody>
                </p:sp>
                <p:sp>
                  <p:nvSpPr>
                    <p:cNvPr id="21403" name="Freeform 7067"/>
                    <p:cNvSpPr>
                      <a:spLocks/>
                    </p:cNvSpPr>
                    <p:nvPr/>
                  </p:nvSpPr>
                  <p:spPr bwMode="auto">
                    <a:xfrm>
                      <a:off x="6252" y="4001"/>
                      <a:ext cx="96" cy="130"/>
                    </a:xfrm>
                    <a:custGeom>
                      <a:avLst/>
                      <a:gdLst/>
                      <a:ahLst/>
                      <a:cxnLst>
                        <a:cxn ang="0">
                          <a:pos x="51" y="130"/>
                        </a:cxn>
                        <a:cxn ang="0">
                          <a:pos x="0" y="54"/>
                        </a:cxn>
                        <a:cxn ang="0">
                          <a:pos x="45" y="0"/>
                        </a:cxn>
                        <a:cxn ang="0">
                          <a:pos x="96" y="76"/>
                        </a:cxn>
                        <a:cxn ang="0">
                          <a:pos x="51" y="130"/>
                        </a:cxn>
                      </a:cxnLst>
                      <a:rect l="0" t="0" r="r" b="b"/>
                      <a:pathLst>
                        <a:path w="96" h="130">
                          <a:moveTo>
                            <a:pt x="51" y="130"/>
                          </a:moveTo>
                          <a:lnTo>
                            <a:pt x="0" y="54"/>
                          </a:lnTo>
                          <a:lnTo>
                            <a:pt x="45" y="0"/>
                          </a:lnTo>
                          <a:lnTo>
                            <a:pt x="96" y="76"/>
                          </a:lnTo>
                          <a:lnTo>
                            <a:pt x="51" y="130"/>
                          </a:lnTo>
                          <a:close/>
                        </a:path>
                      </a:pathLst>
                    </a:custGeom>
                    <a:solidFill>
                      <a:srgbClr val="A70000"/>
                    </a:solidFill>
                    <a:ln w="9525">
                      <a:noFill/>
                      <a:round/>
                      <a:headEnd/>
                      <a:tailEnd/>
                    </a:ln>
                  </p:spPr>
                  <p:txBody>
                    <a:bodyPr/>
                    <a:lstStyle/>
                    <a:p>
                      <a:endParaRPr lang="es-ES"/>
                    </a:p>
                  </p:txBody>
                </p:sp>
                <p:sp>
                  <p:nvSpPr>
                    <p:cNvPr id="21404" name="Line 7068"/>
                    <p:cNvSpPr>
                      <a:spLocks noChangeShapeType="1"/>
                    </p:cNvSpPr>
                    <p:nvPr/>
                  </p:nvSpPr>
                  <p:spPr bwMode="auto">
                    <a:xfrm flipV="1">
                      <a:off x="6303" y="4077"/>
                      <a:ext cx="45" cy="54"/>
                    </a:xfrm>
                    <a:prstGeom prst="line">
                      <a:avLst/>
                    </a:prstGeom>
                    <a:noFill/>
                    <a:ln w="635">
                      <a:solidFill>
                        <a:srgbClr val="A70000"/>
                      </a:solidFill>
                      <a:miter lim="800000"/>
                      <a:headEnd/>
                      <a:tailEnd/>
                    </a:ln>
                  </p:spPr>
                  <p:txBody>
                    <a:bodyPr/>
                    <a:lstStyle/>
                    <a:p>
                      <a:endParaRPr lang="es-ES"/>
                    </a:p>
                  </p:txBody>
                </p:sp>
              </p:grpSp>
              <p:sp>
                <p:nvSpPr>
                  <p:cNvPr id="21405" name="Rectangle 7069"/>
                  <p:cNvSpPr>
                    <a:spLocks noChangeArrowheads="1"/>
                  </p:cNvSpPr>
                  <p:nvPr/>
                </p:nvSpPr>
                <p:spPr bwMode="auto">
                  <a:xfrm>
                    <a:off x="1360" y="4055"/>
                    <a:ext cx="4943" cy="1"/>
                  </a:xfrm>
                  <a:prstGeom prst="rect">
                    <a:avLst/>
                  </a:prstGeom>
                  <a:solidFill>
                    <a:srgbClr val="000000"/>
                  </a:solidFill>
                  <a:ln w="9525">
                    <a:noFill/>
                    <a:miter lim="800000"/>
                    <a:headEnd/>
                    <a:tailEnd/>
                  </a:ln>
                </p:spPr>
                <p:txBody>
                  <a:bodyPr/>
                  <a:lstStyle/>
                  <a:p>
                    <a:endParaRPr lang="es-ES"/>
                  </a:p>
                </p:txBody>
              </p:sp>
              <p:sp>
                <p:nvSpPr>
                  <p:cNvPr id="21406" name="Rectangle 7070"/>
                  <p:cNvSpPr>
                    <a:spLocks noChangeArrowheads="1"/>
                  </p:cNvSpPr>
                  <p:nvPr/>
                </p:nvSpPr>
                <p:spPr bwMode="auto">
                  <a:xfrm>
                    <a:off x="1360" y="4056"/>
                    <a:ext cx="4943" cy="1"/>
                  </a:xfrm>
                  <a:prstGeom prst="rect">
                    <a:avLst/>
                  </a:prstGeom>
                  <a:solidFill>
                    <a:srgbClr val="080000"/>
                  </a:solidFill>
                  <a:ln w="9525">
                    <a:noFill/>
                    <a:miter lim="800000"/>
                    <a:headEnd/>
                    <a:tailEnd/>
                  </a:ln>
                </p:spPr>
                <p:txBody>
                  <a:bodyPr/>
                  <a:lstStyle/>
                  <a:p>
                    <a:endParaRPr lang="es-ES"/>
                  </a:p>
                </p:txBody>
              </p:sp>
              <p:sp>
                <p:nvSpPr>
                  <p:cNvPr id="21407" name="Rectangle 7071"/>
                  <p:cNvSpPr>
                    <a:spLocks noChangeArrowheads="1"/>
                  </p:cNvSpPr>
                  <p:nvPr/>
                </p:nvSpPr>
                <p:spPr bwMode="auto">
                  <a:xfrm>
                    <a:off x="1360" y="4056"/>
                    <a:ext cx="4943" cy="1"/>
                  </a:xfrm>
                  <a:prstGeom prst="rect">
                    <a:avLst/>
                  </a:prstGeom>
                  <a:solidFill>
                    <a:srgbClr val="110000"/>
                  </a:solidFill>
                  <a:ln w="9525">
                    <a:noFill/>
                    <a:miter lim="800000"/>
                    <a:headEnd/>
                    <a:tailEnd/>
                  </a:ln>
                </p:spPr>
                <p:txBody>
                  <a:bodyPr/>
                  <a:lstStyle/>
                  <a:p>
                    <a:endParaRPr lang="es-ES"/>
                  </a:p>
                </p:txBody>
              </p:sp>
              <p:sp>
                <p:nvSpPr>
                  <p:cNvPr id="21408" name="Rectangle 7072"/>
                  <p:cNvSpPr>
                    <a:spLocks noChangeArrowheads="1"/>
                  </p:cNvSpPr>
                  <p:nvPr/>
                </p:nvSpPr>
                <p:spPr bwMode="auto">
                  <a:xfrm>
                    <a:off x="1360" y="4057"/>
                    <a:ext cx="4943" cy="1"/>
                  </a:xfrm>
                  <a:prstGeom prst="rect">
                    <a:avLst/>
                  </a:prstGeom>
                  <a:solidFill>
                    <a:srgbClr val="180000"/>
                  </a:solidFill>
                  <a:ln w="9525">
                    <a:noFill/>
                    <a:miter lim="800000"/>
                    <a:headEnd/>
                    <a:tailEnd/>
                  </a:ln>
                </p:spPr>
                <p:txBody>
                  <a:bodyPr/>
                  <a:lstStyle/>
                  <a:p>
                    <a:endParaRPr lang="es-ES"/>
                  </a:p>
                </p:txBody>
              </p:sp>
              <p:sp>
                <p:nvSpPr>
                  <p:cNvPr id="21409" name="Rectangle 7073"/>
                  <p:cNvSpPr>
                    <a:spLocks noChangeArrowheads="1"/>
                  </p:cNvSpPr>
                  <p:nvPr/>
                </p:nvSpPr>
                <p:spPr bwMode="auto">
                  <a:xfrm>
                    <a:off x="1360" y="4058"/>
                    <a:ext cx="4943" cy="1"/>
                  </a:xfrm>
                  <a:prstGeom prst="rect">
                    <a:avLst/>
                  </a:prstGeom>
                  <a:solidFill>
                    <a:srgbClr val="1B0000"/>
                  </a:solidFill>
                  <a:ln w="9525">
                    <a:noFill/>
                    <a:miter lim="800000"/>
                    <a:headEnd/>
                    <a:tailEnd/>
                  </a:ln>
                </p:spPr>
                <p:txBody>
                  <a:bodyPr/>
                  <a:lstStyle/>
                  <a:p>
                    <a:endParaRPr lang="es-ES"/>
                  </a:p>
                </p:txBody>
              </p:sp>
              <p:sp>
                <p:nvSpPr>
                  <p:cNvPr id="21410" name="Rectangle 7074"/>
                  <p:cNvSpPr>
                    <a:spLocks noChangeArrowheads="1"/>
                  </p:cNvSpPr>
                  <p:nvPr/>
                </p:nvSpPr>
                <p:spPr bwMode="auto">
                  <a:xfrm>
                    <a:off x="1360" y="4059"/>
                    <a:ext cx="4943" cy="1"/>
                  </a:xfrm>
                  <a:prstGeom prst="rect">
                    <a:avLst/>
                  </a:prstGeom>
                  <a:solidFill>
                    <a:srgbClr val="1E0000"/>
                  </a:solidFill>
                  <a:ln w="9525">
                    <a:noFill/>
                    <a:miter lim="800000"/>
                    <a:headEnd/>
                    <a:tailEnd/>
                  </a:ln>
                </p:spPr>
                <p:txBody>
                  <a:bodyPr/>
                  <a:lstStyle/>
                  <a:p>
                    <a:endParaRPr lang="es-ES"/>
                  </a:p>
                </p:txBody>
              </p:sp>
              <p:sp>
                <p:nvSpPr>
                  <p:cNvPr id="21411" name="Rectangle 7075"/>
                  <p:cNvSpPr>
                    <a:spLocks noChangeArrowheads="1"/>
                  </p:cNvSpPr>
                  <p:nvPr/>
                </p:nvSpPr>
                <p:spPr bwMode="auto">
                  <a:xfrm>
                    <a:off x="1360" y="4060"/>
                    <a:ext cx="4943" cy="1"/>
                  </a:xfrm>
                  <a:prstGeom prst="rect">
                    <a:avLst/>
                  </a:prstGeom>
                  <a:solidFill>
                    <a:srgbClr val="220000"/>
                  </a:solidFill>
                  <a:ln w="9525">
                    <a:noFill/>
                    <a:miter lim="800000"/>
                    <a:headEnd/>
                    <a:tailEnd/>
                  </a:ln>
                </p:spPr>
                <p:txBody>
                  <a:bodyPr/>
                  <a:lstStyle/>
                  <a:p>
                    <a:endParaRPr lang="es-ES"/>
                  </a:p>
                </p:txBody>
              </p:sp>
              <p:sp>
                <p:nvSpPr>
                  <p:cNvPr id="21412" name="Rectangle 7076"/>
                  <p:cNvSpPr>
                    <a:spLocks noChangeArrowheads="1"/>
                  </p:cNvSpPr>
                  <p:nvPr/>
                </p:nvSpPr>
                <p:spPr bwMode="auto">
                  <a:xfrm>
                    <a:off x="1360" y="4061"/>
                    <a:ext cx="4943" cy="1"/>
                  </a:xfrm>
                  <a:prstGeom prst="rect">
                    <a:avLst/>
                  </a:prstGeom>
                  <a:solidFill>
                    <a:srgbClr val="250000"/>
                  </a:solidFill>
                  <a:ln w="9525">
                    <a:noFill/>
                    <a:miter lim="800000"/>
                    <a:headEnd/>
                    <a:tailEnd/>
                  </a:ln>
                </p:spPr>
                <p:txBody>
                  <a:bodyPr/>
                  <a:lstStyle/>
                  <a:p>
                    <a:endParaRPr lang="es-ES"/>
                  </a:p>
                </p:txBody>
              </p:sp>
              <p:sp>
                <p:nvSpPr>
                  <p:cNvPr id="21413" name="Rectangle 7077"/>
                  <p:cNvSpPr>
                    <a:spLocks noChangeArrowheads="1"/>
                  </p:cNvSpPr>
                  <p:nvPr/>
                </p:nvSpPr>
                <p:spPr bwMode="auto">
                  <a:xfrm>
                    <a:off x="1360" y="4062"/>
                    <a:ext cx="4943" cy="1"/>
                  </a:xfrm>
                  <a:prstGeom prst="rect">
                    <a:avLst/>
                  </a:prstGeom>
                  <a:solidFill>
                    <a:srgbClr val="290000"/>
                  </a:solidFill>
                  <a:ln w="9525">
                    <a:noFill/>
                    <a:miter lim="800000"/>
                    <a:headEnd/>
                    <a:tailEnd/>
                  </a:ln>
                </p:spPr>
                <p:txBody>
                  <a:bodyPr/>
                  <a:lstStyle/>
                  <a:p>
                    <a:endParaRPr lang="es-ES"/>
                  </a:p>
                </p:txBody>
              </p:sp>
              <p:sp>
                <p:nvSpPr>
                  <p:cNvPr id="21414" name="Rectangle 7078"/>
                  <p:cNvSpPr>
                    <a:spLocks noChangeArrowheads="1"/>
                  </p:cNvSpPr>
                  <p:nvPr/>
                </p:nvSpPr>
                <p:spPr bwMode="auto">
                  <a:xfrm>
                    <a:off x="1360" y="4062"/>
                    <a:ext cx="4943" cy="1"/>
                  </a:xfrm>
                  <a:prstGeom prst="rect">
                    <a:avLst/>
                  </a:prstGeom>
                  <a:solidFill>
                    <a:srgbClr val="2C0000"/>
                  </a:solidFill>
                  <a:ln w="9525">
                    <a:noFill/>
                    <a:miter lim="800000"/>
                    <a:headEnd/>
                    <a:tailEnd/>
                  </a:ln>
                </p:spPr>
                <p:txBody>
                  <a:bodyPr/>
                  <a:lstStyle/>
                  <a:p>
                    <a:endParaRPr lang="es-ES"/>
                  </a:p>
                </p:txBody>
              </p:sp>
              <p:sp>
                <p:nvSpPr>
                  <p:cNvPr id="21415" name="Rectangle 7079"/>
                  <p:cNvSpPr>
                    <a:spLocks noChangeArrowheads="1"/>
                  </p:cNvSpPr>
                  <p:nvPr/>
                </p:nvSpPr>
                <p:spPr bwMode="auto">
                  <a:xfrm>
                    <a:off x="1360" y="4063"/>
                    <a:ext cx="4943" cy="1"/>
                  </a:xfrm>
                  <a:prstGeom prst="rect">
                    <a:avLst/>
                  </a:prstGeom>
                  <a:solidFill>
                    <a:srgbClr val="2F0000"/>
                  </a:solidFill>
                  <a:ln w="9525">
                    <a:noFill/>
                    <a:miter lim="800000"/>
                    <a:headEnd/>
                    <a:tailEnd/>
                  </a:ln>
                </p:spPr>
                <p:txBody>
                  <a:bodyPr/>
                  <a:lstStyle/>
                  <a:p>
                    <a:endParaRPr lang="es-ES"/>
                  </a:p>
                </p:txBody>
              </p:sp>
              <p:sp>
                <p:nvSpPr>
                  <p:cNvPr id="21416" name="Rectangle 7080"/>
                  <p:cNvSpPr>
                    <a:spLocks noChangeArrowheads="1"/>
                  </p:cNvSpPr>
                  <p:nvPr/>
                </p:nvSpPr>
                <p:spPr bwMode="auto">
                  <a:xfrm>
                    <a:off x="1360" y="4064"/>
                    <a:ext cx="4943" cy="1"/>
                  </a:xfrm>
                  <a:prstGeom prst="rect">
                    <a:avLst/>
                  </a:prstGeom>
                  <a:solidFill>
                    <a:srgbClr val="320000"/>
                  </a:solidFill>
                  <a:ln w="9525">
                    <a:noFill/>
                    <a:miter lim="800000"/>
                    <a:headEnd/>
                    <a:tailEnd/>
                  </a:ln>
                </p:spPr>
                <p:txBody>
                  <a:bodyPr/>
                  <a:lstStyle/>
                  <a:p>
                    <a:endParaRPr lang="es-ES"/>
                  </a:p>
                </p:txBody>
              </p:sp>
              <p:sp>
                <p:nvSpPr>
                  <p:cNvPr id="21417" name="Rectangle 7081"/>
                  <p:cNvSpPr>
                    <a:spLocks noChangeArrowheads="1"/>
                  </p:cNvSpPr>
                  <p:nvPr/>
                </p:nvSpPr>
                <p:spPr bwMode="auto">
                  <a:xfrm>
                    <a:off x="1360" y="4065"/>
                    <a:ext cx="4943" cy="1"/>
                  </a:xfrm>
                  <a:prstGeom prst="rect">
                    <a:avLst/>
                  </a:prstGeom>
                  <a:solidFill>
                    <a:srgbClr val="350000"/>
                  </a:solidFill>
                  <a:ln w="9525">
                    <a:noFill/>
                    <a:miter lim="800000"/>
                    <a:headEnd/>
                    <a:tailEnd/>
                  </a:ln>
                </p:spPr>
                <p:txBody>
                  <a:bodyPr/>
                  <a:lstStyle/>
                  <a:p>
                    <a:endParaRPr lang="es-ES"/>
                  </a:p>
                </p:txBody>
              </p:sp>
              <p:sp>
                <p:nvSpPr>
                  <p:cNvPr id="21418" name="Rectangle 7082"/>
                  <p:cNvSpPr>
                    <a:spLocks noChangeArrowheads="1"/>
                  </p:cNvSpPr>
                  <p:nvPr/>
                </p:nvSpPr>
                <p:spPr bwMode="auto">
                  <a:xfrm>
                    <a:off x="1360" y="4066"/>
                    <a:ext cx="4943" cy="1"/>
                  </a:xfrm>
                  <a:prstGeom prst="rect">
                    <a:avLst/>
                  </a:prstGeom>
                  <a:solidFill>
                    <a:srgbClr val="380000"/>
                  </a:solidFill>
                  <a:ln w="9525">
                    <a:noFill/>
                    <a:miter lim="800000"/>
                    <a:headEnd/>
                    <a:tailEnd/>
                  </a:ln>
                </p:spPr>
                <p:txBody>
                  <a:bodyPr/>
                  <a:lstStyle/>
                  <a:p>
                    <a:endParaRPr lang="es-ES"/>
                  </a:p>
                </p:txBody>
              </p:sp>
              <p:sp>
                <p:nvSpPr>
                  <p:cNvPr id="21419" name="Rectangle 7083"/>
                  <p:cNvSpPr>
                    <a:spLocks noChangeArrowheads="1"/>
                  </p:cNvSpPr>
                  <p:nvPr/>
                </p:nvSpPr>
                <p:spPr bwMode="auto">
                  <a:xfrm>
                    <a:off x="1360" y="4067"/>
                    <a:ext cx="4943" cy="1"/>
                  </a:xfrm>
                  <a:prstGeom prst="rect">
                    <a:avLst/>
                  </a:prstGeom>
                  <a:solidFill>
                    <a:srgbClr val="3C0000"/>
                  </a:solidFill>
                  <a:ln w="9525">
                    <a:noFill/>
                    <a:miter lim="800000"/>
                    <a:headEnd/>
                    <a:tailEnd/>
                  </a:ln>
                </p:spPr>
                <p:txBody>
                  <a:bodyPr/>
                  <a:lstStyle/>
                  <a:p>
                    <a:endParaRPr lang="es-ES"/>
                  </a:p>
                </p:txBody>
              </p:sp>
              <p:sp>
                <p:nvSpPr>
                  <p:cNvPr id="21420" name="Rectangle 7084"/>
                  <p:cNvSpPr>
                    <a:spLocks noChangeArrowheads="1"/>
                  </p:cNvSpPr>
                  <p:nvPr/>
                </p:nvSpPr>
                <p:spPr bwMode="auto">
                  <a:xfrm>
                    <a:off x="1360" y="4068"/>
                    <a:ext cx="4943" cy="1"/>
                  </a:xfrm>
                  <a:prstGeom prst="rect">
                    <a:avLst/>
                  </a:prstGeom>
                  <a:solidFill>
                    <a:srgbClr val="3E0000"/>
                  </a:solidFill>
                  <a:ln w="9525">
                    <a:noFill/>
                    <a:miter lim="800000"/>
                    <a:headEnd/>
                    <a:tailEnd/>
                  </a:ln>
                </p:spPr>
                <p:txBody>
                  <a:bodyPr/>
                  <a:lstStyle/>
                  <a:p>
                    <a:endParaRPr lang="es-ES"/>
                  </a:p>
                </p:txBody>
              </p:sp>
              <p:sp>
                <p:nvSpPr>
                  <p:cNvPr id="21421" name="Rectangle 7085"/>
                  <p:cNvSpPr>
                    <a:spLocks noChangeArrowheads="1"/>
                  </p:cNvSpPr>
                  <p:nvPr/>
                </p:nvSpPr>
                <p:spPr bwMode="auto">
                  <a:xfrm>
                    <a:off x="1360" y="4068"/>
                    <a:ext cx="4943" cy="1"/>
                  </a:xfrm>
                  <a:prstGeom prst="rect">
                    <a:avLst/>
                  </a:prstGeom>
                  <a:solidFill>
                    <a:srgbClr val="410000"/>
                  </a:solidFill>
                  <a:ln w="9525">
                    <a:noFill/>
                    <a:miter lim="800000"/>
                    <a:headEnd/>
                    <a:tailEnd/>
                  </a:ln>
                </p:spPr>
                <p:txBody>
                  <a:bodyPr/>
                  <a:lstStyle/>
                  <a:p>
                    <a:endParaRPr lang="es-ES"/>
                  </a:p>
                </p:txBody>
              </p:sp>
              <p:sp>
                <p:nvSpPr>
                  <p:cNvPr id="21422" name="Rectangle 7086"/>
                  <p:cNvSpPr>
                    <a:spLocks noChangeArrowheads="1"/>
                  </p:cNvSpPr>
                  <p:nvPr/>
                </p:nvSpPr>
                <p:spPr bwMode="auto">
                  <a:xfrm>
                    <a:off x="1360" y="4069"/>
                    <a:ext cx="4943" cy="1"/>
                  </a:xfrm>
                  <a:prstGeom prst="rect">
                    <a:avLst/>
                  </a:prstGeom>
                  <a:solidFill>
                    <a:srgbClr val="440000"/>
                  </a:solidFill>
                  <a:ln w="9525">
                    <a:noFill/>
                    <a:miter lim="800000"/>
                    <a:headEnd/>
                    <a:tailEnd/>
                  </a:ln>
                </p:spPr>
                <p:txBody>
                  <a:bodyPr/>
                  <a:lstStyle/>
                  <a:p>
                    <a:endParaRPr lang="es-ES"/>
                  </a:p>
                </p:txBody>
              </p:sp>
              <p:sp>
                <p:nvSpPr>
                  <p:cNvPr id="21423" name="Rectangle 7087"/>
                  <p:cNvSpPr>
                    <a:spLocks noChangeArrowheads="1"/>
                  </p:cNvSpPr>
                  <p:nvPr/>
                </p:nvSpPr>
                <p:spPr bwMode="auto">
                  <a:xfrm>
                    <a:off x="1360" y="4070"/>
                    <a:ext cx="4943" cy="1"/>
                  </a:xfrm>
                  <a:prstGeom prst="rect">
                    <a:avLst/>
                  </a:prstGeom>
                  <a:solidFill>
                    <a:srgbClr val="480000"/>
                  </a:solidFill>
                  <a:ln w="9525">
                    <a:noFill/>
                    <a:miter lim="800000"/>
                    <a:headEnd/>
                    <a:tailEnd/>
                  </a:ln>
                </p:spPr>
                <p:txBody>
                  <a:bodyPr/>
                  <a:lstStyle/>
                  <a:p>
                    <a:endParaRPr lang="es-ES"/>
                  </a:p>
                </p:txBody>
              </p:sp>
              <p:sp>
                <p:nvSpPr>
                  <p:cNvPr id="21424" name="Rectangle 7088"/>
                  <p:cNvSpPr>
                    <a:spLocks noChangeArrowheads="1"/>
                  </p:cNvSpPr>
                  <p:nvPr/>
                </p:nvSpPr>
                <p:spPr bwMode="auto">
                  <a:xfrm>
                    <a:off x="1360" y="4071"/>
                    <a:ext cx="4943" cy="1"/>
                  </a:xfrm>
                  <a:prstGeom prst="rect">
                    <a:avLst/>
                  </a:prstGeom>
                  <a:solidFill>
                    <a:srgbClr val="4B0000"/>
                  </a:solidFill>
                  <a:ln w="9525">
                    <a:noFill/>
                    <a:miter lim="800000"/>
                    <a:headEnd/>
                    <a:tailEnd/>
                  </a:ln>
                </p:spPr>
                <p:txBody>
                  <a:bodyPr/>
                  <a:lstStyle/>
                  <a:p>
                    <a:endParaRPr lang="es-ES"/>
                  </a:p>
                </p:txBody>
              </p:sp>
              <p:sp>
                <p:nvSpPr>
                  <p:cNvPr id="21425" name="Rectangle 7089"/>
                  <p:cNvSpPr>
                    <a:spLocks noChangeArrowheads="1"/>
                  </p:cNvSpPr>
                  <p:nvPr/>
                </p:nvSpPr>
                <p:spPr bwMode="auto">
                  <a:xfrm>
                    <a:off x="1360" y="4072"/>
                    <a:ext cx="4943" cy="1"/>
                  </a:xfrm>
                  <a:prstGeom prst="rect">
                    <a:avLst/>
                  </a:prstGeom>
                  <a:solidFill>
                    <a:srgbClr val="4E0000"/>
                  </a:solidFill>
                  <a:ln w="9525">
                    <a:noFill/>
                    <a:miter lim="800000"/>
                    <a:headEnd/>
                    <a:tailEnd/>
                  </a:ln>
                </p:spPr>
                <p:txBody>
                  <a:bodyPr/>
                  <a:lstStyle/>
                  <a:p>
                    <a:endParaRPr lang="es-ES"/>
                  </a:p>
                </p:txBody>
              </p:sp>
              <p:sp>
                <p:nvSpPr>
                  <p:cNvPr id="21426" name="Rectangle 7090"/>
                  <p:cNvSpPr>
                    <a:spLocks noChangeArrowheads="1"/>
                  </p:cNvSpPr>
                  <p:nvPr/>
                </p:nvSpPr>
                <p:spPr bwMode="auto">
                  <a:xfrm>
                    <a:off x="1360" y="4073"/>
                    <a:ext cx="4943" cy="1"/>
                  </a:xfrm>
                  <a:prstGeom prst="rect">
                    <a:avLst/>
                  </a:prstGeom>
                  <a:solidFill>
                    <a:srgbClr val="510000"/>
                  </a:solidFill>
                  <a:ln w="9525">
                    <a:noFill/>
                    <a:miter lim="800000"/>
                    <a:headEnd/>
                    <a:tailEnd/>
                  </a:ln>
                </p:spPr>
                <p:txBody>
                  <a:bodyPr/>
                  <a:lstStyle/>
                  <a:p>
                    <a:endParaRPr lang="es-ES"/>
                  </a:p>
                </p:txBody>
              </p:sp>
              <p:sp>
                <p:nvSpPr>
                  <p:cNvPr id="21427" name="Rectangle 7091"/>
                  <p:cNvSpPr>
                    <a:spLocks noChangeArrowheads="1"/>
                  </p:cNvSpPr>
                  <p:nvPr/>
                </p:nvSpPr>
                <p:spPr bwMode="auto">
                  <a:xfrm>
                    <a:off x="1360" y="4074"/>
                    <a:ext cx="4943" cy="1"/>
                  </a:xfrm>
                  <a:prstGeom prst="rect">
                    <a:avLst/>
                  </a:prstGeom>
                  <a:solidFill>
                    <a:srgbClr val="540000"/>
                  </a:solidFill>
                  <a:ln w="9525">
                    <a:noFill/>
                    <a:miter lim="800000"/>
                    <a:headEnd/>
                    <a:tailEnd/>
                  </a:ln>
                </p:spPr>
                <p:txBody>
                  <a:bodyPr/>
                  <a:lstStyle/>
                  <a:p>
                    <a:endParaRPr lang="es-ES"/>
                  </a:p>
                </p:txBody>
              </p:sp>
              <p:sp>
                <p:nvSpPr>
                  <p:cNvPr id="21428" name="Rectangle 7092"/>
                  <p:cNvSpPr>
                    <a:spLocks noChangeArrowheads="1"/>
                  </p:cNvSpPr>
                  <p:nvPr/>
                </p:nvSpPr>
                <p:spPr bwMode="auto">
                  <a:xfrm>
                    <a:off x="1360" y="4074"/>
                    <a:ext cx="4943" cy="1"/>
                  </a:xfrm>
                  <a:prstGeom prst="rect">
                    <a:avLst/>
                  </a:prstGeom>
                  <a:solidFill>
                    <a:srgbClr val="570000"/>
                  </a:solidFill>
                  <a:ln w="9525">
                    <a:noFill/>
                    <a:miter lim="800000"/>
                    <a:headEnd/>
                    <a:tailEnd/>
                  </a:ln>
                </p:spPr>
                <p:txBody>
                  <a:bodyPr/>
                  <a:lstStyle/>
                  <a:p>
                    <a:endParaRPr lang="es-ES"/>
                  </a:p>
                </p:txBody>
              </p:sp>
              <p:sp>
                <p:nvSpPr>
                  <p:cNvPr id="21429" name="Rectangle 7093"/>
                  <p:cNvSpPr>
                    <a:spLocks noChangeArrowheads="1"/>
                  </p:cNvSpPr>
                  <p:nvPr/>
                </p:nvSpPr>
                <p:spPr bwMode="auto">
                  <a:xfrm>
                    <a:off x="1360" y="4075"/>
                    <a:ext cx="4943" cy="1"/>
                  </a:xfrm>
                  <a:prstGeom prst="rect">
                    <a:avLst/>
                  </a:prstGeom>
                  <a:solidFill>
                    <a:srgbClr val="5A0000"/>
                  </a:solidFill>
                  <a:ln w="9525">
                    <a:noFill/>
                    <a:miter lim="800000"/>
                    <a:headEnd/>
                    <a:tailEnd/>
                  </a:ln>
                </p:spPr>
                <p:txBody>
                  <a:bodyPr/>
                  <a:lstStyle/>
                  <a:p>
                    <a:endParaRPr lang="es-ES"/>
                  </a:p>
                </p:txBody>
              </p:sp>
              <p:sp>
                <p:nvSpPr>
                  <p:cNvPr id="21430" name="Rectangle 7094"/>
                  <p:cNvSpPr>
                    <a:spLocks noChangeArrowheads="1"/>
                  </p:cNvSpPr>
                  <p:nvPr/>
                </p:nvSpPr>
                <p:spPr bwMode="auto">
                  <a:xfrm>
                    <a:off x="1360" y="4076"/>
                    <a:ext cx="4943" cy="1"/>
                  </a:xfrm>
                  <a:prstGeom prst="rect">
                    <a:avLst/>
                  </a:prstGeom>
                  <a:solidFill>
                    <a:srgbClr val="5D0000"/>
                  </a:solidFill>
                  <a:ln w="9525">
                    <a:noFill/>
                    <a:miter lim="800000"/>
                    <a:headEnd/>
                    <a:tailEnd/>
                  </a:ln>
                </p:spPr>
                <p:txBody>
                  <a:bodyPr/>
                  <a:lstStyle/>
                  <a:p>
                    <a:endParaRPr lang="es-ES"/>
                  </a:p>
                </p:txBody>
              </p:sp>
              <p:sp>
                <p:nvSpPr>
                  <p:cNvPr id="21431" name="Rectangle 7095"/>
                  <p:cNvSpPr>
                    <a:spLocks noChangeArrowheads="1"/>
                  </p:cNvSpPr>
                  <p:nvPr/>
                </p:nvSpPr>
                <p:spPr bwMode="auto">
                  <a:xfrm>
                    <a:off x="1360" y="4077"/>
                    <a:ext cx="4943" cy="1"/>
                  </a:xfrm>
                  <a:prstGeom prst="rect">
                    <a:avLst/>
                  </a:prstGeom>
                  <a:solidFill>
                    <a:srgbClr val="600000"/>
                  </a:solidFill>
                  <a:ln w="9525">
                    <a:noFill/>
                    <a:miter lim="800000"/>
                    <a:headEnd/>
                    <a:tailEnd/>
                  </a:ln>
                </p:spPr>
                <p:txBody>
                  <a:bodyPr/>
                  <a:lstStyle/>
                  <a:p>
                    <a:endParaRPr lang="es-ES"/>
                  </a:p>
                </p:txBody>
              </p:sp>
              <p:sp>
                <p:nvSpPr>
                  <p:cNvPr id="21432" name="Rectangle 7096"/>
                  <p:cNvSpPr>
                    <a:spLocks noChangeArrowheads="1"/>
                  </p:cNvSpPr>
                  <p:nvPr/>
                </p:nvSpPr>
                <p:spPr bwMode="auto">
                  <a:xfrm>
                    <a:off x="1360" y="4078"/>
                    <a:ext cx="4943" cy="1"/>
                  </a:xfrm>
                  <a:prstGeom prst="rect">
                    <a:avLst/>
                  </a:prstGeom>
                  <a:solidFill>
                    <a:srgbClr val="630000"/>
                  </a:solidFill>
                  <a:ln w="9525">
                    <a:noFill/>
                    <a:miter lim="800000"/>
                    <a:headEnd/>
                    <a:tailEnd/>
                  </a:ln>
                </p:spPr>
                <p:txBody>
                  <a:bodyPr/>
                  <a:lstStyle/>
                  <a:p>
                    <a:endParaRPr lang="es-ES"/>
                  </a:p>
                </p:txBody>
              </p:sp>
              <p:sp>
                <p:nvSpPr>
                  <p:cNvPr id="21433" name="Rectangle 7097"/>
                  <p:cNvSpPr>
                    <a:spLocks noChangeArrowheads="1"/>
                  </p:cNvSpPr>
                  <p:nvPr/>
                </p:nvSpPr>
                <p:spPr bwMode="auto">
                  <a:xfrm>
                    <a:off x="1360" y="4079"/>
                    <a:ext cx="4943" cy="1"/>
                  </a:xfrm>
                  <a:prstGeom prst="rect">
                    <a:avLst/>
                  </a:prstGeom>
                  <a:solidFill>
                    <a:srgbClr val="660000"/>
                  </a:solidFill>
                  <a:ln w="9525">
                    <a:noFill/>
                    <a:miter lim="800000"/>
                    <a:headEnd/>
                    <a:tailEnd/>
                  </a:ln>
                </p:spPr>
                <p:txBody>
                  <a:bodyPr/>
                  <a:lstStyle/>
                  <a:p>
                    <a:endParaRPr lang="es-ES"/>
                  </a:p>
                </p:txBody>
              </p:sp>
              <p:sp>
                <p:nvSpPr>
                  <p:cNvPr id="21434" name="Rectangle 7098"/>
                  <p:cNvSpPr>
                    <a:spLocks noChangeArrowheads="1"/>
                  </p:cNvSpPr>
                  <p:nvPr/>
                </p:nvSpPr>
                <p:spPr bwMode="auto">
                  <a:xfrm>
                    <a:off x="1360" y="4080"/>
                    <a:ext cx="4943" cy="1"/>
                  </a:xfrm>
                  <a:prstGeom prst="rect">
                    <a:avLst/>
                  </a:prstGeom>
                  <a:solidFill>
                    <a:srgbClr val="690000"/>
                  </a:solidFill>
                  <a:ln w="9525">
                    <a:noFill/>
                    <a:miter lim="800000"/>
                    <a:headEnd/>
                    <a:tailEnd/>
                  </a:ln>
                </p:spPr>
                <p:txBody>
                  <a:bodyPr/>
                  <a:lstStyle/>
                  <a:p>
                    <a:endParaRPr lang="es-ES"/>
                  </a:p>
                </p:txBody>
              </p:sp>
              <p:sp>
                <p:nvSpPr>
                  <p:cNvPr id="21435" name="Rectangle 7099"/>
                  <p:cNvSpPr>
                    <a:spLocks noChangeArrowheads="1"/>
                  </p:cNvSpPr>
                  <p:nvPr/>
                </p:nvSpPr>
                <p:spPr bwMode="auto">
                  <a:xfrm>
                    <a:off x="1360" y="4080"/>
                    <a:ext cx="4943" cy="1"/>
                  </a:xfrm>
                  <a:prstGeom prst="rect">
                    <a:avLst/>
                  </a:prstGeom>
                  <a:solidFill>
                    <a:srgbClr val="6D0000"/>
                  </a:solidFill>
                  <a:ln w="9525">
                    <a:noFill/>
                    <a:miter lim="800000"/>
                    <a:headEnd/>
                    <a:tailEnd/>
                  </a:ln>
                </p:spPr>
                <p:txBody>
                  <a:bodyPr/>
                  <a:lstStyle/>
                  <a:p>
                    <a:endParaRPr lang="es-ES"/>
                  </a:p>
                </p:txBody>
              </p:sp>
              <p:sp>
                <p:nvSpPr>
                  <p:cNvPr id="21436" name="Rectangle 7100"/>
                  <p:cNvSpPr>
                    <a:spLocks noChangeArrowheads="1"/>
                  </p:cNvSpPr>
                  <p:nvPr/>
                </p:nvSpPr>
                <p:spPr bwMode="auto">
                  <a:xfrm>
                    <a:off x="1360" y="4081"/>
                    <a:ext cx="4943" cy="1"/>
                  </a:xfrm>
                  <a:prstGeom prst="rect">
                    <a:avLst/>
                  </a:prstGeom>
                  <a:solidFill>
                    <a:srgbClr val="700000"/>
                  </a:solidFill>
                  <a:ln w="9525">
                    <a:noFill/>
                    <a:miter lim="800000"/>
                    <a:headEnd/>
                    <a:tailEnd/>
                  </a:ln>
                </p:spPr>
                <p:txBody>
                  <a:bodyPr/>
                  <a:lstStyle/>
                  <a:p>
                    <a:endParaRPr lang="es-ES"/>
                  </a:p>
                </p:txBody>
              </p:sp>
              <p:sp>
                <p:nvSpPr>
                  <p:cNvPr id="21437" name="Rectangle 7101"/>
                  <p:cNvSpPr>
                    <a:spLocks noChangeArrowheads="1"/>
                  </p:cNvSpPr>
                  <p:nvPr/>
                </p:nvSpPr>
                <p:spPr bwMode="auto">
                  <a:xfrm>
                    <a:off x="1360" y="4082"/>
                    <a:ext cx="4943" cy="1"/>
                  </a:xfrm>
                  <a:prstGeom prst="rect">
                    <a:avLst/>
                  </a:prstGeom>
                  <a:solidFill>
                    <a:srgbClr val="730000"/>
                  </a:solidFill>
                  <a:ln w="9525">
                    <a:noFill/>
                    <a:miter lim="800000"/>
                    <a:headEnd/>
                    <a:tailEnd/>
                  </a:ln>
                </p:spPr>
                <p:txBody>
                  <a:bodyPr/>
                  <a:lstStyle/>
                  <a:p>
                    <a:endParaRPr lang="es-ES"/>
                  </a:p>
                </p:txBody>
              </p:sp>
              <p:sp>
                <p:nvSpPr>
                  <p:cNvPr id="21438" name="Rectangle 7102"/>
                  <p:cNvSpPr>
                    <a:spLocks noChangeArrowheads="1"/>
                  </p:cNvSpPr>
                  <p:nvPr/>
                </p:nvSpPr>
                <p:spPr bwMode="auto">
                  <a:xfrm>
                    <a:off x="1360" y="4083"/>
                    <a:ext cx="4943" cy="1"/>
                  </a:xfrm>
                  <a:prstGeom prst="rect">
                    <a:avLst/>
                  </a:prstGeom>
                  <a:solidFill>
                    <a:srgbClr val="750000"/>
                  </a:solidFill>
                  <a:ln w="9525">
                    <a:noFill/>
                    <a:miter lim="800000"/>
                    <a:headEnd/>
                    <a:tailEnd/>
                  </a:ln>
                </p:spPr>
                <p:txBody>
                  <a:bodyPr/>
                  <a:lstStyle/>
                  <a:p>
                    <a:endParaRPr lang="es-ES"/>
                  </a:p>
                </p:txBody>
              </p:sp>
              <p:sp>
                <p:nvSpPr>
                  <p:cNvPr id="21439" name="Rectangle 7103"/>
                  <p:cNvSpPr>
                    <a:spLocks noChangeArrowheads="1"/>
                  </p:cNvSpPr>
                  <p:nvPr/>
                </p:nvSpPr>
                <p:spPr bwMode="auto">
                  <a:xfrm>
                    <a:off x="1360" y="4084"/>
                    <a:ext cx="4943" cy="1"/>
                  </a:xfrm>
                  <a:prstGeom prst="rect">
                    <a:avLst/>
                  </a:prstGeom>
                  <a:solidFill>
                    <a:srgbClr val="780000"/>
                  </a:solidFill>
                  <a:ln w="9525">
                    <a:noFill/>
                    <a:miter lim="800000"/>
                    <a:headEnd/>
                    <a:tailEnd/>
                  </a:ln>
                </p:spPr>
                <p:txBody>
                  <a:bodyPr/>
                  <a:lstStyle/>
                  <a:p>
                    <a:endParaRPr lang="es-ES"/>
                  </a:p>
                </p:txBody>
              </p:sp>
              <p:sp>
                <p:nvSpPr>
                  <p:cNvPr id="21440" name="Rectangle 7104"/>
                  <p:cNvSpPr>
                    <a:spLocks noChangeArrowheads="1"/>
                  </p:cNvSpPr>
                  <p:nvPr/>
                </p:nvSpPr>
                <p:spPr bwMode="auto">
                  <a:xfrm>
                    <a:off x="1360" y="4085"/>
                    <a:ext cx="4943" cy="1"/>
                  </a:xfrm>
                  <a:prstGeom prst="rect">
                    <a:avLst/>
                  </a:prstGeom>
                  <a:solidFill>
                    <a:srgbClr val="7B0000"/>
                  </a:solidFill>
                  <a:ln w="9525">
                    <a:noFill/>
                    <a:miter lim="800000"/>
                    <a:headEnd/>
                    <a:tailEnd/>
                  </a:ln>
                </p:spPr>
                <p:txBody>
                  <a:bodyPr/>
                  <a:lstStyle/>
                  <a:p>
                    <a:endParaRPr lang="es-ES"/>
                  </a:p>
                </p:txBody>
              </p:sp>
              <p:sp>
                <p:nvSpPr>
                  <p:cNvPr id="21441" name="Rectangle 7105"/>
                  <p:cNvSpPr>
                    <a:spLocks noChangeArrowheads="1"/>
                  </p:cNvSpPr>
                  <p:nvPr/>
                </p:nvSpPr>
                <p:spPr bwMode="auto">
                  <a:xfrm>
                    <a:off x="1360" y="4086"/>
                    <a:ext cx="4943" cy="1"/>
                  </a:xfrm>
                  <a:prstGeom prst="rect">
                    <a:avLst/>
                  </a:prstGeom>
                  <a:solidFill>
                    <a:srgbClr val="7E0000"/>
                  </a:solidFill>
                  <a:ln w="9525">
                    <a:noFill/>
                    <a:miter lim="800000"/>
                    <a:headEnd/>
                    <a:tailEnd/>
                  </a:ln>
                </p:spPr>
                <p:txBody>
                  <a:bodyPr/>
                  <a:lstStyle/>
                  <a:p>
                    <a:endParaRPr lang="es-ES"/>
                  </a:p>
                </p:txBody>
              </p:sp>
              <p:sp>
                <p:nvSpPr>
                  <p:cNvPr id="21442" name="Rectangle 7106"/>
                  <p:cNvSpPr>
                    <a:spLocks noChangeArrowheads="1"/>
                  </p:cNvSpPr>
                  <p:nvPr/>
                </p:nvSpPr>
                <p:spPr bwMode="auto">
                  <a:xfrm>
                    <a:off x="1360" y="4086"/>
                    <a:ext cx="4943" cy="1"/>
                  </a:xfrm>
                  <a:prstGeom prst="rect">
                    <a:avLst/>
                  </a:prstGeom>
                  <a:solidFill>
                    <a:srgbClr val="810000"/>
                  </a:solidFill>
                  <a:ln w="9525">
                    <a:noFill/>
                    <a:miter lim="800000"/>
                    <a:headEnd/>
                    <a:tailEnd/>
                  </a:ln>
                </p:spPr>
                <p:txBody>
                  <a:bodyPr/>
                  <a:lstStyle/>
                  <a:p>
                    <a:endParaRPr lang="es-ES"/>
                  </a:p>
                </p:txBody>
              </p:sp>
              <p:sp>
                <p:nvSpPr>
                  <p:cNvPr id="21443" name="Rectangle 7107"/>
                  <p:cNvSpPr>
                    <a:spLocks noChangeArrowheads="1"/>
                  </p:cNvSpPr>
                  <p:nvPr/>
                </p:nvSpPr>
                <p:spPr bwMode="auto">
                  <a:xfrm>
                    <a:off x="1360" y="4087"/>
                    <a:ext cx="4943" cy="1"/>
                  </a:xfrm>
                  <a:prstGeom prst="rect">
                    <a:avLst/>
                  </a:prstGeom>
                  <a:solidFill>
                    <a:srgbClr val="840000"/>
                  </a:solidFill>
                  <a:ln w="9525">
                    <a:noFill/>
                    <a:miter lim="800000"/>
                    <a:headEnd/>
                    <a:tailEnd/>
                  </a:ln>
                </p:spPr>
                <p:txBody>
                  <a:bodyPr/>
                  <a:lstStyle/>
                  <a:p>
                    <a:endParaRPr lang="es-ES"/>
                  </a:p>
                </p:txBody>
              </p:sp>
              <p:sp>
                <p:nvSpPr>
                  <p:cNvPr id="21444" name="Rectangle 7108"/>
                  <p:cNvSpPr>
                    <a:spLocks noChangeArrowheads="1"/>
                  </p:cNvSpPr>
                  <p:nvPr/>
                </p:nvSpPr>
                <p:spPr bwMode="auto">
                  <a:xfrm>
                    <a:off x="1360" y="4088"/>
                    <a:ext cx="4943" cy="1"/>
                  </a:xfrm>
                  <a:prstGeom prst="rect">
                    <a:avLst/>
                  </a:prstGeom>
                  <a:solidFill>
                    <a:srgbClr val="870000"/>
                  </a:solidFill>
                  <a:ln w="9525">
                    <a:noFill/>
                    <a:miter lim="800000"/>
                    <a:headEnd/>
                    <a:tailEnd/>
                  </a:ln>
                </p:spPr>
                <p:txBody>
                  <a:bodyPr/>
                  <a:lstStyle/>
                  <a:p>
                    <a:endParaRPr lang="es-ES"/>
                  </a:p>
                </p:txBody>
              </p:sp>
              <p:sp>
                <p:nvSpPr>
                  <p:cNvPr id="21445" name="Rectangle 7109"/>
                  <p:cNvSpPr>
                    <a:spLocks noChangeArrowheads="1"/>
                  </p:cNvSpPr>
                  <p:nvPr/>
                </p:nvSpPr>
                <p:spPr bwMode="auto">
                  <a:xfrm>
                    <a:off x="1360" y="4089"/>
                    <a:ext cx="4943" cy="1"/>
                  </a:xfrm>
                  <a:prstGeom prst="rect">
                    <a:avLst/>
                  </a:prstGeom>
                  <a:solidFill>
                    <a:srgbClr val="8A0000"/>
                  </a:solidFill>
                  <a:ln w="9525">
                    <a:noFill/>
                    <a:miter lim="800000"/>
                    <a:headEnd/>
                    <a:tailEnd/>
                  </a:ln>
                </p:spPr>
                <p:txBody>
                  <a:bodyPr/>
                  <a:lstStyle/>
                  <a:p>
                    <a:endParaRPr lang="es-ES"/>
                  </a:p>
                </p:txBody>
              </p:sp>
              <p:sp>
                <p:nvSpPr>
                  <p:cNvPr id="21446" name="Rectangle 7110"/>
                  <p:cNvSpPr>
                    <a:spLocks noChangeArrowheads="1"/>
                  </p:cNvSpPr>
                  <p:nvPr/>
                </p:nvSpPr>
                <p:spPr bwMode="auto">
                  <a:xfrm>
                    <a:off x="1360" y="4090"/>
                    <a:ext cx="4943" cy="1"/>
                  </a:xfrm>
                  <a:prstGeom prst="rect">
                    <a:avLst/>
                  </a:prstGeom>
                  <a:solidFill>
                    <a:srgbClr val="8D0000"/>
                  </a:solidFill>
                  <a:ln w="9525">
                    <a:noFill/>
                    <a:miter lim="800000"/>
                    <a:headEnd/>
                    <a:tailEnd/>
                  </a:ln>
                </p:spPr>
                <p:txBody>
                  <a:bodyPr/>
                  <a:lstStyle/>
                  <a:p>
                    <a:endParaRPr lang="es-ES"/>
                  </a:p>
                </p:txBody>
              </p:sp>
              <p:sp>
                <p:nvSpPr>
                  <p:cNvPr id="21447" name="Rectangle 7111"/>
                  <p:cNvSpPr>
                    <a:spLocks noChangeArrowheads="1"/>
                  </p:cNvSpPr>
                  <p:nvPr/>
                </p:nvSpPr>
                <p:spPr bwMode="auto">
                  <a:xfrm>
                    <a:off x="1360" y="4091"/>
                    <a:ext cx="4943" cy="1"/>
                  </a:xfrm>
                  <a:prstGeom prst="rect">
                    <a:avLst/>
                  </a:prstGeom>
                  <a:solidFill>
                    <a:srgbClr val="8F0000"/>
                  </a:solidFill>
                  <a:ln w="9525">
                    <a:noFill/>
                    <a:miter lim="800000"/>
                    <a:headEnd/>
                    <a:tailEnd/>
                  </a:ln>
                </p:spPr>
                <p:txBody>
                  <a:bodyPr/>
                  <a:lstStyle/>
                  <a:p>
                    <a:endParaRPr lang="es-ES"/>
                  </a:p>
                </p:txBody>
              </p:sp>
              <p:sp>
                <p:nvSpPr>
                  <p:cNvPr id="21448" name="Rectangle 7112"/>
                  <p:cNvSpPr>
                    <a:spLocks noChangeArrowheads="1"/>
                  </p:cNvSpPr>
                  <p:nvPr/>
                </p:nvSpPr>
                <p:spPr bwMode="auto">
                  <a:xfrm>
                    <a:off x="1360" y="4092"/>
                    <a:ext cx="4943" cy="1"/>
                  </a:xfrm>
                  <a:prstGeom prst="rect">
                    <a:avLst/>
                  </a:prstGeom>
                  <a:solidFill>
                    <a:srgbClr val="920000"/>
                  </a:solidFill>
                  <a:ln w="9525">
                    <a:noFill/>
                    <a:miter lim="800000"/>
                    <a:headEnd/>
                    <a:tailEnd/>
                  </a:ln>
                </p:spPr>
                <p:txBody>
                  <a:bodyPr/>
                  <a:lstStyle/>
                  <a:p>
                    <a:endParaRPr lang="es-ES"/>
                  </a:p>
                </p:txBody>
              </p:sp>
              <p:sp>
                <p:nvSpPr>
                  <p:cNvPr id="21449" name="Rectangle 7113"/>
                  <p:cNvSpPr>
                    <a:spLocks noChangeArrowheads="1"/>
                  </p:cNvSpPr>
                  <p:nvPr/>
                </p:nvSpPr>
                <p:spPr bwMode="auto">
                  <a:xfrm>
                    <a:off x="1360" y="4092"/>
                    <a:ext cx="4943" cy="1"/>
                  </a:xfrm>
                  <a:prstGeom prst="rect">
                    <a:avLst/>
                  </a:prstGeom>
                  <a:solidFill>
                    <a:srgbClr val="940000"/>
                  </a:solidFill>
                  <a:ln w="9525">
                    <a:noFill/>
                    <a:miter lim="800000"/>
                    <a:headEnd/>
                    <a:tailEnd/>
                  </a:ln>
                </p:spPr>
                <p:txBody>
                  <a:bodyPr/>
                  <a:lstStyle/>
                  <a:p>
                    <a:endParaRPr lang="es-ES"/>
                  </a:p>
                </p:txBody>
              </p:sp>
              <p:sp>
                <p:nvSpPr>
                  <p:cNvPr id="21450" name="Rectangle 7114"/>
                  <p:cNvSpPr>
                    <a:spLocks noChangeArrowheads="1"/>
                  </p:cNvSpPr>
                  <p:nvPr/>
                </p:nvSpPr>
                <p:spPr bwMode="auto">
                  <a:xfrm>
                    <a:off x="1360" y="4093"/>
                    <a:ext cx="4943" cy="1"/>
                  </a:xfrm>
                  <a:prstGeom prst="rect">
                    <a:avLst/>
                  </a:prstGeom>
                  <a:solidFill>
                    <a:srgbClr val="970000"/>
                  </a:solidFill>
                  <a:ln w="9525">
                    <a:noFill/>
                    <a:miter lim="800000"/>
                    <a:headEnd/>
                    <a:tailEnd/>
                  </a:ln>
                </p:spPr>
                <p:txBody>
                  <a:bodyPr/>
                  <a:lstStyle/>
                  <a:p>
                    <a:endParaRPr lang="es-ES"/>
                  </a:p>
                </p:txBody>
              </p:sp>
              <p:sp>
                <p:nvSpPr>
                  <p:cNvPr id="21451" name="Rectangle 7115"/>
                  <p:cNvSpPr>
                    <a:spLocks noChangeArrowheads="1"/>
                  </p:cNvSpPr>
                  <p:nvPr/>
                </p:nvSpPr>
                <p:spPr bwMode="auto">
                  <a:xfrm>
                    <a:off x="1360" y="4094"/>
                    <a:ext cx="4943" cy="1"/>
                  </a:xfrm>
                  <a:prstGeom prst="rect">
                    <a:avLst/>
                  </a:prstGeom>
                  <a:solidFill>
                    <a:srgbClr val="990000"/>
                  </a:solidFill>
                  <a:ln w="9525">
                    <a:noFill/>
                    <a:miter lim="800000"/>
                    <a:headEnd/>
                    <a:tailEnd/>
                  </a:ln>
                </p:spPr>
                <p:txBody>
                  <a:bodyPr/>
                  <a:lstStyle/>
                  <a:p>
                    <a:endParaRPr lang="es-ES"/>
                  </a:p>
                </p:txBody>
              </p:sp>
              <p:sp>
                <p:nvSpPr>
                  <p:cNvPr id="21452" name="Rectangle 7116"/>
                  <p:cNvSpPr>
                    <a:spLocks noChangeArrowheads="1"/>
                  </p:cNvSpPr>
                  <p:nvPr/>
                </p:nvSpPr>
                <p:spPr bwMode="auto">
                  <a:xfrm>
                    <a:off x="1360" y="4095"/>
                    <a:ext cx="4943" cy="1"/>
                  </a:xfrm>
                  <a:prstGeom prst="rect">
                    <a:avLst/>
                  </a:prstGeom>
                  <a:solidFill>
                    <a:srgbClr val="9C0000"/>
                  </a:solidFill>
                  <a:ln w="9525">
                    <a:noFill/>
                    <a:miter lim="800000"/>
                    <a:headEnd/>
                    <a:tailEnd/>
                  </a:ln>
                </p:spPr>
                <p:txBody>
                  <a:bodyPr/>
                  <a:lstStyle/>
                  <a:p>
                    <a:endParaRPr lang="es-ES"/>
                  </a:p>
                </p:txBody>
              </p:sp>
              <p:sp>
                <p:nvSpPr>
                  <p:cNvPr id="21453" name="Rectangle 7117"/>
                  <p:cNvSpPr>
                    <a:spLocks noChangeArrowheads="1"/>
                  </p:cNvSpPr>
                  <p:nvPr/>
                </p:nvSpPr>
                <p:spPr bwMode="auto">
                  <a:xfrm>
                    <a:off x="1360" y="4096"/>
                    <a:ext cx="4943" cy="1"/>
                  </a:xfrm>
                  <a:prstGeom prst="rect">
                    <a:avLst/>
                  </a:prstGeom>
                  <a:solidFill>
                    <a:srgbClr val="9E0000"/>
                  </a:solidFill>
                  <a:ln w="9525">
                    <a:noFill/>
                    <a:miter lim="800000"/>
                    <a:headEnd/>
                    <a:tailEnd/>
                  </a:ln>
                </p:spPr>
                <p:txBody>
                  <a:bodyPr/>
                  <a:lstStyle/>
                  <a:p>
                    <a:endParaRPr lang="es-ES"/>
                  </a:p>
                </p:txBody>
              </p:sp>
              <p:sp>
                <p:nvSpPr>
                  <p:cNvPr id="21454" name="Rectangle 7118"/>
                  <p:cNvSpPr>
                    <a:spLocks noChangeArrowheads="1"/>
                  </p:cNvSpPr>
                  <p:nvPr/>
                </p:nvSpPr>
                <p:spPr bwMode="auto">
                  <a:xfrm>
                    <a:off x="1360" y="4097"/>
                    <a:ext cx="4943" cy="1"/>
                  </a:xfrm>
                  <a:prstGeom prst="rect">
                    <a:avLst/>
                  </a:prstGeom>
                  <a:solidFill>
                    <a:srgbClr val="A00000"/>
                  </a:solidFill>
                  <a:ln w="9525">
                    <a:noFill/>
                    <a:miter lim="800000"/>
                    <a:headEnd/>
                    <a:tailEnd/>
                  </a:ln>
                </p:spPr>
                <p:txBody>
                  <a:bodyPr/>
                  <a:lstStyle/>
                  <a:p>
                    <a:endParaRPr lang="es-ES"/>
                  </a:p>
                </p:txBody>
              </p:sp>
              <p:sp>
                <p:nvSpPr>
                  <p:cNvPr id="21455" name="Rectangle 7119"/>
                  <p:cNvSpPr>
                    <a:spLocks noChangeArrowheads="1"/>
                  </p:cNvSpPr>
                  <p:nvPr/>
                </p:nvSpPr>
                <p:spPr bwMode="auto">
                  <a:xfrm>
                    <a:off x="1360" y="4098"/>
                    <a:ext cx="4943" cy="1"/>
                  </a:xfrm>
                  <a:prstGeom prst="rect">
                    <a:avLst/>
                  </a:prstGeom>
                  <a:solidFill>
                    <a:srgbClr val="A20000"/>
                  </a:solidFill>
                  <a:ln w="9525">
                    <a:noFill/>
                    <a:miter lim="800000"/>
                    <a:headEnd/>
                    <a:tailEnd/>
                  </a:ln>
                </p:spPr>
                <p:txBody>
                  <a:bodyPr/>
                  <a:lstStyle/>
                  <a:p>
                    <a:endParaRPr lang="es-ES"/>
                  </a:p>
                </p:txBody>
              </p:sp>
              <p:sp>
                <p:nvSpPr>
                  <p:cNvPr id="21456" name="Rectangle 7120"/>
                  <p:cNvSpPr>
                    <a:spLocks noChangeArrowheads="1"/>
                  </p:cNvSpPr>
                  <p:nvPr/>
                </p:nvSpPr>
                <p:spPr bwMode="auto">
                  <a:xfrm>
                    <a:off x="1360" y="4098"/>
                    <a:ext cx="4943" cy="1"/>
                  </a:xfrm>
                  <a:prstGeom prst="rect">
                    <a:avLst/>
                  </a:prstGeom>
                  <a:solidFill>
                    <a:srgbClr val="A50000"/>
                  </a:solidFill>
                  <a:ln w="9525">
                    <a:noFill/>
                    <a:miter lim="800000"/>
                    <a:headEnd/>
                    <a:tailEnd/>
                  </a:ln>
                </p:spPr>
                <p:txBody>
                  <a:bodyPr/>
                  <a:lstStyle/>
                  <a:p>
                    <a:endParaRPr lang="es-ES"/>
                  </a:p>
                </p:txBody>
              </p:sp>
              <p:sp>
                <p:nvSpPr>
                  <p:cNvPr id="21457" name="Rectangle 7121"/>
                  <p:cNvSpPr>
                    <a:spLocks noChangeArrowheads="1"/>
                  </p:cNvSpPr>
                  <p:nvPr/>
                </p:nvSpPr>
                <p:spPr bwMode="auto">
                  <a:xfrm>
                    <a:off x="1360" y="4099"/>
                    <a:ext cx="4943" cy="1"/>
                  </a:xfrm>
                  <a:prstGeom prst="rect">
                    <a:avLst/>
                  </a:prstGeom>
                  <a:solidFill>
                    <a:srgbClr val="A70000"/>
                  </a:solidFill>
                  <a:ln w="9525">
                    <a:noFill/>
                    <a:miter lim="800000"/>
                    <a:headEnd/>
                    <a:tailEnd/>
                  </a:ln>
                </p:spPr>
                <p:txBody>
                  <a:bodyPr/>
                  <a:lstStyle/>
                  <a:p>
                    <a:endParaRPr lang="es-ES"/>
                  </a:p>
                </p:txBody>
              </p:sp>
              <p:sp>
                <p:nvSpPr>
                  <p:cNvPr id="21458" name="Rectangle 7122"/>
                  <p:cNvSpPr>
                    <a:spLocks noChangeArrowheads="1"/>
                  </p:cNvSpPr>
                  <p:nvPr/>
                </p:nvSpPr>
                <p:spPr bwMode="auto">
                  <a:xfrm>
                    <a:off x="1360" y="4100"/>
                    <a:ext cx="4943" cy="1"/>
                  </a:xfrm>
                  <a:prstGeom prst="rect">
                    <a:avLst/>
                  </a:prstGeom>
                  <a:solidFill>
                    <a:srgbClr val="A90000"/>
                  </a:solidFill>
                  <a:ln w="9525">
                    <a:noFill/>
                    <a:miter lim="800000"/>
                    <a:headEnd/>
                    <a:tailEnd/>
                  </a:ln>
                </p:spPr>
                <p:txBody>
                  <a:bodyPr/>
                  <a:lstStyle/>
                  <a:p>
                    <a:endParaRPr lang="es-ES"/>
                  </a:p>
                </p:txBody>
              </p:sp>
              <p:sp>
                <p:nvSpPr>
                  <p:cNvPr id="21459" name="Rectangle 7123"/>
                  <p:cNvSpPr>
                    <a:spLocks noChangeArrowheads="1"/>
                  </p:cNvSpPr>
                  <p:nvPr/>
                </p:nvSpPr>
                <p:spPr bwMode="auto">
                  <a:xfrm>
                    <a:off x="1360" y="4101"/>
                    <a:ext cx="4943" cy="1"/>
                  </a:xfrm>
                  <a:prstGeom prst="rect">
                    <a:avLst/>
                  </a:prstGeom>
                  <a:solidFill>
                    <a:srgbClr val="AB0000"/>
                  </a:solidFill>
                  <a:ln w="9525">
                    <a:noFill/>
                    <a:miter lim="800000"/>
                    <a:headEnd/>
                    <a:tailEnd/>
                  </a:ln>
                </p:spPr>
                <p:txBody>
                  <a:bodyPr/>
                  <a:lstStyle/>
                  <a:p>
                    <a:endParaRPr lang="es-ES"/>
                  </a:p>
                </p:txBody>
              </p:sp>
              <p:sp>
                <p:nvSpPr>
                  <p:cNvPr id="21460" name="Rectangle 7124"/>
                  <p:cNvSpPr>
                    <a:spLocks noChangeArrowheads="1"/>
                  </p:cNvSpPr>
                  <p:nvPr/>
                </p:nvSpPr>
                <p:spPr bwMode="auto">
                  <a:xfrm>
                    <a:off x="1360" y="4102"/>
                    <a:ext cx="4943" cy="1"/>
                  </a:xfrm>
                  <a:prstGeom prst="rect">
                    <a:avLst/>
                  </a:prstGeom>
                  <a:solidFill>
                    <a:srgbClr val="AD0000"/>
                  </a:solidFill>
                  <a:ln w="9525">
                    <a:noFill/>
                    <a:miter lim="800000"/>
                    <a:headEnd/>
                    <a:tailEnd/>
                  </a:ln>
                </p:spPr>
                <p:txBody>
                  <a:bodyPr/>
                  <a:lstStyle/>
                  <a:p>
                    <a:endParaRPr lang="es-ES"/>
                  </a:p>
                </p:txBody>
              </p:sp>
              <p:sp>
                <p:nvSpPr>
                  <p:cNvPr id="21461" name="Rectangle 7125"/>
                  <p:cNvSpPr>
                    <a:spLocks noChangeArrowheads="1"/>
                  </p:cNvSpPr>
                  <p:nvPr/>
                </p:nvSpPr>
                <p:spPr bwMode="auto">
                  <a:xfrm>
                    <a:off x="1360" y="4103"/>
                    <a:ext cx="4943" cy="1"/>
                  </a:xfrm>
                  <a:prstGeom prst="rect">
                    <a:avLst/>
                  </a:prstGeom>
                  <a:solidFill>
                    <a:srgbClr val="AF0000"/>
                  </a:solidFill>
                  <a:ln w="9525">
                    <a:noFill/>
                    <a:miter lim="800000"/>
                    <a:headEnd/>
                    <a:tailEnd/>
                  </a:ln>
                </p:spPr>
                <p:txBody>
                  <a:bodyPr/>
                  <a:lstStyle/>
                  <a:p>
                    <a:endParaRPr lang="es-ES"/>
                  </a:p>
                </p:txBody>
              </p:sp>
              <p:sp>
                <p:nvSpPr>
                  <p:cNvPr id="21462" name="Rectangle 7126"/>
                  <p:cNvSpPr>
                    <a:spLocks noChangeArrowheads="1"/>
                  </p:cNvSpPr>
                  <p:nvPr/>
                </p:nvSpPr>
                <p:spPr bwMode="auto">
                  <a:xfrm>
                    <a:off x="1360" y="4104"/>
                    <a:ext cx="4943" cy="1"/>
                  </a:xfrm>
                  <a:prstGeom prst="rect">
                    <a:avLst/>
                  </a:prstGeom>
                  <a:solidFill>
                    <a:srgbClr val="B10000"/>
                  </a:solidFill>
                  <a:ln w="9525">
                    <a:noFill/>
                    <a:miter lim="800000"/>
                    <a:headEnd/>
                    <a:tailEnd/>
                  </a:ln>
                </p:spPr>
                <p:txBody>
                  <a:bodyPr/>
                  <a:lstStyle/>
                  <a:p>
                    <a:endParaRPr lang="es-ES"/>
                  </a:p>
                </p:txBody>
              </p:sp>
              <p:sp>
                <p:nvSpPr>
                  <p:cNvPr id="21463" name="Rectangle 7127"/>
                  <p:cNvSpPr>
                    <a:spLocks noChangeArrowheads="1"/>
                  </p:cNvSpPr>
                  <p:nvPr/>
                </p:nvSpPr>
                <p:spPr bwMode="auto">
                  <a:xfrm>
                    <a:off x="1360" y="4104"/>
                    <a:ext cx="4943" cy="2"/>
                  </a:xfrm>
                  <a:prstGeom prst="rect">
                    <a:avLst/>
                  </a:prstGeom>
                  <a:solidFill>
                    <a:srgbClr val="B30000"/>
                  </a:solidFill>
                  <a:ln w="9525">
                    <a:noFill/>
                    <a:miter lim="800000"/>
                    <a:headEnd/>
                    <a:tailEnd/>
                  </a:ln>
                </p:spPr>
                <p:txBody>
                  <a:bodyPr/>
                  <a:lstStyle/>
                  <a:p>
                    <a:endParaRPr lang="es-ES"/>
                  </a:p>
                </p:txBody>
              </p:sp>
              <p:sp>
                <p:nvSpPr>
                  <p:cNvPr id="21464" name="Rectangle 7128"/>
                  <p:cNvSpPr>
                    <a:spLocks noChangeArrowheads="1"/>
                  </p:cNvSpPr>
                  <p:nvPr/>
                </p:nvSpPr>
                <p:spPr bwMode="auto">
                  <a:xfrm>
                    <a:off x="1360" y="4106"/>
                    <a:ext cx="4943" cy="2"/>
                  </a:xfrm>
                  <a:prstGeom prst="rect">
                    <a:avLst/>
                  </a:prstGeom>
                  <a:solidFill>
                    <a:srgbClr val="B60000"/>
                  </a:solidFill>
                  <a:ln w="9525">
                    <a:noFill/>
                    <a:miter lim="800000"/>
                    <a:headEnd/>
                    <a:tailEnd/>
                  </a:ln>
                </p:spPr>
                <p:txBody>
                  <a:bodyPr/>
                  <a:lstStyle/>
                  <a:p>
                    <a:endParaRPr lang="es-ES"/>
                  </a:p>
                </p:txBody>
              </p:sp>
              <p:sp>
                <p:nvSpPr>
                  <p:cNvPr id="21465" name="Rectangle 7129"/>
                  <p:cNvSpPr>
                    <a:spLocks noChangeArrowheads="1"/>
                  </p:cNvSpPr>
                  <p:nvPr/>
                </p:nvSpPr>
                <p:spPr bwMode="auto">
                  <a:xfrm>
                    <a:off x="1360" y="4108"/>
                    <a:ext cx="4943" cy="2"/>
                  </a:xfrm>
                  <a:prstGeom prst="rect">
                    <a:avLst/>
                  </a:prstGeom>
                  <a:solidFill>
                    <a:srgbClr val="B90000"/>
                  </a:solidFill>
                  <a:ln w="9525">
                    <a:noFill/>
                    <a:miter lim="800000"/>
                    <a:headEnd/>
                    <a:tailEnd/>
                  </a:ln>
                </p:spPr>
                <p:txBody>
                  <a:bodyPr/>
                  <a:lstStyle/>
                  <a:p>
                    <a:endParaRPr lang="es-ES"/>
                  </a:p>
                </p:txBody>
              </p:sp>
              <p:sp>
                <p:nvSpPr>
                  <p:cNvPr id="21466" name="Rectangle 7130"/>
                  <p:cNvSpPr>
                    <a:spLocks noChangeArrowheads="1"/>
                  </p:cNvSpPr>
                  <p:nvPr/>
                </p:nvSpPr>
                <p:spPr bwMode="auto">
                  <a:xfrm>
                    <a:off x="1360" y="4110"/>
                    <a:ext cx="4943" cy="1"/>
                  </a:xfrm>
                  <a:prstGeom prst="rect">
                    <a:avLst/>
                  </a:prstGeom>
                  <a:solidFill>
                    <a:srgbClr val="BB0000"/>
                  </a:solidFill>
                  <a:ln w="9525">
                    <a:noFill/>
                    <a:miter lim="800000"/>
                    <a:headEnd/>
                    <a:tailEnd/>
                  </a:ln>
                </p:spPr>
                <p:txBody>
                  <a:bodyPr/>
                  <a:lstStyle/>
                  <a:p>
                    <a:endParaRPr lang="es-ES"/>
                  </a:p>
                </p:txBody>
              </p:sp>
              <p:sp>
                <p:nvSpPr>
                  <p:cNvPr id="21467" name="Rectangle 7131"/>
                  <p:cNvSpPr>
                    <a:spLocks noChangeArrowheads="1"/>
                  </p:cNvSpPr>
                  <p:nvPr/>
                </p:nvSpPr>
                <p:spPr bwMode="auto">
                  <a:xfrm>
                    <a:off x="1360" y="4110"/>
                    <a:ext cx="4943" cy="2"/>
                  </a:xfrm>
                  <a:prstGeom prst="rect">
                    <a:avLst/>
                  </a:prstGeom>
                  <a:solidFill>
                    <a:srgbClr val="BD0000"/>
                  </a:solidFill>
                  <a:ln w="9525">
                    <a:noFill/>
                    <a:miter lim="800000"/>
                    <a:headEnd/>
                    <a:tailEnd/>
                  </a:ln>
                </p:spPr>
                <p:txBody>
                  <a:bodyPr/>
                  <a:lstStyle/>
                  <a:p>
                    <a:endParaRPr lang="es-ES"/>
                  </a:p>
                </p:txBody>
              </p:sp>
              <p:sp>
                <p:nvSpPr>
                  <p:cNvPr id="21468" name="Rectangle 7132"/>
                  <p:cNvSpPr>
                    <a:spLocks noChangeArrowheads="1"/>
                  </p:cNvSpPr>
                  <p:nvPr/>
                </p:nvSpPr>
                <p:spPr bwMode="auto">
                  <a:xfrm>
                    <a:off x="1360" y="4112"/>
                    <a:ext cx="4943" cy="2"/>
                  </a:xfrm>
                  <a:prstGeom prst="rect">
                    <a:avLst/>
                  </a:prstGeom>
                  <a:solidFill>
                    <a:srgbClr val="BF0000"/>
                  </a:solidFill>
                  <a:ln w="9525">
                    <a:noFill/>
                    <a:miter lim="800000"/>
                    <a:headEnd/>
                    <a:tailEnd/>
                  </a:ln>
                </p:spPr>
                <p:txBody>
                  <a:bodyPr/>
                  <a:lstStyle/>
                  <a:p>
                    <a:endParaRPr lang="es-ES"/>
                  </a:p>
                </p:txBody>
              </p:sp>
              <p:sp>
                <p:nvSpPr>
                  <p:cNvPr id="21469" name="Rectangle 7133"/>
                  <p:cNvSpPr>
                    <a:spLocks noChangeArrowheads="1"/>
                  </p:cNvSpPr>
                  <p:nvPr/>
                </p:nvSpPr>
                <p:spPr bwMode="auto">
                  <a:xfrm>
                    <a:off x="1360" y="4114"/>
                    <a:ext cx="4943" cy="2"/>
                  </a:xfrm>
                  <a:prstGeom prst="rect">
                    <a:avLst/>
                  </a:prstGeom>
                  <a:solidFill>
                    <a:srgbClr val="C10000"/>
                  </a:solidFill>
                  <a:ln w="9525">
                    <a:noFill/>
                    <a:miter lim="800000"/>
                    <a:headEnd/>
                    <a:tailEnd/>
                  </a:ln>
                </p:spPr>
                <p:txBody>
                  <a:bodyPr/>
                  <a:lstStyle/>
                  <a:p>
                    <a:endParaRPr lang="es-ES"/>
                  </a:p>
                </p:txBody>
              </p:sp>
              <p:sp>
                <p:nvSpPr>
                  <p:cNvPr id="21470" name="Rectangle 7134"/>
                  <p:cNvSpPr>
                    <a:spLocks noChangeArrowheads="1"/>
                  </p:cNvSpPr>
                  <p:nvPr/>
                </p:nvSpPr>
                <p:spPr bwMode="auto">
                  <a:xfrm>
                    <a:off x="1360" y="4116"/>
                    <a:ext cx="4943" cy="1"/>
                  </a:xfrm>
                  <a:prstGeom prst="rect">
                    <a:avLst/>
                  </a:prstGeom>
                  <a:solidFill>
                    <a:srgbClr val="C30000"/>
                  </a:solidFill>
                  <a:ln w="9525">
                    <a:noFill/>
                    <a:miter lim="800000"/>
                    <a:headEnd/>
                    <a:tailEnd/>
                  </a:ln>
                </p:spPr>
                <p:txBody>
                  <a:bodyPr/>
                  <a:lstStyle/>
                  <a:p>
                    <a:endParaRPr lang="es-ES"/>
                  </a:p>
                </p:txBody>
              </p:sp>
              <p:sp>
                <p:nvSpPr>
                  <p:cNvPr id="21471" name="Rectangle 7135"/>
                  <p:cNvSpPr>
                    <a:spLocks noChangeArrowheads="1"/>
                  </p:cNvSpPr>
                  <p:nvPr/>
                </p:nvSpPr>
                <p:spPr bwMode="auto">
                  <a:xfrm>
                    <a:off x="1360" y="4117"/>
                    <a:ext cx="4943" cy="3"/>
                  </a:xfrm>
                  <a:prstGeom prst="rect">
                    <a:avLst/>
                  </a:prstGeom>
                  <a:solidFill>
                    <a:srgbClr val="C50000"/>
                  </a:solidFill>
                  <a:ln w="9525">
                    <a:noFill/>
                    <a:miter lim="800000"/>
                    <a:headEnd/>
                    <a:tailEnd/>
                  </a:ln>
                </p:spPr>
                <p:txBody>
                  <a:bodyPr/>
                  <a:lstStyle/>
                  <a:p>
                    <a:endParaRPr lang="es-ES"/>
                  </a:p>
                </p:txBody>
              </p:sp>
              <p:sp>
                <p:nvSpPr>
                  <p:cNvPr id="21472" name="Rectangle 7136"/>
                  <p:cNvSpPr>
                    <a:spLocks noChangeArrowheads="1"/>
                  </p:cNvSpPr>
                  <p:nvPr/>
                </p:nvSpPr>
                <p:spPr bwMode="auto">
                  <a:xfrm>
                    <a:off x="1360" y="4120"/>
                    <a:ext cx="4943" cy="2"/>
                  </a:xfrm>
                  <a:prstGeom prst="rect">
                    <a:avLst/>
                  </a:prstGeom>
                  <a:solidFill>
                    <a:srgbClr val="C70000"/>
                  </a:solidFill>
                  <a:ln w="9525">
                    <a:noFill/>
                    <a:miter lim="800000"/>
                    <a:headEnd/>
                    <a:tailEnd/>
                  </a:ln>
                </p:spPr>
                <p:txBody>
                  <a:bodyPr/>
                  <a:lstStyle/>
                  <a:p>
                    <a:endParaRPr lang="es-ES"/>
                  </a:p>
                </p:txBody>
              </p:sp>
              <p:sp>
                <p:nvSpPr>
                  <p:cNvPr id="21473" name="Rectangle 7137"/>
                  <p:cNvSpPr>
                    <a:spLocks noChangeArrowheads="1"/>
                  </p:cNvSpPr>
                  <p:nvPr/>
                </p:nvSpPr>
                <p:spPr bwMode="auto">
                  <a:xfrm>
                    <a:off x="1360" y="4122"/>
                    <a:ext cx="4943" cy="5"/>
                  </a:xfrm>
                  <a:prstGeom prst="rect">
                    <a:avLst/>
                  </a:prstGeom>
                  <a:solidFill>
                    <a:srgbClr val="C90000"/>
                  </a:solidFill>
                  <a:ln w="9525">
                    <a:noFill/>
                    <a:miter lim="800000"/>
                    <a:headEnd/>
                    <a:tailEnd/>
                  </a:ln>
                </p:spPr>
                <p:txBody>
                  <a:bodyPr/>
                  <a:lstStyle/>
                  <a:p>
                    <a:endParaRPr lang="es-ES"/>
                  </a:p>
                </p:txBody>
              </p:sp>
              <p:sp>
                <p:nvSpPr>
                  <p:cNvPr id="21474" name="Rectangle 7138"/>
                  <p:cNvSpPr>
                    <a:spLocks noChangeArrowheads="1"/>
                  </p:cNvSpPr>
                  <p:nvPr/>
                </p:nvSpPr>
                <p:spPr bwMode="auto">
                  <a:xfrm>
                    <a:off x="1360" y="4127"/>
                    <a:ext cx="4943" cy="10"/>
                  </a:xfrm>
                  <a:prstGeom prst="rect">
                    <a:avLst/>
                  </a:prstGeom>
                  <a:solidFill>
                    <a:srgbClr val="CB0000"/>
                  </a:solidFill>
                  <a:ln w="9525">
                    <a:noFill/>
                    <a:miter lim="800000"/>
                    <a:headEnd/>
                    <a:tailEnd/>
                  </a:ln>
                </p:spPr>
                <p:txBody>
                  <a:bodyPr/>
                  <a:lstStyle/>
                  <a:p>
                    <a:endParaRPr lang="es-ES"/>
                  </a:p>
                </p:txBody>
              </p:sp>
              <p:sp>
                <p:nvSpPr>
                  <p:cNvPr id="21475" name="Rectangle 7139"/>
                  <p:cNvSpPr>
                    <a:spLocks noChangeArrowheads="1"/>
                  </p:cNvSpPr>
                  <p:nvPr/>
                </p:nvSpPr>
                <p:spPr bwMode="auto">
                  <a:xfrm>
                    <a:off x="1360" y="4137"/>
                    <a:ext cx="4943" cy="4"/>
                  </a:xfrm>
                  <a:prstGeom prst="rect">
                    <a:avLst/>
                  </a:prstGeom>
                  <a:solidFill>
                    <a:srgbClr val="C90000"/>
                  </a:solidFill>
                  <a:ln w="9525">
                    <a:noFill/>
                    <a:miter lim="800000"/>
                    <a:headEnd/>
                    <a:tailEnd/>
                  </a:ln>
                </p:spPr>
                <p:txBody>
                  <a:bodyPr/>
                  <a:lstStyle/>
                  <a:p>
                    <a:endParaRPr lang="es-ES"/>
                  </a:p>
                </p:txBody>
              </p:sp>
              <p:sp>
                <p:nvSpPr>
                  <p:cNvPr id="21476" name="Rectangle 7140"/>
                  <p:cNvSpPr>
                    <a:spLocks noChangeArrowheads="1"/>
                  </p:cNvSpPr>
                  <p:nvPr/>
                </p:nvSpPr>
                <p:spPr bwMode="auto">
                  <a:xfrm>
                    <a:off x="1360" y="4141"/>
                    <a:ext cx="4943" cy="3"/>
                  </a:xfrm>
                  <a:prstGeom prst="rect">
                    <a:avLst/>
                  </a:prstGeom>
                  <a:solidFill>
                    <a:srgbClr val="C70000"/>
                  </a:solidFill>
                  <a:ln w="9525">
                    <a:noFill/>
                    <a:miter lim="800000"/>
                    <a:headEnd/>
                    <a:tailEnd/>
                  </a:ln>
                </p:spPr>
                <p:txBody>
                  <a:bodyPr/>
                  <a:lstStyle/>
                  <a:p>
                    <a:endParaRPr lang="es-ES"/>
                  </a:p>
                </p:txBody>
              </p:sp>
              <p:sp>
                <p:nvSpPr>
                  <p:cNvPr id="21477" name="Rectangle 7141"/>
                  <p:cNvSpPr>
                    <a:spLocks noChangeArrowheads="1"/>
                  </p:cNvSpPr>
                  <p:nvPr/>
                </p:nvSpPr>
                <p:spPr bwMode="auto">
                  <a:xfrm>
                    <a:off x="1360" y="4144"/>
                    <a:ext cx="4943" cy="1"/>
                  </a:xfrm>
                  <a:prstGeom prst="rect">
                    <a:avLst/>
                  </a:prstGeom>
                  <a:solidFill>
                    <a:srgbClr val="C50000"/>
                  </a:solidFill>
                  <a:ln w="9525">
                    <a:noFill/>
                    <a:miter lim="800000"/>
                    <a:headEnd/>
                    <a:tailEnd/>
                  </a:ln>
                </p:spPr>
                <p:txBody>
                  <a:bodyPr/>
                  <a:lstStyle/>
                  <a:p>
                    <a:endParaRPr lang="es-ES"/>
                  </a:p>
                </p:txBody>
              </p:sp>
              <p:sp>
                <p:nvSpPr>
                  <p:cNvPr id="21478" name="Rectangle 7142"/>
                  <p:cNvSpPr>
                    <a:spLocks noChangeArrowheads="1"/>
                  </p:cNvSpPr>
                  <p:nvPr/>
                </p:nvSpPr>
                <p:spPr bwMode="auto">
                  <a:xfrm>
                    <a:off x="1360" y="4145"/>
                    <a:ext cx="4943" cy="2"/>
                  </a:xfrm>
                  <a:prstGeom prst="rect">
                    <a:avLst/>
                  </a:prstGeom>
                  <a:solidFill>
                    <a:srgbClr val="C30000"/>
                  </a:solidFill>
                  <a:ln w="9525">
                    <a:noFill/>
                    <a:miter lim="800000"/>
                    <a:headEnd/>
                    <a:tailEnd/>
                  </a:ln>
                </p:spPr>
                <p:txBody>
                  <a:bodyPr/>
                  <a:lstStyle/>
                  <a:p>
                    <a:endParaRPr lang="es-ES"/>
                  </a:p>
                </p:txBody>
              </p:sp>
              <p:sp>
                <p:nvSpPr>
                  <p:cNvPr id="21479" name="Rectangle 7143"/>
                  <p:cNvSpPr>
                    <a:spLocks noChangeArrowheads="1"/>
                  </p:cNvSpPr>
                  <p:nvPr/>
                </p:nvSpPr>
                <p:spPr bwMode="auto">
                  <a:xfrm>
                    <a:off x="1360" y="4147"/>
                    <a:ext cx="4943" cy="2"/>
                  </a:xfrm>
                  <a:prstGeom prst="rect">
                    <a:avLst/>
                  </a:prstGeom>
                  <a:solidFill>
                    <a:srgbClr val="C10000"/>
                  </a:solidFill>
                  <a:ln w="9525">
                    <a:noFill/>
                    <a:miter lim="800000"/>
                    <a:headEnd/>
                    <a:tailEnd/>
                  </a:ln>
                </p:spPr>
                <p:txBody>
                  <a:bodyPr/>
                  <a:lstStyle/>
                  <a:p>
                    <a:endParaRPr lang="es-ES"/>
                  </a:p>
                </p:txBody>
              </p:sp>
              <p:sp>
                <p:nvSpPr>
                  <p:cNvPr id="21480" name="Rectangle 7144"/>
                  <p:cNvSpPr>
                    <a:spLocks noChangeArrowheads="1"/>
                  </p:cNvSpPr>
                  <p:nvPr/>
                </p:nvSpPr>
                <p:spPr bwMode="auto">
                  <a:xfrm>
                    <a:off x="1360" y="4149"/>
                    <a:ext cx="4943" cy="2"/>
                  </a:xfrm>
                  <a:prstGeom prst="rect">
                    <a:avLst/>
                  </a:prstGeom>
                  <a:solidFill>
                    <a:srgbClr val="BF0000"/>
                  </a:solidFill>
                  <a:ln w="9525">
                    <a:noFill/>
                    <a:miter lim="800000"/>
                    <a:headEnd/>
                    <a:tailEnd/>
                  </a:ln>
                </p:spPr>
                <p:txBody>
                  <a:bodyPr/>
                  <a:lstStyle/>
                  <a:p>
                    <a:endParaRPr lang="es-ES"/>
                  </a:p>
                </p:txBody>
              </p:sp>
              <p:sp>
                <p:nvSpPr>
                  <p:cNvPr id="21481" name="Rectangle 7145"/>
                  <p:cNvSpPr>
                    <a:spLocks noChangeArrowheads="1"/>
                  </p:cNvSpPr>
                  <p:nvPr/>
                </p:nvSpPr>
                <p:spPr bwMode="auto">
                  <a:xfrm>
                    <a:off x="1360" y="4151"/>
                    <a:ext cx="4943" cy="1"/>
                  </a:xfrm>
                  <a:prstGeom prst="rect">
                    <a:avLst/>
                  </a:prstGeom>
                  <a:solidFill>
                    <a:srgbClr val="BD0000"/>
                  </a:solidFill>
                  <a:ln w="9525">
                    <a:noFill/>
                    <a:miter lim="800000"/>
                    <a:headEnd/>
                    <a:tailEnd/>
                  </a:ln>
                </p:spPr>
                <p:txBody>
                  <a:bodyPr/>
                  <a:lstStyle/>
                  <a:p>
                    <a:endParaRPr lang="es-ES"/>
                  </a:p>
                </p:txBody>
              </p:sp>
              <p:sp>
                <p:nvSpPr>
                  <p:cNvPr id="21482" name="Rectangle 7146"/>
                  <p:cNvSpPr>
                    <a:spLocks noChangeArrowheads="1"/>
                  </p:cNvSpPr>
                  <p:nvPr/>
                </p:nvSpPr>
                <p:spPr bwMode="auto">
                  <a:xfrm>
                    <a:off x="1360" y="4151"/>
                    <a:ext cx="4943" cy="2"/>
                  </a:xfrm>
                  <a:prstGeom prst="rect">
                    <a:avLst/>
                  </a:prstGeom>
                  <a:solidFill>
                    <a:srgbClr val="BB0000"/>
                  </a:solidFill>
                  <a:ln w="9525">
                    <a:noFill/>
                    <a:miter lim="800000"/>
                    <a:headEnd/>
                    <a:tailEnd/>
                  </a:ln>
                </p:spPr>
                <p:txBody>
                  <a:bodyPr/>
                  <a:lstStyle/>
                  <a:p>
                    <a:endParaRPr lang="es-ES"/>
                  </a:p>
                </p:txBody>
              </p:sp>
              <p:sp>
                <p:nvSpPr>
                  <p:cNvPr id="21483" name="Rectangle 7147"/>
                  <p:cNvSpPr>
                    <a:spLocks noChangeArrowheads="1"/>
                  </p:cNvSpPr>
                  <p:nvPr/>
                </p:nvSpPr>
                <p:spPr bwMode="auto">
                  <a:xfrm>
                    <a:off x="1360" y="4153"/>
                    <a:ext cx="4943" cy="1"/>
                  </a:xfrm>
                  <a:prstGeom prst="rect">
                    <a:avLst/>
                  </a:prstGeom>
                  <a:solidFill>
                    <a:srgbClr val="B90000"/>
                  </a:solidFill>
                  <a:ln w="9525">
                    <a:noFill/>
                    <a:miter lim="800000"/>
                    <a:headEnd/>
                    <a:tailEnd/>
                  </a:ln>
                </p:spPr>
                <p:txBody>
                  <a:bodyPr/>
                  <a:lstStyle/>
                  <a:p>
                    <a:endParaRPr lang="es-ES"/>
                  </a:p>
                </p:txBody>
              </p:sp>
              <p:sp>
                <p:nvSpPr>
                  <p:cNvPr id="21484" name="Rectangle 7148"/>
                  <p:cNvSpPr>
                    <a:spLocks noChangeArrowheads="1"/>
                  </p:cNvSpPr>
                  <p:nvPr/>
                </p:nvSpPr>
                <p:spPr bwMode="auto">
                  <a:xfrm>
                    <a:off x="1360" y="4154"/>
                    <a:ext cx="4943" cy="2"/>
                  </a:xfrm>
                  <a:prstGeom prst="rect">
                    <a:avLst/>
                  </a:prstGeom>
                  <a:solidFill>
                    <a:srgbClr val="B70000"/>
                  </a:solidFill>
                  <a:ln w="9525">
                    <a:noFill/>
                    <a:miter lim="800000"/>
                    <a:headEnd/>
                    <a:tailEnd/>
                  </a:ln>
                </p:spPr>
                <p:txBody>
                  <a:bodyPr/>
                  <a:lstStyle/>
                  <a:p>
                    <a:endParaRPr lang="es-ES"/>
                  </a:p>
                </p:txBody>
              </p:sp>
              <p:sp>
                <p:nvSpPr>
                  <p:cNvPr id="21485" name="Rectangle 7149"/>
                  <p:cNvSpPr>
                    <a:spLocks noChangeArrowheads="1"/>
                  </p:cNvSpPr>
                  <p:nvPr/>
                </p:nvSpPr>
                <p:spPr bwMode="auto">
                  <a:xfrm>
                    <a:off x="1360" y="4156"/>
                    <a:ext cx="4943" cy="1"/>
                  </a:xfrm>
                  <a:prstGeom prst="rect">
                    <a:avLst/>
                  </a:prstGeom>
                  <a:solidFill>
                    <a:srgbClr val="B40000"/>
                  </a:solidFill>
                  <a:ln w="9525">
                    <a:noFill/>
                    <a:miter lim="800000"/>
                    <a:headEnd/>
                    <a:tailEnd/>
                  </a:ln>
                </p:spPr>
                <p:txBody>
                  <a:bodyPr/>
                  <a:lstStyle/>
                  <a:p>
                    <a:endParaRPr lang="es-ES"/>
                  </a:p>
                </p:txBody>
              </p:sp>
              <p:sp>
                <p:nvSpPr>
                  <p:cNvPr id="21486" name="Rectangle 7150"/>
                  <p:cNvSpPr>
                    <a:spLocks noChangeArrowheads="1"/>
                  </p:cNvSpPr>
                  <p:nvPr/>
                </p:nvSpPr>
                <p:spPr bwMode="auto">
                  <a:xfrm>
                    <a:off x="1360" y="4157"/>
                    <a:ext cx="4943" cy="1"/>
                  </a:xfrm>
                  <a:prstGeom prst="rect">
                    <a:avLst/>
                  </a:prstGeom>
                  <a:solidFill>
                    <a:srgbClr val="B10000"/>
                  </a:solidFill>
                  <a:ln w="9525">
                    <a:noFill/>
                    <a:miter lim="800000"/>
                    <a:headEnd/>
                    <a:tailEnd/>
                  </a:ln>
                </p:spPr>
                <p:txBody>
                  <a:bodyPr/>
                  <a:lstStyle/>
                  <a:p>
                    <a:endParaRPr lang="es-ES"/>
                  </a:p>
                </p:txBody>
              </p:sp>
              <p:sp>
                <p:nvSpPr>
                  <p:cNvPr id="21487" name="Rectangle 7151"/>
                  <p:cNvSpPr>
                    <a:spLocks noChangeArrowheads="1"/>
                  </p:cNvSpPr>
                  <p:nvPr/>
                </p:nvSpPr>
                <p:spPr bwMode="auto">
                  <a:xfrm>
                    <a:off x="1360" y="4158"/>
                    <a:ext cx="4943" cy="1"/>
                  </a:xfrm>
                  <a:prstGeom prst="rect">
                    <a:avLst/>
                  </a:prstGeom>
                  <a:solidFill>
                    <a:srgbClr val="AF0000"/>
                  </a:solidFill>
                  <a:ln w="9525">
                    <a:noFill/>
                    <a:miter lim="800000"/>
                    <a:headEnd/>
                    <a:tailEnd/>
                  </a:ln>
                </p:spPr>
                <p:txBody>
                  <a:bodyPr/>
                  <a:lstStyle/>
                  <a:p>
                    <a:endParaRPr lang="es-ES"/>
                  </a:p>
                </p:txBody>
              </p:sp>
              <p:sp>
                <p:nvSpPr>
                  <p:cNvPr id="21488" name="Rectangle 7152"/>
                  <p:cNvSpPr>
                    <a:spLocks noChangeArrowheads="1"/>
                  </p:cNvSpPr>
                  <p:nvPr/>
                </p:nvSpPr>
                <p:spPr bwMode="auto">
                  <a:xfrm>
                    <a:off x="1360" y="4159"/>
                    <a:ext cx="4943" cy="1"/>
                  </a:xfrm>
                  <a:prstGeom prst="rect">
                    <a:avLst/>
                  </a:prstGeom>
                  <a:solidFill>
                    <a:srgbClr val="AD0000"/>
                  </a:solidFill>
                  <a:ln w="9525">
                    <a:noFill/>
                    <a:miter lim="800000"/>
                    <a:headEnd/>
                    <a:tailEnd/>
                  </a:ln>
                </p:spPr>
                <p:txBody>
                  <a:bodyPr/>
                  <a:lstStyle/>
                  <a:p>
                    <a:endParaRPr lang="es-ES"/>
                  </a:p>
                </p:txBody>
              </p:sp>
              <p:sp>
                <p:nvSpPr>
                  <p:cNvPr id="21489" name="Rectangle 7153"/>
                  <p:cNvSpPr>
                    <a:spLocks noChangeArrowheads="1"/>
                  </p:cNvSpPr>
                  <p:nvPr/>
                </p:nvSpPr>
                <p:spPr bwMode="auto">
                  <a:xfrm>
                    <a:off x="1360" y="4160"/>
                    <a:ext cx="4943" cy="1"/>
                  </a:xfrm>
                  <a:prstGeom prst="rect">
                    <a:avLst/>
                  </a:prstGeom>
                  <a:solidFill>
                    <a:srgbClr val="AB0000"/>
                  </a:solidFill>
                  <a:ln w="9525">
                    <a:noFill/>
                    <a:miter lim="800000"/>
                    <a:headEnd/>
                    <a:tailEnd/>
                  </a:ln>
                </p:spPr>
                <p:txBody>
                  <a:bodyPr/>
                  <a:lstStyle/>
                  <a:p>
                    <a:endParaRPr lang="es-ES"/>
                  </a:p>
                </p:txBody>
              </p:sp>
              <p:sp>
                <p:nvSpPr>
                  <p:cNvPr id="21490" name="Rectangle 7154"/>
                  <p:cNvSpPr>
                    <a:spLocks noChangeArrowheads="1"/>
                  </p:cNvSpPr>
                  <p:nvPr/>
                </p:nvSpPr>
                <p:spPr bwMode="auto">
                  <a:xfrm>
                    <a:off x="1360" y="4161"/>
                    <a:ext cx="4943" cy="1"/>
                  </a:xfrm>
                  <a:prstGeom prst="rect">
                    <a:avLst/>
                  </a:prstGeom>
                  <a:solidFill>
                    <a:srgbClr val="A90000"/>
                  </a:solidFill>
                  <a:ln w="9525">
                    <a:noFill/>
                    <a:miter lim="800000"/>
                    <a:headEnd/>
                    <a:tailEnd/>
                  </a:ln>
                </p:spPr>
                <p:txBody>
                  <a:bodyPr/>
                  <a:lstStyle/>
                  <a:p>
                    <a:endParaRPr lang="es-ES"/>
                  </a:p>
                </p:txBody>
              </p:sp>
              <p:sp>
                <p:nvSpPr>
                  <p:cNvPr id="21491" name="Rectangle 7155"/>
                  <p:cNvSpPr>
                    <a:spLocks noChangeArrowheads="1"/>
                  </p:cNvSpPr>
                  <p:nvPr/>
                </p:nvSpPr>
                <p:spPr bwMode="auto">
                  <a:xfrm>
                    <a:off x="1360" y="4162"/>
                    <a:ext cx="4943" cy="1"/>
                  </a:xfrm>
                  <a:prstGeom prst="rect">
                    <a:avLst/>
                  </a:prstGeom>
                  <a:solidFill>
                    <a:srgbClr val="A70000"/>
                  </a:solidFill>
                  <a:ln w="9525">
                    <a:noFill/>
                    <a:miter lim="800000"/>
                    <a:headEnd/>
                    <a:tailEnd/>
                  </a:ln>
                </p:spPr>
                <p:txBody>
                  <a:bodyPr/>
                  <a:lstStyle/>
                  <a:p>
                    <a:endParaRPr lang="es-ES"/>
                  </a:p>
                </p:txBody>
              </p:sp>
              <p:sp>
                <p:nvSpPr>
                  <p:cNvPr id="21492" name="Rectangle 7156"/>
                  <p:cNvSpPr>
                    <a:spLocks noChangeArrowheads="1"/>
                  </p:cNvSpPr>
                  <p:nvPr/>
                </p:nvSpPr>
                <p:spPr bwMode="auto">
                  <a:xfrm>
                    <a:off x="1360" y="4163"/>
                    <a:ext cx="4943" cy="1"/>
                  </a:xfrm>
                  <a:prstGeom prst="rect">
                    <a:avLst/>
                  </a:prstGeom>
                  <a:solidFill>
                    <a:srgbClr val="A50000"/>
                  </a:solidFill>
                  <a:ln w="9525">
                    <a:noFill/>
                    <a:miter lim="800000"/>
                    <a:headEnd/>
                    <a:tailEnd/>
                  </a:ln>
                </p:spPr>
                <p:txBody>
                  <a:bodyPr/>
                  <a:lstStyle/>
                  <a:p>
                    <a:endParaRPr lang="es-ES"/>
                  </a:p>
                </p:txBody>
              </p:sp>
              <p:sp>
                <p:nvSpPr>
                  <p:cNvPr id="21493" name="Rectangle 7157"/>
                  <p:cNvSpPr>
                    <a:spLocks noChangeArrowheads="1"/>
                  </p:cNvSpPr>
                  <p:nvPr/>
                </p:nvSpPr>
                <p:spPr bwMode="auto">
                  <a:xfrm>
                    <a:off x="1360" y="4163"/>
                    <a:ext cx="4943" cy="1"/>
                  </a:xfrm>
                  <a:prstGeom prst="rect">
                    <a:avLst/>
                  </a:prstGeom>
                  <a:solidFill>
                    <a:srgbClr val="A20000"/>
                  </a:solidFill>
                  <a:ln w="9525">
                    <a:noFill/>
                    <a:miter lim="800000"/>
                    <a:headEnd/>
                    <a:tailEnd/>
                  </a:ln>
                </p:spPr>
                <p:txBody>
                  <a:bodyPr/>
                  <a:lstStyle/>
                  <a:p>
                    <a:endParaRPr lang="es-ES"/>
                  </a:p>
                </p:txBody>
              </p:sp>
              <p:sp>
                <p:nvSpPr>
                  <p:cNvPr id="21494" name="Rectangle 7158"/>
                  <p:cNvSpPr>
                    <a:spLocks noChangeArrowheads="1"/>
                  </p:cNvSpPr>
                  <p:nvPr/>
                </p:nvSpPr>
                <p:spPr bwMode="auto">
                  <a:xfrm>
                    <a:off x="1360" y="4164"/>
                    <a:ext cx="4943" cy="1"/>
                  </a:xfrm>
                  <a:prstGeom prst="rect">
                    <a:avLst/>
                  </a:prstGeom>
                  <a:solidFill>
                    <a:srgbClr val="A00000"/>
                  </a:solidFill>
                  <a:ln w="9525">
                    <a:noFill/>
                    <a:miter lim="800000"/>
                    <a:headEnd/>
                    <a:tailEnd/>
                  </a:ln>
                </p:spPr>
                <p:txBody>
                  <a:bodyPr/>
                  <a:lstStyle/>
                  <a:p>
                    <a:endParaRPr lang="es-ES"/>
                  </a:p>
                </p:txBody>
              </p:sp>
              <p:sp>
                <p:nvSpPr>
                  <p:cNvPr id="21495" name="Rectangle 7159"/>
                  <p:cNvSpPr>
                    <a:spLocks noChangeArrowheads="1"/>
                  </p:cNvSpPr>
                  <p:nvPr/>
                </p:nvSpPr>
                <p:spPr bwMode="auto">
                  <a:xfrm>
                    <a:off x="1360" y="4165"/>
                    <a:ext cx="4943" cy="1"/>
                  </a:xfrm>
                  <a:prstGeom prst="rect">
                    <a:avLst/>
                  </a:prstGeom>
                  <a:solidFill>
                    <a:srgbClr val="9E0000"/>
                  </a:solidFill>
                  <a:ln w="9525">
                    <a:noFill/>
                    <a:miter lim="800000"/>
                    <a:headEnd/>
                    <a:tailEnd/>
                  </a:ln>
                </p:spPr>
                <p:txBody>
                  <a:bodyPr/>
                  <a:lstStyle/>
                  <a:p>
                    <a:endParaRPr lang="es-ES"/>
                  </a:p>
                </p:txBody>
              </p:sp>
              <p:sp>
                <p:nvSpPr>
                  <p:cNvPr id="21496" name="Rectangle 7160"/>
                  <p:cNvSpPr>
                    <a:spLocks noChangeArrowheads="1"/>
                  </p:cNvSpPr>
                  <p:nvPr/>
                </p:nvSpPr>
                <p:spPr bwMode="auto">
                  <a:xfrm>
                    <a:off x="1360" y="4166"/>
                    <a:ext cx="4943" cy="1"/>
                  </a:xfrm>
                  <a:prstGeom prst="rect">
                    <a:avLst/>
                  </a:prstGeom>
                  <a:solidFill>
                    <a:srgbClr val="9C0000"/>
                  </a:solidFill>
                  <a:ln w="9525">
                    <a:noFill/>
                    <a:miter lim="800000"/>
                    <a:headEnd/>
                    <a:tailEnd/>
                  </a:ln>
                </p:spPr>
                <p:txBody>
                  <a:bodyPr/>
                  <a:lstStyle/>
                  <a:p>
                    <a:endParaRPr lang="es-ES"/>
                  </a:p>
                </p:txBody>
              </p:sp>
              <p:sp>
                <p:nvSpPr>
                  <p:cNvPr id="21497" name="Rectangle 7161"/>
                  <p:cNvSpPr>
                    <a:spLocks noChangeArrowheads="1"/>
                  </p:cNvSpPr>
                  <p:nvPr/>
                </p:nvSpPr>
                <p:spPr bwMode="auto">
                  <a:xfrm>
                    <a:off x="1360" y="4167"/>
                    <a:ext cx="4943" cy="1"/>
                  </a:xfrm>
                  <a:prstGeom prst="rect">
                    <a:avLst/>
                  </a:prstGeom>
                  <a:solidFill>
                    <a:srgbClr val="990000"/>
                  </a:solidFill>
                  <a:ln w="9525">
                    <a:noFill/>
                    <a:miter lim="800000"/>
                    <a:headEnd/>
                    <a:tailEnd/>
                  </a:ln>
                </p:spPr>
                <p:txBody>
                  <a:bodyPr/>
                  <a:lstStyle/>
                  <a:p>
                    <a:endParaRPr lang="es-ES"/>
                  </a:p>
                </p:txBody>
              </p:sp>
              <p:sp>
                <p:nvSpPr>
                  <p:cNvPr id="21498" name="Rectangle 7162"/>
                  <p:cNvSpPr>
                    <a:spLocks noChangeArrowheads="1"/>
                  </p:cNvSpPr>
                  <p:nvPr/>
                </p:nvSpPr>
                <p:spPr bwMode="auto">
                  <a:xfrm>
                    <a:off x="1360" y="4168"/>
                    <a:ext cx="4943" cy="1"/>
                  </a:xfrm>
                  <a:prstGeom prst="rect">
                    <a:avLst/>
                  </a:prstGeom>
                  <a:solidFill>
                    <a:srgbClr val="970000"/>
                  </a:solidFill>
                  <a:ln w="9525">
                    <a:noFill/>
                    <a:miter lim="800000"/>
                    <a:headEnd/>
                    <a:tailEnd/>
                  </a:ln>
                </p:spPr>
                <p:txBody>
                  <a:bodyPr/>
                  <a:lstStyle/>
                  <a:p>
                    <a:endParaRPr lang="es-ES"/>
                  </a:p>
                </p:txBody>
              </p:sp>
              <p:sp>
                <p:nvSpPr>
                  <p:cNvPr id="21499" name="Rectangle 7163"/>
                  <p:cNvSpPr>
                    <a:spLocks noChangeArrowheads="1"/>
                  </p:cNvSpPr>
                  <p:nvPr/>
                </p:nvSpPr>
                <p:spPr bwMode="auto">
                  <a:xfrm>
                    <a:off x="1360" y="4169"/>
                    <a:ext cx="4943" cy="1"/>
                  </a:xfrm>
                  <a:prstGeom prst="rect">
                    <a:avLst/>
                  </a:prstGeom>
                  <a:solidFill>
                    <a:srgbClr val="940000"/>
                  </a:solidFill>
                  <a:ln w="9525">
                    <a:noFill/>
                    <a:miter lim="800000"/>
                    <a:headEnd/>
                    <a:tailEnd/>
                  </a:ln>
                </p:spPr>
                <p:txBody>
                  <a:bodyPr/>
                  <a:lstStyle/>
                  <a:p>
                    <a:endParaRPr lang="es-ES"/>
                  </a:p>
                </p:txBody>
              </p:sp>
              <p:sp>
                <p:nvSpPr>
                  <p:cNvPr id="21500" name="Rectangle 7164"/>
                  <p:cNvSpPr>
                    <a:spLocks noChangeArrowheads="1"/>
                  </p:cNvSpPr>
                  <p:nvPr/>
                </p:nvSpPr>
                <p:spPr bwMode="auto">
                  <a:xfrm>
                    <a:off x="1360" y="4169"/>
                    <a:ext cx="4943" cy="1"/>
                  </a:xfrm>
                  <a:prstGeom prst="rect">
                    <a:avLst/>
                  </a:prstGeom>
                  <a:solidFill>
                    <a:srgbClr val="920000"/>
                  </a:solidFill>
                  <a:ln w="9525">
                    <a:noFill/>
                    <a:miter lim="800000"/>
                    <a:headEnd/>
                    <a:tailEnd/>
                  </a:ln>
                </p:spPr>
                <p:txBody>
                  <a:bodyPr/>
                  <a:lstStyle/>
                  <a:p>
                    <a:endParaRPr lang="es-ES"/>
                  </a:p>
                </p:txBody>
              </p:sp>
              <p:sp>
                <p:nvSpPr>
                  <p:cNvPr id="21501" name="Rectangle 7165"/>
                  <p:cNvSpPr>
                    <a:spLocks noChangeArrowheads="1"/>
                  </p:cNvSpPr>
                  <p:nvPr/>
                </p:nvSpPr>
                <p:spPr bwMode="auto">
                  <a:xfrm>
                    <a:off x="1360" y="4170"/>
                    <a:ext cx="4943" cy="1"/>
                  </a:xfrm>
                  <a:prstGeom prst="rect">
                    <a:avLst/>
                  </a:prstGeom>
                  <a:solidFill>
                    <a:srgbClr val="8F0000"/>
                  </a:solidFill>
                  <a:ln w="9525">
                    <a:noFill/>
                    <a:miter lim="800000"/>
                    <a:headEnd/>
                    <a:tailEnd/>
                  </a:ln>
                </p:spPr>
                <p:txBody>
                  <a:bodyPr/>
                  <a:lstStyle/>
                  <a:p>
                    <a:endParaRPr lang="es-ES"/>
                  </a:p>
                </p:txBody>
              </p:sp>
              <p:sp>
                <p:nvSpPr>
                  <p:cNvPr id="21502" name="Rectangle 7166"/>
                  <p:cNvSpPr>
                    <a:spLocks noChangeArrowheads="1"/>
                  </p:cNvSpPr>
                  <p:nvPr/>
                </p:nvSpPr>
                <p:spPr bwMode="auto">
                  <a:xfrm>
                    <a:off x="1360" y="4171"/>
                    <a:ext cx="4943" cy="1"/>
                  </a:xfrm>
                  <a:prstGeom prst="rect">
                    <a:avLst/>
                  </a:prstGeom>
                  <a:solidFill>
                    <a:srgbClr val="8D0000"/>
                  </a:solidFill>
                  <a:ln w="9525">
                    <a:noFill/>
                    <a:miter lim="800000"/>
                    <a:headEnd/>
                    <a:tailEnd/>
                  </a:ln>
                </p:spPr>
                <p:txBody>
                  <a:bodyPr/>
                  <a:lstStyle/>
                  <a:p>
                    <a:endParaRPr lang="es-ES"/>
                  </a:p>
                </p:txBody>
              </p:sp>
              <p:sp>
                <p:nvSpPr>
                  <p:cNvPr id="21503" name="Rectangle 7167"/>
                  <p:cNvSpPr>
                    <a:spLocks noChangeArrowheads="1"/>
                  </p:cNvSpPr>
                  <p:nvPr/>
                </p:nvSpPr>
                <p:spPr bwMode="auto">
                  <a:xfrm>
                    <a:off x="1360" y="4172"/>
                    <a:ext cx="4943" cy="1"/>
                  </a:xfrm>
                  <a:prstGeom prst="rect">
                    <a:avLst/>
                  </a:prstGeom>
                  <a:solidFill>
                    <a:srgbClr val="8A0000"/>
                  </a:solidFill>
                  <a:ln w="9525">
                    <a:noFill/>
                    <a:miter lim="800000"/>
                    <a:headEnd/>
                    <a:tailEnd/>
                  </a:ln>
                </p:spPr>
                <p:txBody>
                  <a:bodyPr/>
                  <a:lstStyle/>
                  <a:p>
                    <a:endParaRPr lang="es-ES"/>
                  </a:p>
                </p:txBody>
              </p:sp>
              <p:sp>
                <p:nvSpPr>
                  <p:cNvPr id="21504" name="Rectangle 7168"/>
                  <p:cNvSpPr>
                    <a:spLocks noChangeArrowheads="1"/>
                  </p:cNvSpPr>
                  <p:nvPr/>
                </p:nvSpPr>
                <p:spPr bwMode="auto">
                  <a:xfrm>
                    <a:off x="1360" y="4173"/>
                    <a:ext cx="4943" cy="1"/>
                  </a:xfrm>
                  <a:prstGeom prst="rect">
                    <a:avLst/>
                  </a:prstGeom>
                  <a:solidFill>
                    <a:srgbClr val="870000"/>
                  </a:solidFill>
                  <a:ln w="9525">
                    <a:noFill/>
                    <a:miter lim="800000"/>
                    <a:headEnd/>
                    <a:tailEnd/>
                  </a:ln>
                </p:spPr>
                <p:txBody>
                  <a:bodyPr/>
                  <a:lstStyle/>
                  <a:p>
                    <a:endParaRPr lang="es-ES"/>
                  </a:p>
                </p:txBody>
              </p:sp>
              <p:sp>
                <p:nvSpPr>
                  <p:cNvPr id="21505" name="Rectangle 7169"/>
                  <p:cNvSpPr>
                    <a:spLocks noChangeArrowheads="1"/>
                  </p:cNvSpPr>
                  <p:nvPr/>
                </p:nvSpPr>
                <p:spPr bwMode="auto">
                  <a:xfrm>
                    <a:off x="1360" y="4174"/>
                    <a:ext cx="4943" cy="1"/>
                  </a:xfrm>
                  <a:prstGeom prst="rect">
                    <a:avLst/>
                  </a:prstGeom>
                  <a:solidFill>
                    <a:srgbClr val="840000"/>
                  </a:solidFill>
                  <a:ln w="9525">
                    <a:noFill/>
                    <a:miter lim="800000"/>
                    <a:headEnd/>
                    <a:tailEnd/>
                  </a:ln>
                </p:spPr>
                <p:txBody>
                  <a:bodyPr/>
                  <a:lstStyle/>
                  <a:p>
                    <a:endParaRPr lang="es-ES"/>
                  </a:p>
                </p:txBody>
              </p:sp>
              <p:sp>
                <p:nvSpPr>
                  <p:cNvPr id="21506" name="Rectangle 7170"/>
                  <p:cNvSpPr>
                    <a:spLocks noChangeArrowheads="1"/>
                  </p:cNvSpPr>
                  <p:nvPr/>
                </p:nvSpPr>
                <p:spPr bwMode="auto">
                  <a:xfrm>
                    <a:off x="1360" y="4175"/>
                    <a:ext cx="4943" cy="1"/>
                  </a:xfrm>
                  <a:prstGeom prst="rect">
                    <a:avLst/>
                  </a:prstGeom>
                  <a:solidFill>
                    <a:srgbClr val="810000"/>
                  </a:solidFill>
                  <a:ln w="9525">
                    <a:noFill/>
                    <a:miter lim="800000"/>
                    <a:headEnd/>
                    <a:tailEnd/>
                  </a:ln>
                </p:spPr>
                <p:txBody>
                  <a:bodyPr/>
                  <a:lstStyle/>
                  <a:p>
                    <a:endParaRPr lang="es-ES"/>
                  </a:p>
                </p:txBody>
              </p:sp>
              <p:sp>
                <p:nvSpPr>
                  <p:cNvPr id="21507" name="Rectangle 7171"/>
                  <p:cNvSpPr>
                    <a:spLocks noChangeArrowheads="1"/>
                  </p:cNvSpPr>
                  <p:nvPr/>
                </p:nvSpPr>
                <p:spPr bwMode="auto">
                  <a:xfrm>
                    <a:off x="1360" y="4175"/>
                    <a:ext cx="4943" cy="1"/>
                  </a:xfrm>
                  <a:prstGeom prst="rect">
                    <a:avLst/>
                  </a:prstGeom>
                  <a:solidFill>
                    <a:srgbClr val="7E0000"/>
                  </a:solidFill>
                  <a:ln w="9525">
                    <a:noFill/>
                    <a:miter lim="800000"/>
                    <a:headEnd/>
                    <a:tailEnd/>
                  </a:ln>
                </p:spPr>
                <p:txBody>
                  <a:bodyPr/>
                  <a:lstStyle/>
                  <a:p>
                    <a:endParaRPr lang="es-ES"/>
                  </a:p>
                </p:txBody>
              </p:sp>
              <p:sp>
                <p:nvSpPr>
                  <p:cNvPr id="21508" name="Rectangle 7172"/>
                  <p:cNvSpPr>
                    <a:spLocks noChangeArrowheads="1"/>
                  </p:cNvSpPr>
                  <p:nvPr/>
                </p:nvSpPr>
                <p:spPr bwMode="auto">
                  <a:xfrm>
                    <a:off x="1360" y="4176"/>
                    <a:ext cx="4943" cy="1"/>
                  </a:xfrm>
                  <a:prstGeom prst="rect">
                    <a:avLst/>
                  </a:prstGeom>
                  <a:solidFill>
                    <a:srgbClr val="7B0000"/>
                  </a:solidFill>
                  <a:ln w="9525">
                    <a:noFill/>
                    <a:miter lim="800000"/>
                    <a:headEnd/>
                    <a:tailEnd/>
                  </a:ln>
                </p:spPr>
                <p:txBody>
                  <a:bodyPr/>
                  <a:lstStyle/>
                  <a:p>
                    <a:endParaRPr lang="es-ES"/>
                  </a:p>
                </p:txBody>
              </p:sp>
              <p:sp>
                <p:nvSpPr>
                  <p:cNvPr id="21509" name="Rectangle 7173"/>
                  <p:cNvSpPr>
                    <a:spLocks noChangeArrowheads="1"/>
                  </p:cNvSpPr>
                  <p:nvPr/>
                </p:nvSpPr>
                <p:spPr bwMode="auto">
                  <a:xfrm>
                    <a:off x="1360" y="4177"/>
                    <a:ext cx="4943" cy="1"/>
                  </a:xfrm>
                  <a:prstGeom prst="rect">
                    <a:avLst/>
                  </a:prstGeom>
                  <a:solidFill>
                    <a:srgbClr val="780000"/>
                  </a:solidFill>
                  <a:ln w="9525">
                    <a:noFill/>
                    <a:miter lim="800000"/>
                    <a:headEnd/>
                    <a:tailEnd/>
                  </a:ln>
                </p:spPr>
                <p:txBody>
                  <a:bodyPr/>
                  <a:lstStyle/>
                  <a:p>
                    <a:endParaRPr lang="es-ES"/>
                  </a:p>
                </p:txBody>
              </p:sp>
              <p:sp>
                <p:nvSpPr>
                  <p:cNvPr id="21510" name="Rectangle 7174"/>
                  <p:cNvSpPr>
                    <a:spLocks noChangeArrowheads="1"/>
                  </p:cNvSpPr>
                  <p:nvPr/>
                </p:nvSpPr>
                <p:spPr bwMode="auto">
                  <a:xfrm>
                    <a:off x="1360" y="4178"/>
                    <a:ext cx="4943" cy="1"/>
                  </a:xfrm>
                  <a:prstGeom prst="rect">
                    <a:avLst/>
                  </a:prstGeom>
                  <a:solidFill>
                    <a:srgbClr val="750000"/>
                  </a:solidFill>
                  <a:ln w="9525">
                    <a:noFill/>
                    <a:miter lim="800000"/>
                    <a:headEnd/>
                    <a:tailEnd/>
                  </a:ln>
                </p:spPr>
                <p:txBody>
                  <a:bodyPr/>
                  <a:lstStyle/>
                  <a:p>
                    <a:endParaRPr lang="es-ES"/>
                  </a:p>
                </p:txBody>
              </p:sp>
              <p:sp>
                <p:nvSpPr>
                  <p:cNvPr id="21511" name="Rectangle 7175"/>
                  <p:cNvSpPr>
                    <a:spLocks noChangeArrowheads="1"/>
                  </p:cNvSpPr>
                  <p:nvPr/>
                </p:nvSpPr>
                <p:spPr bwMode="auto">
                  <a:xfrm>
                    <a:off x="1360" y="4179"/>
                    <a:ext cx="4943" cy="1"/>
                  </a:xfrm>
                  <a:prstGeom prst="rect">
                    <a:avLst/>
                  </a:prstGeom>
                  <a:solidFill>
                    <a:srgbClr val="730000"/>
                  </a:solidFill>
                  <a:ln w="9525">
                    <a:noFill/>
                    <a:miter lim="800000"/>
                    <a:headEnd/>
                    <a:tailEnd/>
                  </a:ln>
                </p:spPr>
                <p:txBody>
                  <a:bodyPr/>
                  <a:lstStyle/>
                  <a:p>
                    <a:endParaRPr lang="es-ES"/>
                  </a:p>
                </p:txBody>
              </p:sp>
              <p:sp>
                <p:nvSpPr>
                  <p:cNvPr id="21512" name="Rectangle 7176"/>
                  <p:cNvSpPr>
                    <a:spLocks noChangeArrowheads="1"/>
                  </p:cNvSpPr>
                  <p:nvPr/>
                </p:nvSpPr>
                <p:spPr bwMode="auto">
                  <a:xfrm>
                    <a:off x="1360" y="4180"/>
                    <a:ext cx="4943" cy="1"/>
                  </a:xfrm>
                  <a:prstGeom prst="rect">
                    <a:avLst/>
                  </a:prstGeom>
                  <a:solidFill>
                    <a:srgbClr val="700000"/>
                  </a:solidFill>
                  <a:ln w="9525">
                    <a:noFill/>
                    <a:miter lim="800000"/>
                    <a:headEnd/>
                    <a:tailEnd/>
                  </a:ln>
                </p:spPr>
                <p:txBody>
                  <a:bodyPr/>
                  <a:lstStyle/>
                  <a:p>
                    <a:endParaRPr lang="es-ES"/>
                  </a:p>
                </p:txBody>
              </p:sp>
              <p:sp>
                <p:nvSpPr>
                  <p:cNvPr id="21513" name="Rectangle 7177"/>
                  <p:cNvSpPr>
                    <a:spLocks noChangeArrowheads="1"/>
                  </p:cNvSpPr>
                  <p:nvPr/>
                </p:nvSpPr>
                <p:spPr bwMode="auto">
                  <a:xfrm>
                    <a:off x="1360" y="4181"/>
                    <a:ext cx="4943" cy="1"/>
                  </a:xfrm>
                  <a:prstGeom prst="rect">
                    <a:avLst/>
                  </a:prstGeom>
                  <a:solidFill>
                    <a:srgbClr val="6D0000"/>
                  </a:solidFill>
                  <a:ln w="9525">
                    <a:noFill/>
                    <a:miter lim="800000"/>
                    <a:headEnd/>
                    <a:tailEnd/>
                  </a:ln>
                </p:spPr>
                <p:txBody>
                  <a:bodyPr/>
                  <a:lstStyle/>
                  <a:p>
                    <a:endParaRPr lang="es-ES"/>
                  </a:p>
                </p:txBody>
              </p:sp>
              <p:sp>
                <p:nvSpPr>
                  <p:cNvPr id="21514" name="Rectangle 7178"/>
                  <p:cNvSpPr>
                    <a:spLocks noChangeArrowheads="1"/>
                  </p:cNvSpPr>
                  <p:nvPr/>
                </p:nvSpPr>
                <p:spPr bwMode="auto">
                  <a:xfrm>
                    <a:off x="1360" y="4181"/>
                    <a:ext cx="4943" cy="1"/>
                  </a:xfrm>
                  <a:prstGeom prst="rect">
                    <a:avLst/>
                  </a:prstGeom>
                  <a:solidFill>
                    <a:srgbClr val="690000"/>
                  </a:solidFill>
                  <a:ln w="9525">
                    <a:noFill/>
                    <a:miter lim="800000"/>
                    <a:headEnd/>
                    <a:tailEnd/>
                  </a:ln>
                </p:spPr>
                <p:txBody>
                  <a:bodyPr/>
                  <a:lstStyle/>
                  <a:p>
                    <a:endParaRPr lang="es-ES"/>
                  </a:p>
                </p:txBody>
              </p:sp>
              <p:sp>
                <p:nvSpPr>
                  <p:cNvPr id="21515" name="Rectangle 7179"/>
                  <p:cNvSpPr>
                    <a:spLocks noChangeArrowheads="1"/>
                  </p:cNvSpPr>
                  <p:nvPr/>
                </p:nvSpPr>
                <p:spPr bwMode="auto">
                  <a:xfrm>
                    <a:off x="1360" y="4182"/>
                    <a:ext cx="4943" cy="1"/>
                  </a:xfrm>
                  <a:prstGeom prst="rect">
                    <a:avLst/>
                  </a:prstGeom>
                  <a:solidFill>
                    <a:srgbClr val="660000"/>
                  </a:solidFill>
                  <a:ln w="9525">
                    <a:noFill/>
                    <a:miter lim="800000"/>
                    <a:headEnd/>
                    <a:tailEnd/>
                  </a:ln>
                </p:spPr>
                <p:txBody>
                  <a:bodyPr/>
                  <a:lstStyle/>
                  <a:p>
                    <a:endParaRPr lang="es-ES"/>
                  </a:p>
                </p:txBody>
              </p:sp>
              <p:sp>
                <p:nvSpPr>
                  <p:cNvPr id="21516" name="Rectangle 7180"/>
                  <p:cNvSpPr>
                    <a:spLocks noChangeArrowheads="1"/>
                  </p:cNvSpPr>
                  <p:nvPr/>
                </p:nvSpPr>
                <p:spPr bwMode="auto">
                  <a:xfrm>
                    <a:off x="1360" y="4183"/>
                    <a:ext cx="4943" cy="1"/>
                  </a:xfrm>
                  <a:prstGeom prst="rect">
                    <a:avLst/>
                  </a:prstGeom>
                  <a:solidFill>
                    <a:srgbClr val="630000"/>
                  </a:solidFill>
                  <a:ln w="9525">
                    <a:noFill/>
                    <a:miter lim="800000"/>
                    <a:headEnd/>
                    <a:tailEnd/>
                  </a:ln>
                </p:spPr>
                <p:txBody>
                  <a:bodyPr/>
                  <a:lstStyle/>
                  <a:p>
                    <a:endParaRPr lang="es-ES"/>
                  </a:p>
                </p:txBody>
              </p:sp>
              <p:sp>
                <p:nvSpPr>
                  <p:cNvPr id="21517" name="Rectangle 7181"/>
                  <p:cNvSpPr>
                    <a:spLocks noChangeArrowheads="1"/>
                  </p:cNvSpPr>
                  <p:nvPr/>
                </p:nvSpPr>
                <p:spPr bwMode="auto">
                  <a:xfrm>
                    <a:off x="1360" y="4184"/>
                    <a:ext cx="4943" cy="1"/>
                  </a:xfrm>
                  <a:prstGeom prst="rect">
                    <a:avLst/>
                  </a:prstGeom>
                  <a:solidFill>
                    <a:srgbClr val="600000"/>
                  </a:solidFill>
                  <a:ln w="9525">
                    <a:noFill/>
                    <a:miter lim="800000"/>
                    <a:headEnd/>
                    <a:tailEnd/>
                  </a:ln>
                </p:spPr>
                <p:txBody>
                  <a:bodyPr/>
                  <a:lstStyle/>
                  <a:p>
                    <a:endParaRPr lang="es-ES"/>
                  </a:p>
                </p:txBody>
              </p:sp>
              <p:sp>
                <p:nvSpPr>
                  <p:cNvPr id="21518" name="Rectangle 7182"/>
                  <p:cNvSpPr>
                    <a:spLocks noChangeArrowheads="1"/>
                  </p:cNvSpPr>
                  <p:nvPr/>
                </p:nvSpPr>
                <p:spPr bwMode="auto">
                  <a:xfrm>
                    <a:off x="1360" y="4185"/>
                    <a:ext cx="4943" cy="1"/>
                  </a:xfrm>
                  <a:prstGeom prst="rect">
                    <a:avLst/>
                  </a:prstGeom>
                  <a:solidFill>
                    <a:srgbClr val="5D0000"/>
                  </a:solidFill>
                  <a:ln w="9525">
                    <a:noFill/>
                    <a:miter lim="800000"/>
                    <a:headEnd/>
                    <a:tailEnd/>
                  </a:ln>
                </p:spPr>
                <p:txBody>
                  <a:bodyPr/>
                  <a:lstStyle/>
                  <a:p>
                    <a:endParaRPr lang="es-ES"/>
                  </a:p>
                </p:txBody>
              </p:sp>
              <p:sp>
                <p:nvSpPr>
                  <p:cNvPr id="21519" name="Rectangle 7183"/>
                  <p:cNvSpPr>
                    <a:spLocks noChangeArrowheads="1"/>
                  </p:cNvSpPr>
                  <p:nvPr/>
                </p:nvSpPr>
                <p:spPr bwMode="auto">
                  <a:xfrm>
                    <a:off x="1360" y="4186"/>
                    <a:ext cx="4943" cy="1"/>
                  </a:xfrm>
                  <a:prstGeom prst="rect">
                    <a:avLst/>
                  </a:prstGeom>
                  <a:solidFill>
                    <a:srgbClr val="5A0000"/>
                  </a:solidFill>
                  <a:ln w="9525">
                    <a:noFill/>
                    <a:miter lim="800000"/>
                    <a:headEnd/>
                    <a:tailEnd/>
                  </a:ln>
                </p:spPr>
                <p:txBody>
                  <a:bodyPr/>
                  <a:lstStyle/>
                  <a:p>
                    <a:endParaRPr lang="es-ES"/>
                  </a:p>
                </p:txBody>
              </p:sp>
              <p:sp>
                <p:nvSpPr>
                  <p:cNvPr id="21520" name="Rectangle 7184"/>
                  <p:cNvSpPr>
                    <a:spLocks noChangeArrowheads="1"/>
                  </p:cNvSpPr>
                  <p:nvPr/>
                </p:nvSpPr>
                <p:spPr bwMode="auto">
                  <a:xfrm>
                    <a:off x="1360" y="4187"/>
                    <a:ext cx="4943" cy="1"/>
                  </a:xfrm>
                  <a:prstGeom prst="rect">
                    <a:avLst/>
                  </a:prstGeom>
                  <a:solidFill>
                    <a:srgbClr val="570000"/>
                  </a:solidFill>
                  <a:ln w="9525">
                    <a:noFill/>
                    <a:miter lim="800000"/>
                    <a:headEnd/>
                    <a:tailEnd/>
                  </a:ln>
                </p:spPr>
                <p:txBody>
                  <a:bodyPr/>
                  <a:lstStyle/>
                  <a:p>
                    <a:endParaRPr lang="es-ES"/>
                  </a:p>
                </p:txBody>
              </p:sp>
              <p:sp>
                <p:nvSpPr>
                  <p:cNvPr id="21521" name="Rectangle 7185"/>
                  <p:cNvSpPr>
                    <a:spLocks noChangeArrowheads="1"/>
                  </p:cNvSpPr>
                  <p:nvPr/>
                </p:nvSpPr>
                <p:spPr bwMode="auto">
                  <a:xfrm>
                    <a:off x="1360" y="4187"/>
                    <a:ext cx="4943" cy="1"/>
                  </a:xfrm>
                  <a:prstGeom prst="rect">
                    <a:avLst/>
                  </a:prstGeom>
                  <a:solidFill>
                    <a:srgbClr val="540000"/>
                  </a:solidFill>
                  <a:ln w="9525">
                    <a:noFill/>
                    <a:miter lim="800000"/>
                    <a:headEnd/>
                    <a:tailEnd/>
                  </a:ln>
                </p:spPr>
                <p:txBody>
                  <a:bodyPr/>
                  <a:lstStyle/>
                  <a:p>
                    <a:endParaRPr lang="es-ES"/>
                  </a:p>
                </p:txBody>
              </p:sp>
              <p:sp>
                <p:nvSpPr>
                  <p:cNvPr id="21522" name="Rectangle 7186"/>
                  <p:cNvSpPr>
                    <a:spLocks noChangeArrowheads="1"/>
                  </p:cNvSpPr>
                  <p:nvPr/>
                </p:nvSpPr>
                <p:spPr bwMode="auto">
                  <a:xfrm>
                    <a:off x="1360" y="4188"/>
                    <a:ext cx="4943" cy="1"/>
                  </a:xfrm>
                  <a:prstGeom prst="rect">
                    <a:avLst/>
                  </a:prstGeom>
                  <a:solidFill>
                    <a:srgbClr val="510000"/>
                  </a:solidFill>
                  <a:ln w="9525">
                    <a:noFill/>
                    <a:miter lim="800000"/>
                    <a:headEnd/>
                    <a:tailEnd/>
                  </a:ln>
                </p:spPr>
                <p:txBody>
                  <a:bodyPr/>
                  <a:lstStyle/>
                  <a:p>
                    <a:endParaRPr lang="es-ES"/>
                  </a:p>
                </p:txBody>
              </p:sp>
              <p:sp>
                <p:nvSpPr>
                  <p:cNvPr id="21523" name="Rectangle 7187"/>
                  <p:cNvSpPr>
                    <a:spLocks noChangeArrowheads="1"/>
                  </p:cNvSpPr>
                  <p:nvPr/>
                </p:nvSpPr>
                <p:spPr bwMode="auto">
                  <a:xfrm>
                    <a:off x="1360" y="4189"/>
                    <a:ext cx="4943" cy="1"/>
                  </a:xfrm>
                  <a:prstGeom prst="rect">
                    <a:avLst/>
                  </a:prstGeom>
                  <a:solidFill>
                    <a:srgbClr val="4E0000"/>
                  </a:solidFill>
                  <a:ln w="9525">
                    <a:noFill/>
                    <a:miter lim="800000"/>
                    <a:headEnd/>
                    <a:tailEnd/>
                  </a:ln>
                </p:spPr>
                <p:txBody>
                  <a:bodyPr/>
                  <a:lstStyle/>
                  <a:p>
                    <a:endParaRPr lang="es-ES"/>
                  </a:p>
                </p:txBody>
              </p:sp>
              <p:sp>
                <p:nvSpPr>
                  <p:cNvPr id="21524" name="Rectangle 7188"/>
                  <p:cNvSpPr>
                    <a:spLocks noChangeArrowheads="1"/>
                  </p:cNvSpPr>
                  <p:nvPr/>
                </p:nvSpPr>
                <p:spPr bwMode="auto">
                  <a:xfrm>
                    <a:off x="1360" y="4190"/>
                    <a:ext cx="4943" cy="1"/>
                  </a:xfrm>
                  <a:prstGeom prst="rect">
                    <a:avLst/>
                  </a:prstGeom>
                  <a:solidFill>
                    <a:srgbClr val="4B0000"/>
                  </a:solidFill>
                  <a:ln w="9525">
                    <a:noFill/>
                    <a:miter lim="800000"/>
                    <a:headEnd/>
                    <a:tailEnd/>
                  </a:ln>
                </p:spPr>
                <p:txBody>
                  <a:bodyPr/>
                  <a:lstStyle/>
                  <a:p>
                    <a:endParaRPr lang="es-ES"/>
                  </a:p>
                </p:txBody>
              </p:sp>
              <p:sp>
                <p:nvSpPr>
                  <p:cNvPr id="21525" name="Rectangle 7189"/>
                  <p:cNvSpPr>
                    <a:spLocks noChangeArrowheads="1"/>
                  </p:cNvSpPr>
                  <p:nvPr/>
                </p:nvSpPr>
                <p:spPr bwMode="auto">
                  <a:xfrm>
                    <a:off x="1360" y="4191"/>
                    <a:ext cx="4943" cy="1"/>
                  </a:xfrm>
                  <a:prstGeom prst="rect">
                    <a:avLst/>
                  </a:prstGeom>
                  <a:solidFill>
                    <a:srgbClr val="480000"/>
                  </a:solidFill>
                  <a:ln w="9525">
                    <a:noFill/>
                    <a:miter lim="800000"/>
                    <a:headEnd/>
                    <a:tailEnd/>
                  </a:ln>
                </p:spPr>
                <p:txBody>
                  <a:bodyPr/>
                  <a:lstStyle/>
                  <a:p>
                    <a:endParaRPr lang="es-ES"/>
                  </a:p>
                </p:txBody>
              </p:sp>
              <p:sp>
                <p:nvSpPr>
                  <p:cNvPr id="21526" name="Rectangle 7190"/>
                  <p:cNvSpPr>
                    <a:spLocks noChangeArrowheads="1"/>
                  </p:cNvSpPr>
                  <p:nvPr/>
                </p:nvSpPr>
                <p:spPr bwMode="auto">
                  <a:xfrm>
                    <a:off x="1360" y="4192"/>
                    <a:ext cx="4943" cy="1"/>
                  </a:xfrm>
                  <a:prstGeom prst="rect">
                    <a:avLst/>
                  </a:prstGeom>
                  <a:solidFill>
                    <a:srgbClr val="440000"/>
                  </a:solidFill>
                  <a:ln w="9525">
                    <a:noFill/>
                    <a:miter lim="800000"/>
                    <a:headEnd/>
                    <a:tailEnd/>
                  </a:ln>
                </p:spPr>
                <p:txBody>
                  <a:bodyPr/>
                  <a:lstStyle/>
                  <a:p>
                    <a:endParaRPr lang="es-ES"/>
                  </a:p>
                </p:txBody>
              </p:sp>
              <p:sp>
                <p:nvSpPr>
                  <p:cNvPr id="21527" name="Rectangle 7191"/>
                  <p:cNvSpPr>
                    <a:spLocks noChangeArrowheads="1"/>
                  </p:cNvSpPr>
                  <p:nvPr/>
                </p:nvSpPr>
                <p:spPr bwMode="auto">
                  <a:xfrm>
                    <a:off x="1360" y="4193"/>
                    <a:ext cx="4943" cy="1"/>
                  </a:xfrm>
                  <a:prstGeom prst="rect">
                    <a:avLst/>
                  </a:prstGeom>
                  <a:solidFill>
                    <a:srgbClr val="410000"/>
                  </a:solidFill>
                  <a:ln w="9525">
                    <a:noFill/>
                    <a:miter lim="800000"/>
                    <a:headEnd/>
                    <a:tailEnd/>
                  </a:ln>
                </p:spPr>
                <p:txBody>
                  <a:bodyPr/>
                  <a:lstStyle/>
                  <a:p>
                    <a:endParaRPr lang="es-ES"/>
                  </a:p>
                </p:txBody>
              </p:sp>
              <p:sp>
                <p:nvSpPr>
                  <p:cNvPr id="21528" name="Rectangle 7192"/>
                  <p:cNvSpPr>
                    <a:spLocks noChangeArrowheads="1"/>
                  </p:cNvSpPr>
                  <p:nvPr/>
                </p:nvSpPr>
                <p:spPr bwMode="auto">
                  <a:xfrm>
                    <a:off x="1360" y="4193"/>
                    <a:ext cx="4943" cy="1"/>
                  </a:xfrm>
                  <a:prstGeom prst="rect">
                    <a:avLst/>
                  </a:prstGeom>
                  <a:solidFill>
                    <a:srgbClr val="3E0000"/>
                  </a:solidFill>
                  <a:ln w="9525">
                    <a:noFill/>
                    <a:miter lim="800000"/>
                    <a:headEnd/>
                    <a:tailEnd/>
                  </a:ln>
                </p:spPr>
                <p:txBody>
                  <a:bodyPr/>
                  <a:lstStyle/>
                  <a:p>
                    <a:endParaRPr lang="es-ES"/>
                  </a:p>
                </p:txBody>
              </p:sp>
              <p:sp>
                <p:nvSpPr>
                  <p:cNvPr id="21529" name="Rectangle 7193"/>
                  <p:cNvSpPr>
                    <a:spLocks noChangeArrowheads="1"/>
                  </p:cNvSpPr>
                  <p:nvPr/>
                </p:nvSpPr>
                <p:spPr bwMode="auto">
                  <a:xfrm>
                    <a:off x="1360" y="4194"/>
                    <a:ext cx="4943" cy="1"/>
                  </a:xfrm>
                  <a:prstGeom prst="rect">
                    <a:avLst/>
                  </a:prstGeom>
                  <a:solidFill>
                    <a:srgbClr val="3B0000"/>
                  </a:solidFill>
                  <a:ln w="9525">
                    <a:noFill/>
                    <a:miter lim="800000"/>
                    <a:headEnd/>
                    <a:tailEnd/>
                  </a:ln>
                </p:spPr>
                <p:txBody>
                  <a:bodyPr/>
                  <a:lstStyle/>
                  <a:p>
                    <a:endParaRPr lang="es-ES"/>
                  </a:p>
                </p:txBody>
              </p:sp>
              <p:sp>
                <p:nvSpPr>
                  <p:cNvPr id="21530" name="Rectangle 7194"/>
                  <p:cNvSpPr>
                    <a:spLocks noChangeArrowheads="1"/>
                  </p:cNvSpPr>
                  <p:nvPr/>
                </p:nvSpPr>
                <p:spPr bwMode="auto">
                  <a:xfrm>
                    <a:off x="1360" y="4195"/>
                    <a:ext cx="4943" cy="1"/>
                  </a:xfrm>
                  <a:prstGeom prst="rect">
                    <a:avLst/>
                  </a:prstGeom>
                  <a:solidFill>
                    <a:srgbClr val="380000"/>
                  </a:solidFill>
                  <a:ln w="9525">
                    <a:noFill/>
                    <a:miter lim="800000"/>
                    <a:headEnd/>
                    <a:tailEnd/>
                  </a:ln>
                </p:spPr>
                <p:txBody>
                  <a:bodyPr/>
                  <a:lstStyle/>
                  <a:p>
                    <a:endParaRPr lang="es-ES"/>
                  </a:p>
                </p:txBody>
              </p:sp>
              <p:sp>
                <p:nvSpPr>
                  <p:cNvPr id="21531" name="Rectangle 7195"/>
                  <p:cNvSpPr>
                    <a:spLocks noChangeArrowheads="1"/>
                  </p:cNvSpPr>
                  <p:nvPr/>
                </p:nvSpPr>
                <p:spPr bwMode="auto">
                  <a:xfrm>
                    <a:off x="1360" y="4196"/>
                    <a:ext cx="4943" cy="1"/>
                  </a:xfrm>
                  <a:prstGeom prst="rect">
                    <a:avLst/>
                  </a:prstGeom>
                  <a:solidFill>
                    <a:srgbClr val="350000"/>
                  </a:solidFill>
                  <a:ln w="9525">
                    <a:noFill/>
                    <a:miter lim="800000"/>
                    <a:headEnd/>
                    <a:tailEnd/>
                  </a:ln>
                </p:spPr>
                <p:txBody>
                  <a:bodyPr/>
                  <a:lstStyle/>
                  <a:p>
                    <a:endParaRPr lang="es-ES"/>
                  </a:p>
                </p:txBody>
              </p:sp>
              <p:sp>
                <p:nvSpPr>
                  <p:cNvPr id="21532" name="Rectangle 7196"/>
                  <p:cNvSpPr>
                    <a:spLocks noChangeArrowheads="1"/>
                  </p:cNvSpPr>
                  <p:nvPr/>
                </p:nvSpPr>
                <p:spPr bwMode="auto">
                  <a:xfrm>
                    <a:off x="1360" y="4197"/>
                    <a:ext cx="4943" cy="1"/>
                  </a:xfrm>
                  <a:prstGeom prst="rect">
                    <a:avLst/>
                  </a:prstGeom>
                  <a:solidFill>
                    <a:srgbClr val="320000"/>
                  </a:solidFill>
                  <a:ln w="9525">
                    <a:noFill/>
                    <a:miter lim="800000"/>
                    <a:headEnd/>
                    <a:tailEnd/>
                  </a:ln>
                </p:spPr>
                <p:txBody>
                  <a:bodyPr/>
                  <a:lstStyle/>
                  <a:p>
                    <a:endParaRPr lang="es-ES"/>
                  </a:p>
                </p:txBody>
              </p:sp>
              <p:sp>
                <p:nvSpPr>
                  <p:cNvPr id="21533" name="Rectangle 7197"/>
                  <p:cNvSpPr>
                    <a:spLocks noChangeArrowheads="1"/>
                  </p:cNvSpPr>
                  <p:nvPr/>
                </p:nvSpPr>
                <p:spPr bwMode="auto">
                  <a:xfrm>
                    <a:off x="1360" y="4198"/>
                    <a:ext cx="4943" cy="1"/>
                  </a:xfrm>
                  <a:prstGeom prst="rect">
                    <a:avLst/>
                  </a:prstGeom>
                  <a:solidFill>
                    <a:srgbClr val="2F0000"/>
                  </a:solidFill>
                  <a:ln w="9525">
                    <a:noFill/>
                    <a:miter lim="800000"/>
                    <a:headEnd/>
                    <a:tailEnd/>
                  </a:ln>
                </p:spPr>
                <p:txBody>
                  <a:bodyPr/>
                  <a:lstStyle/>
                  <a:p>
                    <a:endParaRPr lang="es-ES"/>
                  </a:p>
                </p:txBody>
              </p:sp>
              <p:sp>
                <p:nvSpPr>
                  <p:cNvPr id="21534" name="Rectangle 7198"/>
                  <p:cNvSpPr>
                    <a:spLocks noChangeArrowheads="1"/>
                  </p:cNvSpPr>
                  <p:nvPr/>
                </p:nvSpPr>
                <p:spPr bwMode="auto">
                  <a:xfrm>
                    <a:off x="1360" y="4199"/>
                    <a:ext cx="4943" cy="1"/>
                  </a:xfrm>
                  <a:prstGeom prst="rect">
                    <a:avLst/>
                  </a:prstGeom>
                  <a:solidFill>
                    <a:srgbClr val="2C0000"/>
                  </a:solidFill>
                  <a:ln w="9525">
                    <a:noFill/>
                    <a:miter lim="800000"/>
                    <a:headEnd/>
                    <a:tailEnd/>
                  </a:ln>
                </p:spPr>
                <p:txBody>
                  <a:bodyPr/>
                  <a:lstStyle/>
                  <a:p>
                    <a:endParaRPr lang="es-ES"/>
                  </a:p>
                </p:txBody>
              </p:sp>
              <p:sp>
                <p:nvSpPr>
                  <p:cNvPr id="21535" name="Rectangle 7199"/>
                  <p:cNvSpPr>
                    <a:spLocks noChangeArrowheads="1"/>
                  </p:cNvSpPr>
                  <p:nvPr/>
                </p:nvSpPr>
                <p:spPr bwMode="auto">
                  <a:xfrm>
                    <a:off x="1360" y="4199"/>
                    <a:ext cx="4943" cy="1"/>
                  </a:xfrm>
                  <a:prstGeom prst="rect">
                    <a:avLst/>
                  </a:prstGeom>
                  <a:solidFill>
                    <a:srgbClr val="290000"/>
                  </a:solidFill>
                  <a:ln w="9525">
                    <a:noFill/>
                    <a:miter lim="800000"/>
                    <a:headEnd/>
                    <a:tailEnd/>
                  </a:ln>
                </p:spPr>
                <p:txBody>
                  <a:bodyPr/>
                  <a:lstStyle/>
                  <a:p>
                    <a:endParaRPr lang="es-ES"/>
                  </a:p>
                </p:txBody>
              </p:sp>
              <p:sp>
                <p:nvSpPr>
                  <p:cNvPr id="21536" name="Rectangle 7200"/>
                  <p:cNvSpPr>
                    <a:spLocks noChangeArrowheads="1"/>
                  </p:cNvSpPr>
                  <p:nvPr/>
                </p:nvSpPr>
                <p:spPr bwMode="auto">
                  <a:xfrm>
                    <a:off x="1360" y="4200"/>
                    <a:ext cx="4943" cy="1"/>
                  </a:xfrm>
                  <a:prstGeom prst="rect">
                    <a:avLst/>
                  </a:prstGeom>
                  <a:solidFill>
                    <a:srgbClr val="250000"/>
                  </a:solidFill>
                  <a:ln w="9525">
                    <a:noFill/>
                    <a:miter lim="800000"/>
                    <a:headEnd/>
                    <a:tailEnd/>
                  </a:ln>
                </p:spPr>
                <p:txBody>
                  <a:bodyPr/>
                  <a:lstStyle/>
                  <a:p>
                    <a:endParaRPr lang="es-ES"/>
                  </a:p>
                </p:txBody>
              </p:sp>
              <p:sp>
                <p:nvSpPr>
                  <p:cNvPr id="21537" name="Rectangle 7201"/>
                  <p:cNvSpPr>
                    <a:spLocks noChangeArrowheads="1"/>
                  </p:cNvSpPr>
                  <p:nvPr/>
                </p:nvSpPr>
                <p:spPr bwMode="auto">
                  <a:xfrm>
                    <a:off x="1360" y="4201"/>
                    <a:ext cx="4943" cy="1"/>
                  </a:xfrm>
                  <a:prstGeom prst="rect">
                    <a:avLst/>
                  </a:prstGeom>
                  <a:solidFill>
                    <a:srgbClr val="220000"/>
                  </a:solidFill>
                  <a:ln w="9525">
                    <a:noFill/>
                    <a:miter lim="800000"/>
                    <a:headEnd/>
                    <a:tailEnd/>
                  </a:ln>
                </p:spPr>
                <p:txBody>
                  <a:bodyPr/>
                  <a:lstStyle/>
                  <a:p>
                    <a:endParaRPr lang="es-ES"/>
                  </a:p>
                </p:txBody>
              </p:sp>
              <p:sp>
                <p:nvSpPr>
                  <p:cNvPr id="21538" name="Rectangle 7202"/>
                  <p:cNvSpPr>
                    <a:spLocks noChangeArrowheads="1"/>
                  </p:cNvSpPr>
                  <p:nvPr/>
                </p:nvSpPr>
                <p:spPr bwMode="auto">
                  <a:xfrm>
                    <a:off x="1360" y="4202"/>
                    <a:ext cx="4943" cy="1"/>
                  </a:xfrm>
                  <a:prstGeom prst="rect">
                    <a:avLst/>
                  </a:prstGeom>
                  <a:solidFill>
                    <a:srgbClr val="1E0000"/>
                  </a:solidFill>
                  <a:ln w="9525">
                    <a:noFill/>
                    <a:miter lim="800000"/>
                    <a:headEnd/>
                    <a:tailEnd/>
                  </a:ln>
                </p:spPr>
                <p:txBody>
                  <a:bodyPr/>
                  <a:lstStyle/>
                  <a:p>
                    <a:endParaRPr lang="es-ES"/>
                  </a:p>
                </p:txBody>
              </p:sp>
              <p:sp>
                <p:nvSpPr>
                  <p:cNvPr id="21539" name="Rectangle 7203"/>
                  <p:cNvSpPr>
                    <a:spLocks noChangeArrowheads="1"/>
                  </p:cNvSpPr>
                  <p:nvPr/>
                </p:nvSpPr>
                <p:spPr bwMode="auto">
                  <a:xfrm>
                    <a:off x="1360" y="4203"/>
                    <a:ext cx="4943" cy="1"/>
                  </a:xfrm>
                  <a:prstGeom prst="rect">
                    <a:avLst/>
                  </a:prstGeom>
                  <a:solidFill>
                    <a:srgbClr val="1B0000"/>
                  </a:solidFill>
                  <a:ln w="9525">
                    <a:noFill/>
                    <a:miter lim="800000"/>
                    <a:headEnd/>
                    <a:tailEnd/>
                  </a:ln>
                </p:spPr>
                <p:txBody>
                  <a:bodyPr/>
                  <a:lstStyle/>
                  <a:p>
                    <a:endParaRPr lang="es-ES"/>
                  </a:p>
                </p:txBody>
              </p:sp>
              <p:sp>
                <p:nvSpPr>
                  <p:cNvPr id="21540" name="Rectangle 7204"/>
                  <p:cNvSpPr>
                    <a:spLocks noChangeArrowheads="1"/>
                  </p:cNvSpPr>
                  <p:nvPr/>
                </p:nvSpPr>
                <p:spPr bwMode="auto">
                  <a:xfrm>
                    <a:off x="1360" y="4204"/>
                    <a:ext cx="4943" cy="1"/>
                  </a:xfrm>
                  <a:prstGeom prst="rect">
                    <a:avLst/>
                  </a:prstGeom>
                  <a:solidFill>
                    <a:srgbClr val="180000"/>
                  </a:solidFill>
                  <a:ln w="9525">
                    <a:noFill/>
                    <a:miter lim="800000"/>
                    <a:headEnd/>
                    <a:tailEnd/>
                  </a:ln>
                </p:spPr>
                <p:txBody>
                  <a:bodyPr/>
                  <a:lstStyle/>
                  <a:p>
                    <a:endParaRPr lang="es-ES"/>
                  </a:p>
                </p:txBody>
              </p:sp>
              <p:sp>
                <p:nvSpPr>
                  <p:cNvPr id="21541" name="Rectangle 7205"/>
                  <p:cNvSpPr>
                    <a:spLocks noChangeArrowheads="1"/>
                  </p:cNvSpPr>
                  <p:nvPr/>
                </p:nvSpPr>
                <p:spPr bwMode="auto">
                  <a:xfrm>
                    <a:off x="1360" y="4204"/>
                    <a:ext cx="4943" cy="1"/>
                  </a:xfrm>
                  <a:prstGeom prst="rect">
                    <a:avLst/>
                  </a:prstGeom>
                  <a:solidFill>
                    <a:srgbClr val="110000"/>
                  </a:solidFill>
                  <a:ln w="9525">
                    <a:noFill/>
                    <a:miter lim="800000"/>
                    <a:headEnd/>
                    <a:tailEnd/>
                  </a:ln>
                </p:spPr>
                <p:txBody>
                  <a:bodyPr/>
                  <a:lstStyle/>
                  <a:p>
                    <a:endParaRPr lang="es-ES"/>
                  </a:p>
                </p:txBody>
              </p:sp>
              <p:sp>
                <p:nvSpPr>
                  <p:cNvPr id="21542" name="Rectangle 7206"/>
                  <p:cNvSpPr>
                    <a:spLocks noChangeArrowheads="1"/>
                  </p:cNvSpPr>
                  <p:nvPr/>
                </p:nvSpPr>
                <p:spPr bwMode="auto">
                  <a:xfrm>
                    <a:off x="1360" y="4205"/>
                    <a:ext cx="4943" cy="1"/>
                  </a:xfrm>
                  <a:prstGeom prst="rect">
                    <a:avLst/>
                  </a:prstGeom>
                  <a:solidFill>
                    <a:srgbClr val="080000"/>
                  </a:solidFill>
                  <a:ln w="9525">
                    <a:noFill/>
                    <a:miter lim="800000"/>
                    <a:headEnd/>
                    <a:tailEnd/>
                  </a:ln>
                </p:spPr>
                <p:txBody>
                  <a:bodyPr/>
                  <a:lstStyle/>
                  <a:p>
                    <a:endParaRPr lang="es-ES"/>
                  </a:p>
                </p:txBody>
              </p:sp>
              <p:sp>
                <p:nvSpPr>
                  <p:cNvPr id="21543" name="Rectangle 7207"/>
                  <p:cNvSpPr>
                    <a:spLocks noChangeArrowheads="1"/>
                  </p:cNvSpPr>
                  <p:nvPr/>
                </p:nvSpPr>
                <p:spPr bwMode="auto">
                  <a:xfrm>
                    <a:off x="1360" y="4206"/>
                    <a:ext cx="4943" cy="1"/>
                  </a:xfrm>
                  <a:prstGeom prst="rect">
                    <a:avLst/>
                  </a:prstGeom>
                  <a:solidFill>
                    <a:srgbClr val="000000"/>
                  </a:solidFill>
                  <a:ln w="9525">
                    <a:noFill/>
                    <a:miter lim="800000"/>
                    <a:headEnd/>
                    <a:tailEnd/>
                  </a:ln>
                </p:spPr>
                <p:txBody>
                  <a:bodyPr/>
                  <a:lstStyle/>
                  <a:p>
                    <a:endParaRPr lang="es-ES"/>
                  </a:p>
                </p:txBody>
              </p:sp>
            </p:grpSp>
            <p:sp>
              <p:nvSpPr>
                <p:cNvPr id="21544" name="Rectangle 7208"/>
                <p:cNvSpPr>
                  <a:spLocks noChangeArrowheads="1"/>
                </p:cNvSpPr>
                <p:nvPr/>
              </p:nvSpPr>
              <p:spPr bwMode="auto">
                <a:xfrm>
                  <a:off x="2910" y="4081"/>
                  <a:ext cx="1780" cy="94"/>
                </a:xfrm>
                <a:prstGeom prst="rect">
                  <a:avLst/>
                </a:prstGeom>
                <a:noFill/>
                <a:ln w="9525">
                  <a:noFill/>
                  <a:miter lim="800000"/>
                  <a:headEnd/>
                  <a:tailEnd/>
                </a:ln>
              </p:spPr>
              <p:txBody>
                <a:bodyPr wrap="none" lIns="0" tIns="0" rIns="0" bIns="0">
                  <a:spAutoFit/>
                </a:bodyPr>
                <a:lstStyle/>
                <a:p>
                  <a:r>
                    <a:rPr lang="en-US" sz="500" b="1">
                      <a:solidFill>
                        <a:srgbClr val="FFFFFF"/>
                      </a:solidFill>
                      <a:latin typeface="Arial" charset="0"/>
                    </a:rPr>
                    <a:t>8.  GESTIÓN DE TECNOLOGÍA Y PROCESOS</a:t>
                  </a:r>
                  <a:endParaRPr lang="es-ES">
                    <a:latin typeface="Arial" charset="0"/>
                  </a:endParaRPr>
                </a:p>
              </p:txBody>
            </p:sp>
            <p:grpSp>
              <p:nvGrpSpPr>
                <p:cNvPr id="21545" name="Group 7209"/>
                <p:cNvGrpSpPr>
                  <a:grpSpLocks/>
                </p:cNvGrpSpPr>
                <p:nvPr/>
              </p:nvGrpSpPr>
              <p:grpSpPr bwMode="auto">
                <a:xfrm>
                  <a:off x="3286" y="1136"/>
                  <a:ext cx="1463" cy="618"/>
                  <a:chOff x="3286" y="1136"/>
                  <a:chExt cx="1463" cy="618"/>
                </a:xfrm>
              </p:grpSpPr>
              <p:grpSp>
                <p:nvGrpSpPr>
                  <p:cNvPr id="21546" name="Group 7210"/>
                  <p:cNvGrpSpPr>
                    <a:grpSpLocks/>
                  </p:cNvGrpSpPr>
                  <p:nvPr/>
                </p:nvGrpSpPr>
                <p:grpSpPr bwMode="auto">
                  <a:xfrm>
                    <a:off x="3286" y="1136"/>
                    <a:ext cx="1463" cy="618"/>
                    <a:chOff x="3286" y="1136"/>
                    <a:chExt cx="1463" cy="618"/>
                  </a:xfrm>
                </p:grpSpPr>
                <p:sp>
                  <p:nvSpPr>
                    <p:cNvPr id="21547" name="Freeform 7211"/>
                    <p:cNvSpPr>
                      <a:spLocks/>
                    </p:cNvSpPr>
                    <p:nvPr/>
                  </p:nvSpPr>
                  <p:spPr bwMode="auto">
                    <a:xfrm>
                      <a:off x="3286" y="1136"/>
                      <a:ext cx="1290" cy="54"/>
                    </a:xfrm>
                    <a:custGeom>
                      <a:avLst/>
                      <a:gdLst/>
                      <a:ahLst/>
                      <a:cxnLst>
                        <a:cxn ang="0">
                          <a:pos x="1244" y="54"/>
                        </a:cxn>
                        <a:cxn ang="0">
                          <a:pos x="0" y="54"/>
                        </a:cxn>
                        <a:cxn ang="0">
                          <a:pos x="46" y="0"/>
                        </a:cxn>
                        <a:cxn ang="0">
                          <a:pos x="1290" y="0"/>
                        </a:cxn>
                        <a:cxn ang="0">
                          <a:pos x="1244" y="54"/>
                        </a:cxn>
                      </a:cxnLst>
                      <a:rect l="0" t="0" r="r" b="b"/>
                      <a:pathLst>
                        <a:path w="1290" h="54">
                          <a:moveTo>
                            <a:pt x="1244" y="54"/>
                          </a:moveTo>
                          <a:lnTo>
                            <a:pt x="0" y="54"/>
                          </a:lnTo>
                          <a:lnTo>
                            <a:pt x="46" y="0"/>
                          </a:lnTo>
                          <a:lnTo>
                            <a:pt x="1290" y="0"/>
                          </a:lnTo>
                          <a:lnTo>
                            <a:pt x="1244" y="54"/>
                          </a:lnTo>
                          <a:close/>
                        </a:path>
                      </a:pathLst>
                    </a:custGeom>
                    <a:solidFill>
                      <a:srgbClr val="790000"/>
                    </a:solidFill>
                    <a:ln w="9525">
                      <a:noFill/>
                      <a:round/>
                      <a:headEnd/>
                      <a:tailEnd/>
                    </a:ln>
                  </p:spPr>
                  <p:txBody>
                    <a:bodyPr/>
                    <a:lstStyle/>
                    <a:p>
                      <a:endParaRPr lang="es-ES"/>
                    </a:p>
                  </p:txBody>
                </p:sp>
                <p:sp>
                  <p:nvSpPr>
                    <p:cNvPr id="21548" name="Line 7212"/>
                    <p:cNvSpPr>
                      <a:spLocks noChangeShapeType="1"/>
                    </p:cNvSpPr>
                    <p:nvPr/>
                  </p:nvSpPr>
                  <p:spPr bwMode="auto">
                    <a:xfrm flipV="1">
                      <a:off x="4530" y="1136"/>
                      <a:ext cx="46" cy="54"/>
                    </a:xfrm>
                    <a:prstGeom prst="line">
                      <a:avLst/>
                    </a:prstGeom>
                    <a:noFill/>
                    <a:ln w="635">
                      <a:solidFill>
                        <a:srgbClr val="790000"/>
                      </a:solidFill>
                      <a:miter lim="800000"/>
                      <a:headEnd/>
                      <a:tailEnd/>
                    </a:ln>
                  </p:spPr>
                  <p:txBody>
                    <a:bodyPr/>
                    <a:lstStyle/>
                    <a:p>
                      <a:endParaRPr lang="es-ES"/>
                    </a:p>
                  </p:txBody>
                </p:sp>
                <p:sp>
                  <p:nvSpPr>
                    <p:cNvPr id="21549" name="Freeform 7213"/>
                    <p:cNvSpPr>
                      <a:spLocks/>
                    </p:cNvSpPr>
                    <p:nvPr/>
                  </p:nvSpPr>
                  <p:spPr bwMode="auto">
                    <a:xfrm>
                      <a:off x="4530" y="1418"/>
                      <a:ext cx="219" cy="336"/>
                    </a:xfrm>
                    <a:custGeom>
                      <a:avLst/>
                      <a:gdLst/>
                      <a:ahLst/>
                      <a:cxnLst>
                        <a:cxn ang="0">
                          <a:pos x="0" y="336"/>
                        </a:cxn>
                        <a:cxn ang="0">
                          <a:pos x="173" y="54"/>
                        </a:cxn>
                        <a:cxn ang="0">
                          <a:pos x="219" y="0"/>
                        </a:cxn>
                        <a:cxn ang="0">
                          <a:pos x="46" y="281"/>
                        </a:cxn>
                        <a:cxn ang="0">
                          <a:pos x="0" y="336"/>
                        </a:cxn>
                      </a:cxnLst>
                      <a:rect l="0" t="0" r="r" b="b"/>
                      <a:pathLst>
                        <a:path w="219" h="336">
                          <a:moveTo>
                            <a:pt x="0" y="336"/>
                          </a:moveTo>
                          <a:lnTo>
                            <a:pt x="173" y="54"/>
                          </a:lnTo>
                          <a:lnTo>
                            <a:pt x="219" y="0"/>
                          </a:lnTo>
                          <a:lnTo>
                            <a:pt x="46" y="281"/>
                          </a:lnTo>
                          <a:lnTo>
                            <a:pt x="0" y="336"/>
                          </a:lnTo>
                          <a:close/>
                        </a:path>
                      </a:pathLst>
                    </a:custGeom>
                    <a:solidFill>
                      <a:srgbClr val="A80000"/>
                    </a:solidFill>
                    <a:ln w="9525">
                      <a:noFill/>
                      <a:round/>
                      <a:headEnd/>
                      <a:tailEnd/>
                    </a:ln>
                  </p:spPr>
                  <p:txBody>
                    <a:bodyPr/>
                    <a:lstStyle/>
                    <a:p>
                      <a:endParaRPr lang="es-ES"/>
                    </a:p>
                  </p:txBody>
                </p:sp>
                <p:sp>
                  <p:nvSpPr>
                    <p:cNvPr id="21550" name="Line 7214"/>
                    <p:cNvSpPr>
                      <a:spLocks noChangeShapeType="1"/>
                    </p:cNvSpPr>
                    <p:nvPr/>
                  </p:nvSpPr>
                  <p:spPr bwMode="auto">
                    <a:xfrm flipV="1">
                      <a:off x="4530" y="1699"/>
                      <a:ext cx="46" cy="55"/>
                    </a:xfrm>
                    <a:prstGeom prst="line">
                      <a:avLst/>
                    </a:prstGeom>
                    <a:noFill/>
                    <a:ln w="635">
                      <a:solidFill>
                        <a:srgbClr val="A80000"/>
                      </a:solidFill>
                      <a:miter lim="800000"/>
                      <a:headEnd/>
                      <a:tailEnd/>
                    </a:ln>
                  </p:spPr>
                  <p:txBody>
                    <a:bodyPr/>
                    <a:lstStyle/>
                    <a:p>
                      <a:endParaRPr lang="es-ES"/>
                    </a:p>
                  </p:txBody>
                </p:sp>
                <p:sp>
                  <p:nvSpPr>
                    <p:cNvPr id="21551" name="Freeform 7215"/>
                    <p:cNvSpPr>
                      <a:spLocks/>
                    </p:cNvSpPr>
                    <p:nvPr/>
                  </p:nvSpPr>
                  <p:spPr bwMode="auto">
                    <a:xfrm>
                      <a:off x="4530" y="1136"/>
                      <a:ext cx="219" cy="336"/>
                    </a:xfrm>
                    <a:custGeom>
                      <a:avLst/>
                      <a:gdLst/>
                      <a:ahLst/>
                      <a:cxnLst>
                        <a:cxn ang="0">
                          <a:pos x="173" y="336"/>
                        </a:cxn>
                        <a:cxn ang="0">
                          <a:pos x="0" y="54"/>
                        </a:cxn>
                        <a:cxn ang="0">
                          <a:pos x="46" y="0"/>
                        </a:cxn>
                        <a:cxn ang="0">
                          <a:pos x="219" y="282"/>
                        </a:cxn>
                        <a:cxn ang="0">
                          <a:pos x="173" y="336"/>
                        </a:cxn>
                      </a:cxnLst>
                      <a:rect l="0" t="0" r="r" b="b"/>
                      <a:pathLst>
                        <a:path w="219" h="336">
                          <a:moveTo>
                            <a:pt x="173" y="336"/>
                          </a:moveTo>
                          <a:lnTo>
                            <a:pt x="0" y="54"/>
                          </a:lnTo>
                          <a:lnTo>
                            <a:pt x="46" y="0"/>
                          </a:lnTo>
                          <a:lnTo>
                            <a:pt x="219" y="282"/>
                          </a:lnTo>
                          <a:lnTo>
                            <a:pt x="173" y="336"/>
                          </a:lnTo>
                          <a:close/>
                        </a:path>
                      </a:pathLst>
                    </a:custGeom>
                    <a:solidFill>
                      <a:srgbClr val="A80000"/>
                    </a:solidFill>
                    <a:ln w="9525">
                      <a:noFill/>
                      <a:round/>
                      <a:headEnd/>
                      <a:tailEnd/>
                    </a:ln>
                  </p:spPr>
                  <p:txBody>
                    <a:bodyPr/>
                    <a:lstStyle/>
                    <a:p>
                      <a:endParaRPr lang="es-ES"/>
                    </a:p>
                  </p:txBody>
                </p:sp>
                <p:sp>
                  <p:nvSpPr>
                    <p:cNvPr id="21552" name="Line 7216"/>
                    <p:cNvSpPr>
                      <a:spLocks noChangeShapeType="1"/>
                    </p:cNvSpPr>
                    <p:nvPr/>
                  </p:nvSpPr>
                  <p:spPr bwMode="auto">
                    <a:xfrm flipV="1">
                      <a:off x="4703" y="1418"/>
                      <a:ext cx="46" cy="54"/>
                    </a:xfrm>
                    <a:prstGeom prst="line">
                      <a:avLst/>
                    </a:prstGeom>
                    <a:noFill/>
                    <a:ln w="635">
                      <a:solidFill>
                        <a:srgbClr val="A80000"/>
                      </a:solidFill>
                      <a:miter lim="800000"/>
                      <a:headEnd/>
                      <a:tailEnd/>
                    </a:ln>
                  </p:spPr>
                  <p:txBody>
                    <a:bodyPr/>
                    <a:lstStyle/>
                    <a:p>
                      <a:endParaRPr lang="es-ES"/>
                    </a:p>
                  </p:txBody>
                </p:sp>
              </p:grpSp>
              <p:sp>
                <p:nvSpPr>
                  <p:cNvPr id="21553" name="Rectangle 7217"/>
                  <p:cNvSpPr>
                    <a:spLocks noChangeArrowheads="1"/>
                  </p:cNvSpPr>
                  <p:nvPr/>
                </p:nvSpPr>
                <p:spPr bwMode="auto">
                  <a:xfrm>
                    <a:off x="3286" y="1190"/>
                    <a:ext cx="1417" cy="1"/>
                  </a:xfrm>
                  <a:prstGeom prst="rect">
                    <a:avLst/>
                  </a:prstGeom>
                  <a:solidFill>
                    <a:srgbClr val="000000"/>
                  </a:solidFill>
                  <a:ln w="9525">
                    <a:noFill/>
                    <a:miter lim="800000"/>
                    <a:headEnd/>
                    <a:tailEnd/>
                  </a:ln>
                </p:spPr>
                <p:txBody>
                  <a:bodyPr/>
                  <a:lstStyle/>
                  <a:p>
                    <a:endParaRPr lang="es-ES"/>
                  </a:p>
                </p:txBody>
              </p:sp>
              <p:sp>
                <p:nvSpPr>
                  <p:cNvPr id="21554" name="Rectangle 7218"/>
                  <p:cNvSpPr>
                    <a:spLocks noChangeArrowheads="1"/>
                  </p:cNvSpPr>
                  <p:nvPr/>
                </p:nvSpPr>
                <p:spPr bwMode="auto">
                  <a:xfrm>
                    <a:off x="3286" y="1190"/>
                    <a:ext cx="1417" cy="1"/>
                  </a:xfrm>
                  <a:prstGeom prst="rect">
                    <a:avLst/>
                  </a:prstGeom>
                  <a:solidFill>
                    <a:srgbClr val="040000"/>
                  </a:solidFill>
                  <a:ln w="9525">
                    <a:noFill/>
                    <a:miter lim="800000"/>
                    <a:headEnd/>
                    <a:tailEnd/>
                  </a:ln>
                </p:spPr>
                <p:txBody>
                  <a:bodyPr/>
                  <a:lstStyle/>
                  <a:p>
                    <a:endParaRPr lang="es-ES"/>
                  </a:p>
                </p:txBody>
              </p:sp>
              <p:sp>
                <p:nvSpPr>
                  <p:cNvPr id="21555" name="Rectangle 7219"/>
                  <p:cNvSpPr>
                    <a:spLocks noChangeArrowheads="1"/>
                  </p:cNvSpPr>
                  <p:nvPr/>
                </p:nvSpPr>
                <p:spPr bwMode="auto">
                  <a:xfrm>
                    <a:off x="3286" y="1191"/>
                    <a:ext cx="1417" cy="1"/>
                  </a:xfrm>
                  <a:prstGeom prst="rect">
                    <a:avLst/>
                  </a:prstGeom>
                  <a:solidFill>
                    <a:srgbClr val="090000"/>
                  </a:solidFill>
                  <a:ln w="9525">
                    <a:noFill/>
                    <a:miter lim="800000"/>
                    <a:headEnd/>
                    <a:tailEnd/>
                  </a:ln>
                </p:spPr>
                <p:txBody>
                  <a:bodyPr/>
                  <a:lstStyle/>
                  <a:p>
                    <a:endParaRPr lang="es-ES"/>
                  </a:p>
                </p:txBody>
              </p:sp>
              <p:sp>
                <p:nvSpPr>
                  <p:cNvPr id="21556" name="Rectangle 7220"/>
                  <p:cNvSpPr>
                    <a:spLocks noChangeArrowheads="1"/>
                  </p:cNvSpPr>
                  <p:nvPr/>
                </p:nvSpPr>
                <p:spPr bwMode="auto">
                  <a:xfrm>
                    <a:off x="3286" y="1192"/>
                    <a:ext cx="1417" cy="2"/>
                  </a:xfrm>
                  <a:prstGeom prst="rect">
                    <a:avLst/>
                  </a:prstGeom>
                  <a:solidFill>
                    <a:srgbClr val="0C0000"/>
                  </a:solidFill>
                  <a:ln w="9525">
                    <a:noFill/>
                    <a:miter lim="800000"/>
                    <a:headEnd/>
                    <a:tailEnd/>
                  </a:ln>
                </p:spPr>
                <p:txBody>
                  <a:bodyPr/>
                  <a:lstStyle/>
                  <a:p>
                    <a:endParaRPr lang="es-ES"/>
                  </a:p>
                </p:txBody>
              </p:sp>
              <p:sp>
                <p:nvSpPr>
                  <p:cNvPr id="21557" name="Rectangle 7221"/>
                  <p:cNvSpPr>
                    <a:spLocks noChangeArrowheads="1"/>
                  </p:cNvSpPr>
                  <p:nvPr/>
                </p:nvSpPr>
                <p:spPr bwMode="auto">
                  <a:xfrm>
                    <a:off x="3286" y="1194"/>
                    <a:ext cx="1417" cy="1"/>
                  </a:xfrm>
                  <a:prstGeom prst="rect">
                    <a:avLst/>
                  </a:prstGeom>
                  <a:solidFill>
                    <a:srgbClr val="0F0000"/>
                  </a:solidFill>
                  <a:ln w="9525">
                    <a:noFill/>
                    <a:miter lim="800000"/>
                    <a:headEnd/>
                    <a:tailEnd/>
                  </a:ln>
                </p:spPr>
                <p:txBody>
                  <a:bodyPr/>
                  <a:lstStyle/>
                  <a:p>
                    <a:endParaRPr lang="es-ES"/>
                  </a:p>
                </p:txBody>
              </p:sp>
              <p:sp>
                <p:nvSpPr>
                  <p:cNvPr id="21558" name="Rectangle 7222"/>
                  <p:cNvSpPr>
                    <a:spLocks noChangeArrowheads="1"/>
                  </p:cNvSpPr>
                  <p:nvPr/>
                </p:nvSpPr>
                <p:spPr bwMode="auto">
                  <a:xfrm>
                    <a:off x="3286" y="1195"/>
                    <a:ext cx="1417" cy="1"/>
                  </a:xfrm>
                  <a:prstGeom prst="rect">
                    <a:avLst/>
                  </a:prstGeom>
                  <a:solidFill>
                    <a:srgbClr val="110000"/>
                  </a:solidFill>
                  <a:ln w="9525">
                    <a:noFill/>
                    <a:miter lim="800000"/>
                    <a:headEnd/>
                    <a:tailEnd/>
                  </a:ln>
                </p:spPr>
                <p:txBody>
                  <a:bodyPr/>
                  <a:lstStyle/>
                  <a:p>
                    <a:endParaRPr lang="es-ES"/>
                  </a:p>
                </p:txBody>
              </p:sp>
              <p:sp>
                <p:nvSpPr>
                  <p:cNvPr id="21559" name="Rectangle 7223"/>
                  <p:cNvSpPr>
                    <a:spLocks noChangeArrowheads="1"/>
                  </p:cNvSpPr>
                  <p:nvPr/>
                </p:nvSpPr>
                <p:spPr bwMode="auto">
                  <a:xfrm>
                    <a:off x="3286" y="1196"/>
                    <a:ext cx="1417" cy="1"/>
                  </a:xfrm>
                  <a:prstGeom prst="rect">
                    <a:avLst/>
                  </a:prstGeom>
                  <a:solidFill>
                    <a:srgbClr val="130000"/>
                  </a:solidFill>
                  <a:ln w="9525">
                    <a:noFill/>
                    <a:miter lim="800000"/>
                    <a:headEnd/>
                    <a:tailEnd/>
                  </a:ln>
                </p:spPr>
                <p:txBody>
                  <a:bodyPr/>
                  <a:lstStyle/>
                  <a:p>
                    <a:endParaRPr lang="es-ES"/>
                  </a:p>
                </p:txBody>
              </p:sp>
              <p:sp>
                <p:nvSpPr>
                  <p:cNvPr id="21560" name="Rectangle 7224"/>
                  <p:cNvSpPr>
                    <a:spLocks noChangeArrowheads="1"/>
                  </p:cNvSpPr>
                  <p:nvPr/>
                </p:nvSpPr>
                <p:spPr bwMode="auto">
                  <a:xfrm>
                    <a:off x="3286" y="1196"/>
                    <a:ext cx="1417" cy="2"/>
                  </a:xfrm>
                  <a:prstGeom prst="rect">
                    <a:avLst/>
                  </a:prstGeom>
                  <a:solidFill>
                    <a:srgbClr val="150000"/>
                  </a:solidFill>
                  <a:ln w="9525">
                    <a:noFill/>
                    <a:miter lim="800000"/>
                    <a:headEnd/>
                    <a:tailEnd/>
                  </a:ln>
                </p:spPr>
                <p:txBody>
                  <a:bodyPr/>
                  <a:lstStyle/>
                  <a:p>
                    <a:endParaRPr lang="es-ES"/>
                  </a:p>
                </p:txBody>
              </p:sp>
              <p:sp>
                <p:nvSpPr>
                  <p:cNvPr id="21561" name="Rectangle 7225"/>
                  <p:cNvSpPr>
                    <a:spLocks noChangeArrowheads="1"/>
                  </p:cNvSpPr>
                  <p:nvPr/>
                </p:nvSpPr>
                <p:spPr bwMode="auto">
                  <a:xfrm>
                    <a:off x="3286" y="1198"/>
                    <a:ext cx="1417" cy="3"/>
                  </a:xfrm>
                  <a:prstGeom prst="rect">
                    <a:avLst/>
                  </a:prstGeom>
                  <a:solidFill>
                    <a:srgbClr val="170000"/>
                  </a:solidFill>
                  <a:ln w="9525">
                    <a:noFill/>
                    <a:miter lim="800000"/>
                    <a:headEnd/>
                    <a:tailEnd/>
                  </a:ln>
                </p:spPr>
                <p:txBody>
                  <a:bodyPr/>
                  <a:lstStyle/>
                  <a:p>
                    <a:endParaRPr lang="es-ES"/>
                  </a:p>
                </p:txBody>
              </p:sp>
              <p:sp>
                <p:nvSpPr>
                  <p:cNvPr id="21562" name="Rectangle 7226"/>
                  <p:cNvSpPr>
                    <a:spLocks noChangeArrowheads="1"/>
                  </p:cNvSpPr>
                  <p:nvPr/>
                </p:nvSpPr>
                <p:spPr bwMode="auto">
                  <a:xfrm>
                    <a:off x="3286" y="1201"/>
                    <a:ext cx="1417" cy="1"/>
                  </a:xfrm>
                  <a:prstGeom prst="rect">
                    <a:avLst/>
                  </a:prstGeom>
                  <a:solidFill>
                    <a:srgbClr val="190000"/>
                  </a:solidFill>
                  <a:ln w="9525">
                    <a:noFill/>
                    <a:miter lim="800000"/>
                    <a:headEnd/>
                    <a:tailEnd/>
                  </a:ln>
                </p:spPr>
                <p:txBody>
                  <a:bodyPr/>
                  <a:lstStyle/>
                  <a:p>
                    <a:endParaRPr lang="es-ES"/>
                  </a:p>
                </p:txBody>
              </p:sp>
              <p:sp>
                <p:nvSpPr>
                  <p:cNvPr id="21563" name="Rectangle 7227"/>
                  <p:cNvSpPr>
                    <a:spLocks noChangeArrowheads="1"/>
                  </p:cNvSpPr>
                  <p:nvPr/>
                </p:nvSpPr>
                <p:spPr bwMode="auto">
                  <a:xfrm>
                    <a:off x="3286" y="1202"/>
                    <a:ext cx="1417" cy="1"/>
                  </a:xfrm>
                  <a:prstGeom prst="rect">
                    <a:avLst/>
                  </a:prstGeom>
                  <a:solidFill>
                    <a:srgbClr val="1B0000"/>
                  </a:solidFill>
                  <a:ln w="9525">
                    <a:noFill/>
                    <a:miter lim="800000"/>
                    <a:headEnd/>
                    <a:tailEnd/>
                  </a:ln>
                </p:spPr>
                <p:txBody>
                  <a:bodyPr/>
                  <a:lstStyle/>
                  <a:p>
                    <a:endParaRPr lang="es-ES"/>
                  </a:p>
                </p:txBody>
              </p:sp>
              <p:sp>
                <p:nvSpPr>
                  <p:cNvPr id="21564" name="Rectangle 7228"/>
                  <p:cNvSpPr>
                    <a:spLocks noChangeArrowheads="1"/>
                  </p:cNvSpPr>
                  <p:nvPr/>
                </p:nvSpPr>
                <p:spPr bwMode="auto">
                  <a:xfrm>
                    <a:off x="3286" y="1203"/>
                    <a:ext cx="1417" cy="2"/>
                  </a:xfrm>
                  <a:prstGeom prst="rect">
                    <a:avLst/>
                  </a:prstGeom>
                  <a:solidFill>
                    <a:srgbClr val="1D0000"/>
                  </a:solidFill>
                  <a:ln w="9525">
                    <a:noFill/>
                    <a:miter lim="800000"/>
                    <a:headEnd/>
                    <a:tailEnd/>
                  </a:ln>
                </p:spPr>
                <p:txBody>
                  <a:bodyPr/>
                  <a:lstStyle/>
                  <a:p>
                    <a:endParaRPr lang="es-ES"/>
                  </a:p>
                </p:txBody>
              </p:sp>
              <p:sp>
                <p:nvSpPr>
                  <p:cNvPr id="21565" name="Rectangle 7229"/>
                  <p:cNvSpPr>
                    <a:spLocks noChangeArrowheads="1"/>
                  </p:cNvSpPr>
                  <p:nvPr/>
                </p:nvSpPr>
                <p:spPr bwMode="auto">
                  <a:xfrm>
                    <a:off x="3286" y="1205"/>
                    <a:ext cx="1417" cy="3"/>
                  </a:xfrm>
                  <a:prstGeom prst="rect">
                    <a:avLst/>
                  </a:prstGeom>
                  <a:solidFill>
                    <a:srgbClr val="1F0000"/>
                  </a:solidFill>
                  <a:ln w="9525">
                    <a:noFill/>
                    <a:miter lim="800000"/>
                    <a:headEnd/>
                    <a:tailEnd/>
                  </a:ln>
                </p:spPr>
                <p:txBody>
                  <a:bodyPr/>
                  <a:lstStyle/>
                  <a:p>
                    <a:endParaRPr lang="es-ES"/>
                  </a:p>
                </p:txBody>
              </p:sp>
              <p:sp>
                <p:nvSpPr>
                  <p:cNvPr id="21566" name="Rectangle 7230"/>
                  <p:cNvSpPr>
                    <a:spLocks noChangeArrowheads="1"/>
                  </p:cNvSpPr>
                  <p:nvPr/>
                </p:nvSpPr>
                <p:spPr bwMode="auto">
                  <a:xfrm>
                    <a:off x="3286" y="1208"/>
                    <a:ext cx="1417" cy="2"/>
                  </a:xfrm>
                  <a:prstGeom prst="rect">
                    <a:avLst/>
                  </a:prstGeom>
                  <a:solidFill>
                    <a:srgbClr val="220000"/>
                  </a:solidFill>
                  <a:ln w="9525">
                    <a:noFill/>
                    <a:miter lim="800000"/>
                    <a:headEnd/>
                    <a:tailEnd/>
                  </a:ln>
                </p:spPr>
                <p:txBody>
                  <a:bodyPr/>
                  <a:lstStyle/>
                  <a:p>
                    <a:endParaRPr lang="es-ES"/>
                  </a:p>
                </p:txBody>
              </p:sp>
              <p:sp>
                <p:nvSpPr>
                  <p:cNvPr id="21567" name="Rectangle 7231"/>
                  <p:cNvSpPr>
                    <a:spLocks noChangeArrowheads="1"/>
                  </p:cNvSpPr>
                  <p:nvPr/>
                </p:nvSpPr>
                <p:spPr bwMode="auto">
                  <a:xfrm>
                    <a:off x="3286" y="1210"/>
                    <a:ext cx="1417" cy="3"/>
                  </a:xfrm>
                  <a:prstGeom prst="rect">
                    <a:avLst/>
                  </a:prstGeom>
                  <a:solidFill>
                    <a:srgbClr val="240000"/>
                  </a:solidFill>
                  <a:ln w="9525">
                    <a:noFill/>
                    <a:miter lim="800000"/>
                    <a:headEnd/>
                    <a:tailEnd/>
                  </a:ln>
                </p:spPr>
                <p:txBody>
                  <a:bodyPr/>
                  <a:lstStyle/>
                  <a:p>
                    <a:endParaRPr lang="es-ES"/>
                  </a:p>
                </p:txBody>
              </p:sp>
              <p:sp>
                <p:nvSpPr>
                  <p:cNvPr id="21568" name="Rectangle 7232"/>
                  <p:cNvSpPr>
                    <a:spLocks noChangeArrowheads="1"/>
                  </p:cNvSpPr>
                  <p:nvPr/>
                </p:nvSpPr>
                <p:spPr bwMode="auto">
                  <a:xfrm>
                    <a:off x="3286" y="1213"/>
                    <a:ext cx="1417" cy="1"/>
                  </a:xfrm>
                  <a:prstGeom prst="rect">
                    <a:avLst/>
                  </a:prstGeom>
                  <a:solidFill>
                    <a:srgbClr val="260000"/>
                  </a:solidFill>
                  <a:ln w="9525">
                    <a:noFill/>
                    <a:miter lim="800000"/>
                    <a:headEnd/>
                    <a:tailEnd/>
                  </a:ln>
                </p:spPr>
                <p:txBody>
                  <a:bodyPr/>
                  <a:lstStyle/>
                  <a:p>
                    <a:endParaRPr lang="es-ES"/>
                  </a:p>
                </p:txBody>
              </p:sp>
              <p:sp>
                <p:nvSpPr>
                  <p:cNvPr id="21569" name="Rectangle 7233"/>
                  <p:cNvSpPr>
                    <a:spLocks noChangeArrowheads="1"/>
                  </p:cNvSpPr>
                  <p:nvPr/>
                </p:nvSpPr>
                <p:spPr bwMode="auto">
                  <a:xfrm>
                    <a:off x="3286" y="1214"/>
                    <a:ext cx="1417" cy="2"/>
                  </a:xfrm>
                  <a:prstGeom prst="rect">
                    <a:avLst/>
                  </a:prstGeom>
                  <a:solidFill>
                    <a:srgbClr val="280000"/>
                  </a:solidFill>
                  <a:ln w="9525">
                    <a:noFill/>
                    <a:miter lim="800000"/>
                    <a:headEnd/>
                    <a:tailEnd/>
                  </a:ln>
                </p:spPr>
                <p:txBody>
                  <a:bodyPr/>
                  <a:lstStyle/>
                  <a:p>
                    <a:endParaRPr lang="es-ES"/>
                  </a:p>
                </p:txBody>
              </p:sp>
              <p:sp>
                <p:nvSpPr>
                  <p:cNvPr id="21570" name="Rectangle 7234"/>
                  <p:cNvSpPr>
                    <a:spLocks noChangeArrowheads="1"/>
                  </p:cNvSpPr>
                  <p:nvPr/>
                </p:nvSpPr>
                <p:spPr bwMode="auto">
                  <a:xfrm>
                    <a:off x="3286" y="1216"/>
                    <a:ext cx="1417" cy="2"/>
                  </a:xfrm>
                  <a:prstGeom prst="rect">
                    <a:avLst/>
                  </a:prstGeom>
                  <a:solidFill>
                    <a:srgbClr val="2A0000"/>
                  </a:solidFill>
                  <a:ln w="9525">
                    <a:noFill/>
                    <a:miter lim="800000"/>
                    <a:headEnd/>
                    <a:tailEnd/>
                  </a:ln>
                </p:spPr>
                <p:txBody>
                  <a:bodyPr/>
                  <a:lstStyle/>
                  <a:p>
                    <a:endParaRPr lang="es-ES"/>
                  </a:p>
                </p:txBody>
              </p:sp>
              <p:sp>
                <p:nvSpPr>
                  <p:cNvPr id="21571" name="Rectangle 7235"/>
                  <p:cNvSpPr>
                    <a:spLocks noChangeArrowheads="1"/>
                  </p:cNvSpPr>
                  <p:nvPr/>
                </p:nvSpPr>
                <p:spPr bwMode="auto">
                  <a:xfrm>
                    <a:off x="3286" y="1218"/>
                    <a:ext cx="1417" cy="2"/>
                  </a:xfrm>
                  <a:prstGeom prst="rect">
                    <a:avLst/>
                  </a:prstGeom>
                  <a:solidFill>
                    <a:srgbClr val="2C0000"/>
                  </a:solidFill>
                  <a:ln w="9525">
                    <a:noFill/>
                    <a:miter lim="800000"/>
                    <a:headEnd/>
                    <a:tailEnd/>
                  </a:ln>
                </p:spPr>
                <p:txBody>
                  <a:bodyPr/>
                  <a:lstStyle/>
                  <a:p>
                    <a:endParaRPr lang="es-ES"/>
                  </a:p>
                </p:txBody>
              </p:sp>
              <p:sp>
                <p:nvSpPr>
                  <p:cNvPr id="21572" name="Rectangle 7236"/>
                  <p:cNvSpPr>
                    <a:spLocks noChangeArrowheads="1"/>
                  </p:cNvSpPr>
                  <p:nvPr/>
                </p:nvSpPr>
                <p:spPr bwMode="auto">
                  <a:xfrm>
                    <a:off x="3286" y="1220"/>
                    <a:ext cx="1417" cy="2"/>
                  </a:xfrm>
                  <a:prstGeom prst="rect">
                    <a:avLst/>
                  </a:prstGeom>
                  <a:solidFill>
                    <a:srgbClr val="2E0000"/>
                  </a:solidFill>
                  <a:ln w="9525">
                    <a:noFill/>
                    <a:miter lim="800000"/>
                    <a:headEnd/>
                    <a:tailEnd/>
                  </a:ln>
                </p:spPr>
                <p:txBody>
                  <a:bodyPr/>
                  <a:lstStyle/>
                  <a:p>
                    <a:endParaRPr lang="es-ES"/>
                  </a:p>
                </p:txBody>
              </p:sp>
              <p:sp>
                <p:nvSpPr>
                  <p:cNvPr id="21573" name="Rectangle 7237"/>
                  <p:cNvSpPr>
                    <a:spLocks noChangeArrowheads="1"/>
                  </p:cNvSpPr>
                  <p:nvPr/>
                </p:nvSpPr>
                <p:spPr bwMode="auto">
                  <a:xfrm>
                    <a:off x="3286" y="1222"/>
                    <a:ext cx="1417" cy="3"/>
                  </a:xfrm>
                  <a:prstGeom prst="rect">
                    <a:avLst/>
                  </a:prstGeom>
                  <a:solidFill>
                    <a:srgbClr val="300000"/>
                  </a:solidFill>
                  <a:ln w="9525">
                    <a:noFill/>
                    <a:miter lim="800000"/>
                    <a:headEnd/>
                    <a:tailEnd/>
                  </a:ln>
                </p:spPr>
                <p:txBody>
                  <a:bodyPr/>
                  <a:lstStyle/>
                  <a:p>
                    <a:endParaRPr lang="es-ES"/>
                  </a:p>
                </p:txBody>
              </p:sp>
              <p:sp>
                <p:nvSpPr>
                  <p:cNvPr id="21574" name="Rectangle 7238"/>
                  <p:cNvSpPr>
                    <a:spLocks noChangeArrowheads="1"/>
                  </p:cNvSpPr>
                  <p:nvPr/>
                </p:nvSpPr>
                <p:spPr bwMode="auto">
                  <a:xfrm>
                    <a:off x="3286" y="1225"/>
                    <a:ext cx="1417" cy="1"/>
                  </a:xfrm>
                  <a:prstGeom prst="rect">
                    <a:avLst/>
                  </a:prstGeom>
                  <a:solidFill>
                    <a:srgbClr val="320000"/>
                  </a:solidFill>
                  <a:ln w="9525">
                    <a:noFill/>
                    <a:miter lim="800000"/>
                    <a:headEnd/>
                    <a:tailEnd/>
                  </a:ln>
                </p:spPr>
                <p:txBody>
                  <a:bodyPr/>
                  <a:lstStyle/>
                  <a:p>
                    <a:endParaRPr lang="es-ES"/>
                  </a:p>
                </p:txBody>
              </p:sp>
              <p:sp>
                <p:nvSpPr>
                  <p:cNvPr id="21575" name="Rectangle 7239"/>
                  <p:cNvSpPr>
                    <a:spLocks noChangeArrowheads="1"/>
                  </p:cNvSpPr>
                  <p:nvPr/>
                </p:nvSpPr>
                <p:spPr bwMode="auto">
                  <a:xfrm>
                    <a:off x="3286" y="1226"/>
                    <a:ext cx="1417" cy="3"/>
                  </a:xfrm>
                  <a:prstGeom prst="rect">
                    <a:avLst/>
                  </a:prstGeom>
                  <a:solidFill>
                    <a:srgbClr val="340000"/>
                  </a:solidFill>
                  <a:ln w="9525">
                    <a:noFill/>
                    <a:miter lim="800000"/>
                    <a:headEnd/>
                    <a:tailEnd/>
                  </a:ln>
                </p:spPr>
                <p:txBody>
                  <a:bodyPr/>
                  <a:lstStyle/>
                  <a:p>
                    <a:endParaRPr lang="es-ES"/>
                  </a:p>
                </p:txBody>
              </p:sp>
              <p:sp>
                <p:nvSpPr>
                  <p:cNvPr id="21576" name="Rectangle 7240"/>
                  <p:cNvSpPr>
                    <a:spLocks noChangeArrowheads="1"/>
                  </p:cNvSpPr>
                  <p:nvPr/>
                </p:nvSpPr>
                <p:spPr bwMode="auto">
                  <a:xfrm>
                    <a:off x="3286" y="1229"/>
                    <a:ext cx="1417" cy="3"/>
                  </a:xfrm>
                  <a:prstGeom prst="rect">
                    <a:avLst/>
                  </a:prstGeom>
                  <a:solidFill>
                    <a:srgbClr val="360000"/>
                  </a:solidFill>
                  <a:ln w="9525">
                    <a:noFill/>
                    <a:miter lim="800000"/>
                    <a:headEnd/>
                    <a:tailEnd/>
                  </a:ln>
                </p:spPr>
                <p:txBody>
                  <a:bodyPr/>
                  <a:lstStyle/>
                  <a:p>
                    <a:endParaRPr lang="es-ES"/>
                  </a:p>
                </p:txBody>
              </p:sp>
              <p:sp>
                <p:nvSpPr>
                  <p:cNvPr id="21577" name="Rectangle 7241"/>
                  <p:cNvSpPr>
                    <a:spLocks noChangeArrowheads="1"/>
                  </p:cNvSpPr>
                  <p:nvPr/>
                </p:nvSpPr>
                <p:spPr bwMode="auto">
                  <a:xfrm>
                    <a:off x="3286" y="1232"/>
                    <a:ext cx="1417" cy="1"/>
                  </a:xfrm>
                  <a:prstGeom prst="rect">
                    <a:avLst/>
                  </a:prstGeom>
                  <a:solidFill>
                    <a:srgbClr val="380000"/>
                  </a:solidFill>
                  <a:ln w="9525">
                    <a:noFill/>
                    <a:miter lim="800000"/>
                    <a:headEnd/>
                    <a:tailEnd/>
                  </a:ln>
                </p:spPr>
                <p:txBody>
                  <a:bodyPr/>
                  <a:lstStyle/>
                  <a:p>
                    <a:endParaRPr lang="es-ES"/>
                  </a:p>
                </p:txBody>
              </p:sp>
              <p:sp>
                <p:nvSpPr>
                  <p:cNvPr id="21578" name="Rectangle 7242"/>
                  <p:cNvSpPr>
                    <a:spLocks noChangeArrowheads="1"/>
                  </p:cNvSpPr>
                  <p:nvPr/>
                </p:nvSpPr>
                <p:spPr bwMode="auto">
                  <a:xfrm>
                    <a:off x="3286" y="1233"/>
                    <a:ext cx="1417" cy="2"/>
                  </a:xfrm>
                  <a:prstGeom prst="rect">
                    <a:avLst/>
                  </a:prstGeom>
                  <a:solidFill>
                    <a:srgbClr val="3A0000"/>
                  </a:solidFill>
                  <a:ln w="9525">
                    <a:noFill/>
                    <a:miter lim="800000"/>
                    <a:headEnd/>
                    <a:tailEnd/>
                  </a:ln>
                </p:spPr>
                <p:txBody>
                  <a:bodyPr/>
                  <a:lstStyle/>
                  <a:p>
                    <a:endParaRPr lang="es-ES"/>
                  </a:p>
                </p:txBody>
              </p:sp>
              <p:sp>
                <p:nvSpPr>
                  <p:cNvPr id="21579" name="Rectangle 7243"/>
                  <p:cNvSpPr>
                    <a:spLocks noChangeArrowheads="1"/>
                  </p:cNvSpPr>
                  <p:nvPr/>
                </p:nvSpPr>
                <p:spPr bwMode="auto">
                  <a:xfrm>
                    <a:off x="3286" y="1235"/>
                    <a:ext cx="1417" cy="2"/>
                  </a:xfrm>
                  <a:prstGeom prst="rect">
                    <a:avLst/>
                  </a:prstGeom>
                  <a:solidFill>
                    <a:srgbClr val="3C0000"/>
                  </a:solidFill>
                  <a:ln w="9525">
                    <a:noFill/>
                    <a:miter lim="800000"/>
                    <a:headEnd/>
                    <a:tailEnd/>
                  </a:ln>
                </p:spPr>
                <p:txBody>
                  <a:bodyPr/>
                  <a:lstStyle/>
                  <a:p>
                    <a:endParaRPr lang="es-ES"/>
                  </a:p>
                </p:txBody>
              </p:sp>
              <p:sp>
                <p:nvSpPr>
                  <p:cNvPr id="21580" name="Rectangle 7244"/>
                  <p:cNvSpPr>
                    <a:spLocks noChangeArrowheads="1"/>
                  </p:cNvSpPr>
                  <p:nvPr/>
                </p:nvSpPr>
                <p:spPr bwMode="auto">
                  <a:xfrm>
                    <a:off x="3286" y="1237"/>
                    <a:ext cx="1417" cy="2"/>
                  </a:xfrm>
                  <a:prstGeom prst="rect">
                    <a:avLst/>
                  </a:prstGeom>
                  <a:solidFill>
                    <a:srgbClr val="3E0000"/>
                  </a:solidFill>
                  <a:ln w="9525">
                    <a:noFill/>
                    <a:miter lim="800000"/>
                    <a:headEnd/>
                    <a:tailEnd/>
                  </a:ln>
                </p:spPr>
                <p:txBody>
                  <a:bodyPr/>
                  <a:lstStyle/>
                  <a:p>
                    <a:endParaRPr lang="es-ES"/>
                  </a:p>
                </p:txBody>
              </p:sp>
              <p:sp>
                <p:nvSpPr>
                  <p:cNvPr id="21581" name="Rectangle 7245"/>
                  <p:cNvSpPr>
                    <a:spLocks noChangeArrowheads="1"/>
                  </p:cNvSpPr>
                  <p:nvPr/>
                </p:nvSpPr>
                <p:spPr bwMode="auto">
                  <a:xfrm>
                    <a:off x="3286" y="1239"/>
                    <a:ext cx="1417" cy="2"/>
                  </a:xfrm>
                  <a:prstGeom prst="rect">
                    <a:avLst/>
                  </a:prstGeom>
                  <a:solidFill>
                    <a:srgbClr val="400000"/>
                  </a:solidFill>
                  <a:ln w="9525">
                    <a:noFill/>
                    <a:miter lim="800000"/>
                    <a:headEnd/>
                    <a:tailEnd/>
                  </a:ln>
                </p:spPr>
                <p:txBody>
                  <a:bodyPr/>
                  <a:lstStyle/>
                  <a:p>
                    <a:endParaRPr lang="es-ES"/>
                  </a:p>
                </p:txBody>
              </p:sp>
              <p:sp>
                <p:nvSpPr>
                  <p:cNvPr id="21582" name="Rectangle 7246"/>
                  <p:cNvSpPr>
                    <a:spLocks noChangeArrowheads="1"/>
                  </p:cNvSpPr>
                  <p:nvPr/>
                </p:nvSpPr>
                <p:spPr bwMode="auto">
                  <a:xfrm>
                    <a:off x="3286" y="1241"/>
                    <a:ext cx="1417" cy="2"/>
                  </a:xfrm>
                  <a:prstGeom prst="rect">
                    <a:avLst/>
                  </a:prstGeom>
                  <a:solidFill>
                    <a:srgbClr val="420000"/>
                  </a:solidFill>
                  <a:ln w="9525">
                    <a:noFill/>
                    <a:miter lim="800000"/>
                    <a:headEnd/>
                    <a:tailEnd/>
                  </a:ln>
                </p:spPr>
                <p:txBody>
                  <a:bodyPr/>
                  <a:lstStyle/>
                  <a:p>
                    <a:endParaRPr lang="es-ES"/>
                  </a:p>
                </p:txBody>
              </p:sp>
              <p:sp>
                <p:nvSpPr>
                  <p:cNvPr id="21583" name="Rectangle 7247"/>
                  <p:cNvSpPr>
                    <a:spLocks noChangeArrowheads="1"/>
                  </p:cNvSpPr>
                  <p:nvPr/>
                </p:nvSpPr>
                <p:spPr bwMode="auto">
                  <a:xfrm>
                    <a:off x="3286" y="1243"/>
                    <a:ext cx="1417" cy="2"/>
                  </a:xfrm>
                  <a:prstGeom prst="rect">
                    <a:avLst/>
                  </a:prstGeom>
                  <a:solidFill>
                    <a:srgbClr val="440000"/>
                  </a:solidFill>
                  <a:ln w="9525">
                    <a:noFill/>
                    <a:miter lim="800000"/>
                    <a:headEnd/>
                    <a:tailEnd/>
                  </a:ln>
                </p:spPr>
                <p:txBody>
                  <a:bodyPr/>
                  <a:lstStyle/>
                  <a:p>
                    <a:endParaRPr lang="es-ES"/>
                  </a:p>
                </p:txBody>
              </p:sp>
              <p:sp>
                <p:nvSpPr>
                  <p:cNvPr id="21584" name="Rectangle 7248"/>
                  <p:cNvSpPr>
                    <a:spLocks noChangeArrowheads="1"/>
                  </p:cNvSpPr>
                  <p:nvPr/>
                </p:nvSpPr>
                <p:spPr bwMode="auto">
                  <a:xfrm>
                    <a:off x="3286" y="1245"/>
                    <a:ext cx="1417" cy="3"/>
                  </a:xfrm>
                  <a:prstGeom prst="rect">
                    <a:avLst/>
                  </a:prstGeom>
                  <a:solidFill>
                    <a:srgbClr val="460000"/>
                  </a:solidFill>
                  <a:ln w="9525">
                    <a:noFill/>
                    <a:miter lim="800000"/>
                    <a:headEnd/>
                    <a:tailEnd/>
                  </a:ln>
                </p:spPr>
                <p:txBody>
                  <a:bodyPr/>
                  <a:lstStyle/>
                  <a:p>
                    <a:endParaRPr lang="es-ES"/>
                  </a:p>
                </p:txBody>
              </p:sp>
              <p:sp>
                <p:nvSpPr>
                  <p:cNvPr id="21585" name="Rectangle 7249"/>
                  <p:cNvSpPr>
                    <a:spLocks noChangeArrowheads="1"/>
                  </p:cNvSpPr>
                  <p:nvPr/>
                </p:nvSpPr>
                <p:spPr bwMode="auto">
                  <a:xfrm>
                    <a:off x="3286" y="1248"/>
                    <a:ext cx="1417" cy="1"/>
                  </a:xfrm>
                  <a:prstGeom prst="rect">
                    <a:avLst/>
                  </a:prstGeom>
                  <a:solidFill>
                    <a:srgbClr val="480000"/>
                  </a:solidFill>
                  <a:ln w="9525">
                    <a:noFill/>
                    <a:miter lim="800000"/>
                    <a:headEnd/>
                    <a:tailEnd/>
                  </a:ln>
                </p:spPr>
                <p:txBody>
                  <a:bodyPr/>
                  <a:lstStyle/>
                  <a:p>
                    <a:endParaRPr lang="es-ES"/>
                  </a:p>
                </p:txBody>
              </p:sp>
              <p:sp>
                <p:nvSpPr>
                  <p:cNvPr id="21586" name="Rectangle 7250"/>
                  <p:cNvSpPr>
                    <a:spLocks noChangeArrowheads="1"/>
                  </p:cNvSpPr>
                  <p:nvPr/>
                </p:nvSpPr>
                <p:spPr bwMode="auto">
                  <a:xfrm>
                    <a:off x="3286" y="1249"/>
                    <a:ext cx="1417" cy="2"/>
                  </a:xfrm>
                  <a:prstGeom prst="rect">
                    <a:avLst/>
                  </a:prstGeom>
                  <a:solidFill>
                    <a:srgbClr val="4A0000"/>
                  </a:solidFill>
                  <a:ln w="9525">
                    <a:noFill/>
                    <a:miter lim="800000"/>
                    <a:headEnd/>
                    <a:tailEnd/>
                  </a:ln>
                </p:spPr>
                <p:txBody>
                  <a:bodyPr/>
                  <a:lstStyle/>
                  <a:p>
                    <a:endParaRPr lang="es-ES"/>
                  </a:p>
                </p:txBody>
              </p:sp>
              <p:sp>
                <p:nvSpPr>
                  <p:cNvPr id="21587" name="Rectangle 7251"/>
                  <p:cNvSpPr>
                    <a:spLocks noChangeArrowheads="1"/>
                  </p:cNvSpPr>
                  <p:nvPr/>
                </p:nvSpPr>
                <p:spPr bwMode="auto">
                  <a:xfrm>
                    <a:off x="3286" y="1251"/>
                    <a:ext cx="1417" cy="3"/>
                  </a:xfrm>
                  <a:prstGeom prst="rect">
                    <a:avLst/>
                  </a:prstGeom>
                  <a:solidFill>
                    <a:srgbClr val="4C0000"/>
                  </a:solidFill>
                  <a:ln w="9525">
                    <a:noFill/>
                    <a:miter lim="800000"/>
                    <a:headEnd/>
                    <a:tailEnd/>
                  </a:ln>
                </p:spPr>
                <p:txBody>
                  <a:bodyPr/>
                  <a:lstStyle/>
                  <a:p>
                    <a:endParaRPr lang="es-ES"/>
                  </a:p>
                </p:txBody>
              </p:sp>
              <p:sp>
                <p:nvSpPr>
                  <p:cNvPr id="21588" name="Rectangle 7252"/>
                  <p:cNvSpPr>
                    <a:spLocks noChangeArrowheads="1"/>
                  </p:cNvSpPr>
                  <p:nvPr/>
                </p:nvSpPr>
                <p:spPr bwMode="auto">
                  <a:xfrm>
                    <a:off x="3286" y="1254"/>
                    <a:ext cx="1417" cy="1"/>
                  </a:xfrm>
                  <a:prstGeom prst="rect">
                    <a:avLst/>
                  </a:prstGeom>
                  <a:solidFill>
                    <a:srgbClr val="4E0000"/>
                  </a:solidFill>
                  <a:ln w="9525">
                    <a:noFill/>
                    <a:miter lim="800000"/>
                    <a:headEnd/>
                    <a:tailEnd/>
                  </a:ln>
                </p:spPr>
                <p:txBody>
                  <a:bodyPr/>
                  <a:lstStyle/>
                  <a:p>
                    <a:endParaRPr lang="es-ES"/>
                  </a:p>
                </p:txBody>
              </p:sp>
              <p:sp>
                <p:nvSpPr>
                  <p:cNvPr id="21589" name="Rectangle 7253"/>
                  <p:cNvSpPr>
                    <a:spLocks noChangeArrowheads="1"/>
                  </p:cNvSpPr>
                  <p:nvPr/>
                </p:nvSpPr>
                <p:spPr bwMode="auto">
                  <a:xfrm>
                    <a:off x="3286" y="1255"/>
                    <a:ext cx="1417" cy="3"/>
                  </a:xfrm>
                  <a:prstGeom prst="rect">
                    <a:avLst/>
                  </a:prstGeom>
                  <a:solidFill>
                    <a:srgbClr val="500000"/>
                  </a:solidFill>
                  <a:ln w="9525">
                    <a:noFill/>
                    <a:miter lim="800000"/>
                    <a:headEnd/>
                    <a:tailEnd/>
                  </a:ln>
                </p:spPr>
                <p:txBody>
                  <a:bodyPr/>
                  <a:lstStyle/>
                  <a:p>
                    <a:endParaRPr lang="es-ES"/>
                  </a:p>
                </p:txBody>
              </p:sp>
              <p:sp>
                <p:nvSpPr>
                  <p:cNvPr id="21590" name="Rectangle 7254"/>
                  <p:cNvSpPr>
                    <a:spLocks noChangeArrowheads="1"/>
                  </p:cNvSpPr>
                  <p:nvPr/>
                </p:nvSpPr>
                <p:spPr bwMode="auto">
                  <a:xfrm>
                    <a:off x="3286" y="1258"/>
                    <a:ext cx="1417" cy="2"/>
                  </a:xfrm>
                  <a:prstGeom prst="rect">
                    <a:avLst/>
                  </a:prstGeom>
                  <a:solidFill>
                    <a:srgbClr val="520000"/>
                  </a:solidFill>
                  <a:ln w="9525">
                    <a:noFill/>
                    <a:miter lim="800000"/>
                    <a:headEnd/>
                    <a:tailEnd/>
                  </a:ln>
                </p:spPr>
                <p:txBody>
                  <a:bodyPr/>
                  <a:lstStyle/>
                  <a:p>
                    <a:endParaRPr lang="es-ES"/>
                  </a:p>
                </p:txBody>
              </p:sp>
              <p:sp>
                <p:nvSpPr>
                  <p:cNvPr id="21591" name="Rectangle 7255"/>
                  <p:cNvSpPr>
                    <a:spLocks noChangeArrowheads="1"/>
                  </p:cNvSpPr>
                  <p:nvPr/>
                </p:nvSpPr>
                <p:spPr bwMode="auto">
                  <a:xfrm>
                    <a:off x="3286" y="1260"/>
                    <a:ext cx="1417" cy="2"/>
                  </a:xfrm>
                  <a:prstGeom prst="rect">
                    <a:avLst/>
                  </a:prstGeom>
                  <a:solidFill>
                    <a:srgbClr val="540000"/>
                  </a:solidFill>
                  <a:ln w="9525">
                    <a:noFill/>
                    <a:miter lim="800000"/>
                    <a:headEnd/>
                    <a:tailEnd/>
                  </a:ln>
                </p:spPr>
                <p:txBody>
                  <a:bodyPr/>
                  <a:lstStyle/>
                  <a:p>
                    <a:endParaRPr lang="es-ES"/>
                  </a:p>
                </p:txBody>
              </p:sp>
              <p:sp>
                <p:nvSpPr>
                  <p:cNvPr id="21592" name="Rectangle 7256"/>
                  <p:cNvSpPr>
                    <a:spLocks noChangeArrowheads="1"/>
                  </p:cNvSpPr>
                  <p:nvPr/>
                </p:nvSpPr>
                <p:spPr bwMode="auto">
                  <a:xfrm>
                    <a:off x="3286" y="1262"/>
                    <a:ext cx="1417" cy="2"/>
                  </a:xfrm>
                  <a:prstGeom prst="rect">
                    <a:avLst/>
                  </a:prstGeom>
                  <a:solidFill>
                    <a:srgbClr val="560000"/>
                  </a:solidFill>
                  <a:ln w="9525">
                    <a:noFill/>
                    <a:miter lim="800000"/>
                    <a:headEnd/>
                    <a:tailEnd/>
                  </a:ln>
                </p:spPr>
                <p:txBody>
                  <a:bodyPr/>
                  <a:lstStyle/>
                  <a:p>
                    <a:endParaRPr lang="es-ES"/>
                  </a:p>
                </p:txBody>
              </p:sp>
              <p:sp>
                <p:nvSpPr>
                  <p:cNvPr id="21593" name="Rectangle 7257"/>
                  <p:cNvSpPr>
                    <a:spLocks noChangeArrowheads="1"/>
                  </p:cNvSpPr>
                  <p:nvPr/>
                </p:nvSpPr>
                <p:spPr bwMode="auto">
                  <a:xfrm>
                    <a:off x="3286" y="1264"/>
                    <a:ext cx="1417" cy="2"/>
                  </a:xfrm>
                  <a:prstGeom prst="rect">
                    <a:avLst/>
                  </a:prstGeom>
                  <a:solidFill>
                    <a:srgbClr val="580000"/>
                  </a:solidFill>
                  <a:ln w="9525">
                    <a:noFill/>
                    <a:miter lim="800000"/>
                    <a:headEnd/>
                    <a:tailEnd/>
                  </a:ln>
                </p:spPr>
                <p:txBody>
                  <a:bodyPr/>
                  <a:lstStyle/>
                  <a:p>
                    <a:endParaRPr lang="es-ES"/>
                  </a:p>
                </p:txBody>
              </p:sp>
              <p:sp>
                <p:nvSpPr>
                  <p:cNvPr id="21594" name="Rectangle 7258"/>
                  <p:cNvSpPr>
                    <a:spLocks noChangeArrowheads="1"/>
                  </p:cNvSpPr>
                  <p:nvPr/>
                </p:nvSpPr>
                <p:spPr bwMode="auto">
                  <a:xfrm>
                    <a:off x="3286" y="1266"/>
                    <a:ext cx="1417" cy="1"/>
                  </a:xfrm>
                  <a:prstGeom prst="rect">
                    <a:avLst/>
                  </a:prstGeom>
                  <a:solidFill>
                    <a:srgbClr val="5A0000"/>
                  </a:solidFill>
                  <a:ln w="9525">
                    <a:noFill/>
                    <a:miter lim="800000"/>
                    <a:headEnd/>
                    <a:tailEnd/>
                  </a:ln>
                </p:spPr>
                <p:txBody>
                  <a:bodyPr/>
                  <a:lstStyle/>
                  <a:p>
                    <a:endParaRPr lang="es-ES"/>
                  </a:p>
                </p:txBody>
              </p:sp>
              <p:sp>
                <p:nvSpPr>
                  <p:cNvPr id="21595" name="Rectangle 7259"/>
                  <p:cNvSpPr>
                    <a:spLocks noChangeArrowheads="1"/>
                  </p:cNvSpPr>
                  <p:nvPr/>
                </p:nvSpPr>
                <p:spPr bwMode="auto">
                  <a:xfrm>
                    <a:off x="3286" y="1267"/>
                    <a:ext cx="1417" cy="3"/>
                  </a:xfrm>
                  <a:prstGeom prst="rect">
                    <a:avLst/>
                  </a:prstGeom>
                  <a:solidFill>
                    <a:srgbClr val="5C0000"/>
                  </a:solidFill>
                  <a:ln w="9525">
                    <a:noFill/>
                    <a:miter lim="800000"/>
                    <a:headEnd/>
                    <a:tailEnd/>
                  </a:ln>
                </p:spPr>
                <p:txBody>
                  <a:bodyPr/>
                  <a:lstStyle/>
                  <a:p>
                    <a:endParaRPr lang="es-ES"/>
                  </a:p>
                </p:txBody>
              </p:sp>
              <p:sp>
                <p:nvSpPr>
                  <p:cNvPr id="21596" name="Rectangle 7260"/>
                  <p:cNvSpPr>
                    <a:spLocks noChangeArrowheads="1"/>
                  </p:cNvSpPr>
                  <p:nvPr/>
                </p:nvSpPr>
                <p:spPr bwMode="auto">
                  <a:xfrm>
                    <a:off x="3286" y="1270"/>
                    <a:ext cx="1417" cy="2"/>
                  </a:xfrm>
                  <a:prstGeom prst="rect">
                    <a:avLst/>
                  </a:prstGeom>
                  <a:solidFill>
                    <a:srgbClr val="5E0000"/>
                  </a:solidFill>
                  <a:ln w="9525">
                    <a:noFill/>
                    <a:miter lim="800000"/>
                    <a:headEnd/>
                    <a:tailEnd/>
                  </a:ln>
                </p:spPr>
                <p:txBody>
                  <a:bodyPr/>
                  <a:lstStyle/>
                  <a:p>
                    <a:endParaRPr lang="es-ES"/>
                  </a:p>
                </p:txBody>
              </p:sp>
              <p:sp>
                <p:nvSpPr>
                  <p:cNvPr id="21597" name="Rectangle 7261"/>
                  <p:cNvSpPr>
                    <a:spLocks noChangeArrowheads="1"/>
                  </p:cNvSpPr>
                  <p:nvPr/>
                </p:nvSpPr>
                <p:spPr bwMode="auto">
                  <a:xfrm>
                    <a:off x="3286" y="1272"/>
                    <a:ext cx="1417" cy="2"/>
                  </a:xfrm>
                  <a:prstGeom prst="rect">
                    <a:avLst/>
                  </a:prstGeom>
                  <a:solidFill>
                    <a:srgbClr val="600000"/>
                  </a:solidFill>
                  <a:ln w="9525">
                    <a:noFill/>
                    <a:miter lim="800000"/>
                    <a:headEnd/>
                    <a:tailEnd/>
                  </a:ln>
                </p:spPr>
                <p:txBody>
                  <a:bodyPr/>
                  <a:lstStyle/>
                  <a:p>
                    <a:endParaRPr lang="es-ES"/>
                  </a:p>
                </p:txBody>
              </p:sp>
              <p:sp>
                <p:nvSpPr>
                  <p:cNvPr id="21598" name="Rectangle 7262"/>
                  <p:cNvSpPr>
                    <a:spLocks noChangeArrowheads="1"/>
                  </p:cNvSpPr>
                  <p:nvPr/>
                </p:nvSpPr>
                <p:spPr bwMode="auto">
                  <a:xfrm>
                    <a:off x="3286" y="1274"/>
                    <a:ext cx="1417" cy="3"/>
                  </a:xfrm>
                  <a:prstGeom prst="rect">
                    <a:avLst/>
                  </a:prstGeom>
                  <a:solidFill>
                    <a:srgbClr val="620000"/>
                  </a:solidFill>
                  <a:ln w="9525">
                    <a:noFill/>
                    <a:miter lim="800000"/>
                    <a:headEnd/>
                    <a:tailEnd/>
                  </a:ln>
                </p:spPr>
                <p:txBody>
                  <a:bodyPr/>
                  <a:lstStyle/>
                  <a:p>
                    <a:endParaRPr lang="es-ES"/>
                  </a:p>
                </p:txBody>
              </p:sp>
              <p:sp>
                <p:nvSpPr>
                  <p:cNvPr id="21599" name="Rectangle 7263"/>
                  <p:cNvSpPr>
                    <a:spLocks noChangeArrowheads="1"/>
                  </p:cNvSpPr>
                  <p:nvPr/>
                </p:nvSpPr>
                <p:spPr bwMode="auto">
                  <a:xfrm>
                    <a:off x="3286" y="1277"/>
                    <a:ext cx="1417" cy="2"/>
                  </a:xfrm>
                  <a:prstGeom prst="rect">
                    <a:avLst/>
                  </a:prstGeom>
                  <a:solidFill>
                    <a:srgbClr val="640000"/>
                  </a:solidFill>
                  <a:ln w="9525">
                    <a:noFill/>
                    <a:miter lim="800000"/>
                    <a:headEnd/>
                    <a:tailEnd/>
                  </a:ln>
                </p:spPr>
                <p:txBody>
                  <a:bodyPr/>
                  <a:lstStyle/>
                  <a:p>
                    <a:endParaRPr lang="es-ES"/>
                  </a:p>
                </p:txBody>
              </p:sp>
              <p:sp>
                <p:nvSpPr>
                  <p:cNvPr id="21600" name="Rectangle 7264"/>
                  <p:cNvSpPr>
                    <a:spLocks noChangeArrowheads="1"/>
                  </p:cNvSpPr>
                  <p:nvPr/>
                </p:nvSpPr>
                <p:spPr bwMode="auto">
                  <a:xfrm>
                    <a:off x="3286" y="1279"/>
                    <a:ext cx="1417" cy="2"/>
                  </a:xfrm>
                  <a:prstGeom prst="rect">
                    <a:avLst/>
                  </a:prstGeom>
                  <a:solidFill>
                    <a:srgbClr val="660000"/>
                  </a:solidFill>
                  <a:ln w="9525">
                    <a:noFill/>
                    <a:miter lim="800000"/>
                    <a:headEnd/>
                    <a:tailEnd/>
                  </a:ln>
                </p:spPr>
                <p:txBody>
                  <a:bodyPr/>
                  <a:lstStyle/>
                  <a:p>
                    <a:endParaRPr lang="es-ES"/>
                  </a:p>
                </p:txBody>
              </p:sp>
              <p:sp>
                <p:nvSpPr>
                  <p:cNvPr id="21601" name="Rectangle 7265"/>
                  <p:cNvSpPr>
                    <a:spLocks noChangeArrowheads="1"/>
                  </p:cNvSpPr>
                  <p:nvPr/>
                </p:nvSpPr>
                <p:spPr bwMode="auto">
                  <a:xfrm>
                    <a:off x="3286" y="1281"/>
                    <a:ext cx="1417" cy="2"/>
                  </a:xfrm>
                  <a:prstGeom prst="rect">
                    <a:avLst/>
                  </a:prstGeom>
                  <a:solidFill>
                    <a:srgbClr val="680000"/>
                  </a:solidFill>
                  <a:ln w="9525">
                    <a:noFill/>
                    <a:miter lim="800000"/>
                    <a:headEnd/>
                    <a:tailEnd/>
                  </a:ln>
                </p:spPr>
                <p:txBody>
                  <a:bodyPr/>
                  <a:lstStyle/>
                  <a:p>
                    <a:endParaRPr lang="es-ES"/>
                  </a:p>
                </p:txBody>
              </p:sp>
              <p:sp>
                <p:nvSpPr>
                  <p:cNvPr id="21602" name="Rectangle 7266"/>
                  <p:cNvSpPr>
                    <a:spLocks noChangeArrowheads="1"/>
                  </p:cNvSpPr>
                  <p:nvPr/>
                </p:nvSpPr>
                <p:spPr bwMode="auto">
                  <a:xfrm>
                    <a:off x="3286" y="1283"/>
                    <a:ext cx="1417" cy="2"/>
                  </a:xfrm>
                  <a:prstGeom prst="rect">
                    <a:avLst/>
                  </a:prstGeom>
                  <a:solidFill>
                    <a:srgbClr val="6A0000"/>
                  </a:solidFill>
                  <a:ln w="9525">
                    <a:noFill/>
                    <a:miter lim="800000"/>
                    <a:headEnd/>
                    <a:tailEnd/>
                  </a:ln>
                </p:spPr>
                <p:txBody>
                  <a:bodyPr/>
                  <a:lstStyle/>
                  <a:p>
                    <a:endParaRPr lang="es-ES"/>
                  </a:p>
                </p:txBody>
              </p:sp>
              <p:sp>
                <p:nvSpPr>
                  <p:cNvPr id="21603" name="Rectangle 7267"/>
                  <p:cNvSpPr>
                    <a:spLocks noChangeArrowheads="1"/>
                  </p:cNvSpPr>
                  <p:nvPr/>
                </p:nvSpPr>
                <p:spPr bwMode="auto">
                  <a:xfrm>
                    <a:off x="3286" y="1285"/>
                    <a:ext cx="1417" cy="1"/>
                  </a:xfrm>
                  <a:prstGeom prst="rect">
                    <a:avLst/>
                  </a:prstGeom>
                  <a:solidFill>
                    <a:srgbClr val="6C0000"/>
                  </a:solidFill>
                  <a:ln w="9525">
                    <a:noFill/>
                    <a:miter lim="800000"/>
                    <a:headEnd/>
                    <a:tailEnd/>
                  </a:ln>
                </p:spPr>
                <p:txBody>
                  <a:bodyPr/>
                  <a:lstStyle/>
                  <a:p>
                    <a:endParaRPr lang="es-ES"/>
                  </a:p>
                </p:txBody>
              </p:sp>
              <p:sp>
                <p:nvSpPr>
                  <p:cNvPr id="21604" name="Rectangle 7268"/>
                  <p:cNvSpPr>
                    <a:spLocks noChangeArrowheads="1"/>
                  </p:cNvSpPr>
                  <p:nvPr/>
                </p:nvSpPr>
                <p:spPr bwMode="auto">
                  <a:xfrm>
                    <a:off x="3286" y="1286"/>
                    <a:ext cx="1417" cy="3"/>
                  </a:xfrm>
                  <a:prstGeom prst="rect">
                    <a:avLst/>
                  </a:prstGeom>
                  <a:solidFill>
                    <a:srgbClr val="6E0000"/>
                  </a:solidFill>
                  <a:ln w="9525">
                    <a:noFill/>
                    <a:miter lim="800000"/>
                    <a:headEnd/>
                    <a:tailEnd/>
                  </a:ln>
                </p:spPr>
                <p:txBody>
                  <a:bodyPr/>
                  <a:lstStyle/>
                  <a:p>
                    <a:endParaRPr lang="es-ES"/>
                  </a:p>
                </p:txBody>
              </p:sp>
              <p:sp>
                <p:nvSpPr>
                  <p:cNvPr id="21605" name="Rectangle 7269"/>
                  <p:cNvSpPr>
                    <a:spLocks noChangeArrowheads="1"/>
                  </p:cNvSpPr>
                  <p:nvPr/>
                </p:nvSpPr>
                <p:spPr bwMode="auto">
                  <a:xfrm>
                    <a:off x="3286" y="1289"/>
                    <a:ext cx="1417" cy="2"/>
                  </a:xfrm>
                  <a:prstGeom prst="rect">
                    <a:avLst/>
                  </a:prstGeom>
                  <a:solidFill>
                    <a:srgbClr val="700000"/>
                  </a:solidFill>
                  <a:ln w="9525">
                    <a:noFill/>
                    <a:miter lim="800000"/>
                    <a:headEnd/>
                    <a:tailEnd/>
                  </a:ln>
                </p:spPr>
                <p:txBody>
                  <a:bodyPr/>
                  <a:lstStyle/>
                  <a:p>
                    <a:endParaRPr lang="es-ES"/>
                  </a:p>
                </p:txBody>
              </p:sp>
              <p:sp>
                <p:nvSpPr>
                  <p:cNvPr id="21606" name="Rectangle 7270"/>
                  <p:cNvSpPr>
                    <a:spLocks noChangeArrowheads="1"/>
                  </p:cNvSpPr>
                  <p:nvPr/>
                </p:nvSpPr>
                <p:spPr bwMode="auto">
                  <a:xfrm>
                    <a:off x="3286" y="1291"/>
                    <a:ext cx="1417" cy="2"/>
                  </a:xfrm>
                  <a:prstGeom prst="rect">
                    <a:avLst/>
                  </a:prstGeom>
                  <a:solidFill>
                    <a:srgbClr val="720000"/>
                  </a:solidFill>
                  <a:ln w="9525">
                    <a:noFill/>
                    <a:miter lim="800000"/>
                    <a:headEnd/>
                    <a:tailEnd/>
                  </a:ln>
                </p:spPr>
                <p:txBody>
                  <a:bodyPr/>
                  <a:lstStyle/>
                  <a:p>
                    <a:endParaRPr lang="es-ES"/>
                  </a:p>
                </p:txBody>
              </p:sp>
              <p:sp>
                <p:nvSpPr>
                  <p:cNvPr id="21607" name="Rectangle 7271"/>
                  <p:cNvSpPr>
                    <a:spLocks noChangeArrowheads="1"/>
                  </p:cNvSpPr>
                  <p:nvPr/>
                </p:nvSpPr>
                <p:spPr bwMode="auto">
                  <a:xfrm>
                    <a:off x="3286" y="1293"/>
                    <a:ext cx="1417" cy="2"/>
                  </a:xfrm>
                  <a:prstGeom prst="rect">
                    <a:avLst/>
                  </a:prstGeom>
                  <a:solidFill>
                    <a:srgbClr val="740000"/>
                  </a:solidFill>
                  <a:ln w="9525">
                    <a:noFill/>
                    <a:miter lim="800000"/>
                    <a:headEnd/>
                    <a:tailEnd/>
                  </a:ln>
                </p:spPr>
                <p:txBody>
                  <a:bodyPr/>
                  <a:lstStyle/>
                  <a:p>
                    <a:endParaRPr lang="es-ES"/>
                  </a:p>
                </p:txBody>
              </p:sp>
              <p:sp>
                <p:nvSpPr>
                  <p:cNvPr id="21608" name="Rectangle 7272"/>
                  <p:cNvSpPr>
                    <a:spLocks noChangeArrowheads="1"/>
                  </p:cNvSpPr>
                  <p:nvPr/>
                </p:nvSpPr>
                <p:spPr bwMode="auto">
                  <a:xfrm>
                    <a:off x="3286" y="1295"/>
                    <a:ext cx="1417" cy="2"/>
                  </a:xfrm>
                  <a:prstGeom prst="rect">
                    <a:avLst/>
                  </a:prstGeom>
                  <a:solidFill>
                    <a:srgbClr val="760000"/>
                  </a:solidFill>
                  <a:ln w="9525">
                    <a:noFill/>
                    <a:miter lim="800000"/>
                    <a:headEnd/>
                    <a:tailEnd/>
                  </a:ln>
                </p:spPr>
                <p:txBody>
                  <a:bodyPr/>
                  <a:lstStyle/>
                  <a:p>
                    <a:endParaRPr lang="es-ES"/>
                  </a:p>
                </p:txBody>
              </p:sp>
              <p:sp>
                <p:nvSpPr>
                  <p:cNvPr id="21609" name="Rectangle 7273"/>
                  <p:cNvSpPr>
                    <a:spLocks noChangeArrowheads="1"/>
                  </p:cNvSpPr>
                  <p:nvPr/>
                </p:nvSpPr>
                <p:spPr bwMode="auto">
                  <a:xfrm>
                    <a:off x="3286" y="1297"/>
                    <a:ext cx="1417" cy="3"/>
                  </a:xfrm>
                  <a:prstGeom prst="rect">
                    <a:avLst/>
                  </a:prstGeom>
                  <a:solidFill>
                    <a:srgbClr val="780000"/>
                  </a:solidFill>
                  <a:ln w="9525">
                    <a:noFill/>
                    <a:miter lim="800000"/>
                    <a:headEnd/>
                    <a:tailEnd/>
                  </a:ln>
                </p:spPr>
                <p:txBody>
                  <a:bodyPr/>
                  <a:lstStyle/>
                  <a:p>
                    <a:endParaRPr lang="es-ES"/>
                  </a:p>
                </p:txBody>
              </p:sp>
              <p:sp>
                <p:nvSpPr>
                  <p:cNvPr id="21610" name="Rectangle 7274"/>
                  <p:cNvSpPr>
                    <a:spLocks noChangeArrowheads="1"/>
                  </p:cNvSpPr>
                  <p:nvPr/>
                </p:nvSpPr>
                <p:spPr bwMode="auto">
                  <a:xfrm>
                    <a:off x="3286" y="1300"/>
                    <a:ext cx="1417" cy="2"/>
                  </a:xfrm>
                  <a:prstGeom prst="rect">
                    <a:avLst/>
                  </a:prstGeom>
                  <a:solidFill>
                    <a:srgbClr val="7A0000"/>
                  </a:solidFill>
                  <a:ln w="9525">
                    <a:noFill/>
                    <a:miter lim="800000"/>
                    <a:headEnd/>
                    <a:tailEnd/>
                  </a:ln>
                </p:spPr>
                <p:txBody>
                  <a:bodyPr/>
                  <a:lstStyle/>
                  <a:p>
                    <a:endParaRPr lang="es-ES"/>
                  </a:p>
                </p:txBody>
              </p:sp>
              <p:sp>
                <p:nvSpPr>
                  <p:cNvPr id="21611" name="Rectangle 7275"/>
                  <p:cNvSpPr>
                    <a:spLocks noChangeArrowheads="1"/>
                  </p:cNvSpPr>
                  <p:nvPr/>
                </p:nvSpPr>
                <p:spPr bwMode="auto">
                  <a:xfrm>
                    <a:off x="3286" y="1302"/>
                    <a:ext cx="1417" cy="2"/>
                  </a:xfrm>
                  <a:prstGeom prst="rect">
                    <a:avLst/>
                  </a:prstGeom>
                  <a:solidFill>
                    <a:srgbClr val="7C0000"/>
                  </a:solidFill>
                  <a:ln w="9525">
                    <a:noFill/>
                    <a:miter lim="800000"/>
                    <a:headEnd/>
                    <a:tailEnd/>
                  </a:ln>
                </p:spPr>
                <p:txBody>
                  <a:bodyPr/>
                  <a:lstStyle/>
                  <a:p>
                    <a:endParaRPr lang="es-ES"/>
                  </a:p>
                </p:txBody>
              </p:sp>
              <p:sp>
                <p:nvSpPr>
                  <p:cNvPr id="21612" name="Rectangle 7276"/>
                  <p:cNvSpPr>
                    <a:spLocks noChangeArrowheads="1"/>
                  </p:cNvSpPr>
                  <p:nvPr/>
                </p:nvSpPr>
                <p:spPr bwMode="auto">
                  <a:xfrm>
                    <a:off x="3286" y="1304"/>
                    <a:ext cx="1417" cy="2"/>
                  </a:xfrm>
                  <a:prstGeom prst="rect">
                    <a:avLst/>
                  </a:prstGeom>
                  <a:solidFill>
                    <a:srgbClr val="7E0000"/>
                  </a:solidFill>
                  <a:ln w="9525">
                    <a:noFill/>
                    <a:miter lim="800000"/>
                    <a:headEnd/>
                    <a:tailEnd/>
                  </a:ln>
                </p:spPr>
                <p:txBody>
                  <a:bodyPr/>
                  <a:lstStyle/>
                  <a:p>
                    <a:endParaRPr lang="es-ES"/>
                  </a:p>
                </p:txBody>
              </p:sp>
              <p:sp>
                <p:nvSpPr>
                  <p:cNvPr id="21613" name="Rectangle 7277"/>
                  <p:cNvSpPr>
                    <a:spLocks noChangeArrowheads="1"/>
                  </p:cNvSpPr>
                  <p:nvPr/>
                </p:nvSpPr>
                <p:spPr bwMode="auto">
                  <a:xfrm>
                    <a:off x="3286" y="1306"/>
                    <a:ext cx="1417" cy="3"/>
                  </a:xfrm>
                  <a:prstGeom prst="rect">
                    <a:avLst/>
                  </a:prstGeom>
                  <a:solidFill>
                    <a:srgbClr val="800000"/>
                  </a:solidFill>
                  <a:ln w="9525">
                    <a:noFill/>
                    <a:miter lim="800000"/>
                    <a:headEnd/>
                    <a:tailEnd/>
                  </a:ln>
                </p:spPr>
                <p:txBody>
                  <a:bodyPr/>
                  <a:lstStyle/>
                  <a:p>
                    <a:endParaRPr lang="es-ES"/>
                  </a:p>
                </p:txBody>
              </p:sp>
              <p:sp>
                <p:nvSpPr>
                  <p:cNvPr id="21614" name="Rectangle 7278"/>
                  <p:cNvSpPr>
                    <a:spLocks noChangeArrowheads="1"/>
                  </p:cNvSpPr>
                  <p:nvPr/>
                </p:nvSpPr>
                <p:spPr bwMode="auto">
                  <a:xfrm>
                    <a:off x="3286" y="1309"/>
                    <a:ext cx="1417" cy="1"/>
                  </a:xfrm>
                  <a:prstGeom prst="rect">
                    <a:avLst/>
                  </a:prstGeom>
                  <a:solidFill>
                    <a:srgbClr val="820000"/>
                  </a:solidFill>
                  <a:ln w="9525">
                    <a:noFill/>
                    <a:miter lim="800000"/>
                    <a:headEnd/>
                    <a:tailEnd/>
                  </a:ln>
                </p:spPr>
                <p:txBody>
                  <a:bodyPr/>
                  <a:lstStyle/>
                  <a:p>
                    <a:endParaRPr lang="es-ES"/>
                  </a:p>
                </p:txBody>
              </p:sp>
              <p:sp>
                <p:nvSpPr>
                  <p:cNvPr id="21615" name="Rectangle 7279"/>
                  <p:cNvSpPr>
                    <a:spLocks noChangeArrowheads="1"/>
                  </p:cNvSpPr>
                  <p:nvPr/>
                </p:nvSpPr>
                <p:spPr bwMode="auto">
                  <a:xfrm>
                    <a:off x="3286" y="1310"/>
                    <a:ext cx="1417" cy="3"/>
                  </a:xfrm>
                  <a:prstGeom prst="rect">
                    <a:avLst/>
                  </a:prstGeom>
                  <a:solidFill>
                    <a:srgbClr val="840000"/>
                  </a:solidFill>
                  <a:ln w="9525">
                    <a:noFill/>
                    <a:miter lim="800000"/>
                    <a:headEnd/>
                    <a:tailEnd/>
                  </a:ln>
                </p:spPr>
                <p:txBody>
                  <a:bodyPr/>
                  <a:lstStyle/>
                  <a:p>
                    <a:endParaRPr lang="es-ES"/>
                  </a:p>
                </p:txBody>
              </p:sp>
              <p:sp>
                <p:nvSpPr>
                  <p:cNvPr id="21616" name="Rectangle 7280"/>
                  <p:cNvSpPr>
                    <a:spLocks noChangeArrowheads="1"/>
                  </p:cNvSpPr>
                  <p:nvPr/>
                </p:nvSpPr>
                <p:spPr bwMode="auto">
                  <a:xfrm>
                    <a:off x="3286" y="1313"/>
                    <a:ext cx="1417" cy="2"/>
                  </a:xfrm>
                  <a:prstGeom prst="rect">
                    <a:avLst/>
                  </a:prstGeom>
                  <a:solidFill>
                    <a:srgbClr val="860000"/>
                  </a:solidFill>
                  <a:ln w="9525">
                    <a:noFill/>
                    <a:miter lim="800000"/>
                    <a:headEnd/>
                    <a:tailEnd/>
                  </a:ln>
                </p:spPr>
                <p:txBody>
                  <a:bodyPr/>
                  <a:lstStyle/>
                  <a:p>
                    <a:endParaRPr lang="es-ES"/>
                  </a:p>
                </p:txBody>
              </p:sp>
              <p:sp>
                <p:nvSpPr>
                  <p:cNvPr id="21617" name="Rectangle 7281"/>
                  <p:cNvSpPr>
                    <a:spLocks noChangeArrowheads="1"/>
                  </p:cNvSpPr>
                  <p:nvPr/>
                </p:nvSpPr>
                <p:spPr bwMode="auto">
                  <a:xfrm>
                    <a:off x="3286" y="1315"/>
                    <a:ext cx="1417" cy="2"/>
                  </a:xfrm>
                  <a:prstGeom prst="rect">
                    <a:avLst/>
                  </a:prstGeom>
                  <a:solidFill>
                    <a:srgbClr val="880000"/>
                  </a:solidFill>
                  <a:ln w="9525">
                    <a:noFill/>
                    <a:miter lim="800000"/>
                    <a:headEnd/>
                    <a:tailEnd/>
                  </a:ln>
                </p:spPr>
                <p:txBody>
                  <a:bodyPr/>
                  <a:lstStyle/>
                  <a:p>
                    <a:endParaRPr lang="es-ES"/>
                  </a:p>
                </p:txBody>
              </p:sp>
              <p:sp>
                <p:nvSpPr>
                  <p:cNvPr id="21618" name="Rectangle 7282"/>
                  <p:cNvSpPr>
                    <a:spLocks noChangeArrowheads="1"/>
                  </p:cNvSpPr>
                  <p:nvPr/>
                </p:nvSpPr>
                <p:spPr bwMode="auto">
                  <a:xfrm>
                    <a:off x="3286" y="1317"/>
                    <a:ext cx="1417" cy="3"/>
                  </a:xfrm>
                  <a:prstGeom prst="rect">
                    <a:avLst/>
                  </a:prstGeom>
                  <a:solidFill>
                    <a:srgbClr val="8A0000"/>
                  </a:solidFill>
                  <a:ln w="9525">
                    <a:noFill/>
                    <a:miter lim="800000"/>
                    <a:headEnd/>
                    <a:tailEnd/>
                  </a:ln>
                </p:spPr>
                <p:txBody>
                  <a:bodyPr/>
                  <a:lstStyle/>
                  <a:p>
                    <a:endParaRPr lang="es-ES"/>
                  </a:p>
                </p:txBody>
              </p:sp>
              <p:sp>
                <p:nvSpPr>
                  <p:cNvPr id="21619" name="Rectangle 7283"/>
                  <p:cNvSpPr>
                    <a:spLocks noChangeArrowheads="1"/>
                  </p:cNvSpPr>
                  <p:nvPr/>
                </p:nvSpPr>
                <p:spPr bwMode="auto">
                  <a:xfrm>
                    <a:off x="3286" y="1320"/>
                    <a:ext cx="1417" cy="1"/>
                  </a:xfrm>
                  <a:prstGeom prst="rect">
                    <a:avLst/>
                  </a:prstGeom>
                  <a:solidFill>
                    <a:srgbClr val="8C0000"/>
                  </a:solidFill>
                  <a:ln w="9525">
                    <a:noFill/>
                    <a:miter lim="800000"/>
                    <a:headEnd/>
                    <a:tailEnd/>
                  </a:ln>
                </p:spPr>
                <p:txBody>
                  <a:bodyPr/>
                  <a:lstStyle/>
                  <a:p>
                    <a:endParaRPr lang="es-ES"/>
                  </a:p>
                </p:txBody>
              </p:sp>
              <p:sp>
                <p:nvSpPr>
                  <p:cNvPr id="21620" name="Rectangle 7284"/>
                  <p:cNvSpPr>
                    <a:spLocks noChangeArrowheads="1"/>
                  </p:cNvSpPr>
                  <p:nvPr/>
                </p:nvSpPr>
                <p:spPr bwMode="auto">
                  <a:xfrm>
                    <a:off x="3286" y="1321"/>
                    <a:ext cx="1417" cy="3"/>
                  </a:xfrm>
                  <a:prstGeom prst="rect">
                    <a:avLst/>
                  </a:prstGeom>
                  <a:solidFill>
                    <a:srgbClr val="8E0000"/>
                  </a:solidFill>
                  <a:ln w="9525">
                    <a:noFill/>
                    <a:miter lim="800000"/>
                    <a:headEnd/>
                    <a:tailEnd/>
                  </a:ln>
                </p:spPr>
                <p:txBody>
                  <a:bodyPr/>
                  <a:lstStyle/>
                  <a:p>
                    <a:endParaRPr lang="es-ES"/>
                  </a:p>
                </p:txBody>
              </p:sp>
              <p:sp>
                <p:nvSpPr>
                  <p:cNvPr id="21621" name="Rectangle 7285"/>
                  <p:cNvSpPr>
                    <a:spLocks noChangeArrowheads="1"/>
                  </p:cNvSpPr>
                  <p:nvPr/>
                </p:nvSpPr>
                <p:spPr bwMode="auto">
                  <a:xfrm>
                    <a:off x="3286" y="1324"/>
                    <a:ext cx="1417" cy="3"/>
                  </a:xfrm>
                  <a:prstGeom prst="rect">
                    <a:avLst/>
                  </a:prstGeom>
                  <a:solidFill>
                    <a:srgbClr val="900000"/>
                  </a:solidFill>
                  <a:ln w="9525">
                    <a:noFill/>
                    <a:miter lim="800000"/>
                    <a:headEnd/>
                    <a:tailEnd/>
                  </a:ln>
                </p:spPr>
                <p:txBody>
                  <a:bodyPr/>
                  <a:lstStyle/>
                  <a:p>
                    <a:endParaRPr lang="es-ES"/>
                  </a:p>
                </p:txBody>
              </p:sp>
              <p:sp>
                <p:nvSpPr>
                  <p:cNvPr id="21622" name="Rectangle 7286"/>
                  <p:cNvSpPr>
                    <a:spLocks noChangeArrowheads="1"/>
                  </p:cNvSpPr>
                  <p:nvPr/>
                </p:nvSpPr>
                <p:spPr bwMode="auto">
                  <a:xfrm>
                    <a:off x="3286" y="1327"/>
                    <a:ext cx="1417" cy="2"/>
                  </a:xfrm>
                  <a:prstGeom prst="rect">
                    <a:avLst/>
                  </a:prstGeom>
                  <a:solidFill>
                    <a:srgbClr val="920000"/>
                  </a:solidFill>
                  <a:ln w="9525">
                    <a:noFill/>
                    <a:miter lim="800000"/>
                    <a:headEnd/>
                    <a:tailEnd/>
                  </a:ln>
                </p:spPr>
                <p:txBody>
                  <a:bodyPr/>
                  <a:lstStyle/>
                  <a:p>
                    <a:endParaRPr lang="es-ES"/>
                  </a:p>
                </p:txBody>
              </p:sp>
              <p:sp>
                <p:nvSpPr>
                  <p:cNvPr id="21623" name="Rectangle 7287"/>
                  <p:cNvSpPr>
                    <a:spLocks noChangeArrowheads="1"/>
                  </p:cNvSpPr>
                  <p:nvPr/>
                </p:nvSpPr>
                <p:spPr bwMode="auto">
                  <a:xfrm>
                    <a:off x="3286" y="1329"/>
                    <a:ext cx="1417" cy="3"/>
                  </a:xfrm>
                  <a:prstGeom prst="rect">
                    <a:avLst/>
                  </a:prstGeom>
                  <a:solidFill>
                    <a:srgbClr val="940000"/>
                  </a:solidFill>
                  <a:ln w="9525">
                    <a:noFill/>
                    <a:miter lim="800000"/>
                    <a:headEnd/>
                    <a:tailEnd/>
                  </a:ln>
                </p:spPr>
                <p:txBody>
                  <a:bodyPr/>
                  <a:lstStyle/>
                  <a:p>
                    <a:endParaRPr lang="es-ES"/>
                  </a:p>
                </p:txBody>
              </p:sp>
              <p:sp>
                <p:nvSpPr>
                  <p:cNvPr id="21624" name="Rectangle 7288"/>
                  <p:cNvSpPr>
                    <a:spLocks noChangeArrowheads="1"/>
                  </p:cNvSpPr>
                  <p:nvPr/>
                </p:nvSpPr>
                <p:spPr bwMode="auto">
                  <a:xfrm>
                    <a:off x="3286" y="1332"/>
                    <a:ext cx="1417" cy="2"/>
                  </a:xfrm>
                  <a:prstGeom prst="rect">
                    <a:avLst/>
                  </a:prstGeom>
                  <a:solidFill>
                    <a:srgbClr val="960000"/>
                  </a:solidFill>
                  <a:ln w="9525">
                    <a:noFill/>
                    <a:miter lim="800000"/>
                    <a:headEnd/>
                    <a:tailEnd/>
                  </a:ln>
                </p:spPr>
                <p:txBody>
                  <a:bodyPr/>
                  <a:lstStyle/>
                  <a:p>
                    <a:endParaRPr lang="es-ES"/>
                  </a:p>
                </p:txBody>
              </p:sp>
              <p:sp>
                <p:nvSpPr>
                  <p:cNvPr id="21625" name="Rectangle 7289"/>
                  <p:cNvSpPr>
                    <a:spLocks noChangeArrowheads="1"/>
                  </p:cNvSpPr>
                  <p:nvPr/>
                </p:nvSpPr>
                <p:spPr bwMode="auto">
                  <a:xfrm>
                    <a:off x="3286" y="1334"/>
                    <a:ext cx="1417" cy="3"/>
                  </a:xfrm>
                  <a:prstGeom prst="rect">
                    <a:avLst/>
                  </a:prstGeom>
                  <a:solidFill>
                    <a:srgbClr val="980000"/>
                  </a:solidFill>
                  <a:ln w="9525">
                    <a:noFill/>
                    <a:miter lim="800000"/>
                    <a:headEnd/>
                    <a:tailEnd/>
                  </a:ln>
                </p:spPr>
                <p:txBody>
                  <a:bodyPr/>
                  <a:lstStyle/>
                  <a:p>
                    <a:endParaRPr lang="es-ES"/>
                  </a:p>
                </p:txBody>
              </p:sp>
              <p:sp>
                <p:nvSpPr>
                  <p:cNvPr id="21626" name="Rectangle 7290"/>
                  <p:cNvSpPr>
                    <a:spLocks noChangeArrowheads="1"/>
                  </p:cNvSpPr>
                  <p:nvPr/>
                </p:nvSpPr>
                <p:spPr bwMode="auto">
                  <a:xfrm>
                    <a:off x="3286" y="1337"/>
                    <a:ext cx="1417" cy="2"/>
                  </a:xfrm>
                  <a:prstGeom prst="rect">
                    <a:avLst/>
                  </a:prstGeom>
                  <a:solidFill>
                    <a:srgbClr val="9A0000"/>
                  </a:solidFill>
                  <a:ln w="9525">
                    <a:noFill/>
                    <a:miter lim="800000"/>
                    <a:headEnd/>
                    <a:tailEnd/>
                  </a:ln>
                </p:spPr>
                <p:txBody>
                  <a:bodyPr/>
                  <a:lstStyle/>
                  <a:p>
                    <a:endParaRPr lang="es-ES"/>
                  </a:p>
                </p:txBody>
              </p:sp>
              <p:sp>
                <p:nvSpPr>
                  <p:cNvPr id="21627" name="Rectangle 7291"/>
                  <p:cNvSpPr>
                    <a:spLocks noChangeArrowheads="1"/>
                  </p:cNvSpPr>
                  <p:nvPr/>
                </p:nvSpPr>
                <p:spPr bwMode="auto">
                  <a:xfrm>
                    <a:off x="3286" y="1339"/>
                    <a:ext cx="1417" cy="4"/>
                  </a:xfrm>
                  <a:prstGeom prst="rect">
                    <a:avLst/>
                  </a:prstGeom>
                  <a:solidFill>
                    <a:srgbClr val="9C0000"/>
                  </a:solidFill>
                  <a:ln w="9525">
                    <a:noFill/>
                    <a:miter lim="800000"/>
                    <a:headEnd/>
                    <a:tailEnd/>
                  </a:ln>
                </p:spPr>
                <p:txBody>
                  <a:bodyPr/>
                  <a:lstStyle/>
                  <a:p>
                    <a:endParaRPr lang="es-ES"/>
                  </a:p>
                </p:txBody>
              </p:sp>
              <p:sp>
                <p:nvSpPr>
                  <p:cNvPr id="21628" name="Rectangle 7292"/>
                  <p:cNvSpPr>
                    <a:spLocks noChangeArrowheads="1"/>
                  </p:cNvSpPr>
                  <p:nvPr/>
                </p:nvSpPr>
                <p:spPr bwMode="auto">
                  <a:xfrm>
                    <a:off x="3286" y="1343"/>
                    <a:ext cx="1417" cy="1"/>
                  </a:xfrm>
                  <a:prstGeom prst="rect">
                    <a:avLst/>
                  </a:prstGeom>
                  <a:solidFill>
                    <a:srgbClr val="9E0000"/>
                  </a:solidFill>
                  <a:ln w="9525">
                    <a:noFill/>
                    <a:miter lim="800000"/>
                    <a:headEnd/>
                    <a:tailEnd/>
                  </a:ln>
                </p:spPr>
                <p:txBody>
                  <a:bodyPr/>
                  <a:lstStyle/>
                  <a:p>
                    <a:endParaRPr lang="es-ES"/>
                  </a:p>
                </p:txBody>
              </p:sp>
              <p:sp>
                <p:nvSpPr>
                  <p:cNvPr id="21629" name="Rectangle 7293"/>
                  <p:cNvSpPr>
                    <a:spLocks noChangeArrowheads="1"/>
                  </p:cNvSpPr>
                  <p:nvPr/>
                </p:nvSpPr>
                <p:spPr bwMode="auto">
                  <a:xfrm>
                    <a:off x="3286" y="1344"/>
                    <a:ext cx="1417" cy="4"/>
                  </a:xfrm>
                  <a:prstGeom prst="rect">
                    <a:avLst/>
                  </a:prstGeom>
                  <a:solidFill>
                    <a:srgbClr val="A00000"/>
                  </a:solidFill>
                  <a:ln w="9525">
                    <a:noFill/>
                    <a:miter lim="800000"/>
                    <a:headEnd/>
                    <a:tailEnd/>
                  </a:ln>
                </p:spPr>
                <p:txBody>
                  <a:bodyPr/>
                  <a:lstStyle/>
                  <a:p>
                    <a:endParaRPr lang="es-ES"/>
                  </a:p>
                </p:txBody>
              </p:sp>
              <p:sp>
                <p:nvSpPr>
                  <p:cNvPr id="21630" name="Rectangle 7294"/>
                  <p:cNvSpPr>
                    <a:spLocks noChangeArrowheads="1"/>
                  </p:cNvSpPr>
                  <p:nvPr/>
                </p:nvSpPr>
                <p:spPr bwMode="auto">
                  <a:xfrm>
                    <a:off x="3286" y="1348"/>
                    <a:ext cx="1417" cy="2"/>
                  </a:xfrm>
                  <a:prstGeom prst="rect">
                    <a:avLst/>
                  </a:prstGeom>
                  <a:solidFill>
                    <a:srgbClr val="A20000"/>
                  </a:solidFill>
                  <a:ln w="9525">
                    <a:noFill/>
                    <a:miter lim="800000"/>
                    <a:headEnd/>
                    <a:tailEnd/>
                  </a:ln>
                </p:spPr>
                <p:txBody>
                  <a:bodyPr/>
                  <a:lstStyle/>
                  <a:p>
                    <a:endParaRPr lang="es-ES"/>
                  </a:p>
                </p:txBody>
              </p:sp>
              <p:sp>
                <p:nvSpPr>
                  <p:cNvPr id="21631" name="Rectangle 7295"/>
                  <p:cNvSpPr>
                    <a:spLocks noChangeArrowheads="1"/>
                  </p:cNvSpPr>
                  <p:nvPr/>
                </p:nvSpPr>
                <p:spPr bwMode="auto">
                  <a:xfrm>
                    <a:off x="3286" y="1350"/>
                    <a:ext cx="1417" cy="4"/>
                  </a:xfrm>
                  <a:prstGeom prst="rect">
                    <a:avLst/>
                  </a:prstGeom>
                  <a:solidFill>
                    <a:srgbClr val="A40000"/>
                  </a:solidFill>
                  <a:ln w="9525">
                    <a:noFill/>
                    <a:miter lim="800000"/>
                    <a:headEnd/>
                    <a:tailEnd/>
                  </a:ln>
                </p:spPr>
                <p:txBody>
                  <a:bodyPr/>
                  <a:lstStyle/>
                  <a:p>
                    <a:endParaRPr lang="es-ES"/>
                  </a:p>
                </p:txBody>
              </p:sp>
              <p:sp>
                <p:nvSpPr>
                  <p:cNvPr id="21632" name="Rectangle 7296"/>
                  <p:cNvSpPr>
                    <a:spLocks noChangeArrowheads="1"/>
                  </p:cNvSpPr>
                  <p:nvPr/>
                </p:nvSpPr>
                <p:spPr bwMode="auto">
                  <a:xfrm>
                    <a:off x="3286" y="1354"/>
                    <a:ext cx="1417" cy="2"/>
                  </a:xfrm>
                  <a:prstGeom prst="rect">
                    <a:avLst/>
                  </a:prstGeom>
                  <a:solidFill>
                    <a:srgbClr val="A60000"/>
                  </a:solidFill>
                  <a:ln w="9525">
                    <a:noFill/>
                    <a:miter lim="800000"/>
                    <a:headEnd/>
                    <a:tailEnd/>
                  </a:ln>
                </p:spPr>
                <p:txBody>
                  <a:bodyPr/>
                  <a:lstStyle/>
                  <a:p>
                    <a:endParaRPr lang="es-ES"/>
                  </a:p>
                </p:txBody>
              </p:sp>
              <p:sp>
                <p:nvSpPr>
                  <p:cNvPr id="21633" name="Rectangle 7297"/>
                  <p:cNvSpPr>
                    <a:spLocks noChangeArrowheads="1"/>
                  </p:cNvSpPr>
                  <p:nvPr/>
                </p:nvSpPr>
                <p:spPr bwMode="auto">
                  <a:xfrm>
                    <a:off x="3286" y="1356"/>
                    <a:ext cx="1417" cy="3"/>
                  </a:xfrm>
                  <a:prstGeom prst="rect">
                    <a:avLst/>
                  </a:prstGeom>
                  <a:solidFill>
                    <a:srgbClr val="A80000"/>
                  </a:solidFill>
                  <a:ln w="9525">
                    <a:noFill/>
                    <a:miter lim="800000"/>
                    <a:headEnd/>
                    <a:tailEnd/>
                  </a:ln>
                </p:spPr>
                <p:txBody>
                  <a:bodyPr/>
                  <a:lstStyle/>
                  <a:p>
                    <a:endParaRPr lang="es-ES"/>
                  </a:p>
                </p:txBody>
              </p:sp>
              <p:sp>
                <p:nvSpPr>
                  <p:cNvPr id="21634" name="Rectangle 7298"/>
                  <p:cNvSpPr>
                    <a:spLocks noChangeArrowheads="1"/>
                  </p:cNvSpPr>
                  <p:nvPr/>
                </p:nvSpPr>
                <p:spPr bwMode="auto">
                  <a:xfrm>
                    <a:off x="3286" y="1359"/>
                    <a:ext cx="1417" cy="4"/>
                  </a:xfrm>
                  <a:prstGeom prst="rect">
                    <a:avLst/>
                  </a:prstGeom>
                  <a:solidFill>
                    <a:srgbClr val="AA0000"/>
                  </a:solidFill>
                  <a:ln w="9525">
                    <a:noFill/>
                    <a:miter lim="800000"/>
                    <a:headEnd/>
                    <a:tailEnd/>
                  </a:ln>
                </p:spPr>
                <p:txBody>
                  <a:bodyPr/>
                  <a:lstStyle/>
                  <a:p>
                    <a:endParaRPr lang="es-ES"/>
                  </a:p>
                </p:txBody>
              </p:sp>
              <p:sp>
                <p:nvSpPr>
                  <p:cNvPr id="21635" name="Rectangle 7299"/>
                  <p:cNvSpPr>
                    <a:spLocks noChangeArrowheads="1"/>
                  </p:cNvSpPr>
                  <p:nvPr/>
                </p:nvSpPr>
                <p:spPr bwMode="auto">
                  <a:xfrm>
                    <a:off x="3286" y="1363"/>
                    <a:ext cx="1417" cy="3"/>
                  </a:xfrm>
                  <a:prstGeom prst="rect">
                    <a:avLst/>
                  </a:prstGeom>
                  <a:solidFill>
                    <a:srgbClr val="AC0000"/>
                  </a:solidFill>
                  <a:ln w="9525">
                    <a:noFill/>
                    <a:miter lim="800000"/>
                    <a:headEnd/>
                    <a:tailEnd/>
                  </a:ln>
                </p:spPr>
                <p:txBody>
                  <a:bodyPr/>
                  <a:lstStyle/>
                  <a:p>
                    <a:endParaRPr lang="es-ES"/>
                  </a:p>
                </p:txBody>
              </p:sp>
              <p:sp>
                <p:nvSpPr>
                  <p:cNvPr id="21636" name="Rectangle 7300"/>
                  <p:cNvSpPr>
                    <a:spLocks noChangeArrowheads="1"/>
                  </p:cNvSpPr>
                  <p:nvPr/>
                </p:nvSpPr>
                <p:spPr bwMode="auto">
                  <a:xfrm>
                    <a:off x="3286" y="1366"/>
                    <a:ext cx="1417" cy="3"/>
                  </a:xfrm>
                  <a:prstGeom prst="rect">
                    <a:avLst/>
                  </a:prstGeom>
                  <a:solidFill>
                    <a:srgbClr val="AE0000"/>
                  </a:solidFill>
                  <a:ln w="9525">
                    <a:noFill/>
                    <a:miter lim="800000"/>
                    <a:headEnd/>
                    <a:tailEnd/>
                  </a:ln>
                </p:spPr>
                <p:txBody>
                  <a:bodyPr/>
                  <a:lstStyle/>
                  <a:p>
                    <a:endParaRPr lang="es-ES"/>
                  </a:p>
                </p:txBody>
              </p:sp>
              <p:sp>
                <p:nvSpPr>
                  <p:cNvPr id="21637" name="Rectangle 7301"/>
                  <p:cNvSpPr>
                    <a:spLocks noChangeArrowheads="1"/>
                  </p:cNvSpPr>
                  <p:nvPr/>
                </p:nvSpPr>
                <p:spPr bwMode="auto">
                  <a:xfrm>
                    <a:off x="3286" y="1369"/>
                    <a:ext cx="1417" cy="5"/>
                  </a:xfrm>
                  <a:prstGeom prst="rect">
                    <a:avLst/>
                  </a:prstGeom>
                  <a:solidFill>
                    <a:srgbClr val="B00000"/>
                  </a:solidFill>
                  <a:ln w="9525">
                    <a:noFill/>
                    <a:miter lim="800000"/>
                    <a:headEnd/>
                    <a:tailEnd/>
                  </a:ln>
                </p:spPr>
                <p:txBody>
                  <a:bodyPr/>
                  <a:lstStyle/>
                  <a:p>
                    <a:endParaRPr lang="es-ES"/>
                  </a:p>
                </p:txBody>
              </p:sp>
              <p:sp>
                <p:nvSpPr>
                  <p:cNvPr id="21638" name="Rectangle 7302"/>
                  <p:cNvSpPr>
                    <a:spLocks noChangeArrowheads="1"/>
                  </p:cNvSpPr>
                  <p:nvPr/>
                </p:nvSpPr>
                <p:spPr bwMode="auto">
                  <a:xfrm>
                    <a:off x="3286" y="1374"/>
                    <a:ext cx="1417" cy="2"/>
                  </a:xfrm>
                  <a:prstGeom prst="rect">
                    <a:avLst/>
                  </a:prstGeom>
                  <a:solidFill>
                    <a:srgbClr val="B20000"/>
                  </a:solidFill>
                  <a:ln w="9525">
                    <a:noFill/>
                    <a:miter lim="800000"/>
                    <a:headEnd/>
                    <a:tailEnd/>
                  </a:ln>
                </p:spPr>
                <p:txBody>
                  <a:bodyPr/>
                  <a:lstStyle/>
                  <a:p>
                    <a:endParaRPr lang="es-ES"/>
                  </a:p>
                </p:txBody>
              </p:sp>
              <p:sp>
                <p:nvSpPr>
                  <p:cNvPr id="21639" name="Rectangle 7303"/>
                  <p:cNvSpPr>
                    <a:spLocks noChangeArrowheads="1"/>
                  </p:cNvSpPr>
                  <p:nvPr/>
                </p:nvSpPr>
                <p:spPr bwMode="auto">
                  <a:xfrm>
                    <a:off x="3286" y="1376"/>
                    <a:ext cx="1417" cy="4"/>
                  </a:xfrm>
                  <a:prstGeom prst="rect">
                    <a:avLst/>
                  </a:prstGeom>
                  <a:solidFill>
                    <a:srgbClr val="B40000"/>
                  </a:solidFill>
                  <a:ln w="9525">
                    <a:noFill/>
                    <a:miter lim="800000"/>
                    <a:headEnd/>
                    <a:tailEnd/>
                  </a:ln>
                </p:spPr>
                <p:txBody>
                  <a:bodyPr/>
                  <a:lstStyle/>
                  <a:p>
                    <a:endParaRPr lang="es-ES"/>
                  </a:p>
                </p:txBody>
              </p:sp>
              <p:sp>
                <p:nvSpPr>
                  <p:cNvPr id="21640" name="Rectangle 7304"/>
                  <p:cNvSpPr>
                    <a:spLocks noChangeArrowheads="1"/>
                  </p:cNvSpPr>
                  <p:nvPr/>
                </p:nvSpPr>
                <p:spPr bwMode="auto">
                  <a:xfrm>
                    <a:off x="3286" y="1380"/>
                    <a:ext cx="1417" cy="5"/>
                  </a:xfrm>
                  <a:prstGeom prst="rect">
                    <a:avLst/>
                  </a:prstGeom>
                  <a:solidFill>
                    <a:srgbClr val="B60000"/>
                  </a:solidFill>
                  <a:ln w="9525">
                    <a:noFill/>
                    <a:miter lim="800000"/>
                    <a:headEnd/>
                    <a:tailEnd/>
                  </a:ln>
                </p:spPr>
                <p:txBody>
                  <a:bodyPr/>
                  <a:lstStyle/>
                  <a:p>
                    <a:endParaRPr lang="es-ES"/>
                  </a:p>
                </p:txBody>
              </p:sp>
              <p:sp>
                <p:nvSpPr>
                  <p:cNvPr id="21641" name="Rectangle 7305"/>
                  <p:cNvSpPr>
                    <a:spLocks noChangeArrowheads="1"/>
                  </p:cNvSpPr>
                  <p:nvPr/>
                </p:nvSpPr>
                <p:spPr bwMode="auto">
                  <a:xfrm>
                    <a:off x="3286" y="1385"/>
                    <a:ext cx="1417" cy="4"/>
                  </a:xfrm>
                  <a:prstGeom prst="rect">
                    <a:avLst/>
                  </a:prstGeom>
                  <a:solidFill>
                    <a:srgbClr val="B80000"/>
                  </a:solidFill>
                  <a:ln w="9525">
                    <a:noFill/>
                    <a:miter lim="800000"/>
                    <a:headEnd/>
                    <a:tailEnd/>
                  </a:ln>
                </p:spPr>
                <p:txBody>
                  <a:bodyPr/>
                  <a:lstStyle/>
                  <a:p>
                    <a:endParaRPr lang="es-ES"/>
                  </a:p>
                </p:txBody>
              </p:sp>
              <p:sp>
                <p:nvSpPr>
                  <p:cNvPr id="21642" name="Rectangle 7306"/>
                  <p:cNvSpPr>
                    <a:spLocks noChangeArrowheads="1"/>
                  </p:cNvSpPr>
                  <p:nvPr/>
                </p:nvSpPr>
                <p:spPr bwMode="auto">
                  <a:xfrm>
                    <a:off x="3286" y="1389"/>
                    <a:ext cx="1417" cy="5"/>
                  </a:xfrm>
                  <a:prstGeom prst="rect">
                    <a:avLst/>
                  </a:prstGeom>
                  <a:solidFill>
                    <a:srgbClr val="BA0000"/>
                  </a:solidFill>
                  <a:ln w="9525">
                    <a:noFill/>
                    <a:miter lim="800000"/>
                    <a:headEnd/>
                    <a:tailEnd/>
                  </a:ln>
                </p:spPr>
                <p:txBody>
                  <a:bodyPr/>
                  <a:lstStyle/>
                  <a:p>
                    <a:endParaRPr lang="es-ES"/>
                  </a:p>
                </p:txBody>
              </p:sp>
              <p:sp>
                <p:nvSpPr>
                  <p:cNvPr id="21643" name="Rectangle 7307"/>
                  <p:cNvSpPr>
                    <a:spLocks noChangeArrowheads="1"/>
                  </p:cNvSpPr>
                  <p:nvPr/>
                </p:nvSpPr>
                <p:spPr bwMode="auto">
                  <a:xfrm>
                    <a:off x="3286" y="1394"/>
                    <a:ext cx="1417" cy="6"/>
                  </a:xfrm>
                  <a:prstGeom prst="rect">
                    <a:avLst/>
                  </a:prstGeom>
                  <a:solidFill>
                    <a:srgbClr val="BC0000"/>
                  </a:solidFill>
                  <a:ln w="9525">
                    <a:noFill/>
                    <a:miter lim="800000"/>
                    <a:headEnd/>
                    <a:tailEnd/>
                  </a:ln>
                </p:spPr>
                <p:txBody>
                  <a:bodyPr/>
                  <a:lstStyle/>
                  <a:p>
                    <a:endParaRPr lang="es-ES"/>
                  </a:p>
                </p:txBody>
              </p:sp>
              <p:sp>
                <p:nvSpPr>
                  <p:cNvPr id="21644" name="Rectangle 7308"/>
                  <p:cNvSpPr>
                    <a:spLocks noChangeArrowheads="1"/>
                  </p:cNvSpPr>
                  <p:nvPr/>
                </p:nvSpPr>
                <p:spPr bwMode="auto">
                  <a:xfrm>
                    <a:off x="3286" y="1400"/>
                    <a:ext cx="1417" cy="4"/>
                  </a:xfrm>
                  <a:prstGeom prst="rect">
                    <a:avLst/>
                  </a:prstGeom>
                  <a:solidFill>
                    <a:srgbClr val="BE0000"/>
                  </a:solidFill>
                  <a:ln w="9525">
                    <a:noFill/>
                    <a:miter lim="800000"/>
                    <a:headEnd/>
                    <a:tailEnd/>
                  </a:ln>
                </p:spPr>
                <p:txBody>
                  <a:bodyPr/>
                  <a:lstStyle/>
                  <a:p>
                    <a:endParaRPr lang="es-ES"/>
                  </a:p>
                </p:txBody>
              </p:sp>
              <p:sp>
                <p:nvSpPr>
                  <p:cNvPr id="21645" name="Rectangle 7309"/>
                  <p:cNvSpPr>
                    <a:spLocks noChangeArrowheads="1"/>
                  </p:cNvSpPr>
                  <p:nvPr/>
                </p:nvSpPr>
                <p:spPr bwMode="auto">
                  <a:xfrm>
                    <a:off x="3286" y="1404"/>
                    <a:ext cx="1417" cy="7"/>
                  </a:xfrm>
                  <a:prstGeom prst="rect">
                    <a:avLst/>
                  </a:prstGeom>
                  <a:solidFill>
                    <a:srgbClr val="C00000"/>
                  </a:solidFill>
                  <a:ln w="9525">
                    <a:noFill/>
                    <a:miter lim="800000"/>
                    <a:headEnd/>
                    <a:tailEnd/>
                  </a:ln>
                </p:spPr>
                <p:txBody>
                  <a:bodyPr/>
                  <a:lstStyle/>
                  <a:p>
                    <a:endParaRPr lang="es-ES"/>
                  </a:p>
                </p:txBody>
              </p:sp>
              <p:sp>
                <p:nvSpPr>
                  <p:cNvPr id="21646" name="Rectangle 7310"/>
                  <p:cNvSpPr>
                    <a:spLocks noChangeArrowheads="1"/>
                  </p:cNvSpPr>
                  <p:nvPr/>
                </p:nvSpPr>
                <p:spPr bwMode="auto">
                  <a:xfrm>
                    <a:off x="3286" y="1411"/>
                    <a:ext cx="1417" cy="7"/>
                  </a:xfrm>
                  <a:prstGeom prst="rect">
                    <a:avLst/>
                  </a:prstGeom>
                  <a:solidFill>
                    <a:srgbClr val="C20000"/>
                  </a:solidFill>
                  <a:ln w="9525">
                    <a:noFill/>
                    <a:miter lim="800000"/>
                    <a:headEnd/>
                    <a:tailEnd/>
                  </a:ln>
                </p:spPr>
                <p:txBody>
                  <a:bodyPr/>
                  <a:lstStyle/>
                  <a:p>
                    <a:endParaRPr lang="es-ES"/>
                  </a:p>
                </p:txBody>
              </p:sp>
              <p:sp>
                <p:nvSpPr>
                  <p:cNvPr id="21647" name="Rectangle 7311"/>
                  <p:cNvSpPr>
                    <a:spLocks noChangeArrowheads="1"/>
                  </p:cNvSpPr>
                  <p:nvPr/>
                </p:nvSpPr>
                <p:spPr bwMode="auto">
                  <a:xfrm>
                    <a:off x="3286" y="1418"/>
                    <a:ext cx="1417" cy="9"/>
                  </a:xfrm>
                  <a:prstGeom prst="rect">
                    <a:avLst/>
                  </a:prstGeom>
                  <a:solidFill>
                    <a:srgbClr val="C40000"/>
                  </a:solidFill>
                  <a:ln w="9525">
                    <a:noFill/>
                    <a:miter lim="800000"/>
                    <a:headEnd/>
                    <a:tailEnd/>
                  </a:ln>
                </p:spPr>
                <p:txBody>
                  <a:bodyPr/>
                  <a:lstStyle/>
                  <a:p>
                    <a:endParaRPr lang="es-ES"/>
                  </a:p>
                </p:txBody>
              </p:sp>
              <p:sp>
                <p:nvSpPr>
                  <p:cNvPr id="21648" name="Rectangle 7312"/>
                  <p:cNvSpPr>
                    <a:spLocks noChangeArrowheads="1"/>
                  </p:cNvSpPr>
                  <p:nvPr/>
                </p:nvSpPr>
                <p:spPr bwMode="auto">
                  <a:xfrm>
                    <a:off x="3286" y="1427"/>
                    <a:ext cx="1417" cy="9"/>
                  </a:xfrm>
                  <a:prstGeom prst="rect">
                    <a:avLst/>
                  </a:prstGeom>
                  <a:solidFill>
                    <a:srgbClr val="C60000"/>
                  </a:solidFill>
                  <a:ln w="9525">
                    <a:noFill/>
                    <a:miter lim="800000"/>
                    <a:headEnd/>
                    <a:tailEnd/>
                  </a:ln>
                </p:spPr>
                <p:txBody>
                  <a:bodyPr/>
                  <a:lstStyle/>
                  <a:p>
                    <a:endParaRPr lang="es-ES"/>
                  </a:p>
                </p:txBody>
              </p:sp>
              <p:sp>
                <p:nvSpPr>
                  <p:cNvPr id="21649" name="Rectangle 7313"/>
                  <p:cNvSpPr>
                    <a:spLocks noChangeArrowheads="1"/>
                  </p:cNvSpPr>
                  <p:nvPr/>
                </p:nvSpPr>
                <p:spPr bwMode="auto">
                  <a:xfrm>
                    <a:off x="3286" y="1436"/>
                    <a:ext cx="1417" cy="13"/>
                  </a:xfrm>
                  <a:prstGeom prst="rect">
                    <a:avLst/>
                  </a:prstGeom>
                  <a:solidFill>
                    <a:srgbClr val="C80000"/>
                  </a:solidFill>
                  <a:ln w="9525">
                    <a:noFill/>
                    <a:miter lim="800000"/>
                    <a:headEnd/>
                    <a:tailEnd/>
                  </a:ln>
                </p:spPr>
                <p:txBody>
                  <a:bodyPr/>
                  <a:lstStyle/>
                  <a:p>
                    <a:endParaRPr lang="es-ES"/>
                  </a:p>
                </p:txBody>
              </p:sp>
              <p:sp>
                <p:nvSpPr>
                  <p:cNvPr id="21650" name="Rectangle 7314"/>
                  <p:cNvSpPr>
                    <a:spLocks noChangeArrowheads="1"/>
                  </p:cNvSpPr>
                  <p:nvPr/>
                </p:nvSpPr>
                <p:spPr bwMode="auto">
                  <a:xfrm>
                    <a:off x="3286" y="1449"/>
                    <a:ext cx="1417" cy="18"/>
                  </a:xfrm>
                  <a:prstGeom prst="rect">
                    <a:avLst/>
                  </a:prstGeom>
                  <a:solidFill>
                    <a:srgbClr val="CA0000"/>
                  </a:solidFill>
                  <a:ln w="9525">
                    <a:noFill/>
                    <a:miter lim="800000"/>
                    <a:headEnd/>
                    <a:tailEnd/>
                  </a:ln>
                </p:spPr>
                <p:txBody>
                  <a:bodyPr/>
                  <a:lstStyle/>
                  <a:p>
                    <a:endParaRPr lang="es-ES"/>
                  </a:p>
                </p:txBody>
              </p:sp>
              <p:sp>
                <p:nvSpPr>
                  <p:cNvPr id="21651" name="Rectangle 7315"/>
                  <p:cNvSpPr>
                    <a:spLocks noChangeArrowheads="1"/>
                  </p:cNvSpPr>
                  <p:nvPr/>
                </p:nvSpPr>
                <p:spPr bwMode="auto">
                  <a:xfrm>
                    <a:off x="3286" y="1467"/>
                    <a:ext cx="1417" cy="21"/>
                  </a:xfrm>
                  <a:prstGeom prst="rect">
                    <a:avLst/>
                  </a:prstGeom>
                  <a:solidFill>
                    <a:srgbClr val="CC0000"/>
                  </a:solidFill>
                  <a:ln w="9525">
                    <a:noFill/>
                    <a:miter lim="800000"/>
                    <a:headEnd/>
                    <a:tailEnd/>
                  </a:ln>
                </p:spPr>
                <p:txBody>
                  <a:bodyPr/>
                  <a:lstStyle/>
                  <a:p>
                    <a:endParaRPr lang="es-ES"/>
                  </a:p>
                </p:txBody>
              </p:sp>
              <p:sp>
                <p:nvSpPr>
                  <p:cNvPr id="21652" name="Rectangle 7316"/>
                  <p:cNvSpPr>
                    <a:spLocks noChangeArrowheads="1"/>
                  </p:cNvSpPr>
                  <p:nvPr/>
                </p:nvSpPr>
                <p:spPr bwMode="auto">
                  <a:xfrm>
                    <a:off x="3286" y="1488"/>
                    <a:ext cx="1417" cy="14"/>
                  </a:xfrm>
                  <a:prstGeom prst="rect">
                    <a:avLst/>
                  </a:prstGeom>
                  <a:solidFill>
                    <a:srgbClr val="CA0000"/>
                  </a:solidFill>
                  <a:ln w="9525">
                    <a:noFill/>
                    <a:miter lim="800000"/>
                    <a:headEnd/>
                    <a:tailEnd/>
                  </a:ln>
                </p:spPr>
                <p:txBody>
                  <a:bodyPr/>
                  <a:lstStyle/>
                  <a:p>
                    <a:endParaRPr lang="es-ES"/>
                  </a:p>
                </p:txBody>
              </p:sp>
              <p:sp>
                <p:nvSpPr>
                  <p:cNvPr id="21653" name="Rectangle 7317"/>
                  <p:cNvSpPr>
                    <a:spLocks noChangeArrowheads="1"/>
                  </p:cNvSpPr>
                  <p:nvPr/>
                </p:nvSpPr>
                <p:spPr bwMode="auto">
                  <a:xfrm>
                    <a:off x="3286" y="1502"/>
                    <a:ext cx="1417" cy="11"/>
                  </a:xfrm>
                  <a:prstGeom prst="rect">
                    <a:avLst/>
                  </a:prstGeom>
                  <a:solidFill>
                    <a:srgbClr val="C80000"/>
                  </a:solidFill>
                  <a:ln w="9525">
                    <a:noFill/>
                    <a:miter lim="800000"/>
                    <a:headEnd/>
                    <a:tailEnd/>
                  </a:ln>
                </p:spPr>
                <p:txBody>
                  <a:bodyPr/>
                  <a:lstStyle/>
                  <a:p>
                    <a:endParaRPr lang="es-ES"/>
                  </a:p>
                </p:txBody>
              </p:sp>
              <p:sp>
                <p:nvSpPr>
                  <p:cNvPr id="21654" name="Rectangle 7318"/>
                  <p:cNvSpPr>
                    <a:spLocks noChangeArrowheads="1"/>
                  </p:cNvSpPr>
                  <p:nvPr/>
                </p:nvSpPr>
                <p:spPr bwMode="auto">
                  <a:xfrm>
                    <a:off x="3286" y="1513"/>
                    <a:ext cx="1417" cy="9"/>
                  </a:xfrm>
                  <a:prstGeom prst="rect">
                    <a:avLst/>
                  </a:prstGeom>
                  <a:solidFill>
                    <a:srgbClr val="C60000"/>
                  </a:solidFill>
                  <a:ln w="9525">
                    <a:noFill/>
                    <a:miter lim="800000"/>
                    <a:headEnd/>
                    <a:tailEnd/>
                  </a:ln>
                </p:spPr>
                <p:txBody>
                  <a:bodyPr/>
                  <a:lstStyle/>
                  <a:p>
                    <a:endParaRPr lang="es-ES"/>
                  </a:p>
                </p:txBody>
              </p:sp>
              <p:sp>
                <p:nvSpPr>
                  <p:cNvPr id="21655" name="Rectangle 7319"/>
                  <p:cNvSpPr>
                    <a:spLocks noChangeArrowheads="1"/>
                  </p:cNvSpPr>
                  <p:nvPr/>
                </p:nvSpPr>
                <p:spPr bwMode="auto">
                  <a:xfrm>
                    <a:off x="3286" y="1522"/>
                    <a:ext cx="1417" cy="8"/>
                  </a:xfrm>
                  <a:prstGeom prst="rect">
                    <a:avLst/>
                  </a:prstGeom>
                  <a:solidFill>
                    <a:srgbClr val="C40000"/>
                  </a:solidFill>
                  <a:ln w="9525">
                    <a:noFill/>
                    <a:miter lim="800000"/>
                    <a:headEnd/>
                    <a:tailEnd/>
                  </a:ln>
                </p:spPr>
                <p:txBody>
                  <a:bodyPr/>
                  <a:lstStyle/>
                  <a:p>
                    <a:endParaRPr lang="es-ES"/>
                  </a:p>
                </p:txBody>
              </p:sp>
              <p:sp>
                <p:nvSpPr>
                  <p:cNvPr id="21656" name="Rectangle 7320"/>
                  <p:cNvSpPr>
                    <a:spLocks noChangeArrowheads="1"/>
                  </p:cNvSpPr>
                  <p:nvPr/>
                </p:nvSpPr>
                <p:spPr bwMode="auto">
                  <a:xfrm>
                    <a:off x="3286" y="1530"/>
                    <a:ext cx="1417" cy="4"/>
                  </a:xfrm>
                  <a:prstGeom prst="rect">
                    <a:avLst/>
                  </a:prstGeom>
                  <a:solidFill>
                    <a:srgbClr val="C20000"/>
                  </a:solidFill>
                  <a:ln w="9525">
                    <a:noFill/>
                    <a:miter lim="800000"/>
                    <a:headEnd/>
                    <a:tailEnd/>
                  </a:ln>
                </p:spPr>
                <p:txBody>
                  <a:bodyPr/>
                  <a:lstStyle/>
                  <a:p>
                    <a:endParaRPr lang="es-ES"/>
                  </a:p>
                </p:txBody>
              </p:sp>
              <p:sp>
                <p:nvSpPr>
                  <p:cNvPr id="21657" name="Rectangle 7321"/>
                  <p:cNvSpPr>
                    <a:spLocks noChangeArrowheads="1"/>
                  </p:cNvSpPr>
                  <p:nvPr/>
                </p:nvSpPr>
                <p:spPr bwMode="auto">
                  <a:xfrm>
                    <a:off x="3286" y="1534"/>
                    <a:ext cx="1417" cy="7"/>
                  </a:xfrm>
                  <a:prstGeom prst="rect">
                    <a:avLst/>
                  </a:prstGeom>
                  <a:solidFill>
                    <a:srgbClr val="C00000"/>
                  </a:solidFill>
                  <a:ln w="9525">
                    <a:noFill/>
                    <a:miter lim="800000"/>
                    <a:headEnd/>
                    <a:tailEnd/>
                  </a:ln>
                </p:spPr>
                <p:txBody>
                  <a:bodyPr/>
                  <a:lstStyle/>
                  <a:p>
                    <a:endParaRPr lang="es-ES"/>
                  </a:p>
                </p:txBody>
              </p:sp>
              <p:sp>
                <p:nvSpPr>
                  <p:cNvPr id="21658" name="Rectangle 7322"/>
                  <p:cNvSpPr>
                    <a:spLocks noChangeArrowheads="1"/>
                  </p:cNvSpPr>
                  <p:nvPr/>
                </p:nvSpPr>
                <p:spPr bwMode="auto">
                  <a:xfrm>
                    <a:off x="3286" y="1541"/>
                    <a:ext cx="1417" cy="7"/>
                  </a:xfrm>
                  <a:prstGeom prst="rect">
                    <a:avLst/>
                  </a:prstGeom>
                  <a:solidFill>
                    <a:srgbClr val="BE0000"/>
                  </a:solidFill>
                  <a:ln w="9525">
                    <a:noFill/>
                    <a:miter lim="800000"/>
                    <a:headEnd/>
                    <a:tailEnd/>
                  </a:ln>
                </p:spPr>
                <p:txBody>
                  <a:bodyPr/>
                  <a:lstStyle/>
                  <a:p>
                    <a:endParaRPr lang="es-ES"/>
                  </a:p>
                </p:txBody>
              </p:sp>
              <p:sp>
                <p:nvSpPr>
                  <p:cNvPr id="21659" name="Rectangle 7323"/>
                  <p:cNvSpPr>
                    <a:spLocks noChangeArrowheads="1"/>
                  </p:cNvSpPr>
                  <p:nvPr/>
                </p:nvSpPr>
                <p:spPr bwMode="auto">
                  <a:xfrm>
                    <a:off x="3286" y="1548"/>
                    <a:ext cx="1417" cy="4"/>
                  </a:xfrm>
                  <a:prstGeom prst="rect">
                    <a:avLst/>
                  </a:prstGeom>
                  <a:solidFill>
                    <a:srgbClr val="BC0000"/>
                  </a:solidFill>
                  <a:ln w="9525">
                    <a:noFill/>
                    <a:miter lim="800000"/>
                    <a:headEnd/>
                    <a:tailEnd/>
                  </a:ln>
                </p:spPr>
                <p:txBody>
                  <a:bodyPr/>
                  <a:lstStyle/>
                  <a:p>
                    <a:endParaRPr lang="es-ES"/>
                  </a:p>
                </p:txBody>
              </p:sp>
              <p:sp>
                <p:nvSpPr>
                  <p:cNvPr id="21660" name="Rectangle 7324"/>
                  <p:cNvSpPr>
                    <a:spLocks noChangeArrowheads="1"/>
                  </p:cNvSpPr>
                  <p:nvPr/>
                </p:nvSpPr>
                <p:spPr bwMode="auto">
                  <a:xfrm>
                    <a:off x="3286" y="1552"/>
                    <a:ext cx="1417" cy="5"/>
                  </a:xfrm>
                  <a:prstGeom prst="rect">
                    <a:avLst/>
                  </a:prstGeom>
                  <a:solidFill>
                    <a:srgbClr val="BA0000"/>
                  </a:solidFill>
                  <a:ln w="9525">
                    <a:noFill/>
                    <a:miter lim="800000"/>
                    <a:headEnd/>
                    <a:tailEnd/>
                  </a:ln>
                </p:spPr>
                <p:txBody>
                  <a:bodyPr/>
                  <a:lstStyle/>
                  <a:p>
                    <a:endParaRPr lang="es-ES"/>
                  </a:p>
                </p:txBody>
              </p:sp>
              <p:sp>
                <p:nvSpPr>
                  <p:cNvPr id="21661" name="Rectangle 7325"/>
                  <p:cNvSpPr>
                    <a:spLocks noChangeArrowheads="1"/>
                  </p:cNvSpPr>
                  <p:nvPr/>
                </p:nvSpPr>
                <p:spPr bwMode="auto">
                  <a:xfrm>
                    <a:off x="3286" y="1557"/>
                    <a:ext cx="1417" cy="4"/>
                  </a:xfrm>
                  <a:prstGeom prst="rect">
                    <a:avLst/>
                  </a:prstGeom>
                  <a:solidFill>
                    <a:srgbClr val="B80000"/>
                  </a:solidFill>
                  <a:ln w="9525">
                    <a:noFill/>
                    <a:miter lim="800000"/>
                    <a:headEnd/>
                    <a:tailEnd/>
                  </a:ln>
                </p:spPr>
                <p:txBody>
                  <a:bodyPr/>
                  <a:lstStyle/>
                  <a:p>
                    <a:endParaRPr lang="es-ES"/>
                  </a:p>
                </p:txBody>
              </p:sp>
              <p:sp>
                <p:nvSpPr>
                  <p:cNvPr id="21662" name="Rectangle 7326"/>
                  <p:cNvSpPr>
                    <a:spLocks noChangeArrowheads="1"/>
                  </p:cNvSpPr>
                  <p:nvPr/>
                </p:nvSpPr>
                <p:spPr bwMode="auto">
                  <a:xfrm>
                    <a:off x="3286" y="1561"/>
                    <a:ext cx="1417" cy="4"/>
                  </a:xfrm>
                  <a:prstGeom prst="rect">
                    <a:avLst/>
                  </a:prstGeom>
                  <a:solidFill>
                    <a:srgbClr val="B60000"/>
                  </a:solidFill>
                  <a:ln w="9525">
                    <a:noFill/>
                    <a:miter lim="800000"/>
                    <a:headEnd/>
                    <a:tailEnd/>
                  </a:ln>
                </p:spPr>
                <p:txBody>
                  <a:bodyPr/>
                  <a:lstStyle/>
                  <a:p>
                    <a:endParaRPr lang="es-ES"/>
                  </a:p>
                </p:txBody>
              </p:sp>
              <p:sp>
                <p:nvSpPr>
                  <p:cNvPr id="21663" name="Rectangle 7327"/>
                  <p:cNvSpPr>
                    <a:spLocks noChangeArrowheads="1"/>
                  </p:cNvSpPr>
                  <p:nvPr/>
                </p:nvSpPr>
                <p:spPr bwMode="auto">
                  <a:xfrm>
                    <a:off x="3286" y="1565"/>
                    <a:ext cx="1417" cy="4"/>
                  </a:xfrm>
                  <a:prstGeom prst="rect">
                    <a:avLst/>
                  </a:prstGeom>
                  <a:solidFill>
                    <a:srgbClr val="B40000"/>
                  </a:solidFill>
                  <a:ln w="9525">
                    <a:noFill/>
                    <a:miter lim="800000"/>
                    <a:headEnd/>
                    <a:tailEnd/>
                  </a:ln>
                </p:spPr>
                <p:txBody>
                  <a:bodyPr/>
                  <a:lstStyle/>
                  <a:p>
                    <a:endParaRPr lang="es-ES"/>
                  </a:p>
                </p:txBody>
              </p:sp>
              <p:sp>
                <p:nvSpPr>
                  <p:cNvPr id="21664" name="Rectangle 7328"/>
                  <p:cNvSpPr>
                    <a:spLocks noChangeArrowheads="1"/>
                  </p:cNvSpPr>
                  <p:nvPr/>
                </p:nvSpPr>
                <p:spPr bwMode="auto">
                  <a:xfrm>
                    <a:off x="3286" y="1569"/>
                    <a:ext cx="1417" cy="3"/>
                  </a:xfrm>
                  <a:prstGeom prst="rect">
                    <a:avLst/>
                  </a:prstGeom>
                  <a:solidFill>
                    <a:srgbClr val="B20000"/>
                  </a:solidFill>
                  <a:ln w="9525">
                    <a:noFill/>
                    <a:miter lim="800000"/>
                    <a:headEnd/>
                    <a:tailEnd/>
                  </a:ln>
                </p:spPr>
                <p:txBody>
                  <a:bodyPr/>
                  <a:lstStyle/>
                  <a:p>
                    <a:endParaRPr lang="es-ES"/>
                  </a:p>
                </p:txBody>
              </p:sp>
              <p:sp>
                <p:nvSpPr>
                  <p:cNvPr id="21665" name="Rectangle 7329"/>
                  <p:cNvSpPr>
                    <a:spLocks noChangeArrowheads="1"/>
                  </p:cNvSpPr>
                  <p:nvPr/>
                </p:nvSpPr>
                <p:spPr bwMode="auto">
                  <a:xfrm>
                    <a:off x="3286" y="1572"/>
                    <a:ext cx="1417" cy="4"/>
                  </a:xfrm>
                  <a:prstGeom prst="rect">
                    <a:avLst/>
                  </a:prstGeom>
                  <a:solidFill>
                    <a:srgbClr val="B00000"/>
                  </a:solidFill>
                  <a:ln w="9525">
                    <a:noFill/>
                    <a:miter lim="800000"/>
                    <a:headEnd/>
                    <a:tailEnd/>
                  </a:ln>
                </p:spPr>
                <p:txBody>
                  <a:bodyPr/>
                  <a:lstStyle/>
                  <a:p>
                    <a:endParaRPr lang="es-ES"/>
                  </a:p>
                </p:txBody>
              </p:sp>
              <p:sp>
                <p:nvSpPr>
                  <p:cNvPr id="21666" name="Rectangle 7330"/>
                  <p:cNvSpPr>
                    <a:spLocks noChangeArrowheads="1"/>
                  </p:cNvSpPr>
                  <p:nvPr/>
                </p:nvSpPr>
                <p:spPr bwMode="auto">
                  <a:xfrm>
                    <a:off x="3286" y="1576"/>
                    <a:ext cx="1417" cy="3"/>
                  </a:xfrm>
                  <a:prstGeom prst="rect">
                    <a:avLst/>
                  </a:prstGeom>
                  <a:solidFill>
                    <a:srgbClr val="AE0000"/>
                  </a:solidFill>
                  <a:ln w="9525">
                    <a:noFill/>
                    <a:miter lim="800000"/>
                    <a:headEnd/>
                    <a:tailEnd/>
                  </a:ln>
                </p:spPr>
                <p:txBody>
                  <a:bodyPr/>
                  <a:lstStyle/>
                  <a:p>
                    <a:endParaRPr lang="es-ES"/>
                  </a:p>
                </p:txBody>
              </p:sp>
              <p:sp>
                <p:nvSpPr>
                  <p:cNvPr id="21667" name="Rectangle 7331"/>
                  <p:cNvSpPr>
                    <a:spLocks noChangeArrowheads="1"/>
                  </p:cNvSpPr>
                  <p:nvPr/>
                </p:nvSpPr>
                <p:spPr bwMode="auto">
                  <a:xfrm>
                    <a:off x="3286" y="1579"/>
                    <a:ext cx="1417" cy="4"/>
                  </a:xfrm>
                  <a:prstGeom prst="rect">
                    <a:avLst/>
                  </a:prstGeom>
                  <a:solidFill>
                    <a:srgbClr val="AC0000"/>
                  </a:solidFill>
                  <a:ln w="9525">
                    <a:noFill/>
                    <a:miter lim="800000"/>
                    <a:headEnd/>
                    <a:tailEnd/>
                  </a:ln>
                </p:spPr>
                <p:txBody>
                  <a:bodyPr/>
                  <a:lstStyle/>
                  <a:p>
                    <a:endParaRPr lang="es-ES"/>
                  </a:p>
                </p:txBody>
              </p:sp>
              <p:sp>
                <p:nvSpPr>
                  <p:cNvPr id="21668" name="Rectangle 7332"/>
                  <p:cNvSpPr>
                    <a:spLocks noChangeArrowheads="1"/>
                  </p:cNvSpPr>
                  <p:nvPr/>
                </p:nvSpPr>
                <p:spPr bwMode="auto">
                  <a:xfrm>
                    <a:off x="3286" y="1583"/>
                    <a:ext cx="1417" cy="3"/>
                  </a:xfrm>
                  <a:prstGeom prst="rect">
                    <a:avLst/>
                  </a:prstGeom>
                  <a:solidFill>
                    <a:srgbClr val="AA0000"/>
                  </a:solidFill>
                  <a:ln w="9525">
                    <a:noFill/>
                    <a:miter lim="800000"/>
                    <a:headEnd/>
                    <a:tailEnd/>
                  </a:ln>
                </p:spPr>
                <p:txBody>
                  <a:bodyPr/>
                  <a:lstStyle/>
                  <a:p>
                    <a:endParaRPr lang="es-ES"/>
                  </a:p>
                </p:txBody>
              </p:sp>
              <p:sp>
                <p:nvSpPr>
                  <p:cNvPr id="21669" name="Rectangle 7333"/>
                  <p:cNvSpPr>
                    <a:spLocks noChangeArrowheads="1"/>
                  </p:cNvSpPr>
                  <p:nvPr/>
                </p:nvSpPr>
                <p:spPr bwMode="auto">
                  <a:xfrm>
                    <a:off x="3286" y="1586"/>
                    <a:ext cx="1417" cy="3"/>
                  </a:xfrm>
                  <a:prstGeom prst="rect">
                    <a:avLst/>
                  </a:prstGeom>
                  <a:solidFill>
                    <a:srgbClr val="A80000"/>
                  </a:solidFill>
                  <a:ln w="9525">
                    <a:noFill/>
                    <a:miter lim="800000"/>
                    <a:headEnd/>
                    <a:tailEnd/>
                  </a:ln>
                </p:spPr>
                <p:txBody>
                  <a:bodyPr/>
                  <a:lstStyle/>
                  <a:p>
                    <a:endParaRPr lang="es-ES"/>
                  </a:p>
                </p:txBody>
              </p:sp>
              <p:sp>
                <p:nvSpPr>
                  <p:cNvPr id="21670" name="Rectangle 7334"/>
                  <p:cNvSpPr>
                    <a:spLocks noChangeArrowheads="1"/>
                  </p:cNvSpPr>
                  <p:nvPr/>
                </p:nvSpPr>
                <p:spPr bwMode="auto">
                  <a:xfrm>
                    <a:off x="3286" y="1589"/>
                    <a:ext cx="1417" cy="3"/>
                  </a:xfrm>
                  <a:prstGeom prst="rect">
                    <a:avLst/>
                  </a:prstGeom>
                  <a:solidFill>
                    <a:srgbClr val="A60000"/>
                  </a:solidFill>
                  <a:ln w="9525">
                    <a:noFill/>
                    <a:miter lim="800000"/>
                    <a:headEnd/>
                    <a:tailEnd/>
                  </a:ln>
                </p:spPr>
                <p:txBody>
                  <a:bodyPr/>
                  <a:lstStyle/>
                  <a:p>
                    <a:endParaRPr lang="es-ES"/>
                  </a:p>
                </p:txBody>
              </p:sp>
              <p:sp>
                <p:nvSpPr>
                  <p:cNvPr id="21671" name="Rectangle 7335"/>
                  <p:cNvSpPr>
                    <a:spLocks noChangeArrowheads="1"/>
                  </p:cNvSpPr>
                  <p:nvPr/>
                </p:nvSpPr>
                <p:spPr bwMode="auto">
                  <a:xfrm>
                    <a:off x="3286" y="1592"/>
                    <a:ext cx="1417" cy="3"/>
                  </a:xfrm>
                  <a:prstGeom prst="rect">
                    <a:avLst/>
                  </a:prstGeom>
                  <a:solidFill>
                    <a:srgbClr val="A40000"/>
                  </a:solidFill>
                  <a:ln w="9525">
                    <a:noFill/>
                    <a:miter lim="800000"/>
                    <a:headEnd/>
                    <a:tailEnd/>
                  </a:ln>
                </p:spPr>
                <p:txBody>
                  <a:bodyPr/>
                  <a:lstStyle/>
                  <a:p>
                    <a:endParaRPr lang="es-ES"/>
                  </a:p>
                </p:txBody>
              </p:sp>
              <p:sp>
                <p:nvSpPr>
                  <p:cNvPr id="21672" name="Rectangle 7336"/>
                  <p:cNvSpPr>
                    <a:spLocks noChangeArrowheads="1"/>
                  </p:cNvSpPr>
                  <p:nvPr/>
                </p:nvSpPr>
                <p:spPr bwMode="auto">
                  <a:xfrm>
                    <a:off x="3286" y="1595"/>
                    <a:ext cx="1417" cy="3"/>
                  </a:xfrm>
                  <a:prstGeom prst="rect">
                    <a:avLst/>
                  </a:prstGeom>
                  <a:solidFill>
                    <a:srgbClr val="A20000"/>
                  </a:solidFill>
                  <a:ln w="9525">
                    <a:noFill/>
                    <a:miter lim="800000"/>
                    <a:headEnd/>
                    <a:tailEnd/>
                  </a:ln>
                </p:spPr>
                <p:txBody>
                  <a:bodyPr/>
                  <a:lstStyle/>
                  <a:p>
                    <a:endParaRPr lang="es-ES"/>
                  </a:p>
                </p:txBody>
              </p:sp>
              <p:sp>
                <p:nvSpPr>
                  <p:cNvPr id="21673" name="Rectangle 7337"/>
                  <p:cNvSpPr>
                    <a:spLocks noChangeArrowheads="1"/>
                  </p:cNvSpPr>
                  <p:nvPr/>
                </p:nvSpPr>
                <p:spPr bwMode="auto">
                  <a:xfrm>
                    <a:off x="3286" y="1598"/>
                    <a:ext cx="1417" cy="2"/>
                  </a:xfrm>
                  <a:prstGeom prst="rect">
                    <a:avLst/>
                  </a:prstGeom>
                  <a:solidFill>
                    <a:srgbClr val="A00000"/>
                  </a:solidFill>
                  <a:ln w="9525">
                    <a:noFill/>
                    <a:miter lim="800000"/>
                    <a:headEnd/>
                    <a:tailEnd/>
                  </a:ln>
                </p:spPr>
                <p:txBody>
                  <a:bodyPr/>
                  <a:lstStyle/>
                  <a:p>
                    <a:endParaRPr lang="es-ES"/>
                  </a:p>
                </p:txBody>
              </p:sp>
              <p:sp>
                <p:nvSpPr>
                  <p:cNvPr id="21674" name="Rectangle 7338"/>
                  <p:cNvSpPr>
                    <a:spLocks noChangeArrowheads="1"/>
                  </p:cNvSpPr>
                  <p:nvPr/>
                </p:nvSpPr>
                <p:spPr bwMode="auto">
                  <a:xfrm>
                    <a:off x="3286" y="1600"/>
                    <a:ext cx="1417" cy="3"/>
                  </a:xfrm>
                  <a:prstGeom prst="rect">
                    <a:avLst/>
                  </a:prstGeom>
                  <a:solidFill>
                    <a:srgbClr val="9E0000"/>
                  </a:solidFill>
                  <a:ln w="9525">
                    <a:noFill/>
                    <a:miter lim="800000"/>
                    <a:headEnd/>
                    <a:tailEnd/>
                  </a:ln>
                </p:spPr>
                <p:txBody>
                  <a:bodyPr/>
                  <a:lstStyle/>
                  <a:p>
                    <a:endParaRPr lang="es-ES"/>
                  </a:p>
                </p:txBody>
              </p:sp>
              <p:sp>
                <p:nvSpPr>
                  <p:cNvPr id="21675" name="Rectangle 7339"/>
                  <p:cNvSpPr>
                    <a:spLocks noChangeArrowheads="1"/>
                  </p:cNvSpPr>
                  <p:nvPr/>
                </p:nvSpPr>
                <p:spPr bwMode="auto">
                  <a:xfrm>
                    <a:off x="3286" y="1603"/>
                    <a:ext cx="1417" cy="2"/>
                  </a:xfrm>
                  <a:prstGeom prst="rect">
                    <a:avLst/>
                  </a:prstGeom>
                  <a:solidFill>
                    <a:srgbClr val="9C0000"/>
                  </a:solidFill>
                  <a:ln w="9525">
                    <a:noFill/>
                    <a:miter lim="800000"/>
                    <a:headEnd/>
                    <a:tailEnd/>
                  </a:ln>
                </p:spPr>
                <p:txBody>
                  <a:bodyPr/>
                  <a:lstStyle/>
                  <a:p>
                    <a:endParaRPr lang="es-ES"/>
                  </a:p>
                </p:txBody>
              </p:sp>
              <p:sp>
                <p:nvSpPr>
                  <p:cNvPr id="21676" name="Rectangle 7340"/>
                  <p:cNvSpPr>
                    <a:spLocks noChangeArrowheads="1"/>
                  </p:cNvSpPr>
                  <p:nvPr/>
                </p:nvSpPr>
                <p:spPr bwMode="auto">
                  <a:xfrm>
                    <a:off x="3286" y="1605"/>
                    <a:ext cx="1417" cy="3"/>
                  </a:xfrm>
                  <a:prstGeom prst="rect">
                    <a:avLst/>
                  </a:prstGeom>
                  <a:solidFill>
                    <a:srgbClr val="9A0000"/>
                  </a:solidFill>
                  <a:ln w="9525">
                    <a:noFill/>
                    <a:miter lim="800000"/>
                    <a:headEnd/>
                    <a:tailEnd/>
                  </a:ln>
                </p:spPr>
                <p:txBody>
                  <a:bodyPr/>
                  <a:lstStyle/>
                  <a:p>
                    <a:endParaRPr lang="es-ES"/>
                  </a:p>
                </p:txBody>
              </p:sp>
              <p:sp>
                <p:nvSpPr>
                  <p:cNvPr id="21677" name="Rectangle 7341"/>
                  <p:cNvSpPr>
                    <a:spLocks noChangeArrowheads="1"/>
                  </p:cNvSpPr>
                  <p:nvPr/>
                </p:nvSpPr>
                <p:spPr bwMode="auto">
                  <a:xfrm>
                    <a:off x="3286" y="1608"/>
                    <a:ext cx="1417" cy="3"/>
                  </a:xfrm>
                  <a:prstGeom prst="rect">
                    <a:avLst/>
                  </a:prstGeom>
                  <a:solidFill>
                    <a:srgbClr val="980000"/>
                  </a:solidFill>
                  <a:ln w="9525">
                    <a:noFill/>
                    <a:miter lim="800000"/>
                    <a:headEnd/>
                    <a:tailEnd/>
                  </a:ln>
                </p:spPr>
                <p:txBody>
                  <a:bodyPr/>
                  <a:lstStyle/>
                  <a:p>
                    <a:endParaRPr lang="es-ES"/>
                  </a:p>
                </p:txBody>
              </p:sp>
              <p:sp>
                <p:nvSpPr>
                  <p:cNvPr id="21678" name="Rectangle 7342"/>
                  <p:cNvSpPr>
                    <a:spLocks noChangeArrowheads="1"/>
                  </p:cNvSpPr>
                  <p:nvPr/>
                </p:nvSpPr>
                <p:spPr bwMode="auto">
                  <a:xfrm>
                    <a:off x="3286" y="1611"/>
                    <a:ext cx="1417" cy="2"/>
                  </a:xfrm>
                  <a:prstGeom prst="rect">
                    <a:avLst/>
                  </a:prstGeom>
                  <a:solidFill>
                    <a:srgbClr val="960000"/>
                  </a:solidFill>
                  <a:ln w="9525">
                    <a:noFill/>
                    <a:miter lim="800000"/>
                    <a:headEnd/>
                    <a:tailEnd/>
                  </a:ln>
                </p:spPr>
                <p:txBody>
                  <a:bodyPr/>
                  <a:lstStyle/>
                  <a:p>
                    <a:endParaRPr lang="es-ES"/>
                  </a:p>
                </p:txBody>
              </p:sp>
              <p:sp>
                <p:nvSpPr>
                  <p:cNvPr id="21679" name="Rectangle 7343"/>
                  <p:cNvSpPr>
                    <a:spLocks noChangeArrowheads="1"/>
                  </p:cNvSpPr>
                  <p:nvPr/>
                </p:nvSpPr>
                <p:spPr bwMode="auto">
                  <a:xfrm>
                    <a:off x="3286" y="1613"/>
                    <a:ext cx="1417" cy="3"/>
                  </a:xfrm>
                  <a:prstGeom prst="rect">
                    <a:avLst/>
                  </a:prstGeom>
                  <a:solidFill>
                    <a:srgbClr val="940000"/>
                  </a:solidFill>
                  <a:ln w="9525">
                    <a:noFill/>
                    <a:miter lim="800000"/>
                    <a:headEnd/>
                    <a:tailEnd/>
                  </a:ln>
                </p:spPr>
                <p:txBody>
                  <a:bodyPr/>
                  <a:lstStyle/>
                  <a:p>
                    <a:endParaRPr lang="es-ES"/>
                  </a:p>
                </p:txBody>
              </p:sp>
              <p:sp>
                <p:nvSpPr>
                  <p:cNvPr id="21680" name="Rectangle 7344"/>
                  <p:cNvSpPr>
                    <a:spLocks noChangeArrowheads="1"/>
                  </p:cNvSpPr>
                  <p:nvPr/>
                </p:nvSpPr>
                <p:spPr bwMode="auto">
                  <a:xfrm>
                    <a:off x="3286" y="1616"/>
                    <a:ext cx="1417" cy="2"/>
                  </a:xfrm>
                  <a:prstGeom prst="rect">
                    <a:avLst/>
                  </a:prstGeom>
                  <a:solidFill>
                    <a:srgbClr val="920000"/>
                  </a:solidFill>
                  <a:ln w="9525">
                    <a:noFill/>
                    <a:miter lim="800000"/>
                    <a:headEnd/>
                    <a:tailEnd/>
                  </a:ln>
                </p:spPr>
                <p:txBody>
                  <a:bodyPr/>
                  <a:lstStyle/>
                  <a:p>
                    <a:endParaRPr lang="es-ES"/>
                  </a:p>
                </p:txBody>
              </p:sp>
              <p:sp>
                <p:nvSpPr>
                  <p:cNvPr id="21681" name="Rectangle 7345"/>
                  <p:cNvSpPr>
                    <a:spLocks noChangeArrowheads="1"/>
                  </p:cNvSpPr>
                  <p:nvPr/>
                </p:nvSpPr>
                <p:spPr bwMode="auto">
                  <a:xfrm>
                    <a:off x="3286" y="1618"/>
                    <a:ext cx="1417" cy="3"/>
                  </a:xfrm>
                  <a:prstGeom prst="rect">
                    <a:avLst/>
                  </a:prstGeom>
                  <a:solidFill>
                    <a:srgbClr val="900000"/>
                  </a:solidFill>
                  <a:ln w="9525">
                    <a:noFill/>
                    <a:miter lim="800000"/>
                    <a:headEnd/>
                    <a:tailEnd/>
                  </a:ln>
                </p:spPr>
                <p:txBody>
                  <a:bodyPr/>
                  <a:lstStyle/>
                  <a:p>
                    <a:endParaRPr lang="es-ES"/>
                  </a:p>
                </p:txBody>
              </p:sp>
              <p:sp>
                <p:nvSpPr>
                  <p:cNvPr id="21682" name="Rectangle 7346"/>
                  <p:cNvSpPr>
                    <a:spLocks noChangeArrowheads="1"/>
                  </p:cNvSpPr>
                  <p:nvPr/>
                </p:nvSpPr>
                <p:spPr bwMode="auto">
                  <a:xfrm>
                    <a:off x="3286" y="1621"/>
                    <a:ext cx="1417" cy="2"/>
                  </a:xfrm>
                  <a:prstGeom prst="rect">
                    <a:avLst/>
                  </a:prstGeom>
                  <a:solidFill>
                    <a:srgbClr val="8E0000"/>
                  </a:solidFill>
                  <a:ln w="9525">
                    <a:noFill/>
                    <a:miter lim="800000"/>
                    <a:headEnd/>
                    <a:tailEnd/>
                  </a:ln>
                </p:spPr>
                <p:txBody>
                  <a:bodyPr/>
                  <a:lstStyle/>
                  <a:p>
                    <a:endParaRPr lang="es-ES"/>
                  </a:p>
                </p:txBody>
              </p:sp>
              <p:sp>
                <p:nvSpPr>
                  <p:cNvPr id="21683" name="Rectangle 7347"/>
                  <p:cNvSpPr>
                    <a:spLocks noChangeArrowheads="1"/>
                  </p:cNvSpPr>
                  <p:nvPr/>
                </p:nvSpPr>
                <p:spPr bwMode="auto">
                  <a:xfrm>
                    <a:off x="3286" y="1623"/>
                    <a:ext cx="1417" cy="3"/>
                  </a:xfrm>
                  <a:prstGeom prst="rect">
                    <a:avLst/>
                  </a:prstGeom>
                  <a:solidFill>
                    <a:srgbClr val="8C0000"/>
                  </a:solidFill>
                  <a:ln w="9525">
                    <a:noFill/>
                    <a:miter lim="800000"/>
                    <a:headEnd/>
                    <a:tailEnd/>
                  </a:ln>
                </p:spPr>
                <p:txBody>
                  <a:bodyPr/>
                  <a:lstStyle/>
                  <a:p>
                    <a:endParaRPr lang="es-ES"/>
                  </a:p>
                </p:txBody>
              </p:sp>
              <p:sp>
                <p:nvSpPr>
                  <p:cNvPr id="21684" name="Rectangle 7348"/>
                  <p:cNvSpPr>
                    <a:spLocks noChangeArrowheads="1"/>
                  </p:cNvSpPr>
                  <p:nvPr/>
                </p:nvSpPr>
                <p:spPr bwMode="auto">
                  <a:xfrm>
                    <a:off x="3286" y="1626"/>
                    <a:ext cx="1417" cy="2"/>
                  </a:xfrm>
                  <a:prstGeom prst="rect">
                    <a:avLst/>
                  </a:prstGeom>
                  <a:solidFill>
                    <a:srgbClr val="8A0000"/>
                  </a:solidFill>
                  <a:ln w="9525">
                    <a:noFill/>
                    <a:miter lim="800000"/>
                    <a:headEnd/>
                    <a:tailEnd/>
                  </a:ln>
                </p:spPr>
                <p:txBody>
                  <a:bodyPr/>
                  <a:lstStyle/>
                  <a:p>
                    <a:endParaRPr lang="es-ES"/>
                  </a:p>
                </p:txBody>
              </p:sp>
              <p:sp>
                <p:nvSpPr>
                  <p:cNvPr id="21685" name="Rectangle 7349"/>
                  <p:cNvSpPr>
                    <a:spLocks noChangeArrowheads="1"/>
                  </p:cNvSpPr>
                  <p:nvPr/>
                </p:nvSpPr>
                <p:spPr bwMode="auto">
                  <a:xfrm>
                    <a:off x="3286" y="1628"/>
                    <a:ext cx="1417" cy="2"/>
                  </a:xfrm>
                  <a:prstGeom prst="rect">
                    <a:avLst/>
                  </a:prstGeom>
                  <a:solidFill>
                    <a:srgbClr val="880000"/>
                  </a:solidFill>
                  <a:ln w="9525">
                    <a:noFill/>
                    <a:miter lim="800000"/>
                    <a:headEnd/>
                    <a:tailEnd/>
                  </a:ln>
                </p:spPr>
                <p:txBody>
                  <a:bodyPr/>
                  <a:lstStyle/>
                  <a:p>
                    <a:endParaRPr lang="es-ES"/>
                  </a:p>
                </p:txBody>
              </p:sp>
              <p:sp>
                <p:nvSpPr>
                  <p:cNvPr id="21686" name="Rectangle 7350"/>
                  <p:cNvSpPr>
                    <a:spLocks noChangeArrowheads="1"/>
                  </p:cNvSpPr>
                  <p:nvPr/>
                </p:nvSpPr>
                <p:spPr bwMode="auto">
                  <a:xfrm>
                    <a:off x="3286" y="1630"/>
                    <a:ext cx="1417" cy="2"/>
                  </a:xfrm>
                  <a:prstGeom prst="rect">
                    <a:avLst/>
                  </a:prstGeom>
                  <a:solidFill>
                    <a:srgbClr val="860000"/>
                  </a:solidFill>
                  <a:ln w="9525">
                    <a:noFill/>
                    <a:miter lim="800000"/>
                    <a:headEnd/>
                    <a:tailEnd/>
                  </a:ln>
                </p:spPr>
                <p:txBody>
                  <a:bodyPr/>
                  <a:lstStyle/>
                  <a:p>
                    <a:endParaRPr lang="es-ES"/>
                  </a:p>
                </p:txBody>
              </p:sp>
              <p:sp>
                <p:nvSpPr>
                  <p:cNvPr id="21687" name="Rectangle 7351"/>
                  <p:cNvSpPr>
                    <a:spLocks noChangeArrowheads="1"/>
                  </p:cNvSpPr>
                  <p:nvPr/>
                </p:nvSpPr>
                <p:spPr bwMode="auto">
                  <a:xfrm>
                    <a:off x="3286" y="1632"/>
                    <a:ext cx="1417" cy="2"/>
                  </a:xfrm>
                  <a:prstGeom prst="rect">
                    <a:avLst/>
                  </a:prstGeom>
                  <a:solidFill>
                    <a:srgbClr val="840000"/>
                  </a:solidFill>
                  <a:ln w="9525">
                    <a:noFill/>
                    <a:miter lim="800000"/>
                    <a:headEnd/>
                    <a:tailEnd/>
                  </a:ln>
                </p:spPr>
                <p:txBody>
                  <a:bodyPr/>
                  <a:lstStyle/>
                  <a:p>
                    <a:endParaRPr lang="es-ES"/>
                  </a:p>
                </p:txBody>
              </p:sp>
              <p:sp>
                <p:nvSpPr>
                  <p:cNvPr id="21688" name="Rectangle 7352"/>
                  <p:cNvSpPr>
                    <a:spLocks noChangeArrowheads="1"/>
                  </p:cNvSpPr>
                  <p:nvPr/>
                </p:nvSpPr>
                <p:spPr bwMode="auto">
                  <a:xfrm>
                    <a:off x="3286" y="1634"/>
                    <a:ext cx="1417" cy="2"/>
                  </a:xfrm>
                  <a:prstGeom prst="rect">
                    <a:avLst/>
                  </a:prstGeom>
                  <a:solidFill>
                    <a:srgbClr val="820000"/>
                  </a:solidFill>
                  <a:ln w="9525">
                    <a:noFill/>
                    <a:miter lim="800000"/>
                    <a:headEnd/>
                    <a:tailEnd/>
                  </a:ln>
                </p:spPr>
                <p:txBody>
                  <a:bodyPr/>
                  <a:lstStyle/>
                  <a:p>
                    <a:endParaRPr lang="es-ES"/>
                  </a:p>
                </p:txBody>
              </p:sp>
              <p:sp>
                <p:nvSpPr>
                  <p:cNvPr id="21689" name="Rectangle 7353"/>
                  <p:cNvSpPr>
                    <a:spLocks noChangeArrowheads="1"/>
                  </p:cNvSpPr>
                  <p:nvPr/>
                </p:nvSpPr>
                <p:spPr bwMode="auto">
                  <a:xfrm>
                    <a:off x="3286" y="1636"/>
                    <a:ext cx="1417" cy="3"/>
                  </a:xfrm>
                  <a:prstGeom prst="rect">
                    <a:avLst/>
                  </a:prstGeom>
                  <a:solidFill>
                    <a:srgbClr val="800000"/>
                  </a:solidFill>
                  <a:ln w="9525">
                    <a:noFill/>
                    <a:miter lim="800000"/>
                    <a:headEnd/>
                    <a:tailEnd/>
                  </a:ln>
                </p:spPr>
                <p:txBody>
                  <a:bodyPr/>
                  <a:lstStyle/>
                  <a:p>
                    <a:endParaRPr lang="es-ES"/>
                  </a:p>
                </p:txBody>
              </p:sp>
              <p:sp>
                <p:nvSpPr>
                  <p:cNvPr id="21690" name="Rectangle 7354"/>
                  <p:cNvSpPr>
                    <a:spLocks noChangeArrowheads="1"/>
                  </p:cNvSpPr>
                  <p:nvPr/>
                </p:nvSpPr>
                <p:spPr bwMode="auto">
                  <a:xfrm>
                    <a:off x="3286" y="1639"/>
                    <a:ext cx="1417" cy="2"/>
                  </a:xfrm>
                  <a:prstGeom prst="rect">
                    <a:avLst/>
                  </a:prstGeom>
                  <a:solidFill>
                    <a:srgbClr val="7E0000"/>
                  </a:solidFill>
                  <a:ln w="9525">
                    <a:noFill/>
                    <a:miter lim="800000"/>
                    <a:headEnd/>
                    <a:tailEnd/>
                  </a:ln>
                </p:spPr>
                <p:txBody>
                  <a:bodyPr/>
                  <a:lstStyle/>
                  <a:p>
                    <a:endParaRPr lang="es-ES"/>
                  </a:p>
                </p:txBody>
              </p:sp>
              <p:sp>
                <p:nvSpPr>
                  <p:cNvPr id="21691" name="Rectangle 7355"/>
                  <p:cNvSpPr>
                    <a:spLocks noChangeArrowheads="1"/>
                  </p:cNvSpPr>
                  <p:nvPr/>
                </p:nvSpPr>
                <p:spPr bwMode="auto">
                  <a:xfrm>
                    <a:off x="3286" y="1641"/>
                    <a:ext cx="1417" cy="2"/>
                  </a:xfrm>
                  <a:prstGeom prst="rect">
                    <a:avLst/>
                  </a:prstGeom>
                  <a:solidFill>
                    <a:srgbClr val="7C0000"/>
                  </a:solidFill>
                  <a:ln w="9525">
                    <a:noFill/>
                    <a:miter lim="800000"/>
                    <a:headEnd/>
                    <a:tailEnd/>
                  </a:ln>
                </p:spPr>
                <p:txBody>
                  <a:bodyPr/>
                  <a:lstStyle/>
                  <a:p>
                    <a:endParaRPr lang="es-ES"/>
                  </a:p>
                </p:txBody>
              </p:sp>
              <p:sp>
                <p:nvSpPr>
                  <p:cNvPr id="21692" name="Rectangle 7356"/>
                  <p:cNvSpPr>
                    <a:spLocks noChangeArrowheads="1"/>
                  </p:cNvSpPr>
                  <p:nvPr/>
                </p:nvSpPr>
                <p:spPr bwMode="auto">
                  <a:xfrm>
                    <a:off x="3286" y="1643"/>
                    <a:ext cx="1417" cy="3"/>
                  </a:xfrm>
                  <a:prstGeom prst="rect">
                    <a:avLst/>
                  </a:prstGeom>
                  <a:solidFill>
                    <a:srgbClr val="7A0000"/>
                  </a:solidFill>
                  <a:ln w="9525">
                    <a:noFill/>
                    <a:miter lim="800000"/>
                    <a:headEnd/>
                    <a:tailEnd/>
                  </a:ln>
                </p:spPr>
                <p:txBody>
                  <a:bodyPr/>
                  <a:lstStyle/>
                  <a:p>
                    <a:endParaRPr lang="es-ES"/>
                  </a:p>
                </p:txBody>
              </p:sp>
              <p:sp>
                <p:nvSpPr>
                  <p:cNvPr id="21693" name="Rectangle 7357"/>
                  <p:cNvSpPr>
                    <a:spLocks noChangeArrowheads="1"/>
                  </p:cNvSpPr>
                  <p:nvPr/>
                </p:nvSpPr>
                <p:spPr bwMode="auto">
                  <a:xfrm>
                    <a:off x="3286" y="1646"/>
                    <a:ext cx="1417" cy="1"/>
                  </a:xfrm>
                  <a:prstGeom prst="rect">
                    <a:avLst/>
                  </a:prstGeom>
                  <a:solidFill>
                    <a:srgbClr val="780000"/>
                  </a:solidFill>
                  <a:ln w="9525">
                    <a:noFill/>
                    <a:miter lim="800000"/>
                    <a:headEnd/>
                    <a:tailEnd/>
                  </a:ln>
                </p:spPr>
                <p:txBody>
                  <a:bodyPr/>
                  <a:lstStyle/>
                  <a:p>
                    <a:endParaRPr lang="es-ES"/>
                  </a:p>
                </p:txBody>
              </p:sp>
              <p:sp>
                <p:nvSpPr>
                  <p:cNvPr id="21694" name="Rectangle 7358"/>
                  <p:cNvSpPr>
                    <a:spLocks noChangeArrowheads="1"/>
                  </p:cNvSpPr>
                  <p:nvPr/>
                </p:nvSpPr>
                <p:spPr bwMode="auto">
                  <a:xfrm>
                    <a:off x="3286" y="1647"/>
                    <a:ext cx="1417" cy="3"/>
                  </a:xfrm>
                  <a:prstGeom prst="rect">
                    <a:avLst/>
                  </a:prstGeom>
                  <a:solidFill>
                    <a:srgbClr val="760000"/>
                  </a:solidFill>
                  <a:ln w="9525">
                    <a:noFill/>
                    <a:miter lim="800000"/>
                    <a:headEnd/>
                    <a:tailEnd/>
                  </a:ln>
                </p:spPr>
                <p:txBody>
                  <a:bodyPr/>
                  <a:lstStyle/>
                  <a:p>
                    <a:endParaRPr lang="es-ES"/>
                  </a:p>
                </p:txBody>
              </p:sp>
              <p:sp>
                <p:nvSpPr>
                  <p:cNvPr id="21695" name="Rectangle 7359"/>
                  <p:cNvSpPr>
                    <a:spLocks noChangeArrowheads="1"/>
                  </p:cNvSpPr>
                  <p:nvPr/>
                </p:nvSpPr>
                <p:spPr bwMode="auto">
                  <a:xfrm>
                    <a:off x="3286" y="1650"/>
                    <a:ext cx="1417" cy="2"/>
                  </a:xfrm>
                  <a:prstGeom prst="rect">
                    <a:avLst/>
                  </a:prstGeom>
                  <a:solidFill>
                    <a:srgbClr val="740000"/>
                  </a:solidFill>
                  <a:ln w="9525">
                    <a:noFill/>
                    <a:miter lim="800000"/>
                    <a:headEnd/>
                    <a:tailEnd/>
                  </a:ln>
                </p:spPr>
                <p:txBody>
                  <a:bodyPr/>
                  <a:lstStyle/>
                  <a:p>
                    <a:endParaRPr lang="es-ES"/>
                  </a:p>
                </p:txBody>
              </p:sp>
              <p:sp>
                <p:nvSpPr>
                  <p:cNvPr id="21696" name="Rectangle 7360"/>
                  <p:cNvSpPr>
                    <a:spLocks noChangeArrowheads="1"/>
                  </p:cNvSpPr>
                  <p:nvPr/>
                </p:nvSpPr>
                <p:spPr bwMode="auto">
                  <a:xfrm>
                    <a:off x="3286" y="1652"/>
                    <a:ext cx="1417" cy="2"/>
                  </a:xfrm>
                  <a:prstGeom prst="rect">
                    <a:avLst/>
                  </a:prstGeom>
                  <a:solidFill>
                    <a:srgbClr val="720000"/>
                  </a:solidFill>
                  <a:ln w="9525">
                    <a:noFill/>
                    <a:miter lim="800000"/>
                    <a:headEnd/>
                    <a:tailEnd/>
                  </a:ln>
                </p:spPr>
                <p:txBody>
                  <a:bodyPr/>
                  <a:lstStyle/>
                  <a:p>
                    <a:endParaRPr lang="es-ES"/>
                  </a:p>
                </p:txBody>
              </p:sp>
              <p:sp>
                <p:nvSpPr>
                  <p:cNvPr id="21697" name="Rectangle 7361"/>
                  <p:cNvSpPr>
                    <a:spLocks noChangeArrowheads="1"/>
                  </p:cNvSpPr>
                  <p:nvPr/>
                </p:nvSpPr>
                <p:spPr bwMode="auto">
                  <a:xfrm>
                    <a:off x="3286" y="1654"/>
                    <a:ext cx="1417" cy="3"/>
                  </a:xfrm>
                  <a:prstGeom prst="rect">
                    <a:avLst/>
                  </a:prstGeom>
                  <a:solidFill>
                    <a:srgbClr val="700000"/>
                  </a:solidFill>
                  <a:ln w="9525">
                    <a:noFill/>
                    <a:miter lim="800000"/>
                    <a:headEnd/>
                    <a:tailEnd/>
                  </a:ln>
                </p:spPr>
                <p:txBody>
                  <a:bodyPr/>
                  <a:lstStyle/>
                  <a:p>
                    <a:endParaRPr lang="es-ES"/>
                  </a:p>
                </p:txBody>
              </p:sp>
              <p:sp>
                <p:nvSpPr>
                  <p:cNvPr id="21698" name="Rectangle 7362"/>
                  <p:cNvSpPr>
                    <a:spLocks noChangeArrowheads="1"/>
                  </p:cNvSpPr>
                  <p:nvPr/>
                </p:nvSpPr>
                <p:spPr bwMode="auto">
                  <a:xfrm>
                    <a:off x="3286" y="1657"/>
                    <a:ext cx="1417" cy="1"/>
                  </a:xfrm>
                  <a:prstGeom prst="rect">
                    <a:avLst/>
                  </a:prstGeom>
                  <a:solidFill>
                    <a:srgbClr val="6E0000"/>
                  </a:solidFill>
                  <a:ln w="9525">
                    <a:noFill/>
                    <a:miter lim="800000"/>
                    <a:headEnd/>
                    <a:tailEnd/>
                  </a:ln>
                </p:spPr>
                <p:txBody>
                  <a:bodyPr/>
                  <a:lstStyle/>
                  <a:p>
                    <a:endParaRPr lang="es-ES"/>
                  </a:p>
                </p:txBody>
              </p:sp>
              <p:sp>
                <p:nvSpPr>
                  <p:cNvPr id="21699" name="Rectangle 7363"/>
                  <p:cNvSpPr>
                    <a:spLocks noChangeArrowheads="1"/>
                  </p:cNvSpPr>
                  <p:nvPr/>
                </p:nvSpPr>
                <p:spPr bwMode="auto">
                  <a:xfrm>
                    <a:off x="3286" y="1658"/>
                    <a:ext cx="1417" cy="2"/>
                  </a:xfrm>
                  <a:prstGeom prst="rect">
                    <a:avLst/>
                  </a:prstGeom>
                  <a:solidFill>
                    <a:srgbClr val="6C0000"/>
                  </a:solidFill>
                  <a:ln w="9525">
                    <a:noFill/>
                    <a:miter lim="800000"/>
                    <a:headEnd/>
                    <a:tailEnd/>
                  </a:ln>
                </p:spPr>
                <p:txBody>
                  <a:bodyPr/>
                  <a:lstStyle/>
                  <a:p>
                    <a:endParaRPr lang="es-ES"/>
                  </a:p>
                </p:txBody>
              </p:sp>
              <p:sp>
                <p:nvSpPr>
                  <p:cNvPr id="21700" name="Rectangle 7364"/>
                  <p:cNvSpPr>
                    <a:spLocks noChangeArrowheads="1"/>
                  </p:cNvSpPr>
                  <p:nvPr/>
                </p:nvSpPr>
                <p:spPr bwMode="auto">
                  <a:xfrm>
                    <a:off x="3286" y="1660"/>
                    <a:ext cx="1417" cy="2"/>
                  </a:xfrm>
                  <a:prstGeom prst="rect">
                    <a:avLst/>
                  </a:prstGeom>
                  <a:solidFill>
                    <a:srgbClr val="6A0000"/>
                  </a:solidFill>
                  <a:ln w="9525">
                    <a:noFill/>
                    <a:miter lim="800000"/>
                    <a:headEnd/>
                    <a:tailEnd/>
                  </a:ln>
                </p:spPr>
                <p:txBody>
                  <a:bodyPr/>
                  <a:lstStyle/>
                  <a:p>
                    <a:endParaRPr lang="es-ES"/>
                  </a:p>
                </p:txBody>
              </p:sp>
              <p:sp>
                <p:nvSpPr>
                  <p:cNvPr id="21701" name="Rectangle 7365"/>
                  <p:cNvSpPr>
                    <a:spLocks noChangeArrowheads="1"/>
                  </p:cNvSpPr>
                  <p:nvPr/>
                </p:nvSpPr>
                <p:spPr bwMode="auto">
                  <a:xfrm>
                    <a:off x="3286" y="1662"/>
                    <a:ext cx="1417" cy="2"/>
                  </a:xfrm>
                  <a:prstGeom prst="rect">
                    <a:avLst/>
                  </a:prstGeom>
                  <a:solidFill>
                    <a:srgbClr val="680000"/>
                  </a:solidFill>
                  <a:ln w="9525">
                    <a:noFill/>
                    <a:miter lim="800000"/>
                    <a:headEnd/>
                    <a:tailEnd/>
                  </a:ln>
                </p:spPr>
                <p:txBody>
                  <a:bodyPr/>
                  <a:lstStyle/>
                  <a:p>
                    <a:endParaRPr lang="es-ES"/>
                  </a:p>
                </p:txBody>
              </p:sp>
              <p:sp>
                <p:nvSpPr>
                  <p:cNvPr id="21702" name="Rectangle 7366"/>
                  <p:cNvSpPr>
                    <a:spLocks noChangeArrowheads="1"/>
                  </p:cNvSpPr>
                  <p:nvPr/>
                </p:nvSpPr>
                <p:spPr bwMode="auto">
                  <a:xfrm>
                    <a:off x="3286" y="1664"/>
                    <a:ext cx="1417" cy="2"/>
                  </a:xfrm>
                  <a:prstGeom prst="rect">
                    <a:avLst/>
                  </a:prstGeom>
                  <a:solidFill>
                    <a:srgbClr val="660000"/>
                  </a:solidFill>
                  <a:ln w="9525">
                    <a:noFill/>
                    <a:miter lim="800000"/>
                    <a:headEnd/>
                    <a:tailEnd/>
                  </a:ln>
                </p:spPr>
                <p:txBody>
                  <a:bodyPr/>
                  <a:lstStyle/>
                  <a:p>
                    <a:endParaRPr lang="es-ES"/>
                  </a:p>
                </p:txBody>
              </p:sp>
              <p:sp>
                <p:nvSpPr>
                  <p:cNvPr id="21703" name="Rectangle 7367"/>
                  <p:cNvSpPr>
                    <a:spLocks noChangeArrowheads="1"/>
                  </p:cNvSpPr>
                  <p:nvPr/>
                </p:nvSpPr>
                <p:spPr bwMode="auto">
                  <a:xfrm>
                    <a:off x="3286" y="1666"/>
                    <a:ext cx="1417" cy="3"/>
                  </a:xfrm>
                  <a:prstGeom prst="rect">
                    <a:avLst/>
                  </a:prstGeom>
                  <a:solidFill>
                    <a:srgbClr val="640000"/>
                  </a:solidFill>
                  <a:ln w="9525">
                    <a:noFill/>
                    <a:miter lim="800000"/>
                    <a:headEnd/>
                    <a:tailEnd/>
                  </a:ln>
                </p:spPr>
                <p:txBody>
                  <a:bodyPr/>
                  <a:lstStyle/>
                  <a:p>
                    <a:endParaRPr lang="es-ES"/>
                  </a:p>
                </p:txBody>
              </p:sp>
              <p:sp>
                <p:nvSpPr>
                  <p:cNvPr id="21704" name="Rectangle 7368"/>
                  <p:cNvSpPr>
                    <a:spLocks noChangeArrowheads="1"/>
                  </p:cNvSpPr>
                  <p:nvPr/>
                </p:nvSpPr>
                <p:spPr bwMode="auto">
                  <a:xfrm>
                    <a:off x="3286" y="1669"/>
                    <a:ext cx="1417" cy="1"/>
                  </a:xfrm>
                  <a:prstGeom prst="rect">
                    <a:avLst/>
                  </a:prstGeom>
                  <a:solidFill>
                    <a:srgbClr val="620000"/>
                  </a:solidFill>
                  <a:ln w="9525">
                    <a:noFill/>
                    <a:miter lim="800000"/>
                    <a:headEnd/>
                    <a:tailEnd/>
                  </a:ln>
                </p:spPr>
                <p:txBody>
                  <a:bodyPr/>
                  <a:lstStyle/>
                  <a:p>
                    <a:endParaRPr lang="es-ES"/>
                  </a:p>
                </p:txBody>
              </p:sp>
              <p:sp>
                <p:nvSpPr>
                  <p:cNvPr id="21705" name="Rectangle 7369"/>
                  <p:cNvSpPr>
                    <a:spLocks noChangeArrowheads="1"/>
                  </p:cNvSpPr>
                  <p:nvPr/>
                </p:nvSpPr>
                <p:spPr bwMode="auto">
                  <a:xfrm>
                    <a:off x="3286" y="1670"/>
                    <a:ext cx="1417" cy="3"/>
                  </a:xfrm>
                  <a:prstGeom prst="rect">
                    <a:avLst/>
                  </a:prstGeom>
                  <a:solidFill>
                    <a:srgbClr val="600000"/>
                  </a:solidFill>
                  <a:ln w="9525">
                    <a:noFill/>
                    <a:miter lim="800000"/>
                    <a:headEnd/>
                    <a:tailEnd/>
                  </a:ln>
                </p:spPr>
                <p:txBody>
                  <a:bodyPr/>
                  <a:lstStyle/>
                  <a:p>
                    <a:endParaRPr lang="es-ES"/>
                  </a:p>
                </p:txBody>
              </p:sp>
              <p:sp>
                <p:nvSpPr>
                  <p:cNvPr id="21706" name="Rectangle 7370"/>
                  <p:cNvSpPr>
                    <a:spLocks noChangeArrowheads="1"/>
                  </p:cNvSpPr>
                  <p:nvPr/>
                </p:nvSpPr>
                <p:spPr bwMode="auto">
                  <a:xfrm>
                    <a:off x="3286" y="1673"/>
                    <a:ext cx="1417" cy="2"/>
                  </a:xfrm>
                  <a:prstGeom prst="rect">
                    <a:avLst/>
                  </a:prstGeom>
                  <a:solidFill>
                    <a:srgbClr val="5E0000"/>
                  </a:solidFill>
                  <a:ln w="9525">
                    <a:noFill/>
                    <a:miter lim="800000"/>
                    <a:headEnd/>
                    <a:tailEnd/>
                  </a:ln>
                </p:spPr>
                <p:txBody>
                  <a:bodyPr/>
                  <a:lstStyle/>
                  <a:p>
                    <a:endParaRPr lang="es-ES"/>
                  </a:p>
                </p:txBody>
              </p:sp>
              <p:sp>
                <p:nvSpPr>
                  <p:cNvPr id="21707" name="Rectangle 7371"/>
                  <p:cNvSpPr>
                    <a:spLocks noChangeArrowheads="1"/>
                  </p:cNvSpPr>
                  <p:nvPr/>
                </p:nvSpPr>
                <p:spPr bwMode="auto">
                  <a:xfrm>
                    <a:off x="3286" y="1675"/>
                    <a:ext cx="1417" cy="2"/>
                  </a:xfrm>
                  <a:prstGeom prst="rect">
                    <a:avLst/>
                  </a:prstGeom>
                  <a:solidFill>
                    <a:srgbClr val="5C0000"/>
                  </a:solidFill>
                  <a:ln w="9525">
                    <a:noFill/>
                    <a:miter lim="800000"/>
                    <a:headEnd/>
                    <a:tailEnd/>
                  </a:ln>
                </p:spPr>
                <p:txBody>
                  <a:bodyPr/>
                  <a:lstStyle/>
                  <a:p>
                    <a:endParaRPr lang="es-ES"/>
                  </a:p>
                </p:txBody>
              </p:sp>
              <p:sp>
                <p:nvSpPr>
                  <p:cNvPr id="21708" name="Rectangle 7372"/>
                  <p:cNvSpPr>
                    <a:spLocks noChangeArrowheads="1"/>
                  </p:cNvSpPr>
                  <p:nvPr/>
                </p:nvSpPr>
                <p:spPr bwMode="auto">
                  <a:xfrm>
                    <a:off x="3286" y="1677"/>
                    <a:ext cx="1417" cy="2"/>
                  </a:xfrm>
                  <a:prstGeom prst="rect">
                    <a:avLst/>
                  </a:prstGeom>
                  <a:solidFill>
                    <a:srgbClr val="5A0000"/>
                  </a:solidFill>
                  <a:ln w="9525">
                    <a:noFill/>
                    <a:miter lim="800000"/>
                    <a:headEnd/>
                    <a:tailEnd/>
                  </a:ln>
                </p:spPr>
                <p:txBody>
                  <a:bodyPr/>
                  <a:lstStyle/>
                  <a:p>
                    <a:endParaRPr lang="es-ES"/>
                  </a:p>
                </p:txBody>
              </p:sp>
              <p:sp>
                <p:nvSpPr>
                  <p:cNvPr id="21709" name="Rectangle 7373"/>
                  <p:cNvSpPr>
                    <a:spLocks noChangeArrowheads="1"/>
                  </p:cNvSpPr>
                  <p:nvPr/>
                </p:nvSpPr>
                <p:spPr bwMode="auto">
                  <a:xfrm>
                    <a:off x="3286" y="1679"/>
                    <a:ext cx="1417" cy="2"/>
                  </a:xfrm>
                  <a:prstGeom prst="rect">
                    <a:avLst/>
                  </a:prstGeom>
                  <a:solidFill>
                    <a:srgbClr val="580000"/>
                  </a:solidFill>
                  <a:ln w="9525">
                    <a:noFill/>
                    <a:miter lim="800000"/>
                    <a:headEnd/>
                    <a:tailEnd/>
                  </a:ln>
                </p:spPr>
                <p:txBody>
                  <a:bodyPr/>
                  <a:lstStyle/>
                  <a:p>
                    <a:endParaRPr lang="es-ES"/>
                  </a:p>
                </p:txBody>
              </p:sp>
              <p:sp>
                <p:nvSpPr>
                  <p:cNvPr id="21710" name="Rectangle 7374"/>
                  <p:cNvSpPr>
                    <a:spLocks noChangeArrowheads="1"/>
                  </p:cNvSpPr>
                  <p:nvPr/>
                </p:nvSpPr>
                <p:spPr bwMode="auto">
                  <a:xfrm>
                    <a:off x="3286" y="1681"/>
                    <a:ext cx="1417" cy="1"/>
                  </a:xfrm>
                  <a:prstGeom prst="rect">
                    <a:avLst/>
                  </a:prstGeom>
                  <a:solidFill>
                    <a:srgbClr val="560000"/>
                  </a:solidFill>
                  <a:ln w="9525">
                    <a:noFill/>
                    <a:miter lim="800000"/>
                    <a:headEnd/>
                    <a:tailEnd/>
                  </a:ln>
                </p:spPr>
                <p:txBody>
                  <a:bodyPr/>
                  <a:lstStyle/>
                  <a:p>
                    <a:endParaRPr lang="es-ES"/>
                  </a:p>
                </p:txBody>
              </p:sp>
              <p:sp>
                <p:nvSpPr>
                  <p:cNvPr id="21711" name="Rectangle 7375"/>
                  <p:cNvSpPr>
                    <a:spLocks noChangeArrowheads="1"/>
                  </p:cNvSpPr>
                  <p:nvPr/>
                </p:nvSpPr>
                <p:spPr bwMode="auto">
                  <a:xfrm>
                    <a:off x="3286" y="1682"/>
                    <a:ext cx="1417" cy="3"/>
                  </a:xfrm>
                  <a:prstGeom prst="rect">
                    <a:avLst/>
                  </a:prstGeom>
                  <a:solidFill>
                    <a:srgbClr val="540000"/>
                  </a:solidFill>
                  <a:ln w="9525">
                    <a:noFill/>
                    <a:miter lim="800000"/>
                    <a:headEnd/>
                    <a:tailEnd/>
                  </a:ln>
                </p:spPr>
                <p:txBody>
                  <a:bodyPr/>
                  <a:lstStyle/>
                  <a:p>
                    <a:endParaRPr lang="es-ES"/>
                  </a:p>
                </p:txBody>
              </p:sp>
              <p:sp>
                <p:nvSpPr>
                  <p:cNvPr id="21712" name="Rectangle 7376"/>
                  <p:cNvSpPr>
                    <a:spLocks noChangeArrowheads="1"/>
                  </p:cNvSpPr>
                  <p:nvPr/>
                </p:nvSpPr>
                <p:spPr bwMode="auto">
                  <a:xfrm>
                    <a:off x="3286" y="1685"/>
                    <a:ext cx="1417" cy="3"/>
                  </a:xfrm>
                  <a:prstGeom prst="rect">
                    <a:avLst/>
                  </a:prstGeom>
                  <a:solidFill>
                    <a:srgbClr val="520000"/>
                  </a:solidFill>
                  <a:ln w="9525">
                    <a:noFill/>
                    <a:miter lim="800000"/>
                    <a:headEnd/>
                    <a:tailEnd/>
                  </a:ln>
                </p:spPr>
                <p:txBody>
                  <a:bodyPr/>
                  <a:lstStyle/>
                  <a:p>
                    <a:endParaRPr lang="es-ES"/>
                  </a:p>
                </p:txBody>
              </p:sp>
              <p:sp>
                <p:nvSpPr>
                  <p:cNvPr id="21713" name="Rectangle 7377"/>
                  <p:cNvSpPr>
                    <a:spLocks noChangeArrowheads="1"/>
                  </p:cNvSpPr>
                  <p:nvPr/>
                </p:nvSpPr>
                <p:spPr bwMode="auto">
                  <a:xfrm>
                    <a:off x="3286" y="1688"/>
                    <a:ext cx="1417" cy="1"/>
                  </a:xfrm>
                  <a:prstGeom prst="rect">
                    <a:avLst/>
                  </a:prstGeom>
                  <a:solidFill>
                    <a:srgbClr val="500000"/>
                  </a:solidFill>
                  <a:ln w="9525">
                    <a:noFill/>
                    <a:miter lim="800000"/>
                    <a:headEnd/>
                    <a:tailEnd/>
                  </a:ln>
                </p:spPr>
                <p:txBody>
                  <a:bodyPr/>
                  <a:lstStyle/>
                  <a:p>
                    <a:endParaRPr lang="es-ES"/>
                  </a:p>
                </p:txBody>
              </p:sp>
              <p:sp>
                <p:nvSpPr>
                  <p:cNvPr id="21714" name="Rectangle 7378"/>
                  <p:cNvSpPr>
                    <a:spLocks noChangeArrowheads="1"/>
                  </p:cNvSpPr>
                  <p:nvPr/>
                </p:nvSpPr>
                <p:spPr bwMode="auto">
                  <a:xfrm>
                    <a:off x="3286" y="1689"/>
                    <a:ext cx="1417" cy="3"/>
                  </a:xfrm>
                  <a:prstGeom prst="rect">
                    <a:avLst/>
                  </a:prstGeom>
                  <a:solidFill>
                    <a:srgbClr val="4E0000"/>
                  </a:solidFill>
                  <a:ln w="9525">
                    <a:noFill/>
                    <a:miter lim="800000"/>
                    <a:headEnd/>
                    <a:tailEnd/>
                  </a:ln>
                </p:spPr>
                <p:txBody>
                  <a:bodyPr/>
                  <a:lstStyle/>
                  <a:p>
                    <a:endParaRPr lang="es-ES"/>
                  </a:p>
                </p:txBody>
              </p:sp>
              <p:sp>
                <p:nvSpPr>
                  <p:cNvPr id="21715" name="Rectangle 7379"/>
                  <p:cNvSpPr>
                    <a:spLocks noChangeArrowheads="1"/>
                  </p:cNvSpPr>
                  <p:nvPr/>
                </p:nvSpPr>
                <p:spPr bwMode="auto">
                  <a:xfrm>
                    <a:off x="3286" y="1692"/>
                    <a:ext cx="1417" cy="2"/>
                  </a:xfrm>
                  <a:prstGeom prst="rect">
                    <a:avLst/>
                  </a:prstGeom>
                  <a:solidFill>
                    <a:srgbClr val="4C0000"/>
                  </a:solidFill>
                  <a:ln w="9525">
                    <a:noFill/>
                    <a:miter lim="800000"/>
                    <a:headEnd/>
                    <a:tailEnd/>
                  </a:ln>
                </p:spPr>
                <p:txBody>
                  <a:bodyPr/>
                  <a:lstStyle/>
                  <a:p>
                    <a:endParaRPr lang="es-ES"/>
                  </a:p>
                </p:txBody>
              </p:sp>
              <p:sp>
                <p:nvSpPr>
                  <p:cNvPr id="21716" name="Rectangle 7380"/>
                  <p:cNvSpPr>
                    <a:spLocks noChangeArrowheads="1"/>
                  </p:cNvSpPr>
                  <p:nvPr/>
                </p:nvSpPr>
                <p:spPr bwMode="auto">
                  <a:xfrm>
                    <a:off x="3286" y="1694"/>
                    <a:ext cx="1417" cy="1"/>
                  </a:xfrm>
                  <a:prstGeom prst="rect">
                    <a:avLst/>
                  </a:prstGeom>
                  <a:solidFill>
                    <a:srgbClr val="4A0000"/>
                  </a:solidFill>
                  <a:ln w="9525">
                    <a:noFill/>
                    <a:miter lim="800000"/>
                    <a:headEnd/>
                    <a:tailEnd/>
                  </a:ln>
                </p:spPr>
                <p:txBody>
                  <a:bodyPr/>
                  <a:lstStyle/>
                  <a:p>
                    <a:endParaRPr lang="es-ES"/>
                  </a:p>
                </p:txBody>
              </p:sp>
              <p:sp>
                <p:nvSpPr>
                  <p:cNvPr id="21717" name="Rectangle 7381"/>
                  <p:cNvSpPr>
                    <a:spLocks noChangeArrowheads="1"/>
                  </p:cNvSpPr>
                  <p:nvPr/>
                </p:nvSpPr>
                <p:spPr bwMode="auto">
                  <a:xfrm>
                    <a:off x="3286" y="1695"/>
                    <a:ext cx="1417" cy="2"/>
                  </a:xfrm>
                  <a:prstGeom prst="rect">
                    <a:avLst/>
                  </a:prstGeom>
                  <a:solidFill>
                    <a:srgbClr val="480000"/>
                  </a:solidFill>
                  <a:ln w="9525">
                    <a:noFill/>
                    <a:miter lim="800000"/>
                    <a:headEnd/>
                    <a:tailEnd/>
                  </a:ln>
                </p:spPr>
                <p:txBody>
                  <a:bodyPr/>
                  <a:lstStyle/>
                  <a:p>
                    <a:endParaRPr lang="es-ES"/>
                  </a:p>
                </p:txBody>
              </p:sp>
              <p:sp>
                <p:nvSpPr>
                  <p:cNvPr id="21718" name="Rectangle 7382"/>
                  <p:cNvSpPr>
                    <a:spLocks noChangeArrowheads="1"/>
                  </p:cNvSpPr>
                  <p:nvPr/>
                </p:nvSpPr>
                <p:spPr bwMode="auto">
                  <a:xfrm>
                    <a:off x="3286" y="1697"/>
                    <a:ext cx="1417" cy="2"/>
                  </a:xfrm>
                  <a:prstGeom prst="rect">
                    <a:avLst/>
                  </a:prstGeom>
                  <a:solidFill>
                    <a:srgbClr val="460000"/>
                  </a:solidFill>
                  <a:ln w="9525">
                    <a:noFill/>
                    <a:miter lim="800000"/>
                    <a:headEnd/>
                    <a:tailEnd/>
                  </a:ln>
                </p:spPr>
                <p:txBody>
                  <a:bodyPr/>
                  <a:lstStyle/>
                  <a:p>
                    <a:endParaRPr lang="es-ES"/>
                  </a:p>
                </p:txBody>
              </p:sp>
              <p:sp>
                <p:nvSpPr>
                  <p:cNvPr id="21719" name="Rectangle 7383"/>
                  <p:cNvSpPr>
                    <a:spLocks noChangeArrowheads="1"/>
                  </p:cNvSpPr>
                  <p:nvPr/>
                </p:nvSpPr>
                <p:spPr bwMode="auto">
                  <a:xfrm>
                    <a:off x="3286" y="1699"/>
                    <a:ext cx="1417" cy="2"/>
                  </a:xfrm>
                  <a:prstGeom prst="rect">
                    <a:avLst/>
                  </a:prstGeom>
                  <a:solidFill>
                    <a:srgbClr val="440000"/>
                  </a:solidFill>
                  <a:ln w="9525">
                    <a:noFill/>
                    <a:miter lim="800000"/>
                    <a:headEnd/>
                    <a:tailEnd/>
                  </a:ln>
                </p:spPr>
                <p:txBody>
                  <a:bodyPr/>
                  <a:lstStyle/>
                  <a:p>
                    <a:endParaRPr lang="es-ES"/>
                  </a:p>
                </p:txBody>
              </p:sp>
              <p:sp>
                <p:nvSpPr>
                  <p:cNvPr id="21720" name="Rectangle 7384"/>
                  <p:cNvSpPr>
                    <a:spLocks noChangeArrowheads="1"/>
                  </p:cNvSpPr>
                  <p:nvPr/>
                </p:nvSpPr>
                <p:spPr bwMode="auto">
                  <a:xfrm>
                    <a:off x="3286" y="1701"/>
                    <a:ext cx="1417" cy="3"/>
                  </a:xfrm>
                  <a:prstGeom prst="rect">
                    <a:avLst/>
                  </a:prstGeom>
                  <a:solidFill>
                    <a:srgbClr val="420000"/>
                  </a:solidFill>
                  <a:ln w="9525">
                    <a:noFill/>
                    <a:miter lim="800000"/>
                    <a:headEnd/>
                    <a:tailEnd/>
                  </a:ln>
                </p:spPr>
                <p:txBody>
                  <a:bodyPr/>
                  <a:lstStyle/>
                  <a:p>
                    <a:endParaRPr lang="es-ES"/>
                  </a:p>
                </p:txBody>
              </p:sp>
              <p:sp>
                <p:nvSpPr>
                  <p:cNvPr id="21721" name="Rectangle 7385"/>
                  <p:cNvSpPr>
                    <a:spLocks noChangeArrowheads="1"/>
                  </p:cNvSpPr>
                  <p:nvPr/>
                </p:nvSpPr>
                <p:spPr bwMode="auto">
                  <a:xfrm>
                    <a:off x="3286" y="1704"/>
                    <a:ext cx="1417" cy="2"/>
                  </a:xfrm>
                  <a:prstGeom prst="rect">
                    <a:avLst/>
                  </a:prstGeom>
                  <a:solidFill>
                    <a:srgbClr val="400000"/>
                  </a:solidFill>
                  <a:ln w="9525">
                    <a:noFill/>
                    <a:miter lim="800000"/>
                    <a:headEnd/>
                    <a:tailEnd/>
                  </a:ln>
                </p:spPr>
                <p:txBody>
                  <a:bodyPr/>
                  <a:lstStyle/>
                  <a:p>
                    <a:endParaRPr lang="es-ES"/>
                  </a:p>
                </p:txBody>
              </p:sp>
              <p:sp>
                <p:nvSpPr>
                  <p:cNvPr id="21722" name="Rectangle 7386"/>
                  <p:cNvSpPr>
                    <a:spLocks noChangeArrowheads="1"/>
                  </p:cNvSpPr>
                  <p:nvPr/>
                </p:nvSpPr>
                <p:spPr bwMode="auto">
                  <a:xfrm>
                    <a:off x="3286" y="1706"/>
                    <a:ext cx="1417" cy="2"/>
                  </a:xfrm>
                  <a:prstGeom prst="rect">
                    <a:avLst/>
                  </a:prstGeom>
                  <a:solidFill>
                    <a:srgbClr val="3E0000"/>
                  </a:solidFill>
                  <a:ln w="9525">
                    <a:noFill/>
                    <a:miter lim="800000"/>
                    <a:headEnd/>
                    <a:tailEnd/>
                  </a:ln>
                </p:spPr>
                <p:txBody>
                  <a:bodyPr/>
                  <a:lstStyle/>
                  <a:p>
                    <a:endParaRPr lang="es-ES"/>
                  </a:p>
                </p:txBody>
              </p:sp>
              <p:sp>
                <p:nvSpPr>
                  <p:cNvPr id="21723" name="Rectangle 7387"/>
                  <p:cNvSpPr>
                    <a:spLocks noChangeArrowheads="1"/>
                  </p:cNvSpPr>
                  <p:nvPr/>
                </p:nvSpPr>
                <p:spPr bwMode="auto">
                  <a:xfrm>
                    <a:off x="3286" y="1708"/>
                    <a:ext cx="1417" cy="2"/>
                  </a:xfrm>
                  <a:prstGeom prst="rect">
                    <a:avLst/>
                  </a:prstGeom>
                  <a:solidFill>
                    <a:srgbClr val="3C0000"/>
                  </a:solidFill>
                  <a:ln w="9525">
                    <a:noFill/>
                    <a:miter lim="800000"/>
                    <a:headEnd/>
                    <a:tailEnd/>
                  </a:ln>
                </p:spPr>
                <p:txBody>
                  <a:bodyPr/>
                  <a:lstStyle/>
                  <a:p>
                    <a:endParaRPr lang="es-ES"/>
                  </a:p>
                </p:txBody>
              </p:sp>
              <p:sp>
                <p:nvSpPr>
                  <p:cNvPr id="21724" name="Rectangle 7388"/>
                  <p:cNvSpPr>
                    <a:spLocks noChangeArrowheads="1"/>
                  </p:cNvSpPr>
                  <p:nvPr/>
                </p:nvSpPr>
                <p:spPr bwMode="auto">
                  <a:xfrm>
                    <a:off x="3286" y="1710"/>
                    <a:ext cx="1417" cy="1"/>
                  </a:xfrm>
                  <a:prstGeom prst="rect">
                    <a:avLst/>
                  </a:prstGeom>
                  <a:solidFill>
                    <a:srgbClr val="3A0000"/>
                  </a:solidFill>
                  <a:ln w="9525">
                    <a:noFill/>
                    <a:miter lim="800000"/>
                    <a:headEnd/>
                    <a:tailEnd/>
                  </a:ln>
                </p:spPr>
                <p:txBody>
                  <a:bodyPr/>
                  <a:lstStyle/>
                  <a:p>
                    <a:endParaRPr lang="es-ES"/>
                  </a:p>
                </p:txBody>
              </p:sp>
              <p:sp>
                <p:nvSpPr>
                  <p:cNvPr id="21725" name="Rectangle 7389"/>
                  <p:cNvSpPr>
                    <a:spLocks noChangeArrowheads="1"/>
                  </p:cNvSpPr>
                  <p:nvPr/>
                </p:nvSpPr>
                <p:spPr bwMode="auto">
                  <a:xfrm>
                    <a:off x="3286" y="1711"/>
                    <a:ext cx="1417" cy="3"/>
                  </a:xfrm>
                  <a:prstGeom prst="rect">
                    <a:avLst/>
                  </a:prstGeom>
                  <a:solidFill>
                    <a:srgbClr val="380000"/>
                  </a:solidFill>
                  <a:ln w="9525">
                    <a:noFill/>
                    <a:miter lim="800000"/>
                    <a:headEnd/>
                    <a:tailEnd/>
                  </a:ln>
                </p:spPr>
                <p:txBody>
                  <a:bodyPr/>
                  <a:lstStyle/>
                  <a:p>
                    <a:endParaRPr lang="es-ES"/>
                  </a:p>
                </p:txBody>
              </p:sp>
              <p:sp>
                <p:nvSpPr>
                  <p:cNvPr id="21726" name="Rectangle 7390"/>
                  <p:cNvSpPr>
                    <a:spLocks noChangeArrowheads="1"/>
                  </p:cNvSpPr>
                  <p:nvPr/>
                </p:nvSpPr>
                <p:spPr bwMode="auto">
                  <a:xfrm>
                    <a:off x="3286" y="1714"/>
                    <a:ext cx="1417" cy="3"/>
                  </a:xfrm>
                  <a:prstGeom prst="rect">
                    <a:avLst/>
                  </a:prstGeom>
                  <a:solidFill>
                    <a:srgbClr val="360000"/>
                  </a:solidFill>
                  <a:ln w="9525">
                    <a:noFill/>
                    <a:miter lim="800000"/>
                    <a:headEnd/>
                    <a:tailEnd/>
                  </a:ln>
                </p:spPr>
                <p:txBody>
                  <a:bodyPr/>
                  <a:lstStyle/>
                  <a:p>
                    <a:endParaRPr lang="es-ES"/>
                  </a:p>
                </p:txBody>
              </p:sp>
              <p:sp>
                <p:nvSpPr>
                  <p:cNvPr id="21727" name="Rectangle 7391"/>
                  <p:cNvSpPr>
                    <a:spLocks noChangeArrowheads="1"/>
                  </p:cNvSpPr>
                  <p:nvPr/>
                </p:nvSpPr>
                <p:spPr bwMode="auto">
                  <a:xfrm>
                    <a:off x="3286" y="1717"/>
                    <a:ext cx="1417" cy="1"/>
                  </a:xfrm>
                  <a:prstGeom prst="rect">
                    <a:avLst/>
                  </a:prstGeom>
                  <a:solidFill>
                    <a:srgbClr val="340000"/>
                  </a:solidFill>
                  <a:ln w="9525">
                    <a:noFill/>
                    <a:miter lim="800000"/>
                    <a:headEnd/>
                    <a:tailEnd/>
                  </a:ln>
                </p:spPr>
                <p:txBody>
                  <a:bodyPr/>
                  <a:lstStyle/>
                  <a:p>
                    <a:endParaRPr lang="es-ES"/>
                  </a:p>
                </p:txBody>
              </p:sp>
              <p:sp>
                <p:nvSpPr>
                  <p:cNvPr id="21728" name="Rectangle 7392"/>
                  <p:cNvSpPr>
                    <a:spLocks noChangeArrowheads="1"/>
                  </p:cNvSpPr>
                  <p:nvPr/>
                </p:nvSpPr>
                <p:spPr bwMode="auto">
                  <a:xfrm>
                    <a:off x="3286" y="1718"/>
                    <a:ext cx="1417" cy="2"/>
                  </a:xfrm>
                  <a:prstGeom prst="rect">
                    <a:avLst/>
                  </a:prstGeom>
                  <a:solidFill>
                    <a:srgbClr val="320000"/>
                  </a:solidFill>
                  <a:ln w="9525">
                    <a:noFill/>
                    <a:miter lim="800000"/>
                    <a:headEnd/>
                    <a:tailEnd/>
                  </a:ln>
                </p:spPr>
                <p:txBody>
                  <a:bodyPr/>
                  <a:lstStyle/>
                  <a:p>
                    <a:endParaRPr lang="es-ES"/>
                  </a:p>
                </p:txBody>
              </p:sp>
              <p:sp>
                <p:nvSpPr>
                  <p:cNvPr id="21729" name="Rectangle 7393"/>
                  <p:cNvSpPr>
                    <a:spLocks noChangeArrowheads="1"/>
                  </p:cNvSpPr>
                  <p:nvPr/>
                </p:nvSpPr>
                <p:spPr bwMode="auto">
                  <a:xfrm>
                    <a:off x="3286" y="1720"/>
                    <a:ext cx="1417" cy="3"/>
                  </a:xfrm>
                  <a:prstGeom prst="rect">
                    <a:avLst/>
                  </a:prstGeom>
                  <a:solidFill>
                    <a:srgbClr val="300000"/>
                  </a:solidFill>
                  <a:ln w="9525">
                    <a:noFill/>
                    <a:miter lim="800000"/>
                    <a:headEnd/>
                    <a:tailEnd/>
                  </a:ln>
                </p:spPr>
                <p:txBody>
                  <a:bodyPr/>
                  <a:lstStyle/>
                  <a:p>
                    <a:endParaRPr lang="es-ES"/>
                  </a:p>
                </p:txBody>
              </p:sp>
              <p:sp>
                <p:nvSpPr>
                  <p:cNvPr id="21730" name="Rectangle 7394"/>
                  <p:cNvSpPr>
                    <a:spLocks noChangeArrowheads="1"/>
                  </p:cNvSpPr>
                  <p:nvPr/>
                </p:nvSpPr>
                <p:spPr bwMode="auto">
                  <a:xfrm>
                    <a:off x="3286" y="1723"/>
                    <a:ext cx="1417" cy="1"/>
                  </a:xfrm>
                  <a:prstGeom prst="rect">
                    <a:avLst/>
                  </a:prstGeom>
                  <a:solidFill>
                    <a:srgbClr val="2E0000"/>
                  </a:solidFill>
                  <a:ln w="9525">
                    <a:noFill/>
                    <a:miter lim="800000"/>
                    <a:headEnd/>
                    <a:tailEnd/>
                  </a:ln>
                </p:spPr>
                <p:txBody>
                  <a:bodyPr/>
                  <a:lstStyle/>
                  <a:p>
                    <a:endParaRPr lang="es-ES"/>
                  </a:p>
                </p:txBody>
              </p:sp>
              <p:sp>
                <p:nvSpPr>
                  <p:cNvPr id="21731" name="Rectangle 7395"/>
                  <p:cNvSpPr>
                    <a:spLocks noChangeArrowheads="1"/>
                  </p:cNvSpPr>
                  <p:nvPr/>
                </p:nvSpPr>
                <p:spPr bwMode="auto">
                  <a:xfrm>
                    <a:off x="3286" y="1724"/>
                    <a:ext cx="1417" cy="3"/>
                  </a:xfrm>
                  <a:prstGeom prst="rect">
                    <a:avLst/>
                  </a:prstGeom>
                  <a:solidFill>
                    <a:srgbClr val="2C0000"/>
                  </a:solidFill>
                  <a:ln w="9525">
                    <a:noFill/>
                    <a:miter lim="800000"/>
                    <a:headEnd/>
                    <a:tailEnd/>
                  </a:ln>
                </p:spPr>
                <p:txBody>
                  <a:bodyPr/>
                  <a:lstStyle/>
                  <a:p>
                    <a:endParaRPr lang="es-ES"/>
                  </a:p>
                </p:txBody>
              </p:sp>
              <p:sp>
                <p:nvSpPr>
                  <p:cNvPr id="21732" name="Rectangle 7396"/>
                  <p:cNvSpPr>
                    <a:spLocks noChangeArrowheads="1"/>
                  </p:cNvSpPr>
                  <p:nvPr/>
                </p:nvSpPr>
                <p:spPr bwMode="auto">
                  <a:xfrm>
                    <a:off x="3286" y="1727"/>
                    <a:ext cx="1417" cy="2"/>
                  </a:xfrm>
                  <a:prstGeom prst="rect">
                    <a:avLst/>
                  </a:prstGeom>
                  <a:solidFill>
                    <a:srgbClr val="2A0000"/>
                  </a:solidFill>
                  <a:ln w="9525">
                    <a:noFill/>
                    <a:miter lim="800000"/>
                    <a:headEnd/>
                    <a:tailEnd/>
                  </a:ln>
                </p:spPr>
                <p:txBody>
                  <a:bodyPr/>
                  <a:lstStyle/>
                  <a:p>
                    <a:endParaRPr lang="es-ES"/>
                  </a:p>
                </p:txBody>
              </p:sp>
              <p:sp>
                <p:nvSpPr>
                  <p:cNvPr id="21733" name="Rectangle 7397"/>
                  <p:cNvSpPr>
                    <a:spLocks noChangeArrowheads="1"/>
                  </p:cNvSpPr>
                  <p:nvPr/>
                </p:nvSpPr>
                <p:spPr bwMode="auto">
                  <a:xfrm>
                    <a:off x="3286" y="1729"/>
                    <a:ext cx="1417" cy="1"/>
                  </a:xfrm>
                  <a:prstGeom prst="rect">
                    <a:avLst/>
                  </a:prstGeom>
                  <a:solidFill>
                    <a:srgbClr val="280000"/>
                  </a:solidFill>
                  <a:ln w="9525">
                    <a:noFill/>
                    <a:miter lim="800000"/>
                    <a:headEnd/>
                    <a:tailEnd/>
                  </a:ln>
                </p:spPr>
                <p:txBody>
                  <a:bodyPr/>
                  <a:lstStyle/>
                  <a:p>
                    <a:endParaRPr lang="es-ES"/>
                  </a:p>
                </p:txBody>
              </p:sp>
              <p:sp>
                <p:nvSpPr>
                  <p:cNvPr id="21734" name="Rectangle 7398"/>
                  <p:cNvSpPr>
                    <a:spLocks noChangeArrowheads="1"/>
                  </p:cNvSpPr>
                  <p:nvPr/>
                </p:nvSpPr>
                <p:spPr bwMode="auto">
                  <a:xfrm>
                    <a:off x="3286" y="1730"/>
                    <a:ext cx="1417" cy="2"/>
                  </a:xfrm>
                  <a:prstGeom prst="rect">
                    <a:avLst/>
                  </a:prstGeom>
                  <a:solidFill>
                    <a:srgbClr val="260000"/>
                  </a:solidFill>
                  <a:ln w="9525">
                    <a:noFill/>
                    <a:miter lim="800000"/>
                    <a:headEnd/>
                    <a:tailEnd/>
                  </a:ln>
                </p:spPr>
                <p:txBody>
                  <a:bodyPr/>
                  <a:lstStyle/>
                  <a:p>
                    <a:endParaRPr lang="es-ES"/>
                  </a:p>
                </p:txBody>
              </p:sp>
              <p:sp>
                <p:nvSpPr>
                  <p:cNvPr id="21735" name="Rectangle 7399"/>
                  <p:cNvSpPr>
                    <a:spLocks noChangeArrowheads="1"/>
                  </p:cNvSpPr>
                  <p:nvPr/>
                </p:nvSpPr>
                <p:spPr bwMode="auto">
                  <a:xfrm>
                    <a:off x="3286" y="1732"/>
                    <a:ext cx="1417" cy="3"/>
                  </a:xfrm>
                  <a:prstGeom prst="rect">
                    <a:avLst/>
                  </a:prstGeom>
                  <a:solidFill>
                    <a:srgbClr val="240000"/>
                  </a:solidFill>
                  <a:ln w="9525">
                    <a:noFill/>
                    <a:miter lim="800000"/>
                    <a:headEnd/>
                    <a:tailEnd/>
                  </a:ln>
                </p:spPr>
                <p:txBody>
                  <a:bodyPr/>
                  <a:lstStyle/>
                  <a:p>
                    <a:endParaRPr lang="es-ES"/>
                  </a:p>
                </p:txBody>
              </p:sp>
              <p:sp>
                <p:nvSpPr>
                  <p:cNvPr id="21736" name="Rectangle 7400"/>
                  <p:cNvSpPr>
                    <a:spLocks noChangeArrowheads="1"/>
                  </p:cNvSpPr>
                  <p:nvPr/>
                </p:nvSpPr>
                <p:spPr bwMode="auto">
                  <a:xfrm>
                    <a:off x="3286" y="1735"/>
                    <a:ext cx="1417" cy="1"/>
                  </a:xfrm>
                  <a:prstGeom prst="rect">
                    <a:avLst/>
                  </a:prstGeom>
                  <a:solidFill>
                    <a:srgbClr val="220000"/>
                  </a:solidFill>
                  <a:ln w="9525">
                    <a:noFill/>
                    <a:miter lim="800000"/>
                    <a:headEnd/>
                    <a:tailEnd/>
                  </a:ln>
                </p:spPr>
                <p:txBody>
                  <a:bodyPr/>
                  <a:lstStyle/>
                  <a:p>
                    <a:endParaRPr lang="es-ES"/>
                  </a:p>
                </p:txBody>
              </p:sp>
              <p:sp>
                <p:nvSpPr>
                  <p:cNvPr id="21737" name="Rectangle 7401"/>
                  <p:cNvSpPr>
                    <a:spLocks noChangeArrowheads="1"/>
                  </p:cNvSpPr>
                  <p:nvPr/>
                </p:nvSpPr>
                <p:spPr bwMode="auto">
                  <a:xfrm>
                    <a:off x="3286" y="1735"/>
                    <a:ext cx="1417" cy="4"/>
                  </a:xfrm>
                  <a:prstGeom prst="rect">
                    <a:avLst/>
                  </a:prstGeom>
                  <a:solidFill>
                    <a:srgbClr val="200000"/>
                  </a:solidFill>
                  <a:ln w="9525">
                    <a:noFill/>
                    <a:miter lim="800000"/>
                    <a:headEnd/>
                    <a:tailEnd/>
                  </a:ln>
                </p:spPr>
                <p:txBody>
                  <a:bodyPr/>
                  <a:lstStyle/>
                  <a:p>
                    <a:endParaRPr lang="es-ES"/>
                  </a:p>
                </p:txBody>
              </p:sp>
              <p:sp>
                <p:nvSpPr>
                  <p:cNvPr id="21738" name="Rectangle 7402"/>
                  <p:cNvSpPr>
                    <a:spLocks noChangeArrowheads="1"/>
                  </p:cNvSpPr>
                  <p:nvPr/>
                </p:nvSpPr>
                <p:spPr bwMode="auto">
                  <a:xfrm>
                    <a:off x="3286" y="1739"/>
                    <a:ext cx="1417" cy="2"/>
                  </a:xfrm>
                  <a:prstGeom prst="rect">
                    <a:avLst/>
                  </a:prstGeom>
                  <a:solidFill>
                    <a:srgbClr val="1E0000"/>
                  </a:solidFill>
                  <a:ln w="9525">
                    <a:noFill/>
                    <a:miter lim="800000"/>
                    <a:headEnd/>
                    <a:tailEnd/>
                  </a:ln>
                </p:spPr>
                <p:txBody>
                  <a:bodyPr/>
                  <a:lstStyle/>
                  <a:p>
                    <a:endParaRPr lang="es-ES"/>
                  </a:p>
                </p:txBody>
              </p:sp>
              <p:sp>
                <p:nvSpPr>
                  <p:cNvPr id="21739" name="Rectangle 7403"/>
                  <p:cNvSpPr>
                    <a:spLocks noChangeArrowheads="1"/>
                  </p:cNvSpPr>
                  <p:nvPr/>
                </p:nvSpPr>
                <p:spPr bwMode="auto">
                  <a:xfrm>
                    <a:off x="3286" y="1741"/>
                    <a:ext cx="1417" cy="1"/>
                  </a:xfrm>
                  <a:prstGeom prst="rect">
                    <a:avLst/>
                  </a:prstGeom>
                  <a:solidFill>
                    <a:srgbClr val="1B0000"/>
                  </a:solidFill>
                  <a:ln w="9525">
                    <a:noFill/>
                    <a:miter lim="800000"/>
                    <a:headEnd/>
                    <a:tailEnd/>
                  </a:ln>
                </p:spPr>
                <p:txBody>
                  <a:bodyPr/>
                  <a:lstStyle/>
                  <a:p>
                    <a:endParaRPr lang="es-ES"/>
                  </a:p>
                </p:txBody>
              </p:sp>
              <p:sp>
                <p:nvSpPr>
                  <p:cNvPr id="21740" name="Rectangle 7404"/>
                  <p:cNvSpPr>
                    <a:spLocks noChangeArrowheads="1"/>
                  </p:cNvSpPr>
                  <p:nvPr/>
                </p:nvSpPr>
                <p:spPr bwMode="auto">
                  <a:xfrm>
                    <a:off x="3286" y="1742"/>
                    <a:ext cx="1417" cy="3"/>
                  </a:xfrm>
                  <a:prstGeom prst="rect">
                    <a:avLst/>
                  </a:prstGeom>
                  <a:solidFill>
                    <a:srgbClr val="190000"/>
                  </a:solidFill>
                  <a:ln w="9525">
                    <a:noFill/>
                    <a:miter lim="800000"/>
                    <a:headEnd/>
                    <a:tailEnd/>
                  </a:ln>
                </p:spPr>
                <p:txBody>
                  <a:bodyPr/>
                  <a:lstStyle/>
                  <a:p>
                    <a:endParaRPr lang="es-ES"/>
                  </a:p>
                </p:txBody>
              </p:sp>
              <p:sp>
                <p:nvSpPr>
                  <p:cNvPr id="21741" name="Rectangle 7405"/>
                  <p:cNvSpPr>
                    <a:spLocks noChangeArrowheads="1"/>
                  </p:cNvSpPr>
                  <p:nvPr/>
                </p:nvSpPr>
                <p:spPr bwMode="auto">
                  <a:xfrm>
                    <a:off x="3286" y="1745"/>
                    <a:ext cx="1417" cy="2"/>
                  </a:xfrm>
                  <a:prstGeom prst="rect">
                    <a:avLst/>
                  </a:prstGeom>
                  <a:solidFill>
                    <a:srgbClr val="170000"/>
                  </a:solidFill>
                  <a:ln w="9525">
                    <a:noFill/>
                    <a:miter lim="800000"/>
                    <a:headEnd/>
                    <a:tailEnd/>
                  </a:ln>
                </p:spPr>
                <p:txBody>
                  <a:bodyPr/>
                  <a:lstStyle/>
                  <a:p>
                    <a:endParaRPr lang="es-ES"/>
                  </a:p>
                </p:txBody>
              </p:sp>
              <p:sp>
                <p:nvSpPr>
                  <p:cNvPr id="21742" name="Rectangle 7406"/>
                  <p:cNvSpPr>
                    <a:spLocks noChangeArrowheads="1"/>
                  </p:cNvSpPr>
                  <p:nvPr/>
                </p:nvSpPr>
                <p:spPr bwMode="auto">
                  <a:xfrm>
                    <a:off x="3286" y="1747"/>
                    <a:ext cx="1417" cy="1"/>
                  </a:xfrm>
                  <a:prstGeom prst="rect">
                    <a:avLst/>
                  </a:prstGeom>
                  <a:solidFill>
                    <a:srgbClr val="150000"/>
                  </a:solidFill>
                  <a:ln w="9525">
                    <a:noFill/>
                    <a:miter lim="800000"/>
                    <a:headEnd/>
                    <a:tailEnd/>
                  </a:ln>
                </p:spPr>
                <p:txBody>
                  <a:bodyPr/>
                  <a:lstStyle/>
                  <a:p>
                    <a:endParaRPr lang="es-ES"/>
                  </a:p>
                </p:txBody>
              </p:sp>
              <p:sp>
                <p:nvSpPr>
                  <p:cNvPr id="21743" name="Rectangle 7407"/>
                  <p:cNvSpPr>
                    <a:spLocks noChangeArrowheads="1"/>
                  </p:cNvSpPr>
                  <p:nvPr/>
                </p:nvSpPr>
                <p:spPr bwMode="auto">
                  <a:xfrm>
                    <a:off x="3286" y="1747"/>
                    <a:ext cx="1417" cy="1"/>
                  </a:xfrm>
                  <a:prstGeom prst="rect">
                    <a:avLst/>
                  </a:prstGeom>
                  <a:solidFill>
                    <a:srgbClr val="130000"/>
                  </a:solidFill>
                  <a:ln w="9525">
                    <a:noFill/>
                    <a:miter lim="800000"/>
                    <a:headEnd/>
                    <a:tailEnd/>
                  </a:ln>
                </p:spPr>
                <p:txBody>
                  <a:bodyPr/>
                  <a:lstStyle/>
                  <a:p>
                    <a:endParaRPr lang="es-ES"/>
                  </a:p>
                </p:txBody>
              </p:sp>
              <p:sp>
                <p:nvSpPr>
                  <p:cNvPr id="21744" name="Rectangle 7408"/>
                  <p:cNvSpPr>
                    <a:spLocks noChangeArrowheads="1"/>
                  </p:cNvSpPr>
                  <p:nvPr/>
                </p:nvSpPr>
                <p:spPr bwMode="auto">
                  <a:xfrm>
                    <a:off x="3286" y="1748"/>
                    <a:ext cx="1417" cy="1"/>
                  </a:xfrm>
                  <a:prstGeom prst="rect">
                    <a:avLst/>
                  </a:prstGeom>
                  <a:solidFill>
                    <a:srgbClr val="110000"/>
                  </a:solidFill>
                  <a:ln w="9525">
                    <a:noFill/>
                    <a:miter lim="800000"/>
                    <a:headEnd/>
                    <a:tailEnd/>
                  </a:ln>
                </p:spPr>
                <p:txBody>
                  <a:bodyPr/>
                  <a:lstStyle/>
                  <a:p>
                    <a:endParaRPr lang="es-ES"/>
                  </a:p>
                </p:txBody>
              </p:sp>
              <p:sp>
                <p:nvSpPr>
                  <p:cNvPr id="21745" name="Rectangle 7409"/>
                  <p:cNvSpPr>
                    <a:spLocks noChangeArrowheads="1"/>
                  </p:cNvSpPr>
                  <p:nvPr/>
                </p:nvSpPr>
                <p:spPr bwMode="auto">
                  <a:xfrm>
                    <a:off x="3286" y="1749"/>
                    <a:ext cx="1417" cy="1"/>
                  </a:xfrm>
                  <a:prstGeom prst="rect">
                    <a:avLst/>
                  </a:prstGeom>
                  <a:solidFill>
                    <a:srgbClr val="0F0000"/>
                  </a:solidFill>
                  <a:ln w="9525">
                    <a:noFill/>
                    <a:miter lim="800000"/>
                    <a:headEnd/>
                    <a:tailEnd/>
                  </a:ln>
                </p:spPr>
                <p:txBody>
                  <a:bodyPr/>
                  <a:lstStyle/>
                  <a:p>
                    <a:endParaRPr lang="es-ES"/>
                  </a:p>
                </p:txBody>
              </p:sp>
              <p:sp>
                <p:nvSpPr>
                  <p:cNvPr id="21746" name="Rectangle 7410"/>
                  <p:cNvSpPr>
                    <a:spLocks noChangeArrowheads="1"/>
                  </p:cNvSpPr>
                  <p:nvPr/>
                </p:nvSpPr>
                <p:spPr bwMode="auto">
                  <a:xfrm>
                    <a:off x="3286" y="1750"/>
                    <a:ext cx="1417" cy="2"/>
                  </a:xfrm>
                  <a:prstGeom prst="rect">
                    <a:avLst/>
                  </a:prstGeom>
                  <a:solidFill>
                    <a:srgbClr val="0D0000"/>
                  </a:solidFill>
                  <a:ln w="9525">
                    <a:noFill/>
                    <a:miter lim="800000"/>
                    <a:headEnd/>
                    <a:tailEnd/>
                  </a:ln>
                </p:spPr>
                <p:txBody>
                  <a:bodyPr/>
                  <a:lstStyle/>
                  <a:p>
                    <a:endParaRPr lang="es-ES"/>
                  </a:p>
                </p:txBody>
              </p:sp>
              <p:sp>
                <p:nvSpPr>
                  <p:cNvPr id="21747" name="Rectangle 7411"/>
                  <p:cNvSpPr>
                    <a:spLocks noChangeArrowheads="1"/>
                  </p:cNvSpPr>
                  <p:nvPr/>
                </p:nvSpPr>
                <p:spPr bwMode="auto">
                  <a:xfrm>
                    <a:off x="3286" y="1752"/>
                    <a:ext cx="1417" cy="1"/>
                  </a:xfrm>
                  <a:prstGeom prst="rect">
                    <a:avLst/>
                  </a:prstGeom>
                  <a:solidFill>
                    <a:srgbClr val="090000"/>
                  </a:solidFill>
                  <a:ln w="9525">
                    <a:noFill/>
                    <a:miter lim="800000"/>
                    <a:headEnd/>
                    <a:tailEnd/>
                  </a:ln>
                </p:spPr>
                <p:txBody>
                  <a:bodyPr/>
                  <a:lstStyle/>
                  <a:p>
                    <a:endParaRPr lang="es-ES"/>
                  </a:p>
                </p:txBody>
              </p:sp>
              <p:sp>
                <p:nvSpPr>
                  <p:cNvPr id="21748" name="Rectangle 7412"/>
                  <p:cNvSpPr>
                    <a:spLocks noChangeArrowheads="1"/>
                  </p:cNvSpPr>
                  <p:nvPr/>
                </p:nvSpPr>
                <p:spPr bwMode="auto">
                  <a:xfrm>
                    <a:off x="3286" y="1753"/>
                    <a:ext cx="1417" cy="1"/>
                  </a:xfrm>
                  <a:prstGeom prst="rect">
                    <a:avLst/>
                  </a:prstGeom>
                  <a:solidFill>
                    <a:srgbClr val="040000"/>
                  </a:solidFill>
                  <a:ln w="9525">
                    <a:noFill/>
                    <a:miter lim="800000"/>
                    <a:headEnd/>
                    <a:tailEnd/>
                  </a:ln>
                </p:spPr>
                <p:txBody>
                  <a:bodyPr/>
                  <a:lstStyle/>
                  <a:p>
                    <a:endParaRPr lang="es-ES"/>
                  </a:p>
                </p:txBody>
              </p:sp>
              <p:sp>
                <p:nvSpPr>
                  <p:cNvPr id="21749" name="Rectangle 7413"/>
                  <p:cNvSpPr>
                    <a:spLocks noChangeArrowheads="1"/>
                  </p:cNvSpPr>
                  <p:nvPr/>
                </p:nvSpPr>
                <p:spPr bwMode="auto">
                  <a:xfrm>
                    <a:off x="3286" y="1753"/>
                    <a:ext cx="1417" cy="1"/>
                  </a:xfrm>
                  <a:prstGeom prst="rect">
                    <a:avLst/>
                  </a:prstGeom>
                  <a:solidFill>
                    <a:srgbClr val="000000"/>
                  </a:solidFill>
                  <a:ln w="9525">
                    <a:noFill/>
                    <a:miter lim="800000"/>
                    <a:headEnd/>
                    <a:tailEnd/>
                  </a:ln>
                </p:spPr>
                <p:txBody>
                  <a:bodyPr/>
                  <a:lstStyle/>
                  <a:p>
                    <a:endParaRPr lang="es-ES"/>
                  </a:p>
                </p:txBody>
              </p:sp>
            </p:grpSp>
            <p:sp>
              <p:nvSpPr>
                <p:cNvPr id="21750" name="Rectangle 7414"/>
                <p:cNvSpPr>
                  <a:spLocks noChangeArrowheads="1"/>
                </p:cNvSpPr>
                <p:nvPr/>
              </p:nvSpPr>
              <p:spPr bwMode="auto">
                <a:xfrm>
                  <a:off x="3661" y="1414"/>
                  <a:ext cx="559" cy="94"/>
                </a:xfrm>
                <a:prstGeom prst="rect">
                  <a:avLst/>
                </a:prstGeom>
                <a:noFill/>
                <a:ln w="9525">
                  <a:noFill/>
                  <a:miter lim="800000"/>
                  <a:headEnd/>
                  <a:tailEnd/>
                </a:ln>
              </p:spPr>
              <p:txBody>
                <a:bodyPr wrap="none" lIns="0" tIns="0" rIns="0" bIns="0">
                  <a:spAutoFit/>
                </a:bodyPr>
                <a:lstStyle/>
                <a:p>
                  <a:r>
                    <a:rPr lang="en-US" sz="500" b="1">
                      <a:solidFill>
                        <a:srgbClr val="FFFFFF"/>
                      </a:solidFill>
                      <a:latin typeface="Arial" charset="0"/>
                    </a:rPr>
                    <a:t>1. DIRECCIÓN</a:t>
                  </a:r>
                  <a:endParaRPr lang="es-ES">
                    <a:latin typeface="Arial" charset="0"/>
                  </a:endParaRPr>
                </a:p>
              </p:txBody>
            </p:sp>
            <p:grpSp>
              <p:nvGrpSpPr>
                <p:cNvPr id="21751" name="Group 7415"/>
                <p:cNvGrpSpPr>
                  <a:grpSpLocks/>
                </p:cNvGrpSpPr>
                <p:nvPr/>
              </p:nvGrpSpPr>
              <p:grpSpPr bwMode="auto">
                <a:xfrm>
                  <a:off x="1097" y="2285"/>
                  <a:ext cx="1465" cy="595"/>
                  <a:chOff x="1097" y="2285"/>
                  <a:chExt cx="1465" cy="595"/>
                </a:xfrm>
              </p:grpSpPr>
              <p:grpSp>
                <p:nvGrpSpPr>
                  <p:cNvPr id="21752" name="Group 7416"/>
                  <p:cNvGrpSpPr>
                    <a:grpSpLocks/>
                  </p:cNvGrpSpPr>
                  <p:nvPr/>
                </p:nvGrpSpPr>
                <p:grpSpPr bwMode="auto">
                  <a:xfrm>
                    <a:off x="1097" y="2285"/>
                    <a:ext cx="1465" cy="595"/>
                    <a:chOff x="1097" y="2285"/>
                    <a:chExt cx="1465" cy="595"/>
                  </a:xfrm>
                </p:grpSpPr>
                <p:sp>
                  <p:nvSpPr>
                    <p:cNvPr id="21753" name="Freeform 7417"/>
                    <p:cNvSpPr>
                      <a:spLocks/>
                    </p:cNvSpPr>
                    <p:nvPr/>
                  </p:nvSpPr>
                  <p:spPr bwMode="auto">
                    <a:xfrm>
                      <a:off x="1097" y="2285"/>
                      <a:ext cx="1286" cy="55"/>
                    </a:xfrm>
                    <a:custGeom>
                      <a:avLst/>
                      <a:gdLst/>
                      <a:ahLst/>
                      <a:cxnLst>
                        <a:cxn ang="0">
                          <a:pos x="1241" y="55"/>
                        </a:cxn>
                        <a:cxn ang="0">
                          <a:pos x="0" y="55"/>
                        </a:cxn>
                        <a:cxn ang="0">
                          <a:pos x="46" y="0"/>
                        </a:cxn>
                        <a:cxn ang="0">
                          <a:pos x="1286" y="0"/>
                        </a:cxn>
                        <a:cxn ang="0">
                          <a:pos x="1241" y="55"/>
                        </a:cxn>
                      </a:cxnLst>
                      <a:rect l="0" t="0" r="r" b="b"/>
                      <a:pathLst>
                        <a:path w="1286" h="55">
                          <a:moveTo>
                            <a:pt x="1241" y="55"/>
                          </a:moveTo>
                          <a:lnTo>
                            <a:pt x="0" y="55"/>
                          </a:lnTo>
                          <a:lnTo>
                            <a:pt x="46" y="0"/>
                          </a:lnTo>
                          <a:lnTo>
                            <a:pt x="1286" y="0"/>
                          </a:lnTo>
                          <a:lnTo>
                            <a:pt x="1241" y="55"/>
                          </a:lnTo>
                          <a:close/>
                        </a:path>
                      </a:pathLst>
                    </a:custGeom>
                    <a:solidFill>
                      <a:srgbClr val="790000"/>
                    </a:solidFill>
                    <a:ln w="9525">
                      <a:noFill/>
                      <a:round/>
                      <a:headEnd/>
                      <a:tailEnd/>
                    </a:ln>
                  </p:spPr>
                  <p:txBody>
                    <a:bodyPr/>
                    <a:lstStyle/>
                    <a:p>
                      <a:endParaRPr lang="es-ES"/>
                    </a:p>
                  </p:txBody>
                </p:sp>
                <p:sp>
                  <p:nvSpPr>
                    <p:cNvPr id="21754" name="Line 7418"/>
                    <p:cNvSpPr>
                      <a:spLocks noChangeShapeType="1"/>
                    </p:cNvSpPr>
                    <p:nvPr/>
                  </p:nvSpPr>
                  <p:spPr bwMode="auto">
                    <a:xfrm flipV="1">
                      <a:off x="2338" y="2285"/>
                      <a:ext cx="45" cy="55"/>
                    </a:xfrm>
                    <a:prstGeom prst="line">
                      <a:avLst/>
                    </a:prstGeom>
                    <a:noFill/>
                    <a:ln w="635">
                      <a:solidFill>
                        <a:srgbClr val="790000"/>
                      </a:solidFill>
                      <a:miter lim="800000"/>
                      <a:headEnd/>
                      <a:tailEnd/>
                    </a:ln>
                  </p:spPr>
                  <p:txBody>
                    <a:bodyPr/>
                    <a:lstStyle/>
                    <a:p>
                      <a:endParaRPr lang="es-ES"/>
                    </a:p>
                  </p:txBody>
                </p:sp>
                <p:sp>
                  <p:nvSpPr>
                    <p:cNvPr id="21755" name="Freeform 7419"/>
                    <p:cNvSpPr>
                      <a:spLocks/>
                    </p:cNvSpPr>
                    <p:nvPr/>
                  </p:nvSpPr>
                  <p:spPr bwMode="auto">
                    <a:xfrm>
                      <a:off x="2338" y="2555"/>
                      <a:ext cx="224" cy="325"/>
                    </a:xfrm>
                    <a:custGeom>
                      <a:avLst/>
                      <a:gdLst/>
                      <a:ahLst/>
                      <a:cxnLst>
                        <a:cxn ang="0">
                          <a:pos x="0" y="325"/>
                        </a:cxn>
                        <a:cxn ang="0">
                          <a:pos x="178" y="55"/>
                        </a:cxn>
                        <a:cxn ang="0">
                          <a:pos x="224" y="0"/>
                        </a:cxn>
                        <a:cxn ang="0">
                          <a:pos x="45" y="270"/>
                        </a:cxn>
                        <a:cxn ang="0">
                          <a:pos x="0" y="325"/>
                        </a:cxn>
                      </a:cxnLst>
                      <a:rect l="0" t="0" r="r" b="b"/>
                      <a:pathLst>
                        <a:path w="224" h="325">
                          <a:moveTo>
                            <a:pt x="0" y="325"/>
                          </a:moveTo>
                          <a:lnTo>
                            <a:pt x="178" y="55"/>
                          </a:lnTo>
                          <a:lnTo>
                            <a:pt x="224" y="0"/>
                          </a:lnTo>
                          <a:lnTo>
                            <a:pt x="45" y="270"/>
                          </a:lnTo>
                          <a:lnTo>
                            <a:pt x="0" y="325"/>
                          </a:lnTo>
                          <a:close/>
                        </a:path>
                      </a:pathLst>
                    </a:custGeom>
                    <a:solidFill>
                      <a:srgbClr val="A70000"/>
                    </a:solidFill>
                    <a:ln w="9525">
                      <a:noFill/>
                      <a:round/>
                      <a:headEnd/>
                      <a:tailEnd/>
                    </a:ln>
                  </p:spPr>
                  <p:txBody>
                    <a:bodyPr/>
                    <a:lstStyle/>
                    <a:p>
                      <a:endParaRPr lang="es-ES"/>
                    </a:p>
                  </p:txBody>
                </p:sp>
                <p:sp>
                  <p:nvSpPr>
                    <p:cNvPr id="21756" name="Line 7420"/>
                    <p:cNvSpPr>
                      <a:spLocks noChangeShapeType="1"/>
                    </p:cNvSpPr>
                    <p:nvPr/>
                  </p:nvSpPr>
                  <p:spPr bwMode="auto">
                    <a:xfrm flipV="1">
                      <a:off x="2338" y="2825"/>
                      <a:ext cx="45" cy="55"/>
                    </a:xfrm>
                    <a:prstGeom prst="line">
                      <a:avLst/>
                    </a:prstGeom>
                    <a:noFill/>
                    <a:ln w="635">
                      <a:solidFill>
                        <a:srgbClr val="A70000"/>
                      </a:solidFill>
                      <a:miter lim="800000"/>
                      <a:headEnd/>
                      <a:tailEnd/>
                    </a:ln>
                  </p:spPr>
                  <p:txBody>
                    <a:bodyPr/>
                    <a:lstStyle/>
                    <a:p>
                      <a:endParaRPr lang="es-ES"/>
                    </a:p>
                  </p:txBody>
                </p:sp>
                <p:sp>
                  <p:nvSpPr>
                    <p:cNvPr id="21757" name="Freeform 7421"/>
                    <p:cNvSpPr>
                      <a:spLocks/>
                    </p:cNvSpPr>
                    <p:nvPr/>
                  </p:nvSpPr>
                  <p:spPr bwMode="auto">
                    <a:xfrm>
                      <a:off x="2338" y="2285"/>
                      <a:ext cx="224" cy="325"/>
                    </a:xfrm>
                    <a:custGeom>
                      <a:avLst/>
                      <a:gdLst/>
                      <a:ahLst/>
                      <a:cxnLst>
                        <a:cxn ang="0">
                          <a:pos x="178" y="325"/>
                        </a:cxn>
                        <a:cxn ang="0">
                          <a:pos x="0" y="55"/>
                        </a:cxn>
                        <a:cxn ang="0">
                          <a:pos x="45" y="0"/>
                        </a:cxn>
                        <a:cxn ang="0">
                          <a:pos x="224" y="270"/>
                        </a:cxn>
                        <a:cxn ang="0">
                          <a:pos x="178" y="325"/>
                        </a:cxn>
                      </a:cxnLst>
                      <a:rect l="0" t="0" r="r" b="b"/>
                      <a:pathLst>
                        <a:path w="224" h="325">
                          <a:moveTo>
                            <a:pt x="178" y="325"/>
                          </a:moveTo>
                          <a:lnTo>
                            <a:pt x="0" y="55"/>
                          </a:lnTo>
                          <a:lnTo>
                            <a:pt x="45" y="0"/>
                          </a:lnTo>
                          <a:lnTo>
                            <a:pt x="224" y="270"/>
                          </a:lnTo>
                          <a:lnTo>
                            <a:pt x="178" y="325"/>
                          </a:lnTo>
                          <a:close/>
                        </a:path>
                      </a:pathLst>
                    </a:custGeom>
                    <a:solidFill>
                      <a:srgbClr val="A70000"/>
                    </a:solidFill>
                    <a:ln w="9525">
                      <a:noFill/>
                      <a:round/>
                      <a:headEnd/>
                      <a:tailEnd/>
                    </a:ln>
                  </p:spPr>
                  <p:txBody>
                    <a:bodyPr/>
                    <a:lstStyle/>
                    <a:p>
                      <a:endParaRPr lang="es-ES"/>
                    </a:p>
                  </p:txBody>
                </p:sp>
                <p:sp>
                  <p:nvSpPr>
                    <p:cNvPr id="21758" name="Line 7422"/>
                    <p:cNvSpPr>
                      <a:spLocks noChangeShapeType="1"/>
                    </p:cNvSpPr>
                    <p:nvPr/>
                  </p:nvSpPr>
                  <p:spPr bwMode="auto">
                    <a:xfrm flipV="1">
                      <a:off x="2516" y="2555"/>
                      <a:ext cx="46" cy="55"/>
                    </a:xfrm>
                    <a:prstGeom prst="line">
                      <a:avLst/>
                    </a:prstGeom>
                    <a:noFill/>
                    <a:ln w="635">
                      <a:solidFill>
                        <a:srgbClr val="A70000"/>
                      </a:solidFill>
                      <a:miter lim="800000"/>
                      <a:headEnd/>
                      <a:tailEnd/>
                    </a:ln>
                  </p:spPr>
                  <p:txBody>
                    <a:bodyPr/>
                    <a:lstStyle/>
                    <a:p>
                      <a:endParaRPr lang="es-ES"/>
                    </a:p>
                  </p:txBody>
                </p:sp>
              </p:grpSp>
              <p:sp>
                <p:nvSpPr>
                  <p:cNvPr id="21759" name="Rectangle 7423"/>
                  <p:cNvSpPr>
                    <a:spLocks noChangeArrowheads="1"/>
                  </p:cNvSpPr>
                  <p:nvPr/>
                </p:nvSpPr>
                <p:spPr bwMode="auto">
                  <a:xfrm>
                    <a:off x="1097" y="2339"/>
                    <a:ext cx="1420" cy="1"/>
                  </a:xfrm>
                  <a:prstGeom prst="rect">
                    <a:avLst/>
                  </a:prstGeom>
                  <a:solidFill>
                    <a:srgbClr val="000000"/>
                  </a:solidFill>
                  <a:ln w="9525">
                    <a:noFill/>
                    <a:miter lim="800000"/>
                    <a:headEnd/>
                    <a:tailEnd/>
                  </a:ln>
                </p:spPr>
                <p:txBody>
                  <a:bodyPr/>
                  <a:lstStyle/>
                  <a:p>
                    <a:endParaRPr lang="es-ES"/>
                  </a:p>
                </p:txBody>
              </p:sp>
              <p:sp>
                <p:nvSpPr>
                  <p:cNvPr id="21760" name="Rectangle 7424"/>
                  <p:cNvSpPr>
                    <a:spLocks noChangeArrowheads="1"/>
                  </p:cNvSpPr>
                  <p:nvPr/>
                </p:nvSpPr>
                <p:spPr bwMode="auto">
                  <a:xfrm>
                    <a:off x="1097" y="2340"/>
                    <a:ext cx="1420" cy="1"/>
                  </a:xfrm>
                  <a:prstGeom prst="rect">
                    <a:avLst/>
                  </a:prstGeom>
                  <a:solidFill>
                    <a:srgbClr val="040000"/>
                  </a:solidFill>
                  <a:ln w="9525">
                    <a:noFill/>
                    <a:miter lim="800000"/>
                    <a:headEnd/>
                    <a:tailEnd/>
                  </a:ln>
                </p:spPr>
                <p:txBody>
                  <a:bodyPr/>
                  <a:lstStyle/>
                  <a:p>
                    <a:endParaRPr lang="es-ES"/>
                  </a:p>
                </p:txBody>
              </p:sp>
              <p:sp>
                <p:nvSpPr>
                  <p:cNvPr id="21761" name="Rectangle 7425"/>
                  <p:cNvSpPr>
                    <a:spLocks noChangeArrowheads="1"/>
                  </p:cNvSpPr>
                  <p:nvPr/>
                </p:nvSpPr>
                <p:spPr bwMode="auto">
                  <a:xfrm>
                    <a:off x="1097" y="2341"/>
                    <a:ext cx="1420" cy="1"/>
                  </a:xfrm>
                  <a:prstGeom prst="rect">
                    <a:avLst/>
                  </a:prstGeom>
                  <a:solidFill>
                    <a:srgbClr val="090000"/>
                  </a:solidFill>
                  <a:ln w="9525">
                    <a:noFill/>
                    <a:miter lim="800000"/>
                    <a:headEnd/>
                    <a:tailEnd/>
                  </a:ln>
                </p:spPr>
                <p:txBody>
                  <a:bodyPr/>
                  <a:lstStyle/>
                  <a:p>
                    <a:endParaRPr lang="es-ES"/>
                  </a:p>
                </p:txBody>
              </p:sp>
              <p:sp>
                <p:nvSpPr>
                  <p:cNvPr id="21762" name="Rectangle 7426"/>
                  <p:cNvSpPr>
                    <a:spLocks noChangeArrowheads="1"/>
                  </p:cNvSpPr>
                  <p:nvPr/>
                </p:nvSpPr>
                <p:spPr bwMode="auto">
                  <a:xfrm>
                    <a:off x="1097" y="2342"/>
                    <a:ext cx="1420" cy="2"/>
                  </a:xfrm>
                  <a:prstGeom prst="rect">
                    <a:avLst/>
                  </a:prstGeom>
                  <a:solidFill>
                    <a:srgbClr val="0C0000"/>
                  </a:solidFill>
                  <a:ln w="9525">
                    <a:noFill/>
                    <a:miter lim="800000"/>
                    <a:headEnd/>
                    <a:tailEnd/>
                  </a:ln>
                </p:spPr>
                <p:txBody>
                  <a:bodyPr/>
                  <a:lstStyle/>
                  <a:p>
                    <a:endParaRPr lang="es-ES"/>
                  </a:p>
                </p:txBody>
              </p:sp>
              <p:sp>
                <p:nvSpPr>
                  <p:cNvPr id="21763" name="Rectangle 7427"/>
                  <p:cNvSpPr>
                    <a:spLocks noChangeArrowheads="1"/>
                  </p:cNvSpPr>
                  <p:nvPr/>
                </p:nvSpPr>
                <p:spPr bwMode="auto">
                  <a:xfrm>
                    <a:off x="1097" y="2344"/>
                    <a:ext cx="1420" cy="1"/>
                  </a:xfrm>
                  <a:prstGeom prst="rect">
                    <a:avLst/>
                  </a:prstGeom>
                  <a:solidFill>
                    <a:srgbClr val="0F0000"/>
                  </a:solidFill>
                  <a:ln w="9525">
                    <a:noFill/>
                    <a:miter lim="800000"/>
                    <a:headEnd/>
                    <a:tailEnd/>
                  </a:ln>
                </p:spPr>
                <p:txBody>
                  <a:bodyPr/>
                  <a:lstStyle/>
                  <a:p>
                    <a:endParaRPr lang="es-ES"/>
                  </a:p>
                </p:txBody>
              </p:sp>
              <p:sp>
                <p:nvSpPr>
                  <p:cNvPr id="21764" name="Rectangle 7428"/>
                  <p:cNvSpPr>
                    <a:spLocks noChangeArrowheads="1"/>
                  </p:cNvSpPr>
                  <p:nvPr/>
                </p:nvSpPr>
                <p:spPr bwMode="auto">
                  <a:xfrm>
                    <a:off x="1097" y="2345"/>
                    <a:ext cx="1420" cy="1"/>
                  </a:xfrm>
                  <a:prstGeom prst="rect">
                    <a:avLst/>
                  </a:prstGeom>
                  <a:solidFill>
                    <a:srgbClr val="120000"/>
                  </a:solidFill>
                  <a:ln w="9525">
                    <a:noFill/>
                    <a:miter lim="800000"/>
                    <a:headEnd/>
                    <a:tailEnd/>
                  </a:ln>
                </p:spPr>
                <p:txBody>
                  <a:bodyPr/>
                  <a:lstStyle/>
                  <a:p>
                    <a:endParaRPr lang="es-ES"/>
                  </a:p>
                </p:txBody>
              </p:sp>
              <p:sp>
                <p:nvSpPr>
                  <p:cNvPr id="21765" name="Rectangle 7429"/>
                  <p:cNvSpPr>
                    <a:spLocks noChangeArrowheads="1"/>
                  </p:cNvSpPr>
                  <p:nvPr/>
                </p:nvSpPr>
                <p:spPr bwMode="auto">
                  <a:xfrm>
                    <a:off x="1097" y="2345"/>
                    <a:ext cx="1420" cy="2"/>
                  </a:xfrm>
                  <a:prstGeom prst="rect">
                    <a:avLst/>
                  </a:prstGeom>
                  <a:solidFill>
                    <a:srgbClr val="140000"/>
                  </a:solidFill>
                  <a:ln w="9525">
                    <a:noFill/>
                    <a:miter lim="800000"/>
                    <a:headEnd/>
                    <a:tailEnd/>
                  </a:ln>
                </p:spPr>
                <p:txBody>
                  <a:bodyPr/>
                  <a:lstStyle/>
                  <a:p>
                    <a:endParaRPr lang="es-ES"/>
                  </a:p>
                </p:txBody>
              </p:sp>
              <p:sp>
                <p:nvSpPr>
                  <p:cNvPr id="21766" name="Rectangle 7430"/>
                  <p:cNvSpPr>
                    <a:spLocks noChangeArrowheads="1"/>
                  </p:cNvSpPr>
                  <p:nvPr/>
                </p:nvSpPr>
                <p:spPr bwMode="auto">
                  <a:xfrm>
                    <a:off x="1097" y="2347"/>
                    <a:ext cx="1420" cy="2"/>
                  </a:xfrm>
                  <a:prstGeom prst="rect">
                    <a:avLst/>
                  </a:prstGeom>
                  <a:solidFill>
                    <a:srgbClr val="160000"/>
                  </a:solidFill>
                  <a:ln w="9525">
                    <a:noFill/>
                    <a:miter lim="800000"/>
                    <a:headEnd/>
                    <a:tailEnd/>
                  </a:ln>
                </p:spPr>
                <p:txBody>
                  <a:bodyPr/>
                  <a:lstStyle/>
                  <a:p>
                    <a:endParaRPr lang="es-ES"/>
                  </a:p>
                </p:txBody>
              </p:sp>
              <p:sp>
                <p:nvSpPr>
                  <p:cNvPr id="21767" name="Rectangle 7431"/>
                  <p:cNvSpPr>
                    <a:spLocks noChangeArrowheads="1"/>
                  </p:cNvSpPr>
                  <p:nvPr/>
                </p:nvSpPr>
                <p:spPr bwMode="auto">
                  <a:xfrm>
                    <a:off x="1097" y="2349"/>
                    <a:ext cx="1420" cy="2"/>
                  </a:xfrm>
                  <a:prstGeom prst="rect">
                    <a:avLst/>
                  </a:prstGeom>
                  <a:solidFill>
                    <a:srgbClr val="180000"/>
                  </a:solidFill>
                  <a:ln w="9525">
                    <a:noFill/>
                    <a:miter lim="800000"/>
                    <a:headEnd/>
                    <a:tailEnd/>
                  </a:ln>
                </p:spPr>
                <p:txBody>
                  <a:bodyPr/>
                  <a:lstStyle/>
                  <a:p>
                    <a:endParaRPr lang="es-ES"/>
                  </a:p>
                </p:txBody>
              </p:sp>
              <p:sp>
                <p:nvSpPr>
                  <p:cNvPr id="21768" name="Rectangle 7432"/>
                  <p:cNvSpPr>
                    <a:spLocks noChangeArrowheads="1"/>
                  </p:cNvSpPr>
                  <p:nvPr/>
                </p:nvSpPr>
                <p:spPr bwMode="auto">
                  <a:xfrm>
                    <a:off x="1097" y="2351"/>
                    <a:ext cx="1420" cy="1"/>
                  </a:xfrm>
                  <a:prstGeom prst="rect">
                    <a:avLst/>
                  </a:prstGeom>
                  <a:solidFill>
                    <a:srgbClr val="1A0000"/>
                  </a:solidFill>
                  <a:ln w="9525">
                    <a:noFill/>
                    <a:miter lim="800000"/>
                    <a:headEnd/>
                    <a:tailEnd/>
                  </a:ln>
                </p:spPr>
                <p:txBody>
                  <a:bodyPr/>
                  <a:lstStyle/>
                  <a:p>
                    <a:endParaRPr lang="es-ES"/>
                  </a:p>
                </p:txBody>
              </p:sp>
              <p:sp>
                <p:nvSpPr>
                  <p:cNvPr id="21769" name="Rectangle 7433"/>
                  <p:cNvSpPr>
                    <a:spLocks noChangeArrowheads="1"/>
                  </p:cNvSpPr>
                  <p:nvPr/>
                </p:nvSpPr>
                <p:spPr bwMode="auto">
                  <a:xfrm>
                    <a:off x="1097" y="2352"/>
                    <a:ext cx="1420" cy="2"/>
                  </a:xfrm>
                  <a:prstGeom prst="rect">
                    <a:avLst/>
                  </a:prstGeom>
                  <a:solidFill>
                    <a:srgbClr val="1C0000"/>
                  </a:solidFill>
                  <a:ln w="9525">
                    <a:noFill/>
                    <a:miter lim="800000"/>
                    <a:headEnd/>
                    <a:tailEnd/>
                  </a:ln>
                </p:spPr>
                <p:txBody>
                  <a:bodyPr/>
                  <a:lstStyle/>
                  <a:p>
                    <a:endParaRPr lang="es-ES"/>
                  </a:p>
                </p:txBody>
              </p:sp>
              <p:sp>
                <p:nvSpPr>
                  <p:cNvPr id="21770" name="Rectangle 7434"/>
                  <p:cNvSpPr>
                    <a:spLocks noChangeArrowheads="1"/>
                  </p:cNvSpPr>
                  <p:nvPr/>
                </p:nvSpPr>
                <p:spPr bwMode="auto">
                  <a:xfrm>
                    <a:off x="1097" y="2354"/>
                    <a:ext cx="1420" cy="3"/>
                  </a:xfrm>
                  <a:prstGeom prst="rect">
                    <a:avLst/>
                  </a:prstGeom>
                  <a:solidFill>
                    <a:srgbClr val="1F0000"/>
                  </a:solidFill>
                  <a:ln w="9525">
                    <a:noFill/>
                    <a:miter lim="800000"/>
                    <a:headEnd/>
                    <a:tailEnd/>
                  </a:ln>
                </p:spPr>
                <p:txBody>
                  <a:bodyPr/>
                  <a:lstStyle/>
                  <a:p>
                    <a:endParaRPr lang="es-ES"/>
                  </a:p>
                </p:txBody>
              </p:sp>
              <p:sp>
                <p:nvSpPr>
                  <p:cNvPr id="21771" name="Rectangle 7435"/>
                  <p:cNvSpPr>
                    <a:spLocks noChangeArrowheads="1"/>
                  </p:cNvSpPr>
                  <p:nvPr/>
                </p:nvSpPr>
                <p:spPr bwMode="auto">
                  <a:xfrm>
                    <a:off x="1097" y="2357"/>
                    <a:ext cx="1420" cy="2"/>
                  </a:xfrm>
                  <a:prstGeom prst="rect">
                    <a:avLst/>
                  </a:prstGeom>
                  <a:solidFill>
                    <a:srgbClr val="220000"/>
                  </a:solidFill>
                  <a:ln w="9525">
                    <a:noFill/>
                    <a:miter lim="800000"/>
                    <a:headEnd/>
                    <a:tailEnd/>
                  </a:ln>
                </p:spPr>
                <p:txBody>
                  <a:bodyPr/>
                  <a:lstStyle/>
                  <a:p>
                    <a:endParaRPr lang="es-ES"/>
                  </a:p>
                </p:txBody>
              </p:sp>
              <p:sp>
                <p:nvSpPr>
                  <p:cNvPr id="21772" name="Rectangle 7436"/>
                  <p:cNvSpPr>
                    <a:spLocks noChangeArrowheads="1"/>
                  </p:cNvSpPr>
                  <p:nvPr/>
                </p:nvSpPr>
                <p:spPr bwMode="auto">
                  <a:xfrm>
                    <a:off x="1097" y="2359"/>
                    <a:ext cx="1420" cy="3"/>
                  </a:xfrm>
                  <a:prstGeom prst="rect">
                    <a:avLst/>
                  </a:prstGeom>
                  <a:solidFill>
                    <a:srgbClr val="240000"/>
                  </a:solidFill>
                  <a:ln w="9525">
                    <a:noFill/>
                    <a:miter lim="800000"/>
                    <a:headEnd/>
                    <a:tailEnd/>
                  </a:ln>
                </p:spPr>
                <p:txBody>
                  <a:bodyPr/>
                  <a:lstStyle/>
                  <a:p>
                    <a:endParaRPr lang="es-ES"/>
                  </a:p>
                </p:txBody>
              </p:sp>
              <p:sp>
                <p:nvSpPr>
                  <p:cNvPr id="21773" name="Rectangle 7437"/>
                  <p:cNvSpPr>
                    <a:spLocks noChangeArrowheads="1"/>
                  </p:cNvSpPr>
                  <p:nvPr/>
                </p:nvSpPr>
                <p:spPr bwMode="auto">
                  <a:xfrm>
                    <a:off x="1097" y="2362"/>
                    <a:ext cx="1420" cy="1"/>
                  </a:xfrm>
                  <a:prstGeom prst="rect">
                    <a:avLst/>
                  </a:prstGeom>
                  <a:solidFill>
                    <a:srgbClr val="270000"/>
                  </a:solidFill>
                  <a:ln w="9525">
                    <a:noFill/>
                    <a:miter lim="800000"/>
                    <a:headEnd/>
                    <a:tailEnd/>
                  </a:ln>
                </p:spPr>
                <p:txBody>
                  <a:bodyPr/>
                  <a:lstStyle/>
                  <a:p>
                    <a:endParaRPr lang="es-ES"/>
                  </a:p>
                </p:txBody>
              </p:sp>
              <p:sp>
                <p:nvSpPr>
                  <p:cNvPr id="21774" name="Rectangle 7438"/>
                  <p:cNvSpPr>
                    <a:spLocks noChangeArrowheads="1"/>
                  </p:cNvSpPr>
                  <p:nvPr/>
                </p:nvSpPr>
                <p:spPr bwMode="auto">
                  <a:xfrm>
                    <a:off x="1097" y="2363"/>
                    <a:ext cx="1420" cy="3"/>
                  </a:xfrm>
                  <a:prstGeom prst="rect">
                    <a:avLst/>
                  </a:prstGeom>
                  <a:solidFill>
                    <a:srgbClr val="290000"/>
                  </a:solidFill>
                  <a:ln w="9525">
                    <a:noFill/>
                    <a:miter lim="800000"/>
                    <a:headEnd/>
                    <a:tailEnd/>
                  </a:ln>
                </p:spPr>
                <p:txBody>
                  <a:bodyPr/>
                  <a:lstStyle/>
                  <a:p>
                    <a:endParaRPr lang="es-ES"/>
                  </a:p>
                </p:txBody>
              </p:sp>
              <p:sp>
                <p:nvSpPr>
                  <p:cNvPr id="21775" name="Rectangle 7439"/>
                  <p:cNvSpPr>
                    <a:spLocks noChangeArrowheads="1"/>
                  </p:cNvSpPr>
                  <p:nvPr/>
                </p:nvSpPr>
                <p:spPr bwMode="auto">
                  <a:xfrm>
                    <a:off x="1097" y="2366"/>
                    <a:ext cx="1420" cy="2"/>
                  </a:xfrm>
                  <a:prstGeom prst="rect">
                    <a:avLst/>
                  </a:prstGeom>
                  <a:solidFill>
                    <a:srgbClr val="2B0000"/>
                  </a:solidFill>
                  <a:ln w="9525">
                    <a:noFill/>
                    <a:miter lim="800000"/>
                    <a:headEnd/>
                    <a:tailEnd/>
                  </a:ln>
                </p:spPr>
                <p:txBody>
                  <a:bodyPr/>
                  <a:lstStyle/>
                  <a:p>
                    <a:endParaRPr lang="es-ES"/>
                  </a:p>
                </p:txBody>
              </p:sp>
              <p:sp>
                <p:nvSpPr>
                  <p:cNvPr id="21776" name="Rectangle 7440"/>
                  <p:cNvSpPr>
                    <a:spLocks noChangeArrowheads="1"/>
                  </p:cNvSpPr>
                  <p:nvPr/>
                </p:nvSpPr>
                <p:spPr bwMode="auto">
                  <a:xfrm>
                    <a:off x="1097" y="2368"/>
                    <a:ext cx="1420" cy="2"/>
                  </a:xfrm>
                  <a:prstGeom prst="rect">
                    <a:avLst/>
                  </a:prstGeom>
                  <a:solidFill>
                    <a:srgbClr val="2D0000"/>
                  </a:solidFill>
                  <a:ln w="9525">
                    <a:noFill/>
                    <a:miter lim="800000"/>
                    <a:headEnd/>
                    <a:tailEnd/>
                  </a:ln>
                </p:spPr>
                <p:txBody>
                  <a:bodyPr/>
                  <a:lstStyle/>
                  <a:p>
                    <a:endParaRPr lang="es-ES"/>
                  </a:p>
                </p:txBody>
              </p:sp>
              <p:sp>
                <p:nvSpPr>
                  <p:cNvPr id="21777" name="Rectangle 7441"/>
                  <p:cNvSpPr>
                    <a:spLocks noChangeArrowheads="1"/>
                  </p:cNvSpPr>
                  <p:nvPr/>
                </p:nvSpPr>
                <p:spPr bwMode="auto">
                  <a:xfrm>
                    <a:off x="1097" y="2370"/>
                    <a:ext cx="1420" cy="2"/>
                  </a:xfrm>
                  <a:prstGeom prst="rect">
                    <a:avLst/>
                  </a:prstGeom>
                  <a:solidFill>
                    <a:srgbClr val="2F0000"/>
                  </a:solidFill>
                  <a:ln w="9525">
                    <a:noFill/>
                    <a:miter lim="800000"/>
                    <a:headEnd/>
                    <a:tailEnd/>
                  </a:ln>
                </p:spPr>
                <p:txBody>
                  <a:bodyPr/>
                  <a:lstStyle/>
                  <a:p>
                    <a:endParaRPr lang="es-ES"/>
                  </a:p>
                </p:txBody>
              </p:sp>
              <p:sp>
                <p:nvSpPr>
                  <p:cNvPr id="21778" name="Rectangle 7442"/>
                  <p:cNvSpPr>
                    <a:spLocks noChangeArrowheads="1"/>
                  </p:cNvSpPr>
                  <p:nvPr/>
                </p:nvSpPr>
                <p:spPr bwMode="auto">
                  <a:xfrm>
                    <a:off x="1097" y="2372"/>
                    <a:ext cx="1420" cy="2"/>
                  </a:xfrm>
                  <a:prstGeom prst="rect">
                    <a:avLst/>
                  </a:prstGeom>
                  <a:solidFill>
                    <a:srgbClr val="310000"/>
                  </a:solidFill>
                  <a:ln w="9525">
                    <a:noFill/>
                    <a:miter lim="800000"/>
                    <a:headEnd/>
                    <a:tailEnd/>
                  </a:ln>
                </p:spPr>
                <p:txBody>
                  <a:bodyPr/>
                  <a:lstStyle/>
                  <a:p>
                    <a:endParaRPr lang="es-ES"/>
                  </a:p>
                </p:txBody>
              </p:sp>
              <p:sp>
                <p:nvSpPr>
                  <p:cNvPr id="21779" name="Rectangle 7443"/>
                  <p:cNvSpPr>
                    <a:spLocks noChangeArrowheads="1"/>
                  </p:cNvSpPr>
                  <p:nvPr/>
                </p:nvSpPr>
                <p:spPr bwMode="auto">
                  <a:xfrm>
                    <a:off x="1097" y="2374"/>
                    <a:ext cx="1420" cy="1"/>
                  </a:xfrm>
                  <a:prstGeom prst="rect">
                    <a:avLst/>
                  </a:prstGeom>
                  <a:solidFill>
                    <a:srgbClr val="330000"/>
                  </a:solidFill>
                  <a:ln w="9525">
                    <a:noFill/>
                    <a:miter lim="800000"/>
                    <a:headEnd/>
                    <a:tailEnd/>
                  </a:ln>
                </p:spPr>
                <p:txBody>
                  <a:bodyPr/>
                  <a:lstStyle/>
                  <a:p>
                    <a:endParaRPr lang="es-ES"/>
                  </a:p>
                </p:txBody>
              </p:sp>
              <p:sp>
                <p:nvSpPr>
                  <p:cNvPr id="21780" name="Rectangle 7444"/>
                  <p:cNvSpPr>
                    <a:spLocks noChangeArrowheads="1"/>
                  </p:cNvSpPr>
                  <p:nvPr/>
                </p:nvSpPr>
                <p:spPr bwMode="auto">
                  <a:xfrm>
                    <a:off x="1097" y="2375"/>
                    <a:ext cx="1420" cy="3"/>
                  </a:xfrm>
                  <a:prstGeom prst="rect">
                    <a:avLst/>
                  </a:prstGeom>
                  <a:solidFill>
                    <a:srgbClr val="350000"/>
                  </a:solidFill>
                  <a:ln w="9525">
                    <a:noFill/>
                    <a:miter lim="800000"/>
                    <a:headEnd/>
                    <a:tailEnd/>
                  </a:ln>
                </p:spPr>
                <p:txBody>
                  <a:bodyPr/>
                  <a:lstStyle/>
                  <a:p>
                    <a:endParaRPr lang="es-ES"/>
                  </a:p>
                </p:txBody>
              </p:sp>
              <p:sp>
                <p:nvSpPr>
                  <p:cNvPr id="21781" name="Rectangle 7445"/>
                  <p:cNvSpPr>
                    <a:spLocks noChangeArrowheads="1"/>
                  </p:cNvSpPr>
                  <p:nvPr/>
                </p:nvSpPr>
                <p:spPr bwMode="auto">
                  <a:xfrm>
                    <a:off x="1097" y="2378"/>
                    <a:ext cx="1420" cy="2"/>
                  </a:xfrm>
                  <a:prstGeom prst="rect">
                    <a:avLst/>
                  </a:prstGeom>
                  <a:solidFill>
                    <a:srgbClr val="370000"/>
                  </a:solidFill>
                  <a:ln w="9525">
                    <a:noFill/>
                    <a:miter lim="800000"/>
                    <a:headEnd/>
                    <a:tailEnd/>
                  </a:ln>
                </p:spPr>
                <p:txBody>
                  <a:bodyPr/>
                  <a:lstStyle/>
                  <a:p>
                    <a:endParaRPr lang="es-ES"/>
                  </a:p>
                </p:txBody>
              </p:sp>
              <p:sp>
                <p:nvSpPr>
                  <p:cNvPr id="21782" name="Rectangle 7446"/>
                  <p:cNvSpPr>
                    <a:spLocks noChangeArrowheads="1"/>
                  </p:cNvSpPr>
                  <p:nvPr/>
                </p:nvSpPr>
                <p:spPr bwMode="auto">
                  <a:xfrm>
                    <a:off x="1097" y="2380"/>
                    <a:ext cx="1420" cy="1"/>
                  </a:xfrm>
                  <a:prstGeom prst="rect">
                    <a:avLst/>
                  </a:prstGeom>
                  <a:solidFill>
                    <a:srgbClr val="390000"/>
                  </a:solidFill>
                  <a:ln w="9525">
                    <a:noFill/>
                    <a:miter lim="800000"/>
                    <a:headEnd/>
                    <a:tailEnd/>
                  </a:ln>
                </p:spPr>
                <p:txBody>
                  <a:bodyPr/>
                  <a:lstStyle/>
                  <a:p>
                    <a:endParaRPr lang="es-ES"/>
                  </a:p>
                </p:txBody>
              </p:sp>
              <p:sp>
                <p:nvSpPr>
                  <p:cNvPr id="21783" name="Rectangle 7447"/>
                  <p:cNvSpPr>
                    <a:spLocks noChangeArrowheads="1"/>
                  </p:cNvSpPr>
                  <p:nvPr/>
                </p:nvSpPr>
                <p:spPr bwMode="auto">
                  <a:xfrm>
                    <a:off x="1097" y="2381"/>
                    <a:ext cx="1420" cy="3"/>
                  </a:xfrm>
                  <a:prstGeom prst="rect">
                    <a:avLst/>
                  </a:prstGeom>
                  <a:solidFill>
                    <a:srgbClr val="3B0000"/>
                  </a:solidFill>
                  <a:ln w="9525">
                    <a:noFill/>
                    <a:miter lim="800000"/>
                    <a:headEnd/>
                    <a:tailEnd/>
                  </a:ln>
                </p:spPr>
                <p:txBody>
                  <a:bodyPr/>
                  <a:lstStyle/>
                  <a:p>
                    <a:endParaRPr lang="es-ES"/>
                  </a:p>
                </p:txBody>
              </p:sp>
              <p:sp>
                <p:nvSpPr>
                  <p:cNvPr id="21784" name="Rectangle 7448"/>
                  <p:cNvSpPr>
                    <a:spLocks noChangeArrowheads="1"/>
                  </p:cNvSpPr>
                  <p:nvPr/>
                </p:nvSpPr>
                <p:spPr bwMode="auto">
                  <a:xfrm>
                    <a:off x="1097" y="2384"/>
                    <a:ext cx="1420" cy="2"/>
                  </a:xfrm>
                  <a:prstGeom prst="rect">
                    <a:avLst/>
                  </a:prstGeom>
                  <a:solidFill>
                    <a:srgbClr val="3D0000"/>
                  </a:solidFill>
                  <a:ln w="9525">
                    <a:noFill/>
                    <a:miter lim="800000"/>
                    <a:headEnd/>
                    <a:tailEnd/>
                  </a:ln>
                </p:spPr>
                <p:txBody>
                  <a:bodyPr/>
                  <a:lstStyle/>
                  <a:p>
                    <a:endParaRPr lang="es-ES"/>
                  </a:p>
                </p:txBody>
              </p:sp>
              <p:sp>
                <p:nvSpPr>
                  <p:cNvPr id="21785" name="Rectangle 7449"/>
                  <p:cNvSpPr>
                    <a:spLocks noChangeArrowheads="1"/>
                  </p:cNvSpPr>
                  <p:nvPr/>
                </p:nvSpPr>
                <p:spPr bwMode="auto">
                  <a:xfrm>
                    <a:off x="1097" y="2386"/>
                    <a:ext cx="1420" cy="2"/>
                  </a:xfrm>
                  <a:prstGeom prst="rect">
                    <a:avLst/>
                  </a:prstGeom>
                  <a:solidFill>
                    <a:srgbClr val="3F0000"/>
                  </a:solidFill>
                  <a:ln w="9525">
                    <a:noFill/>
                    <a:miter lim="800000"/>
                    <a:headEnd/>
                    <a:tailEnd/>
                  </a:ln>
                </p:spPr>
                <p:txBody>
                  <a:bodyPr/>
                  <a:lstStyle/>
                  <a:p>
                    <a:endParaRPr lang="es-ES"/>
                  </a:p>
                </p:txBody>
              </p:sp>
              <p:sp>
                <p:nvSpPr>
                  <p:cNvPr id="21786" name="Rectangle 7450"/>
                  <p:cNvSpPr>
                    <a:spLocks noChangeArrowheads="1"/>
                  </p:cNvSpPr>
                  <p:nvPr/>
                </p:nvSpPr>
                <p:spPr bwMode="auto">
                  <a:xfrm>
                    <a:off x="1097" y="2388"/>
                    <a:ext cx="1420" cy="2"/>
                  </a:xfrm>
                  <a:prstGeom prst="rect">
                    <a:avLst/>
                  </a:prstGeom>
                  <a:solidFill>
                    <a:srgbClr val="410000"/>
                  </a:solidFill>
                  <a:ln w="9525">
                    <a:noFill/>
                    <a:miter lim="800000"/>
                    <a:headEnd/>
                    <a:tailEnd/>
                  </a:ln>
                </p:spPr>
                <p:txBody>
                  <a:bodyPr/>
                  <a:lstStyle/>
                  <a:p>
                    <a:endParaRPr lang="es-ES"/>
                  </a:p>
                </p:txBody>
              </p:sp>
              <p:sp>
                <p:nvSpPr>
                  <p:cNvPr id="21787" name="Rectangle 7451"/>
                  <p:cNvSpPr>
                    <a:spLocks noChangeArrowheads="1"/>
                  </p:cNvSpPr>
                  <p:nvPr/>
                </p:nvSpPr>
                <p:spPr bwMode="auto">
                  <a:xfrm>
                    <a:off x="1097" y="2390"/>
                    <a:ext cx="1420" cy="2"/>
                  </a:xfrm>
                  <a:prstGeom prst="rect">
                    <a:avLst/>
                  </a:prstGeom>
                  <a:solidFill>
                    <a:srgbClr val="430000"/>
                  </a:solidFill>
                  <a:ln w="9525">
                    <a:noFill/>
                    <a:miter lim="800000"/>
                    <a:headEnd/>
                    <a:tailEnd/>
                  </a:ln>
                </p:spPr>
                <p:txBody>
                  <a:bodyPr/>
                  <a:lstStyle/>
                  <a:p>
                    <a:endParaRPr lang="es-ES"/>
                  </a:p>
                </p:txBody>
              </p:sp>
              <p:sp>
                <p:nvSpPr>
                  <p:cNvPr id="21788" name="Rectangle 7452"/>
                  <p:cNvSpPr>
                    <a:spLocks noChangeArrowheads="1"/>
                  </p:cNvSpPr>
                  <p:nvPr/>
                </p:nvSpPr>
                <p:spPr bwMode="auto">
                  <a:xfrm>
                    <a:off x="1097" y="2392"/>
                    <a:ext cx="1420" cy="2"/>
                  </a:xfrm>
                  <a:prstGeom prst="rect">
                    <a:avLst/>
                  </a:prstGeom>
                  <a:solidFill>
                    <a:srgbClr val="450000"/>
                  </a:solidFill>
                  <a:ln w="9525">
                    <a:noFill/>
                    <a:miter lim="800000"/>
                    <a:headEnd/>
                    <a:tailEnd/>
                  </a:ln>
                </p:spPr>
                <p:txBody>
                  <a:bodyPr/>
                  <a:lstStyle/>
                  <a:p>
                    <a:endParaRPr lang="es-ES"/>
                  </a:p>
                </p:txBody>
              </p:sp>
              <p:sp>
                <p:nvSpPr>
                  <p:cNvPr id="21789" name="Rectangle 7453"/>
                  <p:cNvSpPr>
                    <a:spLocks noChangeArrowheads="1"/>
                  </p:cNvSpPr>
                  <p:nvPr/>
                </p:nvSpPr>
                <p:spPr bwMode="auto">
                  <a:xfrm>
                    <a:off x="1097" y="2394"/>
                    <a:ext cx="1420" cy="2"/>
                  </a:xfrm>
                  <a:prstGeom prst="rect">
                    <a:avLst/>
                  </a:prstGeom>
                  <a:solidFill>
                    <a:srgbClr val="470000"/>
                  </a:solidFill>
                  <a:ln w="9525">
                    <a:noFill/>
                    <a:miter lim="800000"/>
                    <a:headEnd/>
                    <a:tailEnd/>
                  </a:ln>
                </p:spPr>
                <p:txBody>
                  <a:bodyPr/>
                  <a:lstStyle/>
                  <a:p>
                    <a:endParaRPr lang="es-ES"/>
                  </a:p>
                </p:txBody>
              </p:sp>
              <p:sp>
                <p:nvSpPr>
                  <p:cNvPr id="21790" name="Rectangle 7454"/>
                  <p:cNvSpPr>
                    <a:spLocks noChangeArrowheads="1"/>
                  </p:cNvSpPr>
                  <p:nvPr/>
                </p:nvSpPr>
                <p:spPr bwMode="auto">
                  <a:xfrm>
                    <a:off x="1097" y="2396"/>
                    <a:ext cx="1420" cy="2"/>
                  </a:xfrm>
                  <a:prstGeom prst="rect">
                    <a:avLst/>
                  </a:prstGeom>
                  <a:solidFill>
                    <a:srgbClr val="490000"/>
                  </a:solidFill>
                  <a:ln w="9525">
                    <a:noFill/>
                    <a:miter lim="800000"/>
                    <a:headEnd/>
                    <a:tailEnd/>
                  </a:ln>
                </p:spPr>
                <p:txBody>
                  <a:bodyPr/>
                  <a:lstStyle/>
                  <a:p>
                    <a:endParaRPr lang="es-ES"/>
                  </a:p>
                </p:txBody>
              </p:sp>
              <p:sp>
                <p:nvSpPr>
                  <p:cNvPr id="21791" name="Rectangle 7455"/>
                  <p:cNvSpPr>
                    <a:spLocks noChangeArrowheads="1"/>
                  </p:cNvSpPr>
                  <p:nvPr/>
                </p:nvSpPr>
                <p:spPr bwMode="auto">
                  <a:xfrm>
                    <a:off x="1097" y="2398"/>
                    <a:ext cx="1420" cy="1"/>
                  </a:xfrm>
                  <a:prstGeom prst="rect">
                    <a:avLst/>
                  </a:prstGeom>
                  <a:solidFill>
                    <a:srgbClr val="4B0000"/>
                  </a:solidFill>
                  <a:ln w="9525">
                    <a:noFill/>
                    <a:miter lim="800000"/>
                    <a:headEnd/>
                    <a:tailEnd/>
                  </a:ln>
                </p:spPr>
                <p:txBody>
                  <a:bodyPr/>
                  <a:lstStyle/>
                  <a:p>
                    <a:endParaRPr lang="es-ES"/>
                  </a:p>
                </p:txBody>
              </p:sp>
              <p:sp>
                <p:nvSpPr>
                  <p:cNvPr id="21792" name="Rectangle 7456"/>
                  <p:cNvSpPr>
                    <a:spLocks noChangeArrowheads="1"/>
                  </p:cNvSpPr>
                  <p:nvPr/>
                </p:nvSpPr>
                <p:spPr bwMode="auto">
                  <a:xfrm>
                    <a:off x="1097" y="2399"/>
                    <a:ext cx="1420" cy="3"/>
                  </a:xfrm>
                  <a:prstGeom prst="rect">
                    <a:avLst/>
                  </a:prstGeom>
                  <a:solidFill>
                    <a:srgbClr val="4D0000"/>
                  </a:solidFill>
                  <a:ln w="9525">
                    <a:noFill/>
                    <a:miter lim="800000"/>
                    <a:headEnd/>
                    <a:tailEnd/>
                  </a:ln>
                </p:spPr>
                <p:txBody>
                  <a:bodyPr/>
                  <a:lstStyle/>
                  <a:p>
                    <a:endParaRPr lang="es-ES"/>
                  </a:p>
                </p:txBody>
              </p:sp>
              <p:sp>
                <p:nvSpPr>
                  <p:cNvPr id="21793" name="Rectangle 7457"/>
                  <p:cNvSpPr>
                    <a:spLocks noChangeArrowheads="1"/>
                  </p:cNvSpPr>
                  <p:nvPr/>
                </p:nvSpPr>
                <p:spPr bwMode="auto">
                  <a:xfrm>
                    <a:off x="1097" y="2402"/>
                    <a:ext cx="1420" cy="2"/>
                  </a:xfrm>
                  <a:prstGeom prst="rect">
                    <a:avLst/>
                  </a:prstGeom>
                  <a:solidFill>
                    <a:srgbClr val="4F0000"/>
                  </a:solidFill>
                  <a:ln w="9525">
                    <a:noFill/>
                    <a:miter lim="800000"/>
                    <a:headEnd/>
                    <a:tailEnd/>
                  </a:ln>
                </p:spPr>
                <p:txBody>
                  <a:bodyPr/>
                  <a:lstStyle/>
                  <a:p>
                    <a:endParaRPr lang="es-ES"/>
                  </a:p>
                </p:txBody>
              </p:sp>
              <p:sp>
                <p:nvSpPr>
                  <p:cNvPr id="21794" name="Rectangle 7458"/>
                  <p:cNvSpPr>
                    <a:spLocks noChangeArrowheads="1"/>
                  </p:cNvSpPr>
                  <p:nvPr/>
                </p:nvSpPr>
                <p:spPr bwMode="auto">
                  <a:xfrm>
                    <a:off x="1097" y="2404"/>
                    <a:ext cx="1420" cy="2"/>
                  </a:xfrm>
                  <a:prstGeom prst="rect">
                    <a:avLst/>
                  </a:prstGeom>
                  <a:solidFill>
                    <a:srgbClr val="510000"/>
                  </a:solidFill>
                  <a:ln w="9525">
                    <a:noFill/>
                    <a:miter lim="800000"/>
                    <a:headEnd/>
                    <a:tailEnd/>
                  </a:ln>
                </p:spPr>
                <p:txBody>
                  <a:bodyPr/>
                  <a:lstStyle/>
                  <a:p>
                    <a:endParaRPr lang="es-ES"/>
                  </a:p>
                </p:txBody>
              </p:sp>
              <p:sp>
                <p:nvSpPr>
                  <p:cNvPr id="21795" name="Rectangle 7459"/>
                  <p:cNvSpPr>
                    <a:spLocks noChangeArrowheads="1"/>
                  </p:cNvSpPr>
                  <p:nvPr/>
                </p:nvSpPr>
                <p:spPr bwMode="auto">
                  <a:xfrm>
                    <a:off x="1097" y="2406"/>
                    <a:ext cx="1420" cy="2"/>
                  </a:xfrm>
                  <a:prstGeom prst="rect">
                    <a:avLst/>
                  </a:prstGeom>
                  <a:solidFill>
                    <a:srgbClr val="530000"/>
                  </a:solidFill>
                  <a:ln w="9525">
                    <a:noFill/>
                    <a:miter lim="800000"/>
                    <a:headEnd/>
                    <a:tailEnd/>
                  </a:ln>
                </p:spPr>
                <p:txBody>
                  <a:bodyPr/>
                  <a:lstStyle/>
                  <a:p>
                    <a:endParaRPr lang="es-ES"/>
                  </a:p>
                </p:txBody>
              </p:sp>
              <p:sp>
                <p:nvSpPr>
                  <p:cNvPr id="21796" name="Rectangle 7460"/>
                  <p:cNvSpPr>
                    <a:spLocks noChangeArrowheads="1"/>
                  </p:cNvSpPr>
                  <p:nvPr/>
                </p:nvSpPr>
                <p:spPr bwMode="auto">
                  <a:xfrm>
                    <a:off x="1097" y="2408"/>
                    <a:ext cx="1420" cy="2"/>
                  </a:xfrm>
                  <a:prstGeom prst="rect">
                    <a:avLst/>
                  </a:prstGeom>
                  <a:solidFill>
                    <a:srgbClr val="550000"/>
                  </a:solidFill>
                  <a:ln w="9525">
                    <a:noFill/>
                    <a:miter lim="800000"/>
                    <a:headEnd/>
                    <a:tailEnd/>
                  </a:ln>
                </p:spPr>
                <p:txBody>
                  <a:bodyPr/>
                  <a:lstStyle/>
                  <a:p>
                    <a:endParaRPr lang="es-ES"/>
                  </a:p>
                </p:txBody>
              </p:sp>
              <p:sp>
                <p:nvSpPr>
                  <p:cNvPr id="21797" name="Rectangle 7461"/>
                  <p:cNvSpPr>
                    <a:spLocks noChangeArrowheads="1"/>
                  </p:cNvSpPr>
                  <p:nvPr/>
                </p:nvSpPr>
                <p:spPr bwMode="auto">
                  <a:xfrm>
                    <a:off x="1097" y="2410"/>
                    <a:ext cx="1420" cy="2"/>
                  </a:xfrm>
                  <a:prstGeom prst="rect">
                    <a:avLst/>
                  </a:prstGeom>
                  <a:solidFill>
                    <a:srgbClr val="570000"/>
                  </a:solidFill>
                  <a:ln w="9525">
                    <a:noFill/>
                    <a:miter lim="800000"/>
                    <a:headEnd/>
                    <a:tailEnd/>
                  </a:ln>
                </p:spPr>
                <p:txBody>
                  <a:bodyPr/>
                  <a:lstStyle/>
                  <a:p>
                    <a:endParaRPr lang="es-ES"/>
                  </a:p>
                </p:txBody>
              </p:sp>
              <p:sp>
                <p:nvSpPr>
                  <p:cNvPr id="21798" name="Rectangle 7462"/>
                  <p:cNvSpPr>
                    <a:spLocks noChangeArrowheads="1"/>
                  </p:cNvSpPr>
                  <p:nvPr/>
                </p:nvSpPr>
                <p:spPr bwMode="auto">
                  <a:xfrm>
                    <a:off x="1097" y="2412"/>
                    <a:ext cx="1420" cy="1"/>
                  </a:xfrm>
                  <a:prstGeom prst="rect">
                    <a:avLst/>
                  </a:prstGeom>
                  <a:solidFill>
                    <a:srgbClr val="590000"/>
                  </a:solidFill>
                  <a:ln w="9525">
                    <a:noFill/>
                    <a:miter lim="800000"/>
                    <a:headEnd/>
                    <a:tailEnd/>
                  </a:ln>
                </p:spPr>
                <p:txBody>
                  <a:bodyPr/>
                  <a:lstStyle/>
                  <a:p>
                    <a:endParaRPr lang="es-ES"/>
                  </a:p>
                </p:txBody>
              </p:sp>
              <p:sp>
                <p:nvSpPr>
                  <p:cNvPr id="21799" name="Rectangle 7463"/>
                  <p:cNvSpPr>
                    <a:spLocks noChangeArrowheads="1"/>
                  </p:cNvSpPr>
                  <p:nvPr/>
                </p:nvSpPr>
                <p:spPr bwMode="auto">
                  <a:xfrm>
                    <a:off x="1097" y="2413"/>
                    <a:ext cx="1420" cy="3"/>
                  </a:xfrm>
                  <a:prstGeom prst="rect">
                    <a:avLst/>
                  </a:prstGeom>
                  <a:solidFill>
                    <a:srgbClr val="5B0000"/>
                  </a:solidFill>
                  <a:ln w="9525">
                    <a:noFill/>
                    <a:miter lim="800000"/>
                    <a:headEnd/>
                    <a:tailEnd/>
                  </a:ln>
                </p:spPr>
                <p:txBody>
                  <a:bodyPr/>
                  <a:lstStyle/>
                  <a:p>
                    <a:endParaRPr lang="es-ES"/>
                  </a:p>
                </p:txBody>
              </p:sp>
              <p:sp>
                <p:nvSpPr>
                  <p:cNvPr id="21800" name="Rectangle 7464"/>
                  <p:cNvSpPr>
                    <a:spLocks noChangeArrowheads="1"/>
                  </p:cNvSpPr>
                  <p:nvPr/>
                </p:nvSpPr>
                <p:spPr bwMode="auto">
                  <a:xfrm>
                    <a:off x="1097" y="2416"/>
                    <a:ext cx="1420" cy="1"/>
                  </a:xfrm>
                  <a:prstGeom prst="rect">
                    <a:avLst/>
                  </a:prstGeom>
                  <a:solidFill>
                    <a:srgbClr val="5D0000"/>
                  </a:solidFill>
                  <a:ln w="9525">
                    <a:noFill/>
                    <a:miter lim="800000"/>
                    <a:headEnd/>
                    <a:tailEnd/>
                  </a:ln>
                </p:spPr>
                <p:txBody>
                  <a:bodyPr/>
                  <a:lstStyle/>
                  <a:p>
                    <a:endParaRPr lang="es-ES"/>
                  </a:p>
                </p:txBody>
              </p:sp>
              <p:sp>
                <p:nvSpPr>
                  <p:cNvPr id="21801" name="Rectangle 7465"/>
                  <p:cNvSpPr>
                    <a:spLocks noChangeArrowheads="1"/>
                  </p:cNvSpPr>
                  <p:nvPr/>
                </p:nvSpPr>
                <p:spPr bwMode="auto">
                  <a:xfrm>
                    <a:off x="1097" y="2417"/>
                    <a:ext cx="1420" cy="3"/>
                  </a:xfrm>
                  <a:prstGeom prst="rect">
                    <a:avLst/>
                  </a:prstGeom>
                  <a:solidFill>
                    <a:srgbClr val="5F0000"/>
                  </a:solidFill>
                  <a:ln w="9525">
                    <a:noFill/>
                    <a:miter lim="800000"/>
                    <a:headEnd/>
                    <a:tailEnd/>
                  </a:ln>
                </p:spPr>
                <p:txBody>
                  <a:bodyPr/>
                  <a:lstStyle/>
                  <a:p>
                    <a:endParaRPr lang="es-ES"/>
                  </a:p>
                </p:txBody>
              </p:sp>
              <p:sp>
                <p:nvSpPr>
                  <p:cNvPr id="21802" name="Rectangle 7466"/>
                  <p:cNvSpPr>
                    <a:spLocks noChangeArrowheads="1"/>
                  </p:cNvSpPr>
                  <p:nvPr/>
                </p:nvSpPr>
                <p:spPr bwMode="auto">
                  <a:xfrm>
                    <a:off x="1097" y="2420"/>
                    <a:ext cx="1420" cy="2"/>
                  </a:xfrm>
                  <a:prstGeom prst="rect">
                    <a:avLst/>
                  </a:prstGeom>
                  <a:solidFill>
                    <a:srgbClr val="610000"/>
                  </a:solidFill>
                  <a:ln w="9525">
                    <a:noFill/>
                    <a:miter lim="800000"/>
                    <a:headEnd/>
                    <a:tailEnd/>
                  </a:ln>
                </p:spPr>
                <p:txBody>
                  <a:bodyPr/>
                  <a:lstStyle/>
                  <a:p>
                    <a:endParaRPr lang="es-ES"/>
                  </a:p>
                </p:txBody>
              </p:sp>
              <p:sp>
                <p:nvSpPr>
                  <p:cNvPr id="21803" name="Rectangle 7467"/>
                  <p:cNvSpPr>
                    <a:spLocks noChangeArrowheads="1"/>
                  </p:cNvSpPr>
                  <p:nvPr/>
                </p:nvSpPr>
                <p:spPr bwMode="auto">
                  <a:xfrm>
                    <a:off x="1097" y="2422"/>
                    <a:ext cx="1420" cy="1"/>
                  </a:xfrm>
                  <a:prstGeom prst="rect">
                    <a:avLst/>
                  </a:prstGeom>
                  <a:solidFill>
                    <a:srgbClr val="630000"/>
                  </a:solidFill>
                  <a:ln w="9525">
                    <a:noFill/>
                    <a:miter lim="800000"/>
                    <a:headEnd/>
                    <a:tailEnd/>
                  </a:ln>
                </p:spPr>
                <p:txBody>
                  <a:bodyPr/>
                  <a:lstStyle/>
                  <a:p>
                    <a:endParaRPr lang="es-ES"/>
                  </a:p>
                </p:txBody>
              </p:sp>
              <p:sp>
                <p:nvSpPr>
                  <p:cNvPr id="21804" name="Rectangle 7468"/>
                  <p:cNvSpPr>
                    <a:spLocks noChangeArrowheads="1"/>
                  </p:cNvSpPr>
                  <p:nvPr/>
                </p:nvSpPr>
                <p:spPr bwMode="auto">
                  <a:xfrm>
                    <a:off x="1097" y="2423"/>
                    <a:ext cx="1420" cy="3"/>
                  </a:xfrm>
                  <a:prstGeom prst="rect">
                    <a:avLst/>
                  </a:prstGeom>
                  <a:solidFill>
                    <a:srgbClr val="650000"/>
                  </a:solidFill>
                  <a:ln w="9525">
                    <a:noFill/>
                    <a:miter lim="800000"/>
                    <a:headEnd/>
                    <a:tailEnd/>
                  </a:ln>
                </p:spPr>
                <p:txBody>
                  <a:bodyPr/>
                  <a:lstStyle/>
                  <a:p>
                    <a:endParaRPr lang="es-ES"/>
                  </a:p>
                </p:txBody>
              </p:sp>
              <p:sp>
                <p:nvSpPr>
                  <p:cNvPr id="21805" name="Rectangle 7469"/>
                  <p:cNvSpPr>
                    <a:spLocks noChangeArrowheads="1"/>
                  </p:cNvSpPr>
                  <p:nvPr/>
                </p:nvSpPr>
                <p:spPr bwMode="auto">
                  <a:xfrm>
                    <a:off x="1097" y="2426"/>
                    <a:ext cx="1420" cy="2"/>
                  </a:xfrm>
                  <a:prstGeom prst="rect">
                    <a:avLst/>
                  </a:prstGeom>
                  <a:solidFill>
                    <a:srgbClr val="670000"/>
                  </a:solidFill>
                  <a:ln w="9525">
                    <a:noFill/>
                    <a:miter lim="800000"/>
                    <a:headEnd/>
                    <a:tailEnd/>
                  </a:ln>
                </p:spPr>
                <p:txBody>
                  <a:bodyPr/>
                  <a:lstStyle/>
                  <a:p>
                    <a:endParaRPr lang="es-ES"/>
                  </a:p>
                </p:txBody>
              </p:sp>
              <p:sp>
                <p:nvSpPr>
                  <p:cNvPr id="21806" name="Rectangle 7470"/>
                  <p:cNvSpPr>
                    <a:spLocks noChangeArrowheads="1"/>
                  </p:cNvSpPr>
                  <p:nvPr/>
                </p:nvSpPr>
                <p:spPr bwMode="auto">
                  <a:xfrm>
                    <a:off x="1097" y="2428"/>
                    <a:ext cx="1420" cy="1"/>
                  </a:xfrm>
                  <a:prstGeom prst="rect">
                    <a:avLst/>
                  </a:prstGeom>
                  <a:solidFill>
                    <a:srgbClr val="690000"/>
                  </a:solidFill>
                  <a:ln w="9525">
                    <a:noFill/>
                    <a:miter lim="800000"/>
                    <a:headEnd/>
                    <a:tailEnd/>
                  </a:ln>
                </p:spPr>
                <p:txBody>
                  <a:bodyPr/>
                  <a:lstStyle/>
                  <a:p>
                    <a:endParaRPr lang="es-ES"/>
                  </a:p>
                </p:txBody>
              </p:sp>
              <p:sp>
                <p:nvSpPr>
                  <p:cNvPr id="21807" name="Rectangle 7471"/>
                  <p:cNvSpPr>
                    <a:spLocks noChangeArrowheads="1"/>
                  </p:cNvSpPr>
                  <p:nvPr/>
                </p:nvSpPr>
                <p:spPr bwMode="auto">
                  <a:xfrm>
                    <a:off x="1097" y="2429"/>
                    <a:ext cx="1420" cy="2"/>
                  </a:xfrm>
                  <a:prstGeom prst="rect">
                    <a:avLst/>
                  </a:prstGeom>
                  <a:solidFill>
                    <a:srgbClr val="6B0000"/>
                  </a:solidFill>
                  <a:ln w="9525">
                    <a:noFill/>
                    <a:miter lim="800000"/>
                    <a:headEnd/>
                    <a:tailEnd/>
                  </a:ln>
                </p:spPr>
                <p:txBody>
                  <a:bodyPr/>
                  <a:lstStyle/>
                  <a:p>
                    <a:endParaRPr lang="es-ES"/>
                  </a:p>
                </p:txBody>
              </p:sp>
              <p:sp>
                <p:nvSpPr>
                  <p:cNvPr id="21808" name="Rectangle 7472"/>
                  <p:cNvSpPr>
                    <a:spLocks noChangeArrowheads="1"/>
                  </p:cNvSpPr>
                  <p:nvPr/>
                </p:nvSpPr>
                <p:spPr bwMode="auto">
                  <a:xfrm>
                    <a:off x="1097" y="2431"/>
                    <a:ext cx="1420" cy="3"/>
                  </a:xfrm>
                  <a:prstGeom prst="rect">
                    <a:avLst/>
                  </a:prstGeom>
                  <a:solidFill>
                    <a:srgbClr val="6D0000"/>
                  </a:solidFill>
                  <a:ln w="9525">
                    <a:noFill/>
                    <a:miter lim="800000"/>
                    <a:headEnd/>
                    <a:tailEnd/>
                  </a:ln>
                </p:spPr>
                <p:txBody>
                  <a:bodyPr/>
                  <a:lstStyle/>
                  <a:p>
                    <a:endParaRPr lang="es-ES"/>
                  </a:p>
                </p:txBody>
              </p:sp>
              <p:sp>
                <p:nvSpPr>
                  <p:cNvPr id="21809" name="Rectangle 7473"/>
                  <p:cNvSpPr>
                    <a:spLocks noChangeArrowheads="1"/>
                  </p:cNvSpPr>
                  <p:nvPr/>
                </p:nvSpPr>
                <p:spPr bwMode="auto">
                  <a:xfrm>
                    <a:off x="1097" y="2434"/>
                    <a:ext cx="1420" cy="1"/>
                  </a:xfrm>
                  <a:prstGeom prst="rect">
                    <a:avLst/>
                  </a:prstGeom>
                  <a:solidFill>
                    <a:srgbClr val="6F0000"/>
                  </a:solidFill>
                  <a:ln w="9525">
                    <a:noFill/>
                    <a:miter lim="800000"/>
                    <a:headEnd/>
                    <a:tailEnd/>
                  </a:ln>
                </p:spPr>
                <p:txBody>
                  <a:bodyPr/>
                  <a:lstStyle/>
                  <a:p>
                    <a:endParaRPr lang="es-ES"/>
                  </a:p>
                </p:txBody>
              </p:sp>
              <p:sp>
                <p:nvSpPr>
                  <p:cNvPr id="21810" name="Rectangle 7474"/>
                  <p:cNvSpPr>
                    <a:spLocks noChangeArrowheads="1"/>
                  </p:cNvSpPr>
                  <p:nvPr/>
                </p:nvSpPr>
                <p:spPr bwMode="auto">
                  <a:xfrm>
                    <a:off x="1097" y="2435"/>
                    <a:ext cx="1420" cy="2"/>
                  </a:xfrm>
                  <a:prstGeom prst="rect">
                    <a:avLst/>
                  </a:prstGeom>
                  <a:solidFill>
                    <a:srgbClr val="710000"/>
                  </a:solidFill>
                  <a:ln w="9525">
                    <a:noFill/>
                    <a:miter lim="800000"/>
                    <a:headEnd/>
                    <a:tailEnd/>
                  </a:ln>
                </p:spPr>
                <p:txBody>
                  <a:bodyPr/>
                  <a:lstStyle/>
                  <a:p>
                    <a:endParaRPr lang="es-ES"/>
                  </a:p>
                </p:txBody>
              </p:sp>
              <p:sp>
                <p:nvSpPr>
                  <p:cNvPr id="21811" name="Rectangle 7475"/>
                  <p:cNvSpPr>
                    <a:spLocks noChangeArrowheads="1"/>
                  </p:cNvSpPr>
                  <p:nvPr/>
                </p:nvSpPr>
                <p:spPr bwMode="auto">
                  <a:xfrm>
                    <a:off x="1097" y="2437"/>
                    <a:ext cx="1420" cy="3"/>
                  </a:xfrm>
                  <a:prstGeom prst="rect">
                    <a:avLst/>
                  </a:prstGeom>
                  <a:solidFill>
                    <a:srgbClr val="730000"/>
                  </a:solidFill>
                  <a:ln w="9525">
                    <a:noFill/>
                    <a:miter lim="800000"/>
                    <a:headEnd/>
                    <a:tailEnd/>
                  </a:ln>
                </p:spPr>
                <p:txBody>
                  <a:bodyPr/>
                  <a:lstStyle/>
                  <a:p>
                    <a:endParaRPr lang="es-ES"/>
                  </a:p>
                </p:txBody>
              </p:sp>
              <p:sp>
                <p:nvSpPr>
                  <p:cNvPr id="21812" name="Rectangle 7476"/>
                  <p:cNvSpPr>
                    <a:spLocks noChangeArrowheads="1"/>
                  </p:cNvSpPr>
                  <p:nvPr/>
                </p:nvSpPr>
                <p:spPr bwMode="auto">
                  <a:xfrm>
                    <a:off x="1097" y="2440"/>
                    <a:ext cx="1420" cy="1"/>
                  </a:xfrm>
                  <a:prstGeom prst="rect">
                    <a:avLst/>
                  </a:prstGeom>
                  <a:solidFill>
                    <a:srgbClr val="750000"/>
                  </a:solidFill>
                  <a:ln w="9525">
                    <a:noFill/>
                    <a:miter lim="800000"/>
                    <a:headEnd/>
                    <a:tailEnd/>
                  </a:ln>
                </p:spPr>
                <p:txBody>
                  <a:bodyPr/>
                  <a:lstStyle/>
                  <a:p>
                    <a:endParaRPr lang="es-ES"/>
                  </a:p>
                </p:txBody>
              </p:sp>
              <p:sp>
                <p:nvSpPr>
                  <p:cNvPr id="21813" name="Rectangle 7477"/>
                  <p:cNvSpPr>
                    <a:spLocks noChangeArrowheads="1"/>
                  </p:cNvSpPr>
                  <p:nvPr/>
                </p:nvSpPr>
                <p:spPr bwMode="auto">
                  <a:xfrm>
                    <a:off x="1097" y="2441"/>
                    <a:ext cx="1420" cy="3"/>
                  </a:xfrm>
                  <a:prstGeom prst="rect">
                    <a:avLst/>
                  </a:prstGeom>
                  <a:solidFill>
                    <a:srgbClr val="770000"/>
                  </a:solidFill>
                  <a:ln w="9525">
                    <a:noFill/>
                    <a:miter lim="800000"/>
                    <a:headEnd/>
                    <a:tailEnd/>
                  </a:ln>
                </p:spPr>
                <p:txBody>
                  <a:bodyPr/>
                  <a:lstStyle/>
                  <a:p>
                    <a:endParaRPr lang="es-ES"/>
                  </a:p>
                </p:txBody>
              </p:sp>
              <p:sp>
                <p:nvSpPr>
                  <p:cNvPr id="21814" name="Rectangle 7478"/>
                  <p:cNvSpPr>
                    <a:spLocks noChangeArrowheads="1"/>
                  </p:cNvSpPr>
                  <p:nvPr/>
                </p:nvSpPr>
                <p:spPr bwMode="auto">
                  <a:xfrm>
                    <a:off x="1097" y="2444"/>
                    <a:ext cx="1420" cy="2"/>
                  </a:xfrm>
                  <a:prstGeom prst="rect">
                    <a:avLst/>
                  </a:prstGeom>
                  <a:solidFill>
                    <a:srgbClr val="790000"/>
                  </a:solidFill>
                  <a:ln w="9525">
                    <a:noFill/>
                    <a:miter lim="800000"/>
                    <a:headEnd/>
                    <a:tailEnd/>
                  </a:ln>
                </p:spPr>
                <p:txBody>
                  <a:bodyPr/>
                  <a:lstStyle/>
                  <a:p>
                    <a:endParaRPr lang="es-ES"/>
                  </a:p>
                </p:txBody>
              </p:sp>
              <p:sp>
                <p:nvSpPr>
                  <p:cNvPr id="21815" name="Rectangle 7479"/>
                  <p:cNvSpPr>
                    <a:spLocks noChangeArrowheads="1"/>
                  </p:cNvSpPr>
                  <p:nvPr/>
                </p:nvSpPr>
                <p:spPr bwMode="auto">
                  <a:xfrm>
                    <a:off x="1097" y="2446"/>
                    <a:ext cx="1420" cy="2"/>
                  </a:xfrm>
                  <a:prstGeom prst="rect">
                    <a:avLst/>
                  </a:prstGeom>
                  <a:solidFill>
                    <a:srgbClr val="7B0000"/>
                  </a:solidFill>
                  <a:ln w="9525">
                    <a:noFill/>
                    <a:miter lim="800000"/>
                    <a:headEnd/>
                    <a:tailEnd/>
                  </a:ln>
                </p:spPr>
                <p:txBody>
                  <a:bodyPr/>
                  <a:lstStyle/>
                  <a:p>
                    <a:endParaRPr lang="es-ES"/>
                  </a:p>
                </p:txBody>
              </p:sp>
              <p:sp>
                <p:nvSpPr>
                  <p:cNvPr id="21816" name="Rectangle 7480"/>
                  <p:cNvSpPr>
                    <a:spLocks noChangeArrowheads="1"/>
                  </p:cNvSpPr>
                  <p:nvPr/>
                </p:nvSpPr>
                <p:spPr bwMode="auto">
                  <a:xfrm>
                    <a:off x="1097" y="2448"/>
                    <a:ext cx="1420" cy="2"/>
                  </a:xfrm>
                  <a:prstGeom prst="rect">
                    <a:avLst/>
                  </a:prstGeom>
                  <a:solidFill>
                    <a:srgbClr val="7D0000"/>
                  </a:solidFill>
                  <a:ln w="9525">
                    <a:noFill/>
                    <a:miter lim="800000"/>
                    <a:headEnd/>
                    <a:tailEnd/>
                  </a:ln>
                </p:spPr>
                <p:txBody>
                  <a:bodyPr/>
                  <a:lstStyle/>
                  <a:p>
                    <a:endParaRPr lang="es-ES"/>
                  </a:p>
                </p:txBody>
              </p:sp>
              <p:sp>
                <p:nvSpPr>
                  <p:cNvPr id="21817" name="Rectangle 7481"/>
                  <p:cNvSpPr>
                    <a:spLocks noChangeArrowheads="1"/>
                  </p:cNvSpPr>
                  <p:nvPr/>
                </p:nvSpPr>
                <p:spPr bwMode="auto">
                  <a:xfrm>
                    <a:off x="1097" y="2450"/>
                    <a:ext cx="1420" cy="2"/>
                  </a:xfrm>
                  <a:prstGeom prst="rect">
                    <a:avLst/>
                  </a:prstGeom>
                  <a:solidFill>
                    <a:srgbClr val="7F0000"/>
                  </a:solidFill>
                  <a:ln w="9525">
                    <a:noFill/>
                    <a:miter lim="800000"/>
                    <a:headEnd/>
                    <a:tailEnd/>
                  </a:ln>
                </p:spPr>
                <p:txBody>
                  <a:bodyPr/>
                  <a:lstStyle/>
                  <a:p>
                    <a:endParaRPr lang="es-ES"/>
                  </a:p>
                </p:txBody>
              </p:sp>
              <p:sp>
                <p:nvSpPr>
                  <p:cNvPr id="21818" name="Rectangle 7482"/>
                  <p:cNvSpPr>
                    <a:spLocks noChangeArrowheads="1"/>
                  </p:cNvSpPr>
                  <p:nvPr/>
                </p:nvSpPr>
                <p:spPr bwMode="auto">
                  <a:xfrm>
                    <a:off x="1097" y="2452"/>
                    <a:ext cx="1420" cy="2"/>
                  </a:xfrm>
                  <a:prstGeom prst="rect">
                    <a:avLst/>
                  </a:prstGeom>
                  <a:solidFill>
                    <a:srgbClr val="810000"/>
                  </a:solidFill>
                  <a:ln w="9525">
                    <a:noFill/>
                    <a:miter lim="800000"/>
                    <a:headEnd/>
                    <a:tailEnd/>
                  </a:ln>
                </p:spPr>
                <p:txBody>
                  <a:bodyPr/>
                  <a:lstStyle/>
                  <a:p>
                    <a:endParaRPr lang="es-ES"/>
                  </a:p>
                </p:txBody>
              </p:sp>
              <p:sp>
                <p:nvSpPr>
                  <p:cNvPr id="21819" name="Rectangle 7483"/>
                  <p:cNvSpPr>
                    <a:spLocks noChangeArrowheads="1"/>
                  </p:cNvSpPr>
                  <p:nvPr/>
                </p:nvSpPr>
                <p:spPr bwMode="auto">
                  <a:xfrm>
                    <a:off x="1097" y="2454"/>
                    <a:ext cx="1420" cy="3"/>
                  </a:xfrm>
                  <a:prstGeom prst="rect">
                    <a:avLst/>
                  </a:prstGeom>
                  <a:solidFill>
                    <a:srgbClr val="830000"/>
                  </a:solidFill>
                  <a:ln w="9525">
                    <a:noFill/>
                    <a:miter lim="800000"/>
                    <a:headEnd/>
                    <a:tailEnd/>
                  </a:ln>
                </p:spPr>
                <p:txBody>
                  <a:bodyPr/>
                  <a:lstStyle/>
                  <a:p>
                    <a:endParaRPr lang="es-ES"/>
                  </a:p>
                </p:txBody>
              </p:sp>
              <p:sp>
                <p:nvSpPr>
                  <p:cNvPr id="21820" name="Rectangle 7484"/>
                  <p:cNvSpPr>
                    <a:spLocks noChangeArrowheads="1"/>
                  </p:cNvSpPr>
                  <p:nvPr/>
                </p:nvSpPr>
                <p:spPr bwMode="auto">
                  <a:xfrm>
                    <a:off x="1097" y="2457"/>
                    <a:ext cx="1420" cy="1"/>
                  </a:xfrm>
                  <a:prstGeom prst="rect">
                    <a:avLst/>
                  </a:prstGeom>
                  <a:solidFill>
                    <a:srgbClr val="850000"/>
                  </a:solidFill>
                  <a:ln w="9525">
                    <a:noFill/>
                    <a:miter lim="800000"/>
                    <a:headEnd/>
                    <a:tailEnd/>
                  </a:ln>
                </p:spPr>
                <p:txBody>
                  <a:bodyPr/>
                  <a:lstStyle/>
                  <a:p>
                    <a:endParaRPr lang="es-ES"/>
                  </a:p>
                </p:txBody>
              </p:sp>
              <p:sp>
                <p:nvSpPr>
                  <p:cNvPr id="21821" name="Rectangle 7485"/>
                  <p:cNvSpPr>
                    <a:spLocks noChangeArrowheads="1"/>
                  </p:cNvSpPr>
                  <p:nvPr/>
                </p:nvSpPr>
                <p:spPr bwMode="auto">
                  <a:xfrm>
                    <a:off x="1097" y="2458"/>
                    <a:ext cx="1420" cy="3"/>
                  </a:xfrm>
                  <a:prstGeom prst="rect">
                    <a:avLst/>
                  </a:prstGeom>
                  <a:solidFill>
                    <a:srgbClr val="870000"/>
                  </a:solidFill>
                  <a:ln w="9525">
                    <a:noFill/>
                    <a:miter lim="800000"/>
                    <a:headEnd/>
                    <a:tailEnd/>
                  </a:ln>
                </p:spPr>
                <p:txBody>
                  <a:bodyPr/>
                  <a:lstStyle/>
                  <a:p>
                    <a:endParaRPr lang="es-ES"/>
                  </a:p>
                </p:txBody>
              </p:sp>
              <p:sp>
                <p:nvSpPr>
                  <p:cNvPr id="21822" name="Rectangle 7486"/>
                  <p:cNvSpPr>
                    <a:spLocks noChangeArrowheads="1"/>
                  </p:cNvSpPr>
                  <p:nvPr/>
                </p:nvSpPr>
                <p:spPr bwMode="auto">
                  <a:xfrm>
                    <a:off x="1097" y="2461"/>
                    <a:ext cx="1420" cy="2"/>
                  </a:xfrm>
                  <a:prstGeom prst="rect">
                    <a:avLst/>
                  </a:prstGeom>
                  <a:solidFill>
                    <a:srgbClr val="890000"/>
                  </a:solidFill>
                  <a:ln w="9525">
                    <a:noFill/>
                    <a:miter lim="800000"/>
                    <a:headEnd/>
                    <a:tailEnd/>
                  </a:ln>
                </p:spPr>
                <p:txBody>
                  <a:bodyPr/>
                  <a:lstStyle/>
                  <a:p>
                    <a:endParaRPr lang="es-ES"/>
                  </a:p>
                </p:txBody>
              </p:sp>
              <p:sp>
                <p:nvSpPr>
                  <p:cNvPr id="21823" name="Rectangle 7487"/>
                  <p:cNvSpPr>
                    <a:spLocks noChangeArrowheads="1"/>
                  </p:cNvSpPr>
                  <p:nvPr/>
                </p:nvSpPr>
                <p:spPr bwMode="auto">
                  <a:xfrm>
                    <a:off x="1097" y="2463"/>
                    <a:ext cx="1420" cy="2"/>
                  </a:xfrm>
                  <a:prstGeom prst="rect">
                    <a:avLst/>
                  </a:prstGeom>
                  <a:solidFill>
                    <a:srgbClr val="8B0000"/>
                  </a:solidFill>
                  <a:ln w="9525">
                    <a:noFill/>
                    <a:miter lim="800000"/>
                    <a:headEnd/>
                    <a:tailEnd/>
                  </a:ln>
                </p:spPr>
                <p:txBody>
                  <a:bodyPr/>
                  <a:lstStyle/>
                  <a:p>
                    <a:endParaRPr lang="es-ES"/>
                  </a:p>
                </p:txBody>
              </p:sp>
              <p:sp>
                <p:nvSpPr>
                  <p:cNvPr id="21824" name="Rectangle 7488"/>
                  <p:cNvSpPr>
                    <a:spLocks noChangeArrowheads="1"/>
                  </p:cNvSpPr>
                  <p:nvPr/>
                </p:nvSpPr>
                <p:spPr bwMode="auto">
                  <a:xfrm>
                    <a:off x="1097" y="2465"/>
                    <a:ext cx="1420" cy="2"/>
                  </a:xfrm>
                  <a:prstGeom prst="rect">
                    <a:avLst/>
                  </a:prstGeom>
                  <a:solidFill>
                    <a:srgbClr val="8D0000"/>
                  </a:solidFill>
                  <a:ln w="9525">
                    <a:noFill/>
                    <a:miter lim="800000"/>
                    <a:headEnd/>
                    <a:tailEnd/>
                  </a:ln>
                </p:spPr>
                <p:txBody>
                  <a:bodyPr/>
                  <a:lstStyle/>
                  <a:p>
                    <a:endParaRPr lang="es-ES"/>
                  </a:p>
                </p:txBody>
              </p:sp>
              <p:sp>
                <p:nvSpPr>
                  <p:cNvPr id="21825" name="Rectangle 7489"/>
                  <p:cNvSpPr>
                    <a:spLocks noChangeArrowheads="1"/>
                  </p:cNvSpPr>
                  <p:nvPr/>
                </p:nvSpPr>
                <p:spPr bwMode="auto">
                  <a:xfrm>
                    <a:off x="1097" y="2467"/>
                    <a:ext cx="1420" cy="2"/>
                  </a:xfrm>
                  <a:prstGeom prst="rect">
                    <a:avLst/>
                  </a:prstGeom>
                  <a:solidFill>
                    <a:srgbClr val="8F0000"/>
                  </a:solidFill>
                  <a:ln w="9525">
                    <a:noFill/>
                    <a:miter lim="800000"/>
                    <a:headEnd/>
                    <a:tailEnd/>
                  </a:ln>
                </p:spPr>
                <p:txBody>
                  <a:bodyPr/>
                  <a:lstStyle/>
                  <a:p>
                    <a:endParaRPr lang="es-ES"/>
                  </a:p>
                </p:txBody>
              </p:sp>
              <p:sp>
                <p:nvSpPr>
                  <p:cNvPr id="21826" name="Rectangle 7490"/>
                  <p:cNvSpPr>
                    <a:spLocks noChangeArrowheads="1"/>
                  </p:cNvSpPr>
                  <p:nvPr/>
                </p:nvSpPr>
                <p:spPr bwMode="auto">
                  <a:xfrm>
                    <a:off x="1097" y="2469"/>
                    <a:ext cx="1420" cy="3"/>
                  </a:xfrm>
                  <a:prstGeom prst="rect">
                    <a:avLst/>
                  </a:prstGeom>
                  <a:solidFill>
                    <a:srgbClr val="910000"/>
                  </a:solidFill>
                  <a:ln w="9525">
                    <a:noFill/>
                    <a:miter lim="800000"/>
                    <a:headEnd/>
                    <a:tailEnd/>
                  </a:ln>
                </p:spPr>
                <p:txBody>
                  <a:bodyPr/>
                  <a:lstStyle/>
                  <a:p>
                    <a:endParaRPr lang="es-ES"/>
                  </a:p>
                </p:txBody>
              </p:sp>
              <p:sp>
                <p:nvSpPr>
                  <p:cNvPr id="21827" name="Rectangle 7491"/>
                  <p:cNvSpPr>
                    <a:spLocks noChangeArrowheads="1"/>
                  </p:cNvSpPr>
                  <p:nvPr/>
                </p:nvSpPr>
                <p:spPr bwMode="auto">
                  <a:xfrm>
                    <a:off x="1097" y="2472"/>
                    <a:ext cx="1420" cy="3"/>
                  </a:xfrm>
                  <a:prstGeom prst="rect">
                    <a:avLst/>
                  </a:prstGeom>
                  <a:solidFill>
                    <a:srgbClr val="930000"/>
                  </a:solidFill>
                  <a:ln w="9525">
                    <a:noFill/>
                    <a:miter lim="800000"/>
                    <a:headEnd/>
                    <a:tailEnd/>
                  </a:ln>
                </p:spPr>
                <p:txBody>
                  <a:bodyPr/>
                  <a:lstStyle/>
                  <a:p>
                    <a:endParaRPr lang="es-ES"/>
                  </a:p>
                </p:txBody>
              </p:sp>
              <p:sp>
                <p:nvSpPr>
                  <p:cNvPr id="21828" name="Rectangle 7492"/>
                  <p:cNvSpPr>
                    <a:spLocks noChangeArrowheads="1"/>
                  </p:cNvSpPr>
                  <p:nvPr/>
                </p:nvSpPr>
                <p:spPr bwMode="auto">
                  <a:xfrm>
                    <a:off x="1097" y="2475"/>
                    <a:ext cx="1420" cy="1"/>
                  </a:xfrm>
                  <a:prstGeom prst="rect">
                    <a:avLst/>
                  </a:prstGeom>
                  <a:solidFill>
                    <a:srgbClr val="950000"/>
                  </a:solidFill>
                  <a:ln w="9525">
                    <a:noFill/>
                    <a:miter lim="800000"/>
                    <a:headEnd/>
                    <a:tailEnd/>
                  </a:ln>
                </p:spPr>
                <p:txBody>
                  <a:bodyPr/>
                  <a:lstStyle/>
                  <a:p>
                    <a:endParaRPr lang="es-ES"/>
                  </a:p>
                </p:txBody>
              </p:sp>
              <p:sp>
                <p:nvSpPr>
                  <p:cNvPr id="21829" name="Rectangle 7493"/>
                  <p:cNvSpPr>
                    <a:spLocks noChangeArrowheads="1"/>
                  </p:cNvSpPr>
                  <p:nvPr/>
                </p:nvSpPr>
                <p:spPr bwMode="auto">
                  <a:xfrm>
                    <a:off x="1097" y="2476"/>
                    <a:ext cx="1420" cy="4"/>
                  </a:xfrm>
                  <a:prstGeom prst="rect">
                    <a:avLst/>
                  </a:prstGeom>
                  <a:solidFill>
                    <a:srgbClr val="970000"/>
                  </a:solidFill>
                  <a:ln w="9525">
                    <a:noFill/>
                    <a:miter lim="800000"/>
                    <a:headEnd/>
                    <a:tailEnd/>
                  </a:ln>
                </p:spPr>
                <p:txBody>
                  <a:bodyPr/>
                  <a:lstStyle/>
                  <a:p>
                    <a:endParaRPr lang="es-ES"/>
                  </a:p>
                </p:txBody>
              </p:sp>
              <p:sp>
                <p:nvSpPr>
                  <p:cNvPr id="21830" name="Rectangle 7494"/>
                  <p:cNvSpPr>
                    <a:spLocks noChangeArrowheads="1"/>
                  </p:cNvSpPr>
                  <p:nvPr/>
                </p:nvSpPr>
                <p:spPr bwMode="auto">
                  <a:xfrm>
                    <a:off x="1097" y="2480"/>
                    <a:ext cx="1420" cy="1"/>
                  </a:xfrm>
                  <a:prstGeom prst="rect">
                    <a:avLst/>
                  </a:prstGeom>
                  <a:solidFill>
                    <a:srgbClr val="990000"/>
                  </a:solidFill>
                  <a:ln w="9525">
                    <a:noFill/>
                    <a:miter lim="800000"/>
                    <a:headEnd/>
                    <a:tailEnd/>
                  </a:ln>
                </p:spPr>
                <p:txBody>
                  <a:bodyPr/>
                  <a:lstStyle/>
                  <a:p>
                    <a:endParaRPr lang="es-ES"/>
                  </a:p>
                </p:txBody>
              </p:sp>
              <p:sp>
                <p:nvSpPr>
                  <p:cNvPr id="21831" name="Rectangle 7495"/>
                  <p:cNvSpPr>
                    <a:spLocks noChangeArrowheads="1"/>
                  </p:cNvSpPr>
                  <p:nvPr/>
                </p:nvSpPr>
                <p:spPr bwMode="auto">
                  <a:xfrm>
                    <a:off x="1097" y="2481"/>
                    <a:ext cx="1420" cy="3"/>
                  </a:xfrm>
                  <a:prstGeom prst="rect">
                    <a:avLst/>
                  </a:prstGeom>
                  <a:solidFill>
                    <a:srgbClr val="9B0000"/>
                  </a:solidFill>
                  <a:ln w="9525">
                    <a:noFill/>
                    <a:miter lim="800000"/>
                    <a:headEnd/>
                    <a:tailEnd/>
                  </a:ln>
                </p:spPr>
                <p:txBody>
                  <a:bodyPr/>
                  <a:lstStyle/>
                  <a:p>
                    <a:endParaRPr lang="es-ES"/>
                  </a:p>
                </p:txBody>
              </p:sp>
              <p:sp>
                <p:nvSpPr>
                  <p:cNvPr id="21832" name="Rectangle 7496"/>
                  <p:cNvSpPr>
                    <a:spLocks noChangeArrowheads="1"/>
                  </p:cNvSpPr>
                  <p:nvPr/>
                </p:nvSpPr>
                <p:spPr bwMode="auto">
                  <a:xfrm>
                    <a:off x="1097" y="2484"/>
                    <a:ext cx="1420" cy="3"/>
                  </a:xfrm>
                  <a:prstGeom prst="rect">
                    <a:avLst/>
                  </a:prstGeom>
                  <a:solidFill>
                    <a:srgbClr val="9D0000"/>
                  </a:solidFill>
                  <a:ln w="9525">
                    <a:noFill/>
                    <a:miter lim="800000"/>
                    <a:headEnd/>
                    <a:tailEnd/>
                  </a:ln>
                </p:spPr>
                <p:txBody>
                  <a:bodyPr/>
                  <a:lstStyle/>
                  <a:p>
                    <a:endParaRPr lang="es-ES"/>
                  </a:p>
                </p:txBody>
              </p:sp>
              <p:sp>
                <p:nvSpPr>
                  <p:cNvPr id="21833" name="Rectangle 7497"/>
                  <p:cNvSpPr>
                    <a:spLocks noChangeArrowheads="1"/>
                  </p:cNvSpPr>
                  <p:nvPr/>
                </p:nvSpPr>
                <p:spPr bwMode="auto">
                  <a:xfrm>
                    <a:off x="1097" y="2487"/>
                    <a:ext cx="1420" cy="2"/>
                  </a:xfrm>
                  <a:prstGeom prst="rect">
                    <a:avLst/>
                  </a:prstGeom>
                  <a:solidFill>
                    <a:srgbClr val="9F0000"/>
                  </a:solidFill>
                  <a:ln w="9525">
                    <a:noFill/>
                    <a:miter lim="800000"/>
                    <a:headEnd/>
                    <a:tailEnd/>
                  </a:ln>
                </p:spPr>
                <p:txBody>
                  <a:bodyPr/>
                  <a:lstStyle/>
                  <a:p>
                    <a:endParaRPr lang="es-ES"/>
                  </a:p>
                </p:txBody>
              </p:sp>
              <p:sp>
                <p:nvSpPr>
                  <p:cNvPr id="21834" name="Rectangle 7498"/>
                  <p:cNvSpPr>
                    <a:spLocks noChangeArrowheads="1"/>
                  </p:cNvSpPr>
                  <p:nvPr/>
                </p:nvSpPr>
                <p:spPr bwMode="auto">
                  <a:xfrm>
                    <a:off x="1097" y="2489"/>
                    <a:ext cx="1420" cy="4"/>
                  </a:xfrm>
                  <a:prstGeom prst="rect">
                    <a:avLst/>
                  </a:prstGeom>
                  <a:solidFill>
                    <a:srgbClr val="A10000"/>
                  </a:solidFill>
                  <a:ln w="9525">
                    <a:noFill/>
                    <a:miter lim="800000"/>
                    <a:headEnd/>
                    <a:tailEnd/>
                  </a:ln>
                </p:spPr>
                <p:txBody>
                  <a:bodyPr/>
                  <a:lstStyle/>
                  <a:p>
                    <a:endParaRPr lang="es-ES"/>
                  </a:p>
                </p:txBody>
              </p:sp>
              <p:sp>
                <p:nvSpPr>
                  <p:cNvPr id="21835" name="Rectangle 7499"/>
                  <p:cNvSpPr>
                    <a:spLocks noChangeArrowheads="1"/>
                  </p:cNvSpPr>
                  <p:nvPr/>
                </p:nvSpPr>
                <p:spPr bwMode="auto">
                  <a:xfrm>
                    <a:off x="1097" y="2493"/>
                    <a:ext cx="1420" cy="2"/>
                  </a:xfrm>
                  <a:prstGeom prst="rect">
                    <a:avLst/>
                  </a:prstGeom>
                  <a:solidFill>
                    <a:srgbClr val="A30000"/>
                  </a:solidFill>
                  <a:ln w="9525">
                    <a:noFill/>
                    <a:miter lim="800000"/>
                    <a:headEnd/>
                    <a:tailEnd/>
                  </a:ln>
                </p:spPr>
                <p:txBody>
                  <a:bodyPr/>
                  <a:lstStyle/>
                  <a:p>
                    <a:endParaRPr lang="es-ES"/>
                  </a:p>
                </p:txBody>
              </p:sp>
              <p:sp>
                <p:nvSpPr>
                  <p:cNvPr id="21836" name="Rectangle 7500"/>
                  <p:cNvSpPr>
                    <a:spLocks noChangeArrowheads="1"/>
                  </p:cNvSpPr>
                  <p:nvPr/>
                </p:nvSpPr>
                <p:spPr bwMode="auto">
                  <a:xfrm>
                    <a:off x="1097" y="2495"/>
                    <a:ext cx="1420" cy="3"/>
                  </a:xfrm>
                  <a:prstGeom prst="rect">
                    <a:avLst/>
                  </a:prstGeom>
                  <a:solidFill>
                    <a:srgbClr val="A50000"/>
                  </a:solidFill>
                  <a:ln w="9525">
                    <a:noFill/>
                    <a:miter lim="800000"/>
                    <a:headEnd/>
                    <a:tailEnd/>
                  </a:ln>
                </p:spPr>
                <p:txBody>
                  <a:bodyPr/>
                  <a:lstStyle/>
                  <a:p>
                    <a:endParaRPr lang="es-ES"/>
                  </a:p>
                </p:txBody>
              </p:sp>
              <p:sp>
                <p:nvSpPr>
                  <p:cNvPr id="21837" name="Rectangle 7501"/>
                  <p:cNvSpPr>
                    <a:spLocks noChangeArrowheads="1"/>
                  </p:cNvSpPr>
                  <p:nvPr/>
                </p:nvSpPr>
                <p:spPr bwMode="auto">
                  <a:xfrm>
                    <a:off x="1097" y="2498"/>
                    <a:ext cx="1420" cy="2"/>
                  </a:xfrm>
                  <a:prstGeom prst="rect">
                    <a:avLst/>
                  </a:prstGeom>
                  <a:solidFill>
                    <a:srgbClr val="A70000"/>
                  </a:solidFill>
                  <a:ln w="9525">
                    <a:noFill/>
                    <a:miter lim="800000"/>
                    <a:headEnd/>
                    <a:tailEnd/>
                  </a:ln>
                </p:spPr>
                <p:txBody>
                  <a:bodyPr/>
                  <a:lstStyle/>
                  <a:p>
                    <a:endParaRPr lang="es-ES"/>
                  </a:p>
                </p:txBody>
              </p:sp>
              <p:sp>
                <p:nvSpPr>
                  <p:cNvPr id="21838" name="Rectangle 7502"/>
                  <p:cNvSpPr>
                    <a:spLocks noChangeArrowheads="1"/>
                  </p:cNvSpPr>
                  <p:nvPr/>
                </p:nvSpPr>
                <p:spPr bwMode="auto">
                  <a:xfrm>
                    <a:off x="1097" y="2500"/>
                    <a:ext cx="1420" cy="4"/>
                  </a:xfrm>
                  <a:prstGeom prst="rect">
                    <a:avLst/>
                  </a:prstGeom>
                  <a:solidFill>
                    <a:srgbClr val="A90000"/>
                  </a:solidFill>
                  <a:ln w="9525">
                    <a:noFill/>
                    <a:miter lim="800000"/>
                    <a:headEnd/>
                    <a:tailEnd/>
                  </a:ln>
                </p:spPr>
                <p:txBody>
                  <a:bodyPr/>
                  <a:lstStyle/>
                  <a:p>
                    <a:endParaRPr lang="es-ES"/>
                  </a:p>
                </p:txBody>
              </p:sp>
              <p:sp>
                <p:nvSpPr>
                  <p:cNvPr id="21839" name="Rectangle 7503"/>
                  <p:cNvSpPr>
                    <a:spLocks noChangeArrowheads="1"/>
                  </p:cNvSpPr>
                  <p:nvPr/>
                </p:nvSpPr>
                <p:spPr bwMode="auto">
                  <a:xfrm>
                    <a:off x="1097" y="2504"/>
                    <a:ext cx="1420" cy="3"/>
                  </a:xfrm>
                  <a:prstGeom prst="rect">
                    <a:avLst/>
                  </a:prstGeom>
                  <a:solidFill>
                    <a:srgbClr val="AB0000"/>
                  </a:solidFill>
                  <a:ln w="9525">
                    <a:noFill/>
                    <a:miter lim="800000"/>
                    <a:headEnd/>
                    <a:tailEnd/>
                  </a:ln>
                </p:spPr>
                <p:txBody>
                  <a:bodyPr/>
                  <a:lstStyle/>
                  <a:p>
                    <a:endParaRPr lang="es-ES"/>
                  </a:p>
                </p:txBody>
              </p:sp>
              <p:sp>
                <p:nvSpPr>
                  <p:cNvPr id="21840" name="Rectangle 7504"/>
                  <p:cNvSpPr>
                    <a:spLocks noChangeArrowheads="1"/>
                  </p:cNvSpPr>
                  <p:nvPr/>
                </p:nvSpPr>
                <p:spPr bwMode="auto">
                  <a:xfrm>
                    <a:off x="1097" y="2507"/>
                    <a:ext cx="1420" cy="3"/>
                  </a:xfrm>
                  <a:prstGeom prst="rect">
                    <a:avLst/>
                  </a:prstGeom>
                  <a:solidFill>
                    <a:srgbClr val="AD0000"/>
                  </a:solidFill>
                  <a:ln w="9525">
                    <a:noFill/>
                    <a:miter lim="800000"/>
                    <a:headEnd/>
                    <a:tailEnd/>
                  </a:ln>
                </p:spPr>
                <p:txBody>
                  <a:bodyPr/>
                  <a:lstStyle/>
                  <a:p>
                    <a:endParaRPr lang="es-ES"/>
                  </a:p>
                </p:txBody>
              </p:sp>
              <p:sp>
                <p:nvSpPr>
                  <p:cNvPr id="21841" name="Rectangle 7505"/>
                  <p:cNvSpPr>
                    <a:spLocks noChangeArrowheads="1"/>
                  </p:cNvSpPr>
                  <p:nvPr/>
                </p:nvSpPr>
                <p:spPr bwMode="auto">
                  <a:xfrm>
                    <a:off x="1097" y="2510"/>
                    <a:ext cx="1420" cy="4"/>
                  </a:xfrm>
                  <a:prstGeom prst="rect">
                    <a:avLst/>
                  </a:prstGeom>
                  <a:solidFill>
                    <a:srgbClr val="AF0000"/>
                  </a:solidFill>
                  <a:ln w="9525">
                    <a:noFill/>
                    <a:miter lim="800000"/>
                    <a:headEnd/>
                    <a:tailEnd/>
                  </a:ln>
                </p:spPr>
                <p:txBody>
                  <a:bodyPr/>
                  <a:lstStyle/>
                  <a:p>
                    <a:endParaRPr lang="es-ES"/>
                  </a:p>
                </p:txBody>
              </p:sp>
              <p:sp>
                <p:nvSpPr>
                  <p:cNvPr id="21842" name="Rectangle 7506"/>
                  <p:cNvSpPr>
                    <a:spLocks noChangeArrowheads="1"/>
                  </p:cNvSpPr>
                  <p:nvPr/>
                </p:nvSpPr>
                <p:spPr bwMode="auto">
                  <a:xfrm>
                    <a:off x="1097" y="2514"/>
                    <a:ext cx="1420" cy="3"/>
                  </a:xfrm>
                  <a:prstGeom prst="rect">
                    <a:avLst/>
                  </a:prstGeom>
                  <a:solidFill>
                    <a:srgbClr val="B10000"/>
                  </a:solidFill>
                  <a:ln w="9525">
                    <a:noFill/>
                    <a:miter lim="800000"/>
                    <a:headEnd/>
                    <a:tailEnd/>
                  </a:ln>
                </p:spPr>
                <p:txBody>
                  <a:bodyPr/>
                  <a:lstStyle/>
                  <a:p>
                    <a:endParaRPr lang="es-ES"/>
                  </a:p>
                </p:txBody>
              </p:sp>
              <p:sp>
                <p:nvSpPr>
                  <p:cNvPr id="21843" name="Rectangle 7507"/>
                  <p:cNvSpPr>
                    <a:spLocks noChangeArrowheads="1"/>
                  </p:cNvSpPr>
                  <p:nvPr/>
                </p:nvSpPr>
                <p:spPr bwMode="auto">
                  <a:xfrm>
                    <a:off x="1097" y="2517"/>
                    <a:ext cx="1420" cy="3"/>
                  </a:xfrm>
                  <a:prstGeom prst="rect">
                    <a:avLst/>
                  </a:prstGeom>
                  <a:solidFill>
                    <a:srgbClr val="B30000"/>
                  </a:solidFill>
                  <a:ln w="9525">
                    <a:noFill/>
                    <a:miter lim="800000"/>
                    <a:headEnd/>
                    <a:tailEnd/>
                  </a:ln>
                </p:spPr>
                <p:txBody>
                  <a:bodyPr/>
                  <a:lstStyle/>
                  <a:p>
                    <a:endParaRPr lang="es-ES"/>
                  </a:p>
                </p:txBody>
              </p:sp>
              <p:sp>
                <p:nvSpPr>
                  <p:cNvPr id="21844" name="Rectangle 7508"/>
                  <p:cNvSpPr>
                    <a:spLocks noChangeArrowheads="1"/>
                  </p:cNvSpPr>
                  <p:nvPr/>
                </p:nvSpPr>
                <p:spPr bwMode="auto">
                  <a:xfrm>
                    <a:off x="1097" y="2520"/>
                    <a:ext cx="1420" cy="4"/>
                  </a:xfrm>
                  <a:prstGeom prst="rect">
                    <a:avLst/>
                  </a:prstGeom>
                  <a:solidFill>
                    <a:srgbClr val="B50000"/>
                  </a:solidFill>
                  <a:ln w="9525">
                    <a:noFill/>
                    <a:miter lim="800000"/>
                    <a:headEnd/>
                    <a:tailEnd/>
                  </a:ln>
                </p:spPr>
                <p:txBody>
                  <a:bodyPr/>
                  <a:lstStyle/>
                  <a:p>
                    <a:endParaRPr lang="es-ES"/>
                  </a:p>
                </p:txBody>
              </p:sp>
              <p:sp>
                <p:nvSpPr>
                  <p:cNvPr id="21845" name="Rectangle 7509"/>
                  <p:cNvSpPr>
                    <a:spLocks noChangeArrowheads="1"/>
                  </p:cNvSpPr>
                  <p:nvPr/>
                </p:nvSpPr>
                <p:spPr bwMode="auto">
                  <a:xfrm>
                    <a:off x="1097" y="2524"/>
                    <a:ext cx="1420" cy="5"/>
                  </a:xfrm>
                  <a:prstGeom prst="rect">
                    <a:avLst/>
                  </a:prstGeom>
                  <a:solidFill>
                    <a:srgbClr val="B70000"/>
                  </a:solidFill>
                  <a:ln w="9525">
                    <a:noFill/>
                    <a:miter lim="800000"/>
                    <a:headEnd/>
                    <a:tailEnd/>
                  </a:ln>
                </p:spPr>
                <p:txBody>
                  <a:bodyPr/>
                  <a:lstStyle/>
                  <a:p>
                    <a:endParaRPr lang="es-ES"/>
                  </a:p>
                </p:txBody>
              </p:sp>
              <p:sp>
                <p:nvSpPr>
                  <p:cNvPr id="21846" name="Rectangle 7510"/>
                  <p:cNvSpPr>
                    <a:spLocks noChangeArrowheads="1"/>
                  </p:cNvSpPr>
                  <p:nvPr/>
                </p:nvSpPr>
                <p:spPr bwMode="auto">
                  <a:xfrm>
                    <a:off x="1097" y="2529"/>
                    <a:ext cx="1420" cy="4"/>
                  </a:xfrm>
                  <a:prstGeom prst="rect">
                    <a:avLst/>
                  </a:prstGeom>
                  <a:solidFill>
                    <a:srgbClr val="B90000"/>
                  </a:solidFill>
                  <a:ln w="9525">
                    <a:noFill/>
                    <a:miter lim="800000"/>
                    <a:headEnd/>
                    <a:tailEnd/>
                  </a:ln>
                </p:spPr>
                <p:txBody>
                  <a:bodyPr/>
                  <a:lstStyle/>
                  <a:p>
                    <a:endParaRPr lang="es-ES"/>
                  </a:p>
                </p:txBody>
              </p:sp>
              <p:sp>
                <p:nvSpPr>
                  <p:cNvPr id="21847" name="Rectangle 7511"/>
                  <p:cNvSpPr>
                    <a:spLocks noChangeArrowheads="1"/>
                  </p:cNvSpPr>
                  <p:nvPr/>
                </p:nvSpPr>
                <p:spPr bwMode="auto">
                  <a:xfrm>
                    <a:off x="1097" y="2533"/>
                    <a:ext cx="1420" cy="4"/>
                  </a:xfrm>
                  <a:prstGeom prst="rect">
                    <a:avLst/>
                  </a:prstGeom>
                  <a:solidFill>
                    <a:srgbClr val="BB0000"/>
                  </a:solidFill>
                  <a:ln w="9525">
                    <a:noFill/>
                    <a:miter lim="800000"/>
                    <a:headEnd/>
                    <a:tailEnd/>
                  </a:ln>
                </p:spPr>
                <p:txBody>
                  <a:bodyPr/>
                  <a:lstStyle/>
                  <a:p>
                    <a:endParaRPr lang="es-ES"/>
                  </a:p>
                </p:txBody>
              </p:sp>
              <p:sp>
                <p:nvSpPr>
                  <p:cNvPr id="21848" name="Rectangle 7512"/>
                  <p:cNvSpPr>
                    <a:spLocks noChangeArrowheads="1"/>
                  </p:cNvSpPr>
                  <p:nvPr/>
                </p:nvSpPr>
                <p:spPr bwMode="auto">
                  <a:xfrm>
                    <a:off x="1097" y="2537"/>
                    <a:ext cx="1420" cy="6"/>
                  </a:xfrm>
                  <a:prstGeom prst="rect">
                    <a:avLst/>
                  </a:prstGeom>
                  <a:solidFill>
                    <a:srgbClr val="BD0000"/>
                  </a:solidFill>
                  <a:ln w="9525">
                    <a:noFill/>
                    <a:miter lim="800000"/>
                    <a:headEnd/>
                    <a:tailEnd/>
                  </a:ln>
                </p:spPr>
                <p:txBody>
                  <a:bodyPr/>
                  <a:lstStyle/>
                  <a:p>
                    <a:endParaRPr lang="es-ES"/>
                  </a:p>
                </p:txBody>
              </p:sp>
              <p:sp>
                <p:nvSpPr>
                  <p:cNvPr id="21849" name="Rectangle 7513"/>
                  <p:cNvSpPr>
                    <a:spLocks noChangeArrowheads="1"/>
                  </p:cNvSpPr>
                  <p:nvPr/>
                </p:nvSpPr>
                <p:spPr bwMode="auto">
                  <a:xfrm>
                    <a:off x="1097" y="2543"/>
                    <a:ext cx="1420" cy="7"/>
                  </a:xfrm>
                  <a:prstGeom prst="rect">
                    <a:avLst/>
                  </a:prstGeom>
                  <a:solidFill>
                    <a:srgbClr val="BF0000"/>
                  </a:solidFill>
                  <a:ln w="9525">
                    <a:noFill/>
                    <a:miter lim="800000"/>
                    <a:headEnd/>
                    <a:tailEnd/>
                  </a:ln>
                </p:spPr>
                <p:txBody>
                  <a:bodyPr/>
                  <a:lstStyle/>
                  <a:p>
                    <a:endParaRPr lang="es-ES"/>
                  </a:p>
                </p:txBody>
              </p:sp>
              <p:sp>
                <p:nvSpPr>
                  <p:cNvPr id="21850" name="Rectangle 7514"/>
                  <p:cNvSpPr>
                    <a:spLocks noChangeArrowheads="1"/>
                  </p:cNvSpPr>
                  <p:nvPr/>
                </p:nvSpPr>
                <p:spPr bwMode="auto">
                  <a:xfrm>
                    <a:off x="1097" y="2550"/>
                    <a:ext cx="1420" cy="4"/>
                  </a:xfrm>
                  <a:prstGeom prst="rect">
                    <a:avLst/>
                  </a:prstGeom>
                  <a:solidFill>
                    <a:srgbClr val="C10000"/>
                  </a:solidFill>
                  <a:ln w="9525">
                    <a:noFill/>
                    <a:miter lim="800000"/>
                    <a:headEnd/>
                    <a:tailEnd/>
                  </a:ln>
                </p:spPr>
                <p:txBody>
                  <a:bodyPr/>
                  <a:lstStyle/>
                  <a:p>
                    <a:endParaRPr lang="es-ES"/>
                  </a:p>
                </p:txBody>
              </p:sp>
              <p:sp>
                <p:nvSpPr>
                  <p:cNvPr id="21851" name="Rectangle 7515"/>
                  <p:cNvSpPr>
                    <a:spLocks noChangeArrowheads="1"/>
                  </p:cNvSpPr>
                  <p:nvPr/>
                </p:nvSpPr>
                <p:spPr bwMode="auto">
                  <a:xfrm>
                    <a:off x="1097" y="2554"/>
                    <a:ext cx="1420" cy="9"/>
                  </a:xfrm>
                  <a:prstGeom prst="rect">
                    <a:avLst/>
                  </a:prstGeom>
                  <a:solidFill>
                    <a:srgbClr val="C30000"/>
                  </a:solidFill>
                  <a:ln w="9525">
                    <a:noFill/>
                    <a:miter lim="800000"/>
                    <a:headEnd/>
                    <a:tailEnd/>
                  </a:ln>
                </p:spPr>
                <p:txBody>
                  <a:bodyPr/>
                  <a:lstStyle/>
                  <a:p>
                    <a:endParaRPr lang="es-ES"/>
                  </a:p>
                </p:txBody>
              </p:sp>
              <p:sp>
                <p:nvSpPr>
                  <p:cNvPr id="21852" name="Rectangle 7516"/>
                  <p:cNvSpPr>
                    <a:spLocks noChangeArrowheads="1"/>
                  </p:cNvSpPr>
                  <p:nvPr/>
                </p:nvSpPr>
                <p:spPr bwMode="auto">
                  <a:xfrm>
                    <a:off x="1097" y="2563"/>
                    <a:ext cx="1420" cy="7"/>
                  </a:xfrm>
                  <a:prstGeom prst="rect">
                    <a:avLst/>
                  </a:prstGeom>
                  <a:solidFill>
                    <a:srgbClr val="C50000"/>
                  </a:solidFill>
                  <a:ln w="9525">
                    <a:noFill/>
                    <a:miter lim="800000"/>
                    <a:headEnd/>
                    <a:tailEnd/>
                  </a:ln>
                </p:spPr>
                <p:txBody>
                  <a:bodyPr/>
                  <a:lstStyle/>
                  <a:p>
                    <a:endParaRPr lang="es-ES"/>
                  </a:p>
                </p:txBody>
              </p:sp>
              <p:sp>
                <p:nvSpPr>
                  <p:cNvPr id="21853" name="Rectangle 7517"/>
                  <p:cNvSpPr>
                    <a:spLocks noChangeArrowheads="1"/>
                  </p:cNvSpPr>
                  <p:nvPr/>
                </p:nvSpPr>
                <p:spPr bwMode="auto">
                  <a:xfrm>
                    <a:off x="1097" y="2570"/>
                    <a:ext cx="1420" cy="12"/>
                  </a:xfrm>
                  <a:prstGeom prst="rect">
                    <a:avLst/>
                  </a:prstGeom>
                  <a:solidFill>
                    <a:srgbClr val="C70000"/>
                  </a:solidFill>
                  <a:ln w="9525">
                    <a:noFill/>
                    <a:miter lim="800000"/>
                    <a:headEnd/>
                    <a:tailEnd/>
                  </a:ln>
                </p:spPr>
                <p:txBody>
                  <a:bodyPr/>
                  <a:lstStyle/>
                  <a:p>
                    <a:endParaRPr lang="es-ES"/>
                  </a:p>
                </p:txBody>
              </p:sp>
              <p:sp>
                <p:nvSpPr>
                  <p:cNvPr id="21854" name="Rectangle 7518"/>
                  <p:cNvSpPr>
                    <a:spLocks noChangeArrowheads="1"/>
                  </p:cNvSpPr>
                  <p:nvPr/>
                </p:nvSpPr>
                <p:spPr bwMode="auto">
                  <a:xfrm>
                    <a:off x="1097" y="2582"/>
                    <a:ext cx="1420" cy="12"/>
                  </a:xfrm>
                  <a:prstGeom prst="rect">
                    <a:avLst/>
                  </a:prstGeom>
                  <a:solidFill>
                    <a:srgbClr val="C90000"/>
                  </a:solidFill>
                  <a:ln w="9525">
                    <a:noFill/>
                    <a:miter lim="800000"/>
                    <a:headEnd/>
                    <a:tailEnd/>
                  </a:ln>
                </p:spPr>
                <p:txBody>
                  <a:bodyPr/>
                  <a:lstStyle/>
                  <a:p>
                    <a:endParaRPr lang="es-ES"/>
                  </a:p>
                </p:txBody>
              </p:sp>
              <p:sp>
                <p:nvSpPr>
                  <p:cNvPr id="21855" name="Rectangle 7519"/>
                  <p:cNvSpPr>
                    <a:spLocks noChangeArrowheads="1"/>
                  </p:cNvSpPr>
                  <p:nvPr/>
                </p:nvSpPr>
                <p:spPr bwMode="auto">
                  <a:xfrm>
                    <a:off x="1097" y="2594"/>
                    <a:ext cx="1420" cy="38"/>
                  </a:xfrm>
                  <a:prstGeom prst="rect">
                    <a:avLst/>
                  </a:prstGeom>
                  <a:solidFill>
                    <a:srgbClr val="CB0000"/>
                  </a:solidFill>
                  <a:ln w="9525">
                    <a:noFill/>
                    <a:miter lim="800000"/>
                    <a:headEnd/>
                    <a:tailEnd/>
                  </a:ln>
                </p:spPr>
                <p:txBody>
                  <a:bodyPr/>
                  <a:lstStyle/>
                  <a:p>
                    <a:endParaRPr lang="es-ES"/>
                  </a:p>
                </p:txBody>
              </p:sp>
              <p:sp>
                <p:nvSpPr>
                  <p:cNvPr id="21856" name="Rectangle 7520"/>
                  <p:cNvSpPr>
                    <a:spLocks noChangeArrowheads="1"/>
                  </p:cNvSpPr>
                  <p:nvPr/>
                </p:nvSpPr>
                <p:spPr bwMode="auto">
                  <a:xfrm>
                    <a:off x="1097" y="2632"/>
                    <a:ext cx="1420" cy="13"/>
                  </a:xfrm>
                  <a:prstGeom prst="rect">
                    <a:avLst/>
                  </a:prstGeom>
                  <a:solidFill>
                    <a:srgbClr val="C90000"/>
                  </a:solidFill>
                  <a:ln w="9525">
                    <a:noFill/>
                    <a:miter lim="800000"/>
                    <a:headEnd/>
                    <a:tailEnd/>
                  </a:ln>
                </p:spPr>
                <p:txBody>
                  <a:bodyPr/>
                  <a:lstStyle/>
                  <a:p>
                    <a:endParaRPr lang="es-ES"/>
                  </a:p>
                </p:txBody>
              </p:sp>
              <p:sp>
                <p:nvSpPr>
                  <p:cNvPr id="21857" name="Rectangle 7521"/>
                  <p:cNvSpPr>
                    <a:spLocks noChangeArrowheads="1"/>
                  </p:cNvSpPr>
                  <p:nvPr/>
                </p:nvSpPr>
                <p:spPr bwMode="auto">
                  <a:xfrm>
                    <a:off x="1097" y="2645"/>
                    <a:ext cx="1420" cy="8"/>
                  </a:xfrm>
                  <a:prstGeom prst="rect">
                    <a:avLst/>
                  </a:prstGeom>
                  <a:solidFill>
                    <a:srgbClr val="C70000"/>
                  </a:solidFill>
                  <a:ln w="9525">
                    <a:noFill/>
                    <a:miter lim="800000"/>
                    <a:headEnd/>
                    <a:tailEnd/>
                  </a:ln>
                </p:spPr>
                <p:txBody>
                  <a:bodyPr/>
                  <a:lstStyle/>
                  <a:p>
                    <a:endParaRPr lang="es-ES"/>
                  </a:p>
                </p:txBody>
              </p:sp>
              <p:sp>
                <p:nvSpPr>
                  <p:cNvPr id="21858" name="Rectangle 7522"/>
                  <p:cNvSpPr>
                    <a:spLocks noChangeArrowheads="1"/>
                  </p:cNvSpPr>
                  <p:nvPr/>
                </p:nvSpPr>
                <p:spPr bwMode="auto">
                  <a:xfrm>
                    <a:off x="1097" y="2653"/>
                    <a:ext cx="1420" cy="8"/>
                  </a:xfrm>
                  <a:prstGeom prst="rect">
                    <a:avLst/>
                  </a:prstGeom>
                  <a:solidFill>
                    <a:srgbClr val="C50000"/>
                  </a:solidFill>
                  <a:ln w="9525">
                    <a:noFill/>
                    <a:miter lim="800000"/>
                    <a:headEnd/>
                    <a:tailEnd/>
                  </a:ln>
                </p:spPr>
                <p:txBody>
                  <a:bodyPr/>
                  <a:lstStyle/>
                  <a:p>
                    <a:endParaRPr lang="es-ES"/>
                  </a:p>
                </p:txBody>
              </p:sp>
              <p:sp>
                <p:nvSpPr>
                  <p:cNvPr id="21859" name="Rectangle 7523"/>
                  <p:cNvSpPr>
                    <a:spLocks noChangeArrowheads="1"/>
                  </p:cNvSpPr>
                  <p:nvPr/>
                </p:nvSpPr>
                <p:spPr bwMode="auto">
                  <a:xfrm>
                    <a:off x="1097" y="2661"/>
                    <a:ext cx="1420" cy="7"/>
                  </a:xfrm>
                  <a:prstGeom prst="rect">
                    <a:avLst/>
                  </a:prstGeom>
                  <a:solidFill>
                    <a:srgbClr val="C30000"/>
                  </a:solidFill>
                  <a:ln w="9525">
                    <a:noFill/>
                    <a:miter lim="800000"/>
                    <a:headEnd/>
                    <a:tailEnd/>
                  </a:ln>
                </p:spPr>
                <p:txBody>
                  <a:bodyPr/>
                  <a:lstStyle/>
                  <a:p>
                    <a:endParaRPr lang="es-ES"/>
                  </a:p>
                </p:txBody>
              </p:sp>
              <p:sp>
                <p:nvSpPr>
                  <p:cNvPr id="21860" name="Rectangle 7524"/>
                  <p:cNvSpPr>
                    <a:spLocks noChangeArrowheads="1"/>
                  </p:cNvSpPr>
                  <p:nvPr/>
                </p:nvSpPr>
                <p:spPr bwMode="auto">
                  <a:xfrm>
                    <a:off x="1097" y="2668"/>
                    <a:ext cx="1420" cy="6"/>
                  </a:xfrm>
                  <a:prstGeom prst="rect">
                    <a:avLst/>
                  </a:prstGeom>
                  <a:solidFill>
                    <a:srgbClr val="C10000"/>
                  </a:solidFill>
                  <a:ln w="9525">
                    <a:noFill/>
                    <a:miter lim="800000"/>
                    <a:headEnd/>
                    <a:tailEnd/>
                  </a:ln>
                </p:spPr>
                <p:txBody>
                  <a:bodyPr/>
                  <a:lstStyle/>
                  <a:p>
                    <a:endParaRPr lang="es-ES"/>
                  </a:p>
                </p:txBody>
              </p:sp>
              <p:sp>
                <p:nvSpPr>
                  <p:cNvPr id="21861" name="Rectangle 7525"/>
                  <p:cNvSpPr>
                    <a:spLocks noChangeArrowheads="1"/>
                  </p:cNvSpPr>
                  <p:nvPr/>
                </p:nvSpPr>
                <p:spPr bwMode="auto">
                  <a:xfrm>
                    <a:off x="1097" y="2674"/>
                    <a:ext cx="1420" cy="4"/>
                  </a:xfrm>
                  <a:prstGeom prst="rect">
                    <a:avLst/>
                  </a:prstGeom>
                  <a:solidFill>
                    <a:srgbClr val="BF0000"/>
                  </a:solidFill>
                  <a:ln w="9525">
                    <a:noFill/>
                    <a:miter lim="800000"/>
                    <a:headEnd/>
                    <a:tailEnd/>
                  </a:ln>
                </p:spPr>
                <p:txBody>
                  <a:bodyPr/>
                  <a:lstStyle/>
                  <a:p>
                    <a:endParaRPr lang="es-ES"/>
                  </a:p>
                </p:txBody>
              </p:sp>
              <p:sp>
                <p:nvSpPr>
                  <p:cNvPr id="21862" name="Rectangle 7526"/>
                  <p:cNvSpPr>
                    <a:spLocks noChangeArrowheads="1"/>
                  </p:cNvSpPr>
                  <p:nvPr/>
                </p:nvSpPr>
                <p:spPr bwMode="auto">
                  <a:xfrm>
                    <a:off x="1097" y="2678"/>
                    <a:ext cx="1420" cy="7"/>
                  </a:xfrm>
                  <a:prstGeom prst="rect">
                    <a:avLst/>
                  </a:prstGeom>
                  <a:solidFill>
                    <a:srgbClr val="BD0000"/>
                  </a:solidFill>
                  <a:ln w="9525">
                    <a:noFill/>
                    <a:miter lim="800000"/>
                    <a:headEnd/>
                    <a:tailEnd/>
                  </a:ln>
                </p:spPr>
                <p:txBody>
                  <a:bodyPr/>
                  <a:lstStyle/>
                  <a:p>
                    <a:endParaRPr lang="es-ES"/>
                  </a:p>
                </p:txBody>
              </p:sp>
              <p:sp>
                <p:nvSpPr>
                  <p:cNvPr id="21863" name="Rectangle 7527"/>
                  <p:cNvSpPr>
                    <a:spLocks noChangeArrowheads="1"/>
                  </p:cNvSpPr>
                  <p:nvPr/>
                </p:nvSpPr>
                <p:spPr bwMode="auto">
                  <a:xfrm>
                    <a:off x="1097" y="2685"/>
                    <a:ext cx="1420" cy="3"/>
                  </a:xfrm>
                  <a:prstGeom prst="rect">
                    <a:avLst/>
                  </a:prstGeom>
                  <a:solidFill>
                    <a:srgbClr val="BB0000"/>
                  </a:solidFill>
                  <a:ln w="9525">
                    <a:noFill/>
                    <a:miter lim="800000"/>
                    <a:headEnd/>
                    <a:tailEnd/>
                  </a:ln>
                </p:spPr>
                <p:txBody>
                  <a:bodyPr/>
                  <a:lstStyle/>
                  <a:p>
                    <a:endParaRPr lang="es-ES"/>
                  </a:p>
                </p:txBody>
              </p:sp>
              <p:sp>
                <p:nvSpPr>
                  <p:cNvPr id="21864" name="Rectangle 7528"/>
                  <p:cNvSpPr>
                    <a:spLocks noChangeArrowheads="1"/>
                  </p:cNvSpPr>
                  <p:nvPr/>
                </p:nvSpPr>
                <p:spPr bwMode="auto">
                  <a:xfrm>
                    <a:off x="1097" y="2688"/>
                    <a:ext cx="1420" cy="5"/>
                  </a:xfrm>
                  <a:prstGeom prst="rect">
                    <a:avLst/>
                  </a:prstGeom>
                  <a:solidFill>
                    <a:srgbClr val="B90000"/>
                  </a:solidFill>
                  <a:ln w="9525">
                    <a:noFill/>
                    <a:miter lim="800000"/>
                    <a:headEnd/>
                    <a:tailEnd/>
                  </a:ln>
                </p:spPr>
                <p:txBody>
                  <a:bodyPr/>
                  <a:lstStyle/>
                  <a:p>
                    <a:endParaRPr lang="es-ES"/>
                  </a:p>
                </p:txBody>
              </p:sp>
              <p:sp>
                <p:nvSpPr>
                  <p:cNvPr id="21865" name="Rectangle 7529"/>
                  <p:cNvSpPr>
                    <a:spLocks noChangeArrowheads="1"/>
                  </p:cNvSpPr>
                  <p:nvPr/>
                </p:nvSpPr>
                <p:spPr bwMode="auto">
                  <a:xfrm>
                    <a:off x="1097" y="2693"/>
                    <a:ext cx="1420" cy="4"/>
                  </a:xfrm>
                  <a:prstGeom prst="rect">
                    <a:avLst/>
                  </a:prstGeom>
                  <a:solidFill>
                    <a:srgbClr val="B70000"/>
                  </a:solidFill>
                  <a:ln w="9525">
                    <a:noFill/>
                    <a:miter lim="800000"/>
                    <a:headEnd/>
                    <a:tailEnd/>
                  </a:ln>
                </p:spPr>
                <p:txBody>
                  <a:bodyPr/>
                  <a:lstStyle/>
                  <a:p>
                    <a:endParaRPr lang="es-ES"/>
                  </a:p>
                </p:txBody>
              </p:sp>
              <p:sp>
                <p:nvSpPr>
                  <p:cNvPr id="21866" name="Rectangle 7530"/>
                  <p:cNvSpPr>
                    <a:spLocks noChangeArrowheads="1"/>
                  </p:cNvSpPr>
                  <p:nvPr/>
                </p:nvSpPr>
                <p:spPr bwMode="auto">
                  <a:xfrm>
                    <a:off x="1097" y="2697"/>
                    <a:ext cx="1420" cy="4"/>
                  </a:xfrm>
                  <a:prstGeom prst="rect">
                    <a:avLst/>
                  </a:prstGeom>
                  <a:solidFill>
                    <a:srgbClr val="B50000"/>
                  </a:solidFill>
                  <a:ln w="9525">
                    <a:noFill/>
                    <a:miter lim="800000"/>
                    <a:headEnd/>
                    <a:tailEnd/>
                  </a:ln>
                </p:spPr>
                <p:txBody>
                  <a:bodyPr/>
                  <a:lstStyle/>
                  <a:p>
                    <a:endParaRPr lang="es-ES"/>
                  </a:p>
                </p:txBody>
              </p:sp>
              <p:sp>
                <p:nvSpPr>
                  <p:cNvPr id="21867" name="Rectangle 7531"/>
                  <p:cNvSpPr>
                    <a:spLocks noChangeArrowheads="1"/>
                  </p:cNvSpPr>
                  <p:nvPr/>
                </p:nvSpPr>
                <p:spPr bwMode="auto">
                  <a:xfrm>
                    <a:off x="1097" y="2701"/>
                    <a:ext cx="1420" cy="3"/>
                  </a:xfrm>
                  <a:prstGeom prst="rect">
                    <a:avLst/>
                  </a:prstGeom>
                  <a:solidFill>
                    <a:srgbClr val="B30000"/>
                  </a:solidFill>
                  <a:ln w="9525">
                    <a:noFill/>
                    <a:miter lim="800000"/>
                    <a:headEnd/>
                    <a:tailEnd/>
                  </a:ln>
                </p:spPr>
                <p:txBody>
                  <a:bodyPr/>
                  <a:lstStyle/>
                  <a:p>
                    <a:endParaRPr lang="es-ES"/>
                  </a:p>
                </p:txBody>
              </p:sp>
              <p:sp>
                <p:nvSpPr>
                  <p:cNvPr id="21868" name="Rectangle 7532"/>
                  <p:cNvSpPr>
                    <a:spLocks noChangeArrowheads="1"/>
                  </p:cNvSpPr>
                  <p:nvPr/>
                </p:nvSpPr>
                <p:spPr bwMode="auto">
                  <a:xfrm>
                    <a:off x="1097" y="2704"/>
                    <a:ext cx="1420" cy="4"/>
                  </a:xfrm>
                  <a:prstGeom prst="rect">
                    <a:avLst/>
                  </a:prstGeom>
                  <a:solidFill>
                    <a:srgbClr val="B10000"/>
                  </a:solidFill>
                  <a:ln w="9525">
                    <a:noFill/>
                    <a:miter lim="800000"/>
                    <a:headEnd/>
                    <a:tailEnd/>
                  </a:ln>
                </p:spPr>
                <p:txBody>
                  <a:bodyPr/>
                  <a:lstStyle/>
                  <a:p>
                    <a:endParaRPr lang="es-ES"/>
                  </a:p>
                </p:txBody>
              </p:sp>
              <p:sp>
                <p:nvSpPr>
                  <p:cNvPr id="21869" name="Rectangle 7533"/>
                  <p:cNvSpPr>
                    <a:spLocks noChangeArrowheads="1"/>
                  </p:cNvSpPr>
                  <p:nvPr/>
                </p:nvSpPr>
                <p:spPr bwMode="auto">
                  <a:xfrm>
                    <a:off x="1097" y="2708"/>
                    <a:ext cx="1420" cy="4"/>
                  </a:xfrm>
                  <a:prstGeom prst="rect">
                    <a:avLst/>
                  </a:prstGeom>
                  <a:solidFill>
                    <a:srgbClr val="AF0000"/>
                  </a:solidFill>
                  <a:ln w="9525">
                    <a:noFill/>
                    <a:miter lim="800000"/>
                    <a:headEnd/>
                    <a:tailEnd/>
                  </a:ln>
                </p:spPr>
                <p:txBody>
                  <a:bodyPr/>
                  <a:lstStyle/>
                  <a:p>
                    <a:endParaRPr lang="es-ES"/>
                  </a:p>
                </p:txBody>
              </p:sp>
              <p:sp>
                <p:nvSpPr>
                  <p:cNvPr id="21870" name="Rectangle 7534"/>
                  <p:cNvSpPr>
                    <a:spLocks noChangeArrowheads="1"/>
                  </p:cNvSpPr>
                  <p:nvPr/>
                </p:nvSpPr>
                <p:spPr bwMode="auto">
                  <a:xfrm>
                    <a:off x="1097" y="2712"/>
                    <a:ext cx="1420" cy="2"/>
                  </a:xfrm>
                  <a:prstGeom prst="rect">
                    <a:avLst/>
                  </a:prstGeom>
                  <a:solidFill>
                    <a:srgbClr val="AD0000"/>
                  </a:solidFill>
                  <a:ln w="9525">
                    <a:noFill/>
                    <a:miter lim="800000"/>
                    <a:headEnd/>
                    <a:tailEnd/>
                  </a:ln>
                </p:spPr>
                <p:txBody>
                  <a:bodyPr/>
                  <a:lstStyle/>
                  <a:p>
                    <a:endParaRPr lang="es-ES"/>
                  </a:p>
                </p:txBody>
              </p:sp>
              <p:sp>
                <p:nvSpPr>
                  <p:cNvPr id="21871" name="Rectangle 7535"/>
                  <p:cNvSpPr>
                    <a:spLocks noChangeArrowheads="1"/>
                  </p:cNvSpPr>
                  <p:nvPr/>
                </p:nvSpPr>
                <p:spPr bwMode="auto">
                  <a:xfrm>
                    <a:off x="1097" y="2714"/>
                    <a:ext cx="1420" cy="4"/>
                  </a:xfrm>
                  <a:prstGeom prst="rect">
                    <a:avLst/>
                  </a:prstGeom>
                  <a:solidFill>
                    <a:srgbClr val="AB0000"/>
                  </a:solidFill>
                  <a:ln w="9525">
                    <a:noFill/>
                    <a:miter lim="800000"/>
                    <a:headEnd/>
                    <a:tailEnd/>
                  </a:ln>
                </p:spPr>
                <p:txBody>
                  <a:bodyPr/>
                  <a:lstStyle/>
                  <a:p>
                    <a:endParaRPr lang="es-ES"/>
                  </a:p>
                </p:txBody>
              </p:sp>
              <p:sp>
                <p:nvSpPr>
                  <p:cNvPr id="21872" name="Rectangle 7536"/>
                  <p:cNvSpPr>
                    <a:spLocks noChangeArrowheads="1"/>
                  </p:cNvSpPr>
                  <p:nvPr/>
                </p:nvSpPr>
                <p:spPr bwMode="auto">
                  <a:xfrm>
                    <a:off x="1097" y="2718"/>
                    <a:ext cx="1420" cy="2"/>
                  </a:xfrm>
                  <a:prstGeom prst="rect">
                    <a:avLst/>
                  </a:prstGeom>
                  <a:solidFill>
                    <a:srgbClr val="A90000"/>
                  </a:solidFill>
                  <a:ln w="9525">
                    <a:noFill/>
                    <a:miter lim="800000"/>
                    <a:headEnd/>
                    <a:tailEnd/>
                  </a:ln>
                </p:spPr>
                <p:txBody>
                  <a:bodyPr/>
                  <a:lstStyle/>
                  <a:p>
                    <a:endParaRPr lang="es-ES"/>
                  </a:p>
                </p:txBody>
              </p:sp>
              <p:sp>
                <p:nvSpPr>
                  <p:cNvPr id="21873" name="Rectangle 7537"/>
                  <p:cNvSpPr>
                    <a:spLocks noChangeArrowheads="1"/>
                  </p:cNvSpPr>
                  <p:nvPr/>
                </p:nvSpPr>
                <p:spPr bwMode="auto">
                  <a:xfrm>
                    <a:off x="1097" y="2720"/>
                    <a:ext cx="1420" cy="3"/>
                  </a:xfrm>
                  <a:prstGeom prst="rect">
                    <a:avLst/>
                  </a:prstGeom>
                  <a:solidFill>
                    <a:srgbClr val="A70000"/>
                  </a:solidFill>
                  <a:ln w="9525">
                    <a:noFill/>
                    <a:miter lim="800000"/>
                    <a:headEnd/>
                    <a:tailEnd/>
                  </a:ln>
                </p:spPr>
                <p:txBody>
                  <a:bodyPr/>
                  <a:lstStyle/>
                  <a:p>
                    <a:endParaRPr lang="es-ES"/>
                  </a:p>
                </p:txBody>
              </p:sp>
              <p:sp>
                <p:nvSpPr>
                  <p:cNvPr id="21874" name="Rectangle 7538"/>
                  <p:cNvSpPr>
                    <a:spLocks noChangeArrowheads="1"/>
                  </p:cNvSpPr>
                  <p:nvPr/>
                </p:nvSpPr>
                <p:spPr bwMode="auto">
                  <a:xfrm>
                    <a:off x="1097" y="2723"/>
                    <a:ext cx="1420" cy="3"/>
                  </a:xfrm>
                  <a:prstGeom prst="rect">
                    <a:avLst/>
                  </a:prstGeom>
                  <a:solidFill>
                    <a:srgbClr val="A50000"/>
                  </a:solidFill>
                  <a:ln w="9525">
                    <a:noFill/>
                    <a:miter lim="800000"/>
                    <a:headEnd/>
                    <a:tailEnd/>
                  </a:ln>
                </p:spPr>
                <p:txBody>
                  <a:bodyPr/>
                  <a:lstStyle/>
                  <a:p>
                    <a:endParaRPr lang="es-ES"/>
                  </a:p>
                </p:txBody>
              </p:sp>
              <p:sp>
                <p:nvSpPr>
                  <p:cNvPr id="21875" name="Rectangle 7539"/>
                  <p:cNvSpPr>
                    <a:spLocks noChangeArrowheads="1"/>
                  </p:cNvSpPr>
                  <p:nvPr/>
                </p:nvSpPr>
                <p:spPr bwMode="auto">
                  <a:xfrm>
                    <a:off x="1097" y="2726"/>
                    <a:ext cx="1420" cy="3"/>
                  </a:xfrm>
                  <a:prstGeom prst="rect">
                    <a:avLst/>
                  </a:prstGeom>
                  <a:solidFill>
                    <a:srgbClr val="A30000"/>
                  </a:solidFill>
                  <a:ln w="9525">
                    <a:noFill/>
                    <a:miter lim="800000"/>
                    <a:headEnd/>
                    <a:tailEnd/>
                  </a:ln>
                </p:spPr>
                <p:txBody>
                  <a:bodyPr/>
                  <a:lstStyle/>
                  <a:p>
                    <a:endParaRPr lang="es-ES"/>
                  </a:p>
                </p:txBody>
              </p:sp>
              <p:sp>
                <p:nvSpPr>
                  <p:cNvPr id="21876" name="Rectangle 7540"/>
                  <p:cNvSpPr>
                    <a:spLocks noChangeArrowheads="1"/>
                  </p:cNvSpPr>
                  <p:nvPr/>
                </p:nvSpPr>
                <p:spPr bwMode="auto">
                  <a:xfrm>
                    <a:off x="1097" y="2729"/>
                    <a:ext cx="1420" cy="2"/>
                  </a:xfrm>
                  <a:prstGeom prst="rect">
                    <a:avLst/>
                  </a:prstGeom>
                  <a:solidFill>
                    <a:srgbClr val="A10000"/>
                  </a:solidFill>
                  <a:ln w="9525">
                    <a:noFill/>
                    <a:miter lim="800000"/>
                    <a:headEnd/>
                    <a:tailEnd/>
                  </a:ln>
                </p:spPr>
                <p:txBody>
                  <a:bodyPr/>
                  <a:lstStyle/>
                  <a:p>
                    <a:endParaRPr lang="es-ES"/>
                  </a:p>
                </p:txBody>
              </p:sp>
              <p:sp>
                <p:nvSpPr>
                  <p:cNvPr id="21877" name="Rectangle 7541"/>
                  <p:cNvSpPr>
                    <a:spLocks noChangeArrowheads="1"/>
                  </p:cNvSpPr>
                  <p:nvPr/>
                </p:nvSpPr>
                <p:spPr bwMode="auto">
                  <a:xfrm>
                    <a:off x="1097" y="2731"/>
                    <a:ext cx="1420" cy="3"/>
                  </a:xfrm>
                  <a:prstGeom prst="rect">
                    <a:avLst/>
                  </a:prstGeom>
                  <a:solidFill>
                    <a:srgbClr val="9F0000"/>
                  </a:solidFill>
                  <a:ln w="9525">
                    <a:noFill/>
                    <a:miter lim="800000"/>
                    <a:headEnd/>
                    <a:tailEnd/>
                  </a:ln>
                </p:spPr>
                <p:txBody>
                  <a:bodyPr/>
                  <a:lstStyle/>
                  <a:p>
                    <a:endParaRPr lang="es-ES"/>
                  </a:p>
                </p:txBody>
              </p:sp>
              <p:sp>
                <p:nvSpPr>
                  <p:cNvPr id="21878" name="Rectangle 7542"/>
                  <p:cNvSpPr>
                    <a:spLocks noChangeArrowheads="1"/>
                  </p:cNvSpPr>
                  <p:nvPr/>
                </p:nvSpPr>
                <p:spPr bwMode="auto">
                  <a:xfrm>
                    <a:off x="1097" y="2734"/>
                    <a:ext cx="1420" cy="3"/>
                  </a:xfrm>
                  <a:prstGeom prst="rect">
                    <a:avLst/>
                  </a:prstGeom>
                  <a:solidFill>
                    <a:srgbClr val="9D0000"/>
                  </a:solidFill>
                  <a:ln w="9525">
                    <a:noFill/>
                    <a:miter lim="800000"/>
                    <a:headEnd/>
                    <a:tailEnd/>
                  </a:ln>
                </p:spPr>
                <p:txBody>
                  <a:bodyPr/>
                  <a:lstStyle/>
                  <a:p>
                    <a:endParaRPr lang="es-ES"/>
                  </a:p>
                </p:txBody>
              </p:sp>
              <p:sp>
                <p:nvSpPr>
                  <p:cNvPr id="21879" name="Rectangle 7543"/>
                  <p:cNvSpPr>
                    <a:spLocks noChangeArrowheads="1"/>
                  </p:cNvSpPr>
                  <p:nvPr/>
                </p:nvSpPr>
                <p:spPr bwMode="auto">
                  <a:xfrm>
                    <a:off x="1097" y="2737"/>
                    <a:ext cx="1420" cy="2"/>
                  </a:xfrm>
                  <a:prstGeom prst="rect">
                    <a:avLst/>
                  </a:prstGeom>
                  <a:solidFill>
                    <a:srgbClr val="9B0000"/>
                  </a:solidFill>
                  <a:ln w="9525">
                    <a:noFill/>
                    <a:miter lim="800000"/>
                    <a:headEnd/>
                    <a:tailEnd/>
                  </a:ln>
                </p:spPr>
                <p:txBody>
                  <a:bodyPr/>
                  <a:lstStyle/>
                  <a:p>
                    <a:endParaRPr lang="es-ES"/>
                  </a:p>
                </p:txBody>
              </p:sp>
              <p:sp>
                <p:nvSpPr>
                  <p:cNvPr id="21880" name="Rectangle 7544"/>
                  <p:cNvSpPr>
                    <a:spLocks noChangeArrowheads="1"/>
                  </p:cNvSpPr>
                  <p:nvPr/>
                </p:nvSpPr>
                <p:spPr bwMode="auto">
                  <a:xfrm>
                    <a:off x="1097" y="2739"/>
                    <a:ext cx="1420" cy="3"/>
                  </a:xfrm>
                  <a:prstGeom prst="rect">
                    <a:avLst/>
                  </a:prstGeom>
                  <a:solidFill>
                    <a:srgbClr val="990000"/>
                  </a:solidFill>
                  <a:ln w="9525">
                    <a:noFill/>
                    <a:miter lim="800000"/>
                    <a:headEnd/>
                    <a:tailEnd/>
                  </a:ln>
                </p:spPr>
                <p:txBody>
                  <a:bodyPr/>
                  <a:lstStyle/>
                  <a:p>
                    <a:endParaRPr lang="es-ES"/>
                  </a:p>
                </p:txBody>
              </p:sp>
              <p:sp>
                <p:nvSpPr>
                  <p:cNvPr id="21881" name="Rectangle 7545"/>
                  <p:cNvSpPr>
                    <a:spLocks noChangeArrowheads="1"/>
                  </p:cNvSpPr>
                  <p:nvPr/>
                </p:nvSpPr>
                <p:spPr bwMode="auto">
                  <a:xfrm>
                    <a:off x="1097" y="2742"/>
                    <a:ext cx="1420" cy="2"/>
                  </a:xfrm>
                  <a:prstGeom prst="rect">
                    <a:avLst/>
                  </a:prstGeom>
                  <a:solidFill>
                    <a:srgbClr val="970000"/>
                  </a:solidFill>
                  <a:ln w="9525">
                    <a:noFill/>
                    <a:miter lim="800000"/>
                    <a:headEnd/>
                    <a:tailEnd/>
                  </a:ln>
                </p:spPr>
                <p:txBody>
                  <a:bodyPr/>
                  <a:lstStyle/>
                  <a:p>
                    <a:endParaRPr lang="es-ES"/>
                  </a:p>
                </p:txBody>
              </p:sp>
              <p:sp>
                <p:nvSpPr>
                  <p:cNvPr id="21882" name="Rectangle 7546"/>
                  <p:cNvSpPr>
                    <a:spLocks noChangeArrowheads="1"/>
                  </p:cNvSpPr>
                  <p:nvPr/>
                </p:nvSpPr>
                <p:spPr bwMode="auto">
                  <a:xfrm>
                    <a:off x="1097" y="2744"/>
                    <a:ext cx="1420" cy="3"/>
                  </a:xfrm>
                  <a:prstGeom prst="rect">
                    <a:avLst/>
                  </a:prstGeom>
                  <a:solidFill>
                    <a:srgbClr val="950000"/>
                  </a:solidFill>
                  <a:ln w="9525">
                    <a:noFill/>
                    <a:miter lim="800000"/>
                    <a:headEnd/>
                    <a:tailEnd/>
                  </a:ln>
                </p:spPr>
                <p:txBody>
                  <a:bodyPr/>
                  <a:lstStyle/>
                  <a:p>
                    <a:endParaRPr lang="es-ES"/>
                  </a:p>
                </p:txBody>
              </p:sp>
              <p:sp>
                <p:nvSpPr>
                  <p:cNvPr id="21883" name="Rectangle 7547"/>
                  <p:cNvSpPr>
                    <a:spLocks noChangeArrowheads="1"/>
                  </p:cNvSpPr>
                  <p:nvPr/>
                </p:nvSpPr>
                <p:spPr bwMode="auto">
                  <a:xfrm>
                    <a:off x="1097" y="2747"/>
                    <a:ext cx="1420" cy="1"/>
                  </a:xfrm>
                  <a:prstGeom prst="rect">
                    <a:avLst/>
                  </a:prstGeom>
                  <a:solidFill>
                    <a:srgbClr val="930000"/>
                  </a:solidFill>
                  <a:ln w="9525">
                    <a:noFill/>
                    <a:miter lim="800000"/>
                    <a:headEnd/>
                    <a:tailEnd/>
                  </a:ln>
                </p:spPr>
                <p:txBody>
                  <a:bodyPr/>
                  <a:lstStyle/>
                  <a:p>
                    <a:endParaRPr lang="es-ES"/>
                  </a:p>
                </p:txBody>
              </p:sp>
              <p:sp>
                <p:nvSpPr>
                  <p:cNvPr id="21884" name="Rectangle 7548"/>
                  <p:cNvSpPr>
                    <a:spLocks noChangeArrowheads="1"/>
                  </p:cNvSpPr>
                  <p:nvPr/>
                </p:nvSpPr>
                <p:spPr bwMode="auto">
                  <a:xfrm>
                    <a:off x="1097" y="2748"/>
                    <a:ext cx="1420" cy="4"/>
                  </a:xfrm>
                  <a:prstGeom prst="rect">
                    <a:avLst/>
                  </a:prstGeom>
                  <a:solidFill>
                    <a:srgbClr val="910000"/>
                  </a:solidFill>
                  <a:ln w="9525">
                    <a:noFill/>
                    <a:miter lim="800000"/>
                    <a:headEnd/>
                    <a:tailEnd/>
                  </a:ln>
                </p:spPr>
                <p:txBody>
                  <a:bodyPr/>
                  <a:lstStyle/>
                  <a:p>
                    <a:endParaRPr lang="es-ES"/>
                  </a:p>
                </p:txBody>
              </p:sp>
              <p:sp>
                <p:nvSpPr>
                  <p:cNvPr id="21885" name="Rectangle 7549"/>
                  <p:cNvSpPr>
                    <a:spLocks noChangeArrowheads="1"/>
                  </p:cNvSpPr>
                  <p:nvPr/>
                </p:nvSpPr>
                <p:spPr bwMode="auto">
                  <a:xfrm>
                    <a:off x="1097" y="2752"/>
                    <a:ext cx="1420" cy="2"/>
                  </a:xfrm>
                  <a:prstGeom prst="rect">
                    <a:avLst/>
                  </a:prstGeom>
                  <a:solidFill>
                    <a:srgbClr val="8F0000"/>
                  </a:solidFill>
                  <a:ln w="9525">
                    <a:noFill/>
                    <a:miter lim="800000"/>
                    <a:headEnd/>
                    <a:tailEnd/>
                  </a:ln>
                </p:spPr>
                <p:txBody>
                  <a:bodyPr/>
                  <a:lstStyle/>
                  <a:p>
                    <a:endParaRPr lang="es-ES"/>
                  </a:p>
                </p:txBody>
              </p:sp>
              <p:sp>
                <p:nvSpPr>
                  <p:cNvPr id="21886" name="Rectangle 7550"/>
                  <p:cNvSpPr>
                    <a:spLocks noChangeArrowheads="1"/>
                  </p:cNvSpPr>
                  <p:nvPr/>
                </p:nvSpPr>
                <p:spPr bwMode="auto">
                  <a:xfrm>
                    <a:off x="1097" y="2754"/>
                    <a:ext cx="1420" cy="2"/>
                  </a:xfrm>
                  <a:prstGeom prst="rect">
                    <a:avLst/>
                  </a:prstGeom>
                  <a:solidFill>
                    <a:srgbClr val="8D0000"/>
                  </a:solidFill>
                  <a:ln w="9525">
                    <a:noFill/>
                    <a:miter lim="800000"/>
                    <a:headEnd/>
                    <a:tailEnd/>
                  </a:ln>
                </p:spPr>
                <p:txBody>
                  <a:bodyPr/>
                  <a:lstStyle/>
                  <a:p>
                    <a:endParaRPr lang="es-ES"/>
                  </a:p>
                </p:txBody>
              </p:sp>
              <p:sp>
                <p:nvSpPr>
                  <p:cNvPr id="21887" name="Rectangle 7551"/>
                  <p:cNvSpPr>
                    <a:spLocks noChangeArrowheads="1"/>
                  </p:cNvSpPr>
                  <p:nvPr/>
                </p:nvSpPr>
                <p:spPr bwMode="auto">
                  <a:xfrm>
                    <a:off x="1097" y="2756"/>
                    <a:ext cx="1420" cy="2"/>
                  </a:xfrm>
                  <a:prstGeom prst="rect">
                    <a:avLst/>
                  </a:prstGeom>
                  <a:solidFill>
                    <a:srgbClr val="8B0000"/>
                  </a:solidFill>
                  <a:ln w="9525">
                    <a:noFill/>
                    <a:miter lim="800000"/>
                    <a:headEnd/>
                    <a:tailEnd/>
                  </a:ln>
                </p:spPr>
                <p:txBody>
                  <a:bodyPr/>
                  <a:lstStyle/>
                  <a:p>
                    <a:endParaRPr lang="es-ES"/>
                  </a:p>
                </p:txBody>
              </p:sp>
              <p:sp>
                <p:nvSpPr>
                  <p:cNvPr id="21888" name="Rectangle 7552"/>
                  <p:cNvSpPr>
                    <a:spLocks noChangeArrowheads="1"/>
                  </p:cNvSpPr>
                  <p:nvPr/>
                </p:nvSpPr>
                <p:spPr bwMode="auto">
                  <a:xfrm>
                    <a:off x="1097" y="2758"/>
                    <a:ext cx="1420" cy="2"/>
                  </a:xfrm>
                  <a:prstGeom prst="rect">
                    <a:avLst/>
                  </a:prstGeom>
                  <a:solidFill>
                    <a:srgbClr val="890000"/>
                  </a:solidFill>
                  <a:ln w="9525">
                    <a:noFill/>
                    <a:miter lim="800000"/>
                    <a:headEnd/>
                    <a:tailEnd/>
                  </a:ln>
                </p:spPr>
                <p:txBody>
                  <a:bodyPr/>
                  <a:lstStyle/>
                  <a:p>
                    <a:endParaRPr lang="es-ES"/>
                  </a:p>
                </p:txBody>
              </p:sp>
              <p:sp>
                <p:nvSpPr>
                  <p:cNvPr id="21889" name="Rectangle 7553"/>
                  <p:cNvSpPr>
                    <a:spLocks noChangeArrowheads="1"/>
                  </p:cNvSpPr>
                  <p:nvPr/>
                </p:nvSpPr>
                <p:spPr bwMode="auto">
                  <a:xfrm>
                    <a:off x="1097" y="2760"/>
                    <a:ext cx="1420" cy="2"/>
                  </a:xfrm>
                  <a:prstGeom prst="rect">
                    <a:avLst/>
                  </a:prstGeom>
                  <a:solidFill>
                    <a:srgbClr val="870000"/>
                  </a:solidFill>
                  <a:ln w="9525">
                    <a:noFill/>
                    <a:miter lim="800000"/>
                    <a:headEnd/>
                    <a:tailEnd/>
                  </a:ln>
                </p:spPr>
                <p:txBody>
                  <a:bodyPr/>
                  <a:lstStyle/>
                  <a:p>
                    <a:endParaRPr lang="es-ES"/>
                  </a:p>
                </p:txBody>
              </p:sp>
              <p:sp>
                <p:nvSpPr>
                  <p:cNvPr id="21890" name="Rectangle 7554"/>
                  <p:cNvSpPr>
                    <a:spLocks noChangeArrowheads="1"/>
                  </p:cNvSpPr>
                  <p:nvPr/>
                </p:nvSpPr>
                <p:spPr bwMode="auto">
                  <a:xfrm>
                    <a:off x="1097" y="2762"/>
                    <a:ext cx="1420" cy="3"/>
                  </a:xfrm>
                  <a:prstGeom prst="rect">
                    <a:avLst/>
                  </a:prstGeom>
                  <a:solidFill>
                    <a:srgbClr val="850000"/>
                  </a:solidFill>
                  <a:ln w="9525">
                    <a:noFill/>
                    <a:miter lim="800000"/>
                    <a:headEnd/>
                    <a:tailEnd/>
                  </a:ln>
                </p:spPr>
                <p:txBody>
                  <a:bodyPr/>
                  <a:lstStyle/>
                  <a:p>
                    <a:endParaRPr lang="es-ES"/>
                  </a:p>
                </p:txBody>
              </p:sp>
              <p:sp>
                <p:nvSpPr>
                  <p:cNvPr id="21891" name="Rectangle 7555"/>
                  <p:cNvSpPr>
                    <a:spLocks noChangeArrowheads="1"/>
                  </p:cNvSpPr>
                  <p:nvPr/>
                </p:nvSpPr>
                <p:spPr bwMode="auto">
                  <a:xfrm>
                    <a:off x="1097" y="2765"/>
                    <a:ext cx="1420" cy="1"/>
                  </a:xfrm>
                  <a:prstGeom prst="rect">
                    <a:avLst/>
                  </a:prstGeom>
                  <a:solidFill>
                    <a:srgbClr val="830000"/>
                  </a:solidFill>
                  <a:ln w="9525">
                    <a:noFill/>
                    <a:miter lim="800000"/>
                    <a:headEnd/>
                    <a:tailEnd/>
                  </a:ln>
                </p:spPr>
                <p:txBody>
                  <a:bodyPr/>
                  <a:lstStyle/>
                  <a:p>
                    <a:endParaRPr lang="es-ES"/>
                  </a:p>
                </p:txBody>
              </p:sp>
              <p:sp>
                <p:nvSpPr>
                  <p:cNvPr id="21892" name="Rectangle 7556"/>
                  <p:cNvSpPr>
                    <a:spLocks noChangeArrowheads="1"/>
                  </p:cNvSpPr>
                  <p:nvPr/>
                </p:nvSpPr>
                <p:spPr bwMode="auto">
                  <a:xfrm>
                    <a:off x="1097" y="2766"/>
                    <a:ext cx="1420" cy="2"/>
                  </a:xfrm>
                  <a:prstGeom prst="rect">
                    <a:avLst/>
                  </a:prstGeom>
                  <a:solidFill>
                    <a:srgbClr val="810000"/>
                  </a:solidFill>
                  <a:ln w="9525">
                    <a:noFill/>
                    <a:miter lim="800000"/>
                    <a:headEnd/>
                    <a:tailEnd/>
                  </a:ln>
                </p:spPr>
                <p:txBody>
                  <a:bodyPr/>
                  <a:lstStyle/>
                  <a:p>
                    <a:endParaRPr lang="es-ES"/>
                  </a:p>
                </p:txBody>
              </p:sp>
              <p:sp>
                <p:nvSpPr>
                  <p:cNvPr id="21893" name="Rectangle 7557"/>
                  <p:cNvSpPr>
                    <a:spLocks noChangeArrowheads="1"/>
                  </p:cNvSpPr>
                  <p:nvPr/>
                </p:nvSpPr>
                <p:spPr bwMode="auto">
                  <a:xfrm>
                    <a:off x="1097" y="2768"/>
                    <a:ext cx="1420" cy="3"/>
                  </a:xfrm>
                  <a:prstGeom prst="rect">
                    <a:avLst/>
                  </a:prstGeom>
                  <a:solidFill>
                    <a:srgbClr val="7F0000"/>
                  </a:solidFill>
                  <a:ln w="9525">
                    <a:noFill/>
                    <a:miter lim="800000"/>
                    <a:headEnd/>
                    <a:tailEnd/>
                  </a:ln>
                </p:spPr>
                <p:txBody>
                  <a:bodyPr/>
                  <a:lstStyle/>
                  <a:p>
                    <a:endParaRPr lang="es-ES"/>
                  </a:p>
                </p:txBody>
              </p:sp>
              <p:sp>
                <p:nvSpPr>
                  <p:cNvPr id="21894" name="Rectangle 7558"/>
                  <p:cNvSpPr>
                    <a:spLocks noChangeArrowheads="1"/>
                  </p:cNvSpPr>
                  <p:nvPr/>
                </p:nvSpPr>
                <p:spPr bwMode="auto">
                  <a:xfrm>
                    <a:off x="1097" y="2771"/>
                    <a:ext cx="1420" cy="1"/>
                  </a:xfrm>
                  <a:prstGeom prst="rect">
                    <a:avLst/>
                  </a:prstGeom>
                  <a:solidFill>
                    <a:srgbClr val="7D0000"/>
                  </a:solidFill>
                  <a:ln w="9525">
                    <a:noFill/>
                    <a:miter lim="800000"/>
                    <a:headEnd/>
                    <a:tailEnd/>
                  </a:ln>
                </p:spPr>
                <p:txBody>
                  <a:bodyPr/>
                  <a:lstStyle/>
                  <a:p>
                    <a:endParaRPr lang="es-ES"/>
                  </a:p>
                </p:txBody>
              </p:sp>
              <p:sp>
                <p:nvSpPr>
                  <p:cNvPr id="21895" name="Rectangle 7559"/>
                  <p:cNvSpPr>
                    <a:spLocks noChangeArrowheads="1"/>
                  </p:cNvSpPr>
                  <p:nvPr/>
                </p:nvSpPr>
                <p:spPr bwMode="auto">
                  <a:xfrm>
                    <a:off x="1097" y="2772"/>
                    <a:ext cx="1420" cy="3"/>
                  </a:xfrm>
                  <a:prstGeom prst="rect">
                    <a:avLst/>
                  </a:prstGeom>
                  <a:solidFill>
                    <a:srgbClr val="7B0000"/>
                  </a:solidFill>
                  <a:ln w="9525">
                    <a:noFill/>
                    <a:miter lim="800000"/>
                    <a:headEnd/>
                    <a:tailEnd/>
                  </a:ln>
                </p:spPr>
                <p:txBody>
                  <a:bodyPr/>
                  <a:lstStyle/>
                  <a:p>
                    <a:endParaRPr lang="es-ES"/>
                  </a:p>
                </p:txBody>
              </p:sp>
              <p:sp>
                <p:nvSpPr>
                  <p:cNvPr id="21896" name="Rectangle 7560"/>
                  <p:cNvSpPr>
                    <a:spLocks noChangeArrowheads="1"/>
                  </p:cNvSpPr>
                  <p:nvPr/>
                </p:nvSpPr>
                <p:spPr bwMode="auto">
                  <a:xfrm>
                    <a:off x="1097" y="2775"/>
                    <a:ext cx="1420" cy="2"/>
                  </a:xfrm>
                  <a:prstGeom prst="rect">
                    <a:avLst/>
                  </a:prstGeom>
                  <a:solidFill>
                    <a:srgbClr val="790000"/>
                  </a:solidFill>
                  <a:ln w="9525">
                    <a:noFill/>
                    <a:miter lim="800000"/>
                    <a:headEnd/>
                    <a:tailEnd/>
                  </a:ln>
                </p:spPr>
                <p:txBody>
                  <a:bodyPr/>
                  <a:lstStyle/>
                  <a:p>
                    <a:endParaRPr lang="es-ES"/>
                  </a:p>
                </p:txBody>
              </p:sp>
              <p:sp>
                <p:nvSpPr>
                  <p:cNvPr id="21897" name="Rectangle 7561"/>
                  <p:cNvSpPr>
                    <a:spLocks noChangeArrowheads="1"/>
                  </p:cNvSpPr>
                  <p:nvPr/>
                </p:nvSpPr>
                <p:spPr bwMode="auto">
                  <a:xfrm>
                    <a:off x="1097" y="2777"/>
                    <a:ext cx="1420" cy="2"/>
                  </a:xfrm>
                  <a:prstGeom prst="rect">
                    <a:avLst/>
                  </a:prstGeom>
                  <a:solidFill>
                    <a:srgbClr val="770000"/>
                  </a:solidFill>
                  <a:ln w="9525">
                    <a:noFill/>
                    <a:miter lim="800000"/>
                    <a:headEnd/>
                    <a:tailEnd/>
                  </a:ln>
                </p:spPr>
                <p:txBody>
                  <a:bodyPr/>
                  <a:lstStyle/>
                  <a:p>
                    <a:endParaRPr lang="es-ES"/>
                  </a:p>
                </p:txBody>
              </p:sp>
              <p:sp>
                <p:nvSpPr>
                  <p:cNvPr id="21898" name="Rectangle 7562"/>
                  <p:cNvSpPr>
                    <a:spLocks noChangeArrowheads="1"/>
                  </p:cNvSpPr>
                  <p:nvPr/>
                </p:nvSpPr>
                <p:spPr bwMode="auto">
                  <a:xfrm>
                    <a:off x="1097" y="2779"/>
                    <a:ext cx="1420" cy="2"/>
                  </a:xfrm>
                  <a:prstGeom prst="rect">
                    <a:avLst/>
                  </a:prstGeom>
                  <a:solidFill>
                    <a:srgbClr val="750000"/>
                  </a:solidFill>
                  <a:ln w="9525">
                    <a:noFill/>
                    <a:miter lim="800000"/>
                    <a:headEnd/>
                    <a:tailEnd/>
                  </a:ln>
                </p:spPr>
                <p:txBody>
                  <a:bodyPr/>
                  <a:lstStyle/>
                  <a:p>
                    <a:endParaRPr lang="es-ES"/>
                  </a:p>
                </p:txBody>
              </p:sp>
              <p:sp>
                <p:nvSpPr>
                  <p:cNvPr id="21899" name="Rectangle 7563"/>
                  <p:cNvSpPr>
                    <a:spLocks noChangeArrowheads="1"/>
                  </p:cNvSpPr>
                  <p:nvPr/>
                </p:nvSpPr>
                <p:spPr bwMode="auto">
                  <a:xfrm>
                    <a:off x="1097" y="2781"/>
                    <a:ext cx="1420" cy="2"/>
                  </a:xfrm>
                  <a:prstGeom prst="rect">
                    <a:avLst/>
                  </a:prstGeom>
                  <a:solidFill>
                    <a:srgbClr val="730000"/>
                  </a:solidFill>
                  <a:ln w="9525">
                    <a:noFill/>
                    <a:miter lim="800000"/>
                    <a:headEnd/>
                    <a:tailEnd/>
                  </a:ln>
                </p:spPr>
                <p:txBody>
                  <a:bodyPr/>
                  <a:lstStyle/>
                  <a:p>
                    <a:endParaRPr lang="es-ES"/>
                  </a:p>
                </p:txBody>
              </p:sp>
              <p:sp>
                <p:nvSpPr>
                  <p:cNvPr id="21900" name="Rectangle 7564"/>
                  <p:cNvSpPr>
                    <a:spLocks noChangeArrowheads="1"/>
                  </p:cNvSpPr>
                  <p:nvPr/>
                </p:nvSpPr>
                <p:spPr bwMode="auto">
                  <a:xfrm>
                    <a:off x="1097" y="2783"/>
                    <a:ext cx="1420" cy="2"/>
                  </a:xfrm>
                  <a:prstGeom prst="rect">
                    <a:avLst/>
                  </a:prstGeom>
                  <a:solidFill>
                    <a:srgbClr val="710000"/>
                  </a:solidFill>
                  <a:ln w="9525">
                    <a:noFill/>
                    <a:miter lim="800000"/>
                    <a:headEnd/>
                    <a:tailEnd/>
                  </a:ln>
                </p:spPr>
                <p:txBody>
                  <a:bodyPr/>
                  <a:lstStyle/>
                  <a:p>
                    <a:endParaRPr lang="es-ES"/>
                  </a:p>
                </p:txBody>
              </p:sp>
              <p:sp>
                <p:nvSpPr>
                  <p:cNvPr id="21901" name="Rectangle 7565"/>
                  <p:cNvSpPr>
                    <a:spLocks noChangeArrowheads="1"/>
                  </p:cNvSpPr>
                  <p:nvPr/>
                </p:nvSpPr>
                <p:spPr bwMode="auto">
                  <a:xfrm>
                    <a:off x="1097" y="2785"/>
                    <a:ext cx="1420" cy="3"/>
                  </a:xfrm>
                  <a:prstGeom prst="rect">
                    <a:avLst/>
                  </a:prstGeom>
                  <a:solidFill>
                    <a:srgbClr val="6F0000"/>
                  </a:solidFill>
                  <a:ln w="9525">
                    <a:noFill/>
                    <a:miter lim="800000"/>
                    <a:headEnd/>
                    <a:tailEnd/>
                  </a:ln>
                </p:spPr>
                <p:txBody>
                  <a:bodyPr/>
                  <a:lstStyle/>
                  <a:p>
                    <a:endParaRPr lang="es-ES"/>
                  </a:p>
                </p:txBody>
              </p:sp>
              <p:sp>
                <p:nvSpPr>
                  <p:cNvPr id="21902" name="Rectangle 7566"/>
                  <p:cNvSpPr>
                    <a:spLocks noChangeArrowheads="1"/>
                  </p:cNvSpPr>
                  <p:nvPr/>
                </p:nvSpPr>
                <p:spPr bwMode="auto">
                  <a:xfrm>
                    <a:off x="1097" y="2788"/>
                    <a:ext cx="1420" cy="1"/>
                  </a:xfrm>
                  <a:prstGeom prst="rect">
                    <a:avLst/>
                  </a:prstGeom>
                  <a:solidFill>
                    <a:srgbClr val="6D0000"/>
                  </a:solidFill>
                  <a:ln w="9525">
                    <a:noFill/>
                    <a:miter lim="800000"/>
                    <a:headEnd/>
                    <a:tailEnd/>
                  </a:ln>
                </p:spPr>
                <p:txBody>
                  <a:bodyPr/>
                  <a:lstStyle/>
                  <a:p>
                    <a:endParaRPr lang="es-ES"/>
                  </a:p>
                </p:txBody>
              </p:sp>
              <p:sp>
                <p:nvSpPr>
                  <p:cNvPr id="21903" name="Rectangle 7567"/>
                  <p:cNvSpPr>
                    <a:spLocks noChangeArrowheads="1"/>
                  </p:cNvSpPr>
                  <p:nvPr/>
                </p:nvSpPr>
                <p:spPr bwMode="auto">
                  <a:xfrm>
                    <a:off x="1097" y="2789"/>
                    <a:ext cx="1420" cy="2"/>
                  </a:xfrm>
                  <a:prstGeom prst="rect">
                    <a:avLst/>
                  </a:prstGeom>
                  <a:solidFill>
                    <a:srgbClr val="6B0000"/>
                  </a:solidFill>
                  <a:ln w="9525">
                    <a:noFill/>
                    <a:miter lim="800000"/>
                    <a:headEnd/>
                    <a:tailEnd/>
                  </a:ln>
                </p:spPr>
                <p:txBody>
                  <a:bodyPr/>
                  <a:lstStyle/>
                  <a:p>
                    <a:endParaRPr lang="es-ES"/>
                  </a:p>
                </p:txBody>
              </p:sp>
              <p:sp>
                <p:nvSpPr>
                  <p:cNvPr id="21904" name="Rectangle 7568"/>
                  <p:cNvSpPr>
                    <a:spLocks noChangeArrowheads="1"/>
                  </p:cNvSpPr>
                  <p:nvPr/>
                </p:nvSpPr>
                <p:spPr bwMode="auto">
                  <a:xfrm>
                    <a:off x="1097" y="2791"/>
                    <a:ext cx="1420" cy="2"/>
                  </a:xfrm>
                  <a:prstGeom prst="rect">
                    <a:avLst/>
                  </a:prstGeom>
                  <a:solidFill>
                    <a:srgbClr val="690000"/>
                  </a:solidFill>
                  <a:ln w="9525">
                    <a:noFill/>
                    <a:miter lim="800000"/>
                    <a:headEnd/>
                    <a:tailEnd/>
                  </a:ln>
                </p:spPr>
                <p:txBody>
                  <a:bodyPr/>
                  <a:lstStyle/>
                  <a:p>
                    <a:endParaRPr lang="es-ES"/>
                  </a:p>
                </p:txBody>
              </p:sp>
              <p:sp>
                <p:nvSpPr>
                  <p:cNvPr id="21905" name="Rectangle 7569"/>
                  <p:cNvSpPr>
                    <a:spLocks noChangeArrowheads="1"/>
                  </p:cNvSpPr>
                  <p:nvPr/>
                </p:nvSpPr>
                <p:spPr bwMode="auto">
                  <a:xfrm>
                    <a:off x="1097" y="2793"/>
                    <a:ext cx="1420" cy="2"/>
                  </a:xfrm>
                  <a:prstGeom prst="rect">
                    <a:avLst/>
                  </a:prstGeom>
                  <a:solidFill>
                    <a:srgbClr val="670000"/>
                  </a:solidFill>
                  <a:ln w="9525">
                    <a:noFill/>
                    <a:miter lim="800000"/>
                    <a:headEnd/>
                    <a:tailEnd/>
                  </a:ln>
                </p:spPr>
                <p:txBody>
                  <a:bodyPr/>
                  <a:lstStyle/>
                  <a:p>
                    <a:endParaRPr lang="es-ES"/>
                  </a:p>
                </p:txBody>
              </p:sp>
              <p:sp>
                <p:nvSpPr>
                  <p:cNvPr id="21906" name="Rectangle 7570"/>
                  <p:cNvSpPr>
                    <a:spLocks noChangeArrowheads="1"/>
                  </p:cNvSpPr>
                  <p:nvPr/>
                </p:nvSpPr>
                <p:spPr bwMode="auto">
                  <a:xfrm>
                    <a:off x="1097" y="2795"/>
                    <a:ext cx="1420" cy="2"/>
                  </a:xfrm>
                  <a:prstGeom prst="rect">
                    <a:avLst/>
                  </a:prstGeom>
                  <a:solidFill>
                    <a:srgbClr val="650000"/>
                  </a:solidFill>
                  <a:ln w="9525">
                    <a:noFill/>
                    <a:miter lim="800000"/>
                    <a:headEnd/>
                    <a:tailEnd/>
                  </a:ln>
                </p:spPr>
                <p:txBody>
                  <a:bodyPr/>
                  <a:lstStyle/>
                  <a:p>
                    <a:endParaRPr lang="es-ES"/>
                  </a:p>
                </p:txBody>
              </p:sp>
              <p:sp>
                <p:nvSpPr>
                  <p:cNvPr id="21907" name="Rectangle 7571"/>
                  <p:cNvSpPr>
                    <a:spLocks noChangeArrowheads="1"/>
                  </p:cNvSpPr>
                  <p:nvPr/>
                </p:nvSpPr>
                <p:spPr bwMode="auto">
                  <a:xfrm>
                    <a:off x="1097" y="2797"/>
                    <a:ext cx="1420" cy="2"/>
                  </a:xfrm>
                  <a:prstGeom prst="rect">
                    <a:avLst/>
                  </a:prstGeom>
                  <a:solidFill>
                    <a:srgbClr val="630000"/>
                  </a:solidFill>
                  <a:ln w="9525">
                    <a:noFill/>
                    <a:miter lim="800000"/>
                    <a:headEnd/>
                    <a:tailEnd/>
                  </a:ln>
                </p:spPr>
                <p:txBody>
                  <a:bodyPr/>
                  <a:lstStyle/>
                  <a:p>
                    <a:endParaRPr lang="es-ES"/>
                  </a:p>
                </p:txBody>
              </p:sp>
              <p:sp>
                <p:nvSpPr>
                  <p:cNvPr id="21908" name="Rectangle 7572"/>
                  <p:cNvSpPr>
                    <a:spLocks noChangeArrowheads="1"/>
                  </p:cNvSpPr>
                  <p:nvPr/>
                </p:nvSpPr>
                <p:spPr bwMode="auto">
                  <a:xfrm>
                    <a:off x="1097" y="2799"/>
                    <a:ext cx="1420" cy="2"/>
                  </a:xfrm>
                  <a:prstGeom prst="rect">
                    <a:avLst/>
                  </a:prstGeom>
                  <a:solidFill>
                    <a:srgbClr val="610000"/>
                  </a:solidFill>
                  <a:ln w="9525">
                    <a:noFill/>
                    <a:miter lim="800000"/>
                    <a:headEnd/>
                    <a:tailEnd/>
                  </a:ln>
                </p:spPr>
                <p:txBody>
                  <a:bodyPr/>
                  <a:lstStyle/>
                  <a:p>
                    <a:endParaRPr lang="es-ES"/>
                  </a:p>
                </p:txBody>
              </p:sp>
              <p:sp>
                <p:nvSpPr>
                  <p:cNvPr id="21909" name="Rectangle 7573"/>
                  <p:cNvSpPr>
                    <a:spLocks noChangeArrowheads="1"/>
                  </p:cNvSpPr>
                  <p:nvPr/>
                </p:nvSpPr>
                <p:spPr bwMode="auto">
                  <a:xfrm>
                    <a:off x="1097" y="2801"/>
                    <a:ext cx="1420" cy="2"/>
                  </a:xfrm>
                  <a:prstGeom prst="rect">
                    <a:avLst/>
                  </a:prstGeom>
                  <a:solidFill>
                    <a:srgbClr val="5F0000"/>
                  </a:solidFill>
                  <a:ln w="9525">
                    <a:noFill/>
                    <a:miter lim="800000"/>
                    <a:headEnd/>
                    <a:tailEnd/>
                  </a:ln>
                </p:spPr>
                <p:txBody>
                  <a:bodyPr/>
                  <a:lstStyle/>
                  <a:p>
                    <a:endParaRPr lang="es-ES"/>
                  </a:p>
                </p:txBody>
              </p:sp>
              <p:sp>
                <p:nvSpPr>
                  <p:cNvPr id="21910" name="Rectangle 7574"/>
                  <p:cNvSpPr>
                    <a:spLocks noChangeArrowheads="1"/>
                  </p:cNvSpPr>
                  <p:nvPr/>
                </p:nvSpPr>
                <p:spPr bwMode="auto">
                  <a:xfrm>
                    <a:off x="1097" y="2803"/>
                    <a:ext cx="1420" cy="3"/>
                  </a:xfrm>
                  <a:prstGeom prst="rect">
                    <a:avLst/>
                  </a:prstGeom>
                  <a:solidFill>
                    <a:srgbClr val="5D0000"/>
                  </a:solidFill>
                  <a:ln w="9525">
                    <a:noFill/>
                    <a:miter lim="800000"/>
                    <a:headEnd/>
                    <a:tailEnd/>
                  </a:ln>
                </p:spPr>
                <p:txBody>
                  <a:bodyPr/>
                  <a:lstStyle/>
                  <a:p>
                    <a:endParaRPr lang="es-ES"/>
                  </a:p>
                </p:txBody>
              </p:sp>
              <p:sp>
                <p:nvSpPr>
                  <p:cNvPr id="21911" name="Rectangle 7575"/>
                  <p:cNvSpPr>
                    <a:spLocks noChangeArrowheads="1"/>
                  </p:cNvSpPr>
                  <p:nvPr/>
                </p:nvSpPr>
                <p:spPr bwMode="auto">
                  <a:xfrm>
                    <a:off x="1097" y="2806"/>
                    <a:ext cx="1420" cy="1"/>
                  </a:xfrm>
                  <a:prstGeom prst="rect">
                    <a:avLst/>
                  </a:prstGeom>
                  <a:solidFill>
                    <a:srgbClr val="5B0000"/>
                  </a:solidFill>
                  <a:ln w="9525">
                    <a:noFill/>
                    <a:miter lim="800000"/>
                    <a:headEnd/>
                    <a:tailEnd/>
                  </a:ln>
                </p:spPr>
                <p:txBody>
                  <a:bodyPr/>
                  <a:lstStyle/>
                  <a:p>
                    <a:endParaRPr lang="es-ES"/>
                  </a:p>
                </p:txBody>
              </p:sp>
              <p:sp>
                <p:nvSpPr>
                  <p:cNvPr id="21912" name="Rectangle 7576"/>
                  <p:cNvSpPr>
                    <a:spLocks noChangeArrowheads="1"/>
                  </p:cNvSpPr>
                  <p:nvPr/>
                </p:nvSpPr>
                <p:spPr bwMode="auto">
                  <a:xfrm>
                    <a:off x="1097" y="2807"/>
                    <a:ext cx="1420" cy="1"/>
                  </a:xfrm>
                  <a:prstGeom prst="rect">
                    <a:avLst/>
                  </a:prstGeom>
                  <a:solidFill>
                    <a:srgbClr val="590000"/>
                  </a:solidFill>
                  <a:ln w="9525">
                    <a:noFill/>
                    <a:miter lim="800000"/>
                    <a:headEnd/>
                    <a:tailEnd/>
                  </a:ln>
                </p:spPr>
                <p:txBody>
                  <a:bodyPr/>
                  <a:lstStyle/>
                  <a:p>
                    <a:endParaRPr lang="es-ES"/>
                  </a:p>
                </p:txBody>
              </p:sp>
              <p:sp>
                <p:nvSpPr>
                  <p:cNvPr id="21913" name="Rectangle 7577"/>
                  <p:cNvSpPr>
                    <a:spLocks noChangeArrowheads="1"/>
                  </p:cNvSpPr>
                  <p:nvPr/>
                </p:nvSpPr>
                <p:spPr bwMode="auto">
                  <a:xfrm>
                    <a:off x="1097" y="2808"/>
                    <a:ext cx="1420" cy="3"/>
                  </a:xfrm>
                  <a:prstGeom prst="rect">
                    <a:avLst/>
                  </a:prstGeom>
                  <a:solidFill>
                    <a:srgbClr val="570000"/>
                  </a:solidFill>
                  <a:ln w="9525">
                    <a:noFill/>
                    <a:miter lim="800000"/>
                    <a:headEnd/>
                    <a:tailEnd/>
                  </a:ln>
                </p:spPr>
                <p:txBody>
                  <a:bodyPr/>
                  <a:lstStyle/>
                  <a:p>
                    <a:endParaRPr lang="es-ES"/>
                  </a:p>
                </p:txBody>
              </p:sp>
              <p:sp>
                <p:nvSpPr>
                  <p:cNvPr id="21914" name="Rectangle 7578"/>
                  <p:cNvSpPr>
                    <a:spLocks noChangeArrowheads="1"/>
                  </p:cNvSpPr>
                  <p:nvPr/>
                </p:nvSpPr>
                <p:spPr bwMode="auto">
                  <a:xfrm>
                    <a:off x="1097" y="2811"/>
                    <a:ext cx="1420" cy="2"/>
                  </a:xfrm>
                  <a:prstGeom prst="rect">
                    <a:avLst/>
                  </a:prstGeom>
                  <a:solidFill>
                    <a:srgbClr val="550000"/>
                  </a:solidFill>
                  <a:ln w="9525">
                    <a:noFill/>
                    <a:miter lim="800000"/>
                    <a:headEnd/>
                    <a:tailEnd/>
                  </a:ln>
                </p:spPr>
                <p:txBody>
                  <a:bodyPr/>
                  <a:lstStyle/>
                  <a:p>
                    <a:endParaRPr lang="es-ES"/>
                  </a:p>
                </p:txBody>
              </p:sp>
              <p:sp>
                <p:nvSpPr>
                  <p:cNvPr id="21915" name="Rectangle 7579"/>
                  <p:cNvSpPr>
                    <a:spLocks noChangeArrowheads="1"/>
                  </p:cNvSpPr>
                  <p:nvPr/>
                </p:nvSpPr>
                <p:spPr bwMode="auto">
                  <a:xfrm>
                    <a:off x="1097" y="2813"/>
                    <a:ext cx="1420" cy="2"/>
                  </a:xfrm>
                  <a:prstGeom prst="rect">
                    <a:avLst/>
                  </a:prstGeom>
                  <a:solidFill>
                    <a:srgbClr val="530000"/>
                  </a:solidFill>
                  <a:ln w="9525">
                    <a:noFill/>
                    <a:miter lim="800000"/>
                    <a:headEnd/>
                    <a:tailEnd/>
                  </a:ln>
                </p:spPr>
                <p:txBody>
                  <a:bodyPr/>
                  <a:lstStyle/>
                  <a:p>
                    <a:endParaRPr lang="es-ES"/>
                  </a:p>
                </p:txBody>
              </p:sp>
              <p:sp>
                <p:nvSpPr>
                  <p:cNvPr id="21916" name="Rectangle 7580"/>
                  <p:cNvSpPr>
                    <a:spLocks noChangeArrowheads="1"/>
                  </p:cNvSpPr>
                  <p:nvPr/>
                </p:nvSpPr>
                <p:spPr bwMode="auto">
                  <a:xfrm>
                    <a:off x="1097" y="2815"/>
                    <a:ext cx="1420" cy="2"/>
                  </a:xfrm>
                  <a:prstGeom prst="rect">
                    <a:avLst/>
                  </a:prstGeom>
                  <a:solidFill>
                    <a:srgbClr val="510000"/>
                  </a:solidFill>
                  <a:ln w="9525">
                    <a:noFill/>
                    <a:miter lim="800000"/>
                    <a:headEnd/>
                    <a:tailEnd/>
                  </a:ln>
                </p:spPr>
                <p:txBody>
                  <a:bodyPr/>
                  <a:lstStyle/>
                  <a:p>
                    <a:endParaRPr lang="es-ES"/>
                  </a:p>
                </p:txBody>
              </p:sp>
              <p:sp>
                <p:nvSpPr>
                  <p:cNvPr id="21917" name="Rectangle 7581"/>
                  <p:cNvSpPr>
                    <a:spLocks noChangeArrowheads="1"/>
                  </p:cNvSpPr>
                  <p:nvPr/>
                </p:nvSpPr>
                <p:spPr bwMode="auto">
                  <a:xfrm>
                    <a:off x="1097" y="2817"/>
                    <a:ext cx="1420" cy="2"/>
                  </a:xfrm>
                  <a:prstGeom prst="rect">
                    <a:avLst/>
                  </a:prstGeom>
                  <a:solidFill>
                    <a:srgbClr val="4F0000"/>
                  </a:solidFill>
                  <a:ln w="9525">
                    <a:noFill/>
                    <a:miter lim="800000"/>
                    <a:headEnd/>
                    <a:tailEnd/>
                  </a:ln>
                </p:spPr>
                <p:txBody>
                  <a:bodyPr/>
                  <a:lstStyle/>
                  <a:p>
                    <a:endParaRPr lang="es-ES"/>
                  </a:p>
                </p:txBody>
              </p:sp>
              <p:sp>
                <p:nvSpPr>
                  <p:cNvPr id="21918" name="Rectangle 7582"/>
                  <p:cNvSpPr>
                    <a:spLocks noChangeArrowheads="1"/>
                  </p:cNvSpPr>
                  <p:nvPr/>
                </p:nvSpPr>
                <p:spPr bwMode="auto">
                  <a:xfrm>
                    <a:off x="1097" y="2819"/>
                    <a:ext cx="1420" cy="2"/>
                  </a:xfrm>
                  <a:prstGeom prst="rect">
                    <a:avLst/>
                  </a:prstGeom>
                  <a:solidFill>
                    <a:srgbClr val="4D0000"/>
                  </a:solidFill>
                  <a:ln w="9525">
                    <a:noFill/>
                    <a:miter lim="800000"/>
                    <a:headEnd/>
                    <a:tailEnd/>
                  </a:ln>
                </p:spPr>
                <p:txBody>
                  <a:bodyPr/>
                  <a:lstStyle/>
                  <a:p>
                    <a:endParaRPr lang="es-ES"/>
                  </a:p>
                </p:txBody>
              </p:sp>
              <p:sp>
                <p:nvSpPr>
                  <p:cNvPr id="21919" name="Rectangle 7583"/>
                  <p:cNvSpPr>
                    <a:spLocks noChangeArrowheads="1"/>
                  </p:cNvSpPr>
                  <p:nvPr/>
                </p:nvSpPr>
                <p:spPr bwMode="auto">
                  <a:xfrm>
                    <a:off x="1097" y="2821"/>
                    <a:ext cx="1420" cy="2"/>
                  </a:xfrm>
                  <a:prstGeom prst="rect">
                    <a:avLst/>
                  </a:prstGeom>
                  <a:solidFill>
                    <a:srgbClr val="4B0000"/>
                  </a:solidFill>
                  <a:ln w="9525">
                    <a:noFill/>
                    <a:miter lim="800000"/>
                    <a:headEnd/>
                    <a:tailEnd/>
                  </a:ln>
                </p:spPr>
                <p:txBody>
                  <a:bodyPr/>
                  <a:lstStyle/>
                  <a:p>
                    <a:endParaRPr lang="es-ES"/>
                  </a:p>
                </p:txBody>
              </p:sp>
              <p:sp>
                <p:nvSpPr>
                  <p:cNvPr id="21920" name="Rectangle 7584"/>
                  <p:cNvSpPr>
                    <a:spLocks noChangeArrowheads="1"/>
                  </p:cNvSpPr>
                  <p:nvPr/>
                </p:nvSpPr>
                <p:spPr bwMode="auto">
                  <a:xfrm>
                    <a:off x="1097" y="2823"/>
                    <a:ext cx="1420" cy="2"/>
                  </a:xfrm>
                  <a:prstGeom prst="rect">
                    <a:avLst/>
                  </a:prstGeom>
                  <a:solidFill>
                    <a:srgbClr val="490000"/>
                  </a:solidFill>
                  <a:ln w="9525">
                    <a:noFill/>
                    <a:miter lim="800000"/>
                    <a:headEnd/>
                    <a:tailEnd/>
                  </a:ln>
                </p:spPr>
                <p:txBody>
                  <a:bodyPr/>
                  <a:lstStyle/>
                  <a:p>
                    <a:endParaRPr lang="es-ES"/>
                  </a:p>
                </p:txBody>
              </p:sp>
              <p:sp>
                <p:nvSpPr>
                  <p:cNvPr id="21921" name="Rectangle 7585"/>
                  <p:cNvSpPr>
                    <a:spLocks noChangeArrowheads="1"/>
                  </p:cNvSpPr>
                  <p:nvPr/>
                </p:nvSpPr>
                <p:spPr bwMode="auto">
                  <a:xfrm>
                    <a:off x="1097" y="2825"/>
                    <a:ext cx="1420" cy="1"/>
                  </a:xfrm>
                  <a:prstGeom prst="rect">
                    <a:avLst/>
                  </a:prstGeom>
                  <a:solidFill>
                    <a:srgbClr val="470000"/>
                  </a:solidFill>
                  <a:ln w="9525">
                    <a:noFill/>
                    <a:miter lim="800000"/>
                    <a:headEnd/>
                    <a:tailEnd/>
                  </a:ln>
                </p:spPr>
                <p:txBody>
                  <a:bodyPr/>
                  <a:lstStyle/>
                  <a:p>
                    <a:endParaRPr lang="es-ES"/>
                  </a:p>
                </p:txBody>
              </p:sp>
              <p:sp>
                <p:nvSpPr>
                  <p:cNvPr id="21922" name="Rectangle 7586"/>
                  <p:cNvSpPr>
                    <a:spLocks noChangeArrowheads="1"/>
                  </p:cNvSpPr>
                  <p:nvPr/>
                </p:nvSpPr>
                <p:spPr bwMode="auto">
                  <a:xfrm>
                    <a:off x="1097" y="2826"/>
                    <a:ext cx="1420" cy="3"/>
                  </a:xfrm>
                  <a:prstGeom prst="rect">
                    <a:avLst/>
                  </a:prstGeom>
                  <a:solidFill>
                    <a:srgbClr val="450000"/>
                  </a:solidFill>
                  <a:ln w="9525">
                    <a:noFill/>
                    <a:miter lim="800000"/>
                    <a:headEnd/>
                    <a:tailEnd/>
                  </a:ln>
                </p:spPr>
                <p:txBody>
                  <a:bodyPr/>
                  <a:lstStyle/>
                  <a:p>
                    <a:endParaRPr lang="es-ES"/>
                  </a:p>
                </p:txBody>
              </p:sp>
              <p:sp>
                <p:nvSpPr>
                  <p:cNvPr id="21923" name="Rectangle 7587"/>
                  <p:cNvSpPr>
                    <a:spLocks noChangeArrowheads="1"/>
                  </p:cNvSpPr>
                  <p:nvPr/>
                </p:nvSpPr>
                <p:spPr bwMode="auto">
                  <a:xfrm>
                    <a:off x="1097" y="2829"/>
                    <a:ext cx="1420" cy="2"/>
                  </a:xfrm>
                  <a:prstGeom prst="rect">
                    <a:avLst/>
                  </a:prstGeom>
                  <a:solidFill>
                    <a:srgbClr val="430000"/>
                  </a:solidFill>
                  <a:ln w="9525">
                    <a:noFill/>
                    <a:miter lim="800000"/>
                    <a:headEnd/>
                    <a:tailEnd/>
                  </a:ln>
                </p:spPr>
                <p:txBody>
                  <a:bodyPr/>
                  <a:lstStyle/>
                  <a:p>
                    <a:endParaRPr lang="es-ES"/>
                  </a:p>
                </p:txBody>
              </p:sp>
              <p:sp>
                <p:nvSpPr>
                  <p:cNvPr id="21924" name="Rectangle 7588"/>
                  <p:cNvSpPr>
                    <a:spLocks noChangeArrowheads="1"/>
                  </p:cNvSpPr>
                  <p:nvPr/>
                </p:nvSpPr>
                <p:spPr bwMode="auto">
                  <a:xfrm>
                    <a:off x="1097" y="2831"/>
                    <a:ext cx="1420" cy="2"/>
                  </a:xfrm>
                  <a:prstGeom prst="rect">
                    <a:avLst/>
                  </a:prstGeom>
                  <a:solidFill>
                    <a:srgbClr val="410000"/>
                  </a:solidFill>
                  <a:ln w="9525">
                    <a:noFill/>
                    <a:miter lim="800000"/>
                    <a:headEnd/>
                    <a:tailEnd/>
                  </a:ln>
                </p:spPr>
                <p:txBody>
                  <a:bodyPr/>
                  <a:lstStyle/>
                  <a:p>
                    <a:endParaRPr lang="es-ES"/>
                  </a:p>
                </p:txBody>
              </p:sp>
              <p:sp>
                <p:nvSpPr>
                  <p:cNvPr id="21925" name="Rectangle 7589"/>
                  <p:cNvSpPr>
                    <a:spLocks noChangeArrowheads="1"/>
                  </p:cNvSpPr>
                  <p:nvPr/>
                </p:nvSpPr>
                <p:spPr bwMode="auto">
                  <a:xfrm>
                    <a:off x="1097" y="2833"/>
                    <a:ext cx="1420" cy="2"/>
                  </a:xfrm>
                  <a:prstGeom prst="rect">
                    <a:avLst/>
                  </a:prstGeom>
                  <a:solidFill>
                    <a:srgbClr val="3F0000"/>
                  </a:solidFill>
                  <a:ln w="9525">
                    <a:noFill/>
                    <a:miter lim="800000"/>
                    <a:headEnd/>
                    <a:tailEnd/>
                  </a:ln>
                </p:spPr>
                <p:txBody>
                  <a:bodyPr/>
                  <a:lstStyle/>
                  <a:p>
                    <a:endParaRPr lang="es-ES"/>
                  </a:p>
                </p:txBody>
              </p:sp>
              <p:sp>
                <p:nvSpPr>
                  <p:cNvPr id="21926" name="Rectangle 7590"/>
                  <p:cNvSpPr>
                    <a:spLocks noChangeArrowheads="1"/>
                  </p:cNvSpPr>
                  <p:nvPr/>
                </p:nvSpPr>
                <p:spPr bwMode="auto">
                  <a:xfrm>
                    <a:off x="1097" y="2835"/>
                    <a:ext cx="1420" cy="2"/>
                  </a:xfrm>
                  <a:prstGeom prst="rect">
                    <a:avLst/>
                  </a:prstGeom>
                  <a:solidFill>
                    <a:srgbClr val="3D0000"/>
                  </a:solidFill>
                  <a:ln w="9525">
                    <a:noFill/>
                    <a:miter lim="800000"/>
                    <a:headEnd/>
                    <a:tailEnd/>
                  </a:ln>
                </p:spPr>
                <p:txBody>
                  <a:bodyPr/>
                  <a:lstStyle/>
                  <a:p>
                    <a:endParaRPr lang="es-ES"/>
                  </a:p>
                </p:txBody>
              </p:sp>
              <p:sp>
                <p:nvSpPr>
                  <p:cNvPr id="21927" name="Rectangle 7591"/>
                  <p:cNvSpPr>
                    <a:spLocks noChangeArrowheads="1"/>
                  </p:cNvSpPr>
                  <p:nvPr/>
                </p:nvSpPr>
                <p:spPr bwMode="auto">
                  <a:xfrm>
                    <a:off x="1097" y="2837"/>
                    <a:ext cx="1420" cy="1"/>
                  </a:xfrm>
                  <a:prstGeom prst="rect">
                    <a:avLst/>
                  </a:prstGeom>
                  <a:solidFill>
                    <a:srgbClr val="3B0000"/>
                  </a:solidFill>
                  <a:ln w="9525">
                    <a:noFill/>
                    <a:miter lim="800000"/>
                    <a:headEnd/>
                    <a:tailEnd/>
                  </a:ln>
                </p:spPr>
                <p:txBody>
                  <a:bodyPr/>
                  <a:lstStyle/>
                  <a:p>
                    <a:endParaRPr lang="es-ES"/>
                  </a:p>
                </p:txBody>
              </p:sp>
              <p:sp>
                <p:nvSpPr>
                  <p:cNvPr id="21928" name="Rectangle 7592"/>
                  <p:cNvSpPr>
                    <a:spLocks noChangeArrowheads="1"/>
                  </p:cNvSpPr>
                  <p:nvPr/>
                </p:nvSpPr>
                <p:spPr bwMode="auto">
                  <a:xfrm>
                    <a:off x="1097" y="2838"/>
                    <a:ext cx="1420" cy="2"/>
                  </a:xfrm>
                  <a:prstGeom prst="rect">
                    <a:avLst/>
                  </a:prstGeom>
                  <a:solidFill>
                    <a:srgbClr val="390000"/>
                  </a:solidFill>
                  <a:ln w="9525">
                    <a:noFill/>
                    <a:miter lim="800000"/>
                    <a:headEnd/>
                    <a:tailEnd/>
                  </a:ln>
                </p:spPr>
                <p:txBody>
                  <a:bodyPr/>
                  <a:lstStyle/>
                  <a:p>
                    <a:endParaRPr lang="es-ES"/>
                  </a:p>
                </p:txBody>
              </p:sp>
              <p:sp>
                <p:nvSpPr>
                  <p:cNvPr id="21929" name="Rectangle 7593"/>
                  <p:cNvSpPr>
                    <a:spLocks noChangeArrowheads="1"/>
                  </p:cNvSpPr>
                  <p:nvPr/>
                </p:nvSpPr>
                <p:spPr bwMode="auto">
                  <a:xfrm>
                    <a:off x="1097" y="2840"/>
                    <a:ext cx="1420" cy="2"/>
                  </a:xfrm>
                  <a:prstGeom prst="rect">
                    <a:avLst/>
                  </a:prstGeom>
                  <a:solidFill>
                    <a:srgbClr val="370000"/>
                  </a:solidFill>
                  <a:ln w="9525">
                    <a:noFill/>
                    <a:miter lim="800000"/>
                    <a:headEnd/>
                    <a:tailEnd/>
                  </a:ln>
                </p:spPr>
                <p:txBody>
                  <a:bodyPr/>
                  <a:lstStyle/>
                  <a:p>
                    <a:endParaRPr lang="es-ES"/>
                  </a:p>
                </p:txBody>
              </p:sp>
              <p:sp>
                <p:nvSpPr>
                  <p:cNvPr id="21930" name="Rectangle 7594"/>
                  <p:cNvSpPr>
                    <a:spLocks noChangeArrowheads="1"/>
                  </p:cNvSpPr>
                  <p:nvPr/>
                </p:nvSpPr>
                <p:spPr bwMode="auto">
                  <a:xfrm>
                    <a:off x="1097" y="2842"/>
                    <a:ext cx="1420" cy="3"/>
                  </a:xfrm>
                  <a:prstGeom prst="rect">
                    <a:avLst/>
                  </a:prstGeom>
                  <a:solidFill>
                    <a:srgbClr val="350000"/>
                  </a:solidFill>
                  <a:ln w="9525">
                    <a:noFill/>
                    <a:miter lim="800000"/>
                    <a:headEnd/>
                    <a:tailEnd/>
                  </a:ln>
                </p:spPr>
                <p:txBody>
                  <a:bodyPr/>
                  <a:lstStyle/>
                  <a:p>
                    <a:endParaRPr lang="es-ES"/>
                  </a:p>
                </p:txBody>
              </p:sp>
              <p:sp>
                <p:nvSpPr>
                  <p:cNvPr id="21931" name="Rectangle 7595"/>
                  <p:cNvSpPr>
                    <a:spLocks noChangeArrowheads="1"/>
                  </p:cNvSpPr>
                  <p:nvPr/>
                </p:nvSpPr>
                <p:spPr bwMode="auto">
                  <a:xfrm>
                    <a:off x="1097" y="2845"/>
                    <a:ext cx="1420" cy="2"/>
                  </a:xfrm>
                  <a:prstGeom prst="rect">
                    <a:avLst/>
                  </a:prstGeom>
                  <a:solidFill>
                    <a:srgbClr val="330000"/>
                  </a:solidFill>
                  <a:ln w="9525">
                    <a:noFill/>
                    <a:miter lim="800000"/>
                    <a:headEnd/>
                    <a:tailEnd/>
                  </a:ln>
                </p:spPr>
                <p:txBody>
                  <a:bodyPr/>
                  <a:lstStyle/>
                  <a:p>
                    <a:endParaRPr lang="es-ES"/>
                  </a:p>
                </p:txBody>
              </p:sp>
              <p:sp>
                <p:nvSpPr>
                  <p:cNvPr id="21932" name="Rectangle 7596"/>
                  <p:cNvSpPr>
                    <a:spLocks noChangeArrowheads="1"/>
                  </p:cNvSpPr>
                  <p:nvPr/>
                </p:nvSpPr>
                <p:spPr bwMode="auto">
                  <a:xfrm>
                    <a:off x="1097" y="2847"/>
                    <a:ext cx="1420" cy="1"/>
                  </a:xfrm>
                  <a:prstGeom prst="rect">
                    <a:avLst/>
                  </a:prstGeom>
                  <a:solidFill>
                    <a:srgbClr val="310000"/>
                  </a:solidFill>
                  <a:ln w="9525">
                    <a:noFill/>
                    <a:miter lim="800000"/>
                    <a:headEnd/>
                    <a:tailEnd/>
                  </a:ln>
                </p:spPr>
                <p:txBody>
                  <a:bodyPr/>
                  <a:lstStyle/>
                  <a:p>
                    <a:endParaRPr lang="es-ES"/>
                  </a:p>
                </p:txBody>
              </p:sp>
              <p:sp>
                <p:nvSpPr>
                  <p:cNvPr id="21933" name="Rectangle 7597"/>
                  <p:cNvSpPr>
                    <a:spLocks noChangeArrowheads="1"/>
                  </p:cNvSpPr>
                  <p:nvPr/>
                </p:nvSpPr>
                <p:spPr bwMode="auto">
                  <a:xfrm>
                    <a:off x="1097" y="2848"/>
                    <a:ext cx="1420" cy="3"/>
                  </a:xfrm>
                  <a:prstGeom prst="rect">
                    <a:avLst/>
                  </a:prstGeom>
                  <a:solidFill>
                    <a:srgbClr val="2F0000"/>
                  </a:solidFill>
                  <a:ln w="9525">
                    <a:noFill/>
                    <a:miter lim="800000"/>
                    <a:headEnd/>
                    <a:tailEnd/>
                  </a:ln>
                </p:spPr>
                <p:txBody>
                  <a:bodyPr/>
                  <a:lstStyle/>
                  <a:p>
                    <a:endParaRPr lang="es-ES"/>
                  </a:p>
                </p:txBody>
              </p:sp>
              <p:sp>
                <p:nvSpPr>
                  <p:cNvPr id="21934" name="Rectangle 7598"/>
                  <p:cNvSpPr>
                    <a:spLocks noChangeArrowheads="1"/>
                  </p:cNvSpPr>
                  <p:nvPr/>
                </p:nvSpPr>
                <p:spPr bwMode="auto">
                  <a:xfrm>
                    <a:off x="1097" y="2851"/>
                    <a:ext cx="1420" cy="2"/>
                  </a:xfrm>
                  <a:prstGeom prst="rect">
                    <a:avLst/>
                  </a:prstGeom>
                  <a:solidFill>
                    <a:srgbClr val="2D0000"/>
                  </a:solidFill>
                  <a:ln w="9525">
                    <a:noFill/>
                    <a:miter lim="800000"/>
                    <a:headEnd/>
                    <a:tailEnd/>
                  </a:ln>
                </p:spPr>
                <p:txBody>
                  <a:bodyPr/>
                  <a:lstStyle/>
                  <a:p>
                    <a:endParaRPr lang="es-ES"/>
                  </a:p>
                </p:txBody>
              </p:sp>
              <p:sp>
                <p:nvSpPr>
                  <p:cNvPr id="21935" name="Rectangle 7599"/>
                  <p:cNvSpPr>
                    <a:spLocks noChangeArrowheads="1"/>
                  </p:cNvSpPr>
                  <p:nvPr/>
                </p:nvSpPr>
                <p:spPr bwMode="auto">
                  <a:xfrm>
                    <a:off x="1097" y="2853"/>
                    <a:ext cx="1420" cy="2"/>
                  </a:xfrm>
                  <a:prstGeom prst="rect">
                    <a:avLst/>
                  </a:prstGeom>
                  <a:solidFill>
                    <a:srgbClr val="2B0000"/>
                  </a:solidFill>
                  <a:ln w="9525">
                    <a:noFill/>
                    <a:miter lim="800000"/>
                    <a:headEnd/>
                    <a:tailEnd/>
                  </a:ln>
                </p:spPr>
                <p:txBody>
                  <a:bodyPr/>
                  <a:lstStyle/>
                  <a:p>
                    <a:endParaRPr lang="es-ES"/>
                  </a:p>
                </p:txBody>
              </p:sp>
              <p:sp>
                <p:nvSpPr>
                  <p:cNvPr id="21936" name="Rectangle 7600"/>
                  <p:cNvSpPr>
                    <a:spLocks noChangeArrowheads="1"/>
                  </p:cNvSpPr>
                  <p:nvPr/>
                </p:nvSpPr>
                <p:spPr bwMode="auto">
                  <a:xfrm>
                    <a:off x="1097" y="2855"/>
                    <a:ext cx="1420" cy="2"/>
                  </a:xfrm>
                  <a:prstGeom prst="rect">
                    <a:avLst/>
                  </a:prstGeom>
                  <a:solidFill>
                    <a:srgbClr val="290000"/>
                  </a:solidFill>
                  <a:ln w="9525">
                    <a:noFill/>
                    <a:miter lim="800000"/>
                    <a:headEnd/>
                    <a:tailEnd/>
                  </a:ln>
                </p:spPr>
                <p:txBody>
                  <a:bodyPr/>
                  <a:lstStyle/>
                  <a:p>
                    <a:endParaRPr lang="es-ES"/>
                  </a:p>
                </p:txBody>
              </p:sp>
              <p:sp>
                <p:nvSpPr>
                  <p:cNvPr id="21937" name="Rectangle 7601"/>
                  <p:cNvSpPr>
                    <a:spLocks noChangeArrowheads="1"/>
                  </p:cNvSpPr>
                  <p:nvPr/>
                </p:nvSpPr>
                <p:spPr bwMode="auto">
                  <a:xfrm>
                    <a:off x="1097" y="2857"/>
                    <a:ext cx="1420" cy="1"/>
                  </a:xfrm>
                  <a:prstGeom prst="rect">
                    <a:avLst/>
                  </a:prstGeom>
                  <a:solidFill>
                    <a:srgbClr val="270000"/>
                  </a:solidFill>
                  <a:ln w="9525">
                    <a:noFill/>
                    <a:miter lim="800000"/>
                    <a:headEnd/>
                    <a:tailEnd/>
                  </a:ln>
                </p:spPr>
                <p:txBody>
                  <a:bodyPr/>
                  <a:lstStyle/>
                  <a:p>
                    <a:endParaRPr lang="es-ES"/>
                  </a:p>
                </p:txBody>
              </p:sp>
              <p:sp>
                <p:nvSpPr>
                  <p:cNvPr id="21938" name="Rectangle 7602"/>
                  <p:cNvSpPr>
                    <a:spLocks noChangeArrowheads="1"/>
                  </p:cNvSpPr>
                  <p:nvPr/>
                </p:nvSpPr>
                <p:spPr bwMode="auto">
                  <a:xfrm>
                    <a:off x="1097" y="2858"/>
                    <a:ext cx="1420" cy="2"/>
                  </a:xfrm>
                  <a:prstGeom prst="rect">
                    <a:avLst/>
                  </a:prstGeom>
                  <a:solidFill>
                    <a:srgbClr val="250000"/>
                  </a:solidFill>
                  <a:ln w="9525">
                    <a:noFill/>
                    <a:miter lim="800000"/>
                    <a:headEnd/>
                    <a:tailEnd/>
                  </a:ln>
                </p:spPr>
                <p:txBody>
                  <a:bodyPr/>
                  <a:lstStyle/>
                  <a:p>
                    <a:endParaRPr lang="es-ES"/>
                  </a:p>
                </p:txBody>
              </p:sp>
              <p:sp>
                <p:nvSpPr>
                  <p:cNvPr id="21939" name="Rectangle 7603"/>
                  <p:cNvSpPr>
                    <a:spLocks noChangeArrowheads="1"/>
                  </p:cNvSpPr>
                  <p:nvPr/>
                </p:nvSpPr>
                <p:spPr bwMode="auto">
                  <a:xfrm>
                    <a:off x="1097" y="2860"/>
                    <a:ext cx="1420" cy="2"/>
                  </a:xfrm>
                  <a:prstGeom prst="rect">
                    <a:avLst/>
                  </a:prstGeom>
                  <a:solidFill>
                    <a:srgbClr val="230000"/>
                  </a:solidFill>
                  <a:ln w="9525">
                    <a:noFill/>
                    <a:miter lim="800000"/>
                    <a:headEnd/>
                    <a:tailEnd/>
                  </a:ln>
                </p:spPr>
                <p:txBody>
                  <a:bodyPr/>
                  <a:lstStyle/>
                  <a:p>
                    <a:endParaRPr lang="es-ES"/>
                  </a:p>
                </p:txBody>
              </p:sp>
              <p:sp>
                <p:nvSpPr>
                  <p:cNvPr id="21940" name="Rectangle 7604"/>
                  <p:cNvSpPr>
                    <a:spLocks noChangeArrowheads="1"/>
                  </p:cNvSpPr>
                  <p:nvPr/>
                </p:nvSpPr>
                <p:spPr bwMode="auto">
                  <a:xfrm>
                    <a:off x="1097" y="2862"/>
                    <a:ext cx="1420" cy="4"/>
                  </a:xfrm>
                  <a:prstGeom prst="rect">
                    <a:avLst/>
                  </a:prstGeom>
                  <a:solidFill>
                    <a:srgbClr val="200000"/>
                  </a:solidFill>
                  <a:ln w="9525">
                    <a:noFill/>
                    <a:miter lim="800000"/>
                    <a:headEnd/>
                    <a:tailEnd/>
                  </a:ln>
                </p:spPr>
                <p:txBody>
                  <a:bodyPr/>
                  <a:lstStyle/>
                  <a:p>
                    <a:endParaRPr lang="es-ES"/>
                  </a:p>
                </p:txBody>
              </p:sp>
              <p:sp>
                <p:nvSpPr>
                  <p:cNvPr id="21941" name="Rectangle 7605"/>
                  <p:cNvSpPr>
                    <a:spLocks noChangeArrowheads="1"/>
                  </p:cNvSpPr>
                  <p:nvPr/>
                </p:nvSpPr>
                <p:spPr bwMode="auto">
                  <a:xfrm>
                    <a:off x="1097" y="2866"/>
                    <a:ext cx="1420" cy="1"/>
                  </a:xfrm>
                  <a:prstGeom prst="rect">
                    <a:avLst/>
                  </a:prstGeom>
                  <a:solidFill>
                    <a:srgbClr val="1D0000"/>
                  </a:solidFill>
                  <a:ln w="9525">
                    <a:noFill/>
                    <a:miter lim="800000"/>
                    <a:headEnd/>
                    <a:tailEnd/>
                  </a:ln>
                </p:spPr>
                <p:txBody>
                  <a:bodyPr/>
                  <a:lstStyle/>
                  <a:p>
                    <a:endParaRPr lang="es-ES"/>
                  </a:p>
                </p:txBody>
              </p:sp>
              <p:sp>
                <p:nvSpPr>
                  <p:cNvPr id="21942" name="Rectangle 7606"/>
                  <p:cNvSpPr>
                    <a:spLocks noChangeArrowheads="1"/>
                  </p:cNvSpPr>
                  <p:nvPr/>
                </p:nvSpPr>
                <p:spPr bwMode="auto">
                  <a:xfrm>
                    <a:off x="1097" y="2867"/>
                    <a:ext cx="1420" cy="2"/>
                  </a:xfrm>
                  <a:prstGeom prst="rect">
                    <a:avLst/>
                  </a:prstGeom>
                  <a:solidFill>
                    <a:srgbClr val="1B0000"/>
                  </a:solidFill>
                  <a:ln w="9525">
                    <a:noFill/>
                    <a:miter lim="800000"/>
                    <a:headEnd/>
                    <a:tailEnd/>
                  </a:ln>
                </p:spPr>
                <p:txBody>
                  <a:bodyPr/>
                  <a:lstStyle/>
                  <a:p>
                    <a:endParaRPr lang="es-ES"/>
                  </a:p>
                </p:txBody>
              </p:sp>
              <p:sp>
                <p:nvSpPr>
                  <p:cNvPr id="21943" name="Rectangle 7607"/>
                  <p:cNvSpPr>
                    <a:spLocks noChangeArrowheads="1"/>
                  </p:cNvSpPr>
                  <p:nvPr/>
                </p:nvSpPr>
                <p:spPr bwMode="auto">
                  <a:xfrm>
                    <a:off x="1097" y="2869"/>
                    <a:ext cx="1420" cy="2"/>
                  </a:xfrm>
                  <a:prstGeom prst="rect">
                    <a:avLst/>
                  </a:prstGeom>
                  <a:solidFill>
                    <a:srgbClr val="190000"/>
                  </a:solidFill>
                  <a:ln w="9525">
                    <a:noFill/>
                    <a:miter lim="800000"/>
                    <a:headEnd/>
                    <a:tailEnd/>
                  </a:ln>
                </p:spPr>
                <p:txBody>
                  <a:bodyPr/>
                  <a:lstStyle/>
                  <a:p>
                    <a:endParaRPr lang="es-ES"/>
                  </a:p>
                </p:txBody>
              </p:sp>
              <p:sp>
                <p:nvSpPr>
                  <p:cNvPr id="21944" name="Rectangle 7608"/>
                  <p:cNvSpPr>
                    <a:spLocks noChangeArrowheads="1"/>
                  </p:cNvSpPr>
                  <p:nvPr/>
                </p:nvSpPr>
                <p:spPr bwMode="auto">
                  <a:xfrm>
                    <a:off x="1097" y="2871"/>
                    <a:ext cx="1420" cy="2"/>
                  </a:xfrm>
                  <a:prstGeom prst="rect">
                    <a:avLst/>
                  </a:prstGeom>
                  <a:solidFill>
                    <a:srgbClr val="170000"/>
                  </a:solidFill>
                  <a:ln w="9525">
                    <a:noFill/>
                    <a:miter lim="800000"/>
                    <a:headEnd/>
                    <a:tailEnd/>
                  </a:ln>
                </p:spPr>
                <p:txBody>
                  <a:bodyPr/>
                  <a:lstStyle/>
                  <a:p>
                    <a:endParaRPr lang="es-ES"/>
                  </a:p>
                </p:txBody>
              </p:sp>
              <p:sp>
                <p:nvSpPr>
                  <p:cNvPr id="21945" name="Rectangle 7609"/>
                  <p:cNvSpPr>
                    <a:spLocks noChangeArrowheads="1"/>
                  </p:cNvSpPr>
                  <p:nvPr/>
                </p:nvSpPr>
                <p:spPr bwMode="auto">
                  <a:xfrm>
                    <a:off x="1097" y="2873"/>
                    <a:ext cx="1420" cy="1"/>
                  </a:xfrm>
                  <a:prstGeom prst="rect">
                    <a:avLst/>
                  </a:prstGeom>
                  <a:solidFill>
                    <a:srgbClr val="140000"/>
                  </a:solidFill>
                  <a:ln w="9525">
                    <a:noFill/>
                    <a:miter lim="800000"/>
                    <a:headEnd/>
                    <a:tailEnd/>
                  </a:ln>
                </p:spPr>
                <p:txBody>
                  <a:bodyPr/>
                  <a:lstStyle/>
                  <a:p>
                    <a:endParaRPr lang="es-ES"/>
                  </a:p>
                </p:txBody>
              </p:sp>
              <p:sp>
                <p:nvSpPr>
                  <p:cNvPr id="21946" name="Rectangle 7610"/>
                  <p:cNvSpPr>
                    <a:spLocks noChangeArrowheads="1"/>
                  </p:cNvSpPr>
                  <p:nvPr/>
                </p:nvSpPr>
                <p:spPr bwMode="auto">
                  <a:xfrm>
                    <a:off x="1097" y="2874"/>
                    <a:ext cx="1420" cy="1"/>
                  </a:xfrm>
                  <a:prstGeom prst="rect">
                    <a:avLst/>
                  </a:prstGeom>
                  <a:solidFill>
                    <a:srgbClr val="120000"/>
                  </a:solidFill>
                  <a:ln w="9525">
                    <a:noFill/>
                    <a:miter lim="800000"/>
                    <a:headEnd/>
                    <a:tailEnd/>
                  </a:ln>
                </p:spPr>
                <p:txBody>
                  <a:bodyPr/>
                  <a:lstStyle/>
                  <a:p>
                    <a:endParaRPr lang="es-ES"/>
                  </a:p>
                </p:txBody>
              </p:sp>
              <p:sp>
                <p:nvSpPr>
                  <p:cNvPr id="21947" name="Rectangle 7611"/>
                  <p:cNvSpPr>
                    <a:spLocks noChangeArrowheads="1"/>
                  </p:cNvSpPr>
                  <p:nvPr/>
                </p:nvSpPr>
                <p:spPr bwMode="auto">
                  <a:xfrm>
                    <a:off x="1097" y="2875"/>
                    <a:ext cx="1420" cy="2"/>
                  </a:xfrm>
                  <a:prstGeom prst="rect">
                    <a:avLst/>
                  </a:prstGeom>
                  <a:solidFill>
                    <a:srgbClr val="0F0000"/>
                  </a:solidFill>
                  <a:ln w="9525">
                    <a:noFill/>
                    <a:miter lim="800000"/>
                    <a:headEnd/>
                    <a:tailEnd/>
                  </a:ln>
                </p:spPr>
                <p:txBody>
                  <a:bodyPr/>
                  <a:lstStyle/>
                  <a:p>
                    <a:endParaRPr lang="es-ES"/>
                  </a:p>
                </p:txBody>
              </p:sp>
              <p:sp>
                <p:nvSpPr>
                  <p:cNvPr id="21948" name="Rectangle 7612"/>
                  <p:cNvSpPr>
                    <a:spLocks noChangeArrowheads="1"/>
                  </p:cNvSpPr>
                  <p:nvPr/>
                </p:nvSpPr>
                <p:spPr bwMode="auto">
                  <a:xfrm>
                    <a:off x="1097" y="2877"/>
                    <a:ext cx="1420" cy="1"/>
                  </a:xfrm>
                  <a:prstGeom prst="rect">
                    <a:avLst/>
                  </a:prstGeom>
                  <a:solidFill>
                    <a:srgbClr val="0C0000"/>
                  </a:solidFill>
                  <a:ln w="9525">
                    <a:noFill/>
                    <a:miter lim="800000"/>
                    <a:headEnd/>
                    <a:tailEnd/>
                  </a:ln>
                </p:spPr>
                <p:txBody>
                  <a:bodyPr/>
                  <a:lstStyle/>
                  <a:p>
                    <a:endParaRPr lang="es-ES"/>
                  </a:p>
                </p:txBody>
              </p:sp>
              <p:sp>
                <p:nvSpPr>
                  <p:cNvPr id="21949" name="Rectangle 7613"/>
                  <p:cNvSpPr>
                    <a:spLocks noChangeArrowheads="1"/>
                  </p:cNvSpPr>
                  <p:nvPr/>
                </p:nvSpPr>
                <p:spPr bwMode="auto">
                  <a:xfrm>
                    <a:off x="1097" y="2878"/>
                    <a:ext cx="1420" cy="1"/>
                  </a:xfrm>
                  <a:prstGeom prst="rect">
                    <a:avLst/>
                  </a:prstGeom>
                  <a:solidFill>
                    <a:srgbClr val="090000"/>
                  </a:solidFill>
                  <a:ln w="9525">
                    <a:noFill/>
                    <a:miter lim="800000"/>
                    <a:headEnd/>
                    <a:tailEnd/>
                  </a:ln>
                </p:spPr>
                <p:txBody>
                  <a:bodyPr/>
                  <a:lstStyle/>
                  <a:p>
                    <a:endParaRPr lang="es-ES"/>
                  </a:p>
                </p:txBody>
              </p:sp>
              <p:sp>
                <p:nvSpPr>
                  <p:cNvPr id="21950" name="Rectangle 7614"/>
                  <p:cNvSpPr>
                    <a:spLocks noChangeArrowheads="1"/>
                  </p:cNvSpPr>
                  <p:nvPr/>
                </p:nvSpPr>
                <p:spPr bwMode="auto">
                  <a:xfrm>
                    <a:off x="1097" y="2878"/>
                    <a:ext cx="1420" cy="1"/>
                  </a:xfrm>
                  <a:prstGeom prst="rect">
                    <a:avLst/>
                  </a:prstGeom>
                  <a:solidFill>
                    <a:srgbClr val="050000"/>
                  </a:solidFill>
                  <a:ln w="9525">
                    <a:noFill/>
                    <a:miter lim="800000"/>
                    <a:headEnd/>
                    <a:tailEnd/>
                  </a:ln>
                </p:spPr>
                <p:txBody>
                  <a:bodyPr/>
                  <a:lstStyle/>
                  <a:p>
                    <a:endParaRPr lang="es-ES"/>
                  </a:p>
                </p:txBody>
              </p:sp>
              <p:sp>
                <p:nvSpPr>
                  <p:cNvPr id="21951" name="Rectangle 7615"/>
                  <p:cNvSpPr>
                    <a:spLocks noChangeArrowheads="1"/>
                  </p:cNvSpPr>
                  <p:nvPr/>
                </p:nvSpPr>
                <p:spPr bwMode="auto">
                  <a:xfrm>
                    <a:off x="1097" y="2879"/>
                    <a:ext cx="1420" cy="1"/>
                  </a:xfrm>
                  <a:prstGeom prst="rect">
                    <a:avLst/>
                  </a:prstGeom>
                  <a:solidFill>
                    <a:srgbClr val="000000"/>
                  </a:solidFill>
                  <a:ln w="9525">
                    <a:noFill/>
                    <a:miter lim="800000"/>
                    <a:headEnd/>
                    <a:tailEnd/>
                  </a:ln>
                </p:spPr>
                <p:txBody>
                  <a:bodyPr/>
                  <a:lstStyle/>
                  <a:p>
                    <a:endParaRPr lang="es-ES"/>
                  </a:p>
                </p:txBody>
              </p:sp>
            </p:grpSp>
            <p:sp>
              <p:nvSpPr>
                <p:cNvPr id="21952" name="Rectangle 7616"/>
                <p:cNvSpPr>
                  <a:spLocks noChangeArrowheads="1"/>
                </p:cNvSpPr>
                <p:nvPr/>
              </p:nvSpPr>
              <p:spPr bwMode="auto">
                <a:xfrm>
                  <a:off x="1321" y="2552"/>
                  <a:ext cx="840" cy="94"/>
                </a:xfrm>
                <a:prstGeom prst="rect">
                  <a:avLst/>
                </a:prstGeom>
                <a:noFill/>
                <a:ln w="9525">
                  <a:noFill/>
                  <a:miter lim="800000"/>
                  <a:headEnd/>
                  <a:tailEnd/>
                </a:ln>
              </p:spPr>
              <p:txBody>
                <a:bodyPr wrap="none" lIns="0" tIns="0" rIns="0" bIns="0">
                  <a:spAutoFit/>
                </a:bodyPr>
                <a:lstStyle/>
                <a:p>
                  <a:r>
                    <a:rPr lang="en-US" sz="500" b="1">
                      <a:solidFill>
                        <a:srgbClr val="FFFFFF"/>
                      </a:solidFill>
                      <a:latin typeface="Arial" charset="0"/>
                    </a:rPr>
                    <a:t>2. ABASTECIMIENTO</a:t>
                  </a:r>
                  <a:endParaRPr lang="es-ES">
                    <a:latin typeface="Arial" charset="0"/>
                  </a:endParaRPr>
                </a:p>
              </p:txBody>
            </p:sp>
            <p:grpSp>
              <p:nvGrpSpPr>
                <p:cNvPr id="21953" name="Group 7617"/>
                <p:cNvGrpSpPr>
                  <a:grpSpLocks/>
                </p:cNvGrpSpPr>
                <p:nvPr/>
              </p:nvGrpSpPr>
              <p:grpSpPr bwMode="auto">
                <a:xfrm>
                  <a:off x="1354" y="3782"/>
                  <a:ext cx="4992" cy="213"/>
                  <a:chOff x="1354" y="3782"/>
                  <a:chExt cx="4992" cy="213"/>
                </a:xfrm>
              </p:grpSpPr>
              <p:grpSp>
                <p:nvGrpSpPr>
                  <p:cNvPr id="21954" name="Group 7618"/>
                  <p:cNvGrpSpPr>
                    <a:grpSpLocks/>
                  </p:cNvGrpSpPr>
                  <p:nvPr/>
                </p:nvGrpSpPr>
                <p:grpSpPr bwMode="auto">
                  <a:xfrm>
                    <a:off x="1355" y="3782"/>
                    <a:ext cx="4991" cy="212"/>
                    <a:chOff x="1355" y="3782"/>
                    <a:chExt cx="4991" cy="212"/>
                  </a:xfrm>
                </p:grpSpPr>
                <p:sp>
                  <p:nvSpPr>
                    <p:cNvPr id="21955" name="Freeform 7619"/>
                    <p:cNvSpPr>
                      <a:spLocks/>
                    </p:cNvSpPr>
                    <p:nvPr/>
                  </p:nvSpPr>
                  <p:spPr bwMode="auto">
                    <a:xfrm>
                      <a:off x="1355" y="3782"/>
                      <a:ext cx="4933" cy="54"/>
                    </a:xfrm>
                    <a:custGeom>
                      <a:avLst/>
                      <a:gdLst/>
                      <a:ahLst/>
                      <a:cxnLst>
                        <a:cxn ang="0">
                          <a:pos x="4887" y="54"/>
                        </a:cxn>
                        <a:cxn ang="0">
                          <a:pos x="0" y="54"/>
                        </a:cxn>
                        <a:cxn ang="0">
                          <a:pos x="45" y="0"/>
                        </a:cxn>
                        <a:cxn ang="0">
                          <a:pos x="4933" y="0"/>
                        </a:cxn>
                        <a:cxn ang="0">
                          <a:pos x="4887" y="54"/>
                        </a:cxn>
                      </a:cxnLst>
                      <a:rect l="0" t="0" r="r" b="b"/>
                      <a:pathLst>
                        <a:path w="4933" h="54">
                          <a:moveTo>
                            <a:pt x="4887" y="54"/>
                          </a:moveTo>
                          <a:lnTo>
                            <a:pt x="0" y="54"/>
                          </a:lnTo>
                          <a:lnTo>
                            <a:pt x="45" y="0"/>
                          </a:lnTo>
                          <a:lnTo>
                            <a:pt x="4933" y="0"/>
                          </a:lnTo>
                          <a:lnTo>
                            <a:pt x="4887" y="54"/>
                          </a:lnTo>
                          <a:close/>
                        </a:path>
                      </a:pathLst>
                    </a:custGeom>
                    <a:solidFill>
                      <a:srgbClr val="790000"/>
                    </a:solidFill>
                    <a:ln w="9525">
                      <a:noFill/>
                      <a:round/>
                      <a:headEnd/>
                      <a:tailEnd/>
                    </a:ln>
                  </p:spPr>
                  <p:txBody>
                    <a:bodyPr/>
                    <a:lstStyle/>
                    <a:p>
                      <a:endParaRPr lang="es-ES"/>
                    </a:p>
                  </p:txBody>
                </p:sp>
                <p:sp>
                  <p:nvSpPr>
                    <p:cNvPr id="21956" name="Line 7620"/>
                    <p:cNvSpPr>
                      <a:spLocks noChangeShapeType="1"/>
                    </p:cNvSpPr>
                    <p:nvPr/>
                  </p:nvSpPr>
                  <p:spPr bwMode="auto">
                    <a:xfrm flipV="1">
                      <a:off x="6242" y="3782"/>
                      <a:ext cx="46" cy="54"/>
                    </a:xfrm>
                    <a:prstGeom prst="line">
                      <a:avLst/>
                    </a:prstGeom>
                    <a:noFill/>
                    <a:ln w="635">
                      <a:solidFill>
                        <a:srgbClr val="790000"/>
                      </a:solidFill>
                      <a:miter lim="800000"/>
                      <a:headEnd/>
                      <a:tailEnd/>
                    </a:ln>
                  </p:spPr>
                  <p:txBody>
                    <a:bodyPr/>
                    <a:lstStyle/>
                    <a:p>
                      <a:endParaRPr lang="es-ES"/>
                    </a:p>
                  </p:txBody>
                </p:sp>
                <p:sp>
                  <p:nvSpPr>
                    <p:cNvPr id="21957" name="Freeform 7621"/>
                    <p:cNvSpPr>
                      <a:spLocks/>
                    </p:cNvSpPr>
                    <p:nvPr/>
                  </p:nvSpPr>
                  <p:spPr bwMode="auto">
                    <a:xfrm>
                      <a:off x="6242" y="3861"/>
                      <a:ext cx="104" cy="133"/>
                    </a:xfrm>
                    <a:custGeom>
                      <a:avLst/>
                      <a:gdLst/>
                      <a:ahLst/>
                      <a:cxnLst>
                        <a:cxn ang="0">
                          <a:pos x="0" y="133"/>
                        </a:cxn>
                        <a:cxn ang="0">
                          <a:pos x="58" y="54"/>
                        </a:cxn>
                        <a:cxn ang="0">
                          <a:pos x="104" y="0"/>
                        </a:cxn>
                        <a:cxn ang="0">
                          <a:pos x="46" y="79"/>
                        </a:cxn>
                        <a:cxn ang="0">
                          <a:pos x="0" y="133"/>
                        </a:cxn>
                      </a:cxnLst>
                      <a:rect l="0" t="0" r="r" b="b"/>
                      <a:pathLst>
                        <a:path w="104" h="133">
                          <a:moveTo>
                            <a:pt x="0" y="133"/>
                          </a:moveTo>
                          <a:lnTo>
                            <a:pt x="58" y="54"/>
                          </a:lnTo>
                          <a:lnTo>
                            <a:pt x="104" y="0"/>
                          </a:lnTo>
                          <a:lnTo>
                            <a:pt x="46" y="79"/>
                          </a:lnTo>
                          <a:lnTo>
                            <a:pt x="0" y="133"/>
                          </a:lnTo>
                          <a:close/>
                        </a:path>
                      </a:pathLst>
                    </a:custGeom>
                    <a:solidFill>
                      <a:srgbClr val="A50000"/>
                    </a:solidFill>
                    <a:ln w="9525">
                      <a:noFill/>
                      <a:round/>
                      <a:headEnd/>
                      <a:tailEnd/>
                    </a:ln>
                  </p:spPr>
                  <p:txBody>
                    <a:bodyPr/>
                    <a:lstStyle/>
                    <a:p>
                      <a:endParaRPr lang="es-ES"/>
                    </a:p>
                  </p:txBody>
                </p:sp>
                <p:sp>
                  <p:nvSpPr>
                    <p:cNvPr id="21958" name="Line 7622"/>
                    <p:cNvSpPr>
                      <a:spLocks noChangeShapeType="1"/>
                    </p:cNvSpPr>
                    <p:nvPr/>
                  </p:nvSpPr>
                  <p:spPr bwMode="auto">
                    <a:xfrm flipV="1">
                      <a:off x="6242" y="3940"/>
                      <a:ext cx="46" cy="54"/>
                    </a:xfrm>
                    <a:prstGeom prst="line">
                      <a:avLst/>
                    </a:prstGeom>
                    <a:noFill/>
                    <a:ln w="635">
                      <a:solidFill>
                        <a:srgbClr val="A50000"/>
                      </a:solidFill>
                      <a:miter lim="800000"/>
                      <a:headEnd/>
                      <a:tailEnd/>
                    </a:ln>
                  </p:spPr>
                  <p:txBody>
                    <a:bodyPr/>
                    <a:lstStyle/>
                    <a:p>
                      <a:endParaRPr lang="es-ES"/>
                    </a:p>
                  </p:txBody>
                </p:sp>
                <p:sp>
                  <p:nvSpPr>
                    <p:cNvPr id="21959" name="Freeform 7623"/>
                    <p:cNvSpPr>
                      <a:spLocks/>
                    </p:cNvSpPr>
                    <p:nvPr/>
                  </p:nvSpPr>
                  <p:spPr bwMode="auto">
                    <a:xfrm>
                      <a:off x="6242" y="3782"/>
                      <a:ext cx="104" cy="133"/>
                    </a:xfrm>
                    <a:custGeom>
                      <a:avLst/>
                      <a:gdLst/>
                      <a:ahLst/>
                      <a:cxnLst>
                        <a:cxn ang="0">
                          <a:pos x="58" y="133"/>
                        </a:cxn>
                        <a:cxn ang="0">
                          <a:pos x="0" y="54"/>
                        </a:cxn>
                        <a:cxn ang="0">
                          <a:pos x="46" y="0"/>
                        </a:cxn>
                        <a:cxn ang="0">
                          <a:pos x="104" y="79"/>
                        </a:cxn>
                        <a:cxn ang="0">
                          <a:pos x="58" y="133"/>
                        </a:cxn>
                      </a:cxnLst>
                      <a:rect l="0" t="0" r="r" b="b"/>
                      <a:pathLst>
                        <a:path w="104" h="133">
                          <a:moveTo>
                            <a:pt x="58" y="133"/>
                          </a:moveTo>
                          <a:lnTo>
                            <a:pt x="0" y="54"/>
                          </a:lnTo>
                          <a:lnTo>
                            <a:pt x="46" y="0"/>
                          </a:lnTo>
                          <a:lnTo>
                            <a:pt x="104" y="79"/>
                          </a:lnTo>
                          <a:lnTo>
                            <a:pt x="58" y="133"/>
                          </a:lnTo>
                          <a:close/>
                        </a:path>
                      </a:pathLst>
                    </a:custGeom>
                    <a:solidFill>
                      <a:srgbClr val="A50000"/>
                    </a:solidFill>
                    <a:ln w="9525">
                      <a:noFill/>
                      <a:round/>
                      <a:headEnd/>
                      <a:tailEnd/>
                    </a:ln>
                  </p:spPr>
                  <p:txBody>
                    <a:bodyPr/>
                    <a:lstStyle/>
                    <a:p>
                      <a:endParaRPr lang="es-ES"/>
                    </a:p>
                  </p:txBody>
                </p:sp>
                <p:sp>
                  <p:nvSpPr>
                    <p:cNvPr id="21960" name="Line 7624"/>
                    <p:cNvSpPr>
                      <a:spLocks noChangeShapeType="1"/>
                    </p:cNvSpPr>
                    <p:nvPr/>
                  </p:nvSpPr>
                  <p:spPr bwMode="auto">
                    <a:xfrm flipV="1">
                      <a:off x="6300" y="3861"/>
                      <a:ext cx="46" cy="54"/>
                    </a:xfrm>
                    <a:prstGeom prst="line">
                      <a:avLst/>
                    </a:prstGeom>
                    <a:noFill/>
                    <a:ln w="635">
                      <a:solidFill>
                        <a:srgbClr val="A50000"/>
                      </a:solidFill>
                      <a:miter lim="800000"/>
                      <a:headEnd/>
                      <a:tailEnd/>
                    </a:ln>
                  </p:spPr>
                  <p:txBody>
                    <a:bodyPr/>
                    <a:lstStyle/>
                    <a:p>
                      <a:endParaRPr lang="es-ES"/>
                    </a:p>
                  </p:txBody>
                </p:sp>
              </p:grpSp>
              <p:sp>
                <p:nvSpPr>
                  <p:cNvPr id="21961" name="Rectangle 7625"/>
                  <p:cNvSpPr>
                    <a:spLocks noChangeArrowheads="1"/>
                  </p:cNvSpPr>
                  <p:nvPr/>
                </p:nvSpPr>
                <p:spPr bwMode="auto">
                  <a:xfrm>
                    <a:off x="1354" y="3836"/>
                    <a:ext cx="4946" cy="1"/>
                  </a:xfrm>
                  <a:prstGeom prst="rect">
                    <a:avLst/>
                  </a:prstGeom>
                  <a:solidFill>
                    <a:srgbClr val="000000"/>
                  </a:solidFill>
                  <a:ln w="9525">
                    <a:noFill/>
                    <a:miter lim="800000"/>
                    <a:headEnd/>
                    <a:tailEnd/>
                  </a:ln>
                </p:spPr>
                <p:txBody>
                  <a:bodyPr/>
                  <a:lstStyle/>
                  <a:p>
                    <a:endParaRPr lang="es-ES"/>
                  </a:p>
                </p:txBody>
              </p:sp>
              <p:sp>
                <p:nvSpPr>
                  <p:cNvPr id="21962" name="Rectangle 7626"/>
                  <p:cNvSpPr>
                    <a:spLocks noChangeArrowheads="1"/>
                  </p:cNvSpPr>
                  <p:nvPr/>
                </p:nvSpPr>
                <p:spPr bwMode="auto">
                  <a:xfrm>
                    <a:off x="1354" y="3837"/>
                    <a:ext cx="4946" cy="1"/>
                  </a:xfrm>
                  <a:prstGeom prst="rect">
                    <a:avLst/>
                  </a:prstGeom>
                  <a:solidFill>
                    <a:srgbClr val="080000"/>
                  </a:solidFill>
                  <a:ln w="9525">
                    <a:noFill/>
                    <a:miter lim="800000"/>
                    <a:headEnd/>
                    <a:tailEnd/>
                  </a:ln>
                </p:spPr>
                <p:txBody>
                  <a:bodyPr/>
                  <a:lstStyle/>
                  <a:p>
                    <a:endParaRPr lang="es-ES"/>
                  </a:p>
                </p:txBody>
              </p:sp>
              <p:sp>
                <p:nvSpPr>
                  <p:cNvPr id="21963" name="Rectangle 7627"/>
                  <p:cNvSpPr>
                    <a:spLocks noChangeArrowheads="1"/>
                  </p:cNvSpPr>
                  <p:nvPr/>
                </p:nvSpPr>
                <p:spPr bwMode="auto">
                  <a:xfrm>
                    <a:off x="1354" y="3837"/>
                    <a:ext cx="4946" cy="1"/>
                  </a:xfrm>
                  <a:prstGeom prst="rect">
                    <a:avLst/>
                  </a:prstGeom>
                  <a:solidFill>
                    <a:srgbClr val="100000"/>
                  </a:solidFill>
                  <a:ln w="9525">
                    <a:noFill/>
                    <a:miter lim="800000"/>
                    <a:headEnd/>
                    <a:tailEnd/>
                  </a:ln>
                </p:spPr>
                <p:txBody>
                  <a:bodyPr/>
                  <a:lstStyle/>
                  <a:p>
                    <a:endParaRPr lang="es-ES"/>
                  </a:p>
                </p:txBody>
              </p:sp>
              <p:sp>
                <p:nvSpPr>
                  <p:cNvPr id="21964" name="Rectangle 7628"/>
                  <p:cNvSpPr>
                    <a:spLocks noChangeArrowheads="1"/>
                  </p:cNvSpPr>
                  <p:nvPr/>
                </p:nvSpPr>
                <p:spPr bwMode="auto">
                  <a:xfrm>
                    <a:off x="1354" y="3838"/>
                    <a:ext cx="4946" cy="1"/>
                  </a:xfrm>
                  <a:prstGeom prst="rect">
                    <a:avLst/>
                  </a:prstGeom>
                  <a:solidFill>
                    <a:srgbClr val="170000"/>
                  </a:solidFill>
                  <a:ln w="9525">
                    <a:noFill/>
                    <a:miter lim="800000"/>
                    <a:headEnd/>
                    <a:tailEnd/>
                  </a:ln>
                </p:spPr>
                <p:txBody>
                  <a:bodyPr/>
                  <a:lstStyle/>
                  <a:p>
                    <a:endParaRPr lang="es-ES"/>
                  </a:p>
                </p:txBody>
              </p:sp>
              <p:sp>
                <p:nvSpPr>
                  <p:cNvPr id="21965" name="Rectangle 7629"/>
                  <p:cNvSpPr>
                    <a:spLocks noChangeArrowheads="1"/>
                  </p:cNvSpPr>
                  <p:nvPr/>
                </p:nvSpPr>
                <p:spPr bwMode="auto">
                  <a:xfrm>
                    <a:off x="1354" y="3839"/>
                    <a:ext cx="4946" cy="1"/>
                  </a:xfrm>
                  <a:prstGeom prst="rect">
                    <a:avLst/>
                  </a:prstGeom>
                  <a:solidFill>
                    <a:srgbClr val="1A0000"/>
                  </a:solidFill>
                  <a:ln w="9525">
                    <a:noFill/>
                    <a:miter lim="800000"/>
                    <a:headEnd/>
                    <a:tailEnd/>
                  </a:ln>
                </p:spPr>
                <p:txBody>
                  <a:bodyPr/>
                  <a:lstStyle/>
                  <a:p>
                    <a:endParaRPr lang="es-ES"/>
                  </a:p>
                </p:txBody>
              </p:sp>
              <p:sp>
                <p:nvSpPr>
                  <p:cNvPr id="21966" name="Rectangle 7630"/>
                  <p:cNvSpPr>
                    <a:spLocks noChangeArrowheads="1"/>
                  </p:cNvSpPr>
                  <p:nvPr/>
                </p:nvSpPr>
                <p:spPr bwMode="auto">
                  <a:xfrm>
                    <a:off x="1354" y="3840"/>
                    <a:ext cx="4946" cy="1"/>
                  </a:xfrm>
                  <a:prstGeom prst="rect">
                    <a:avLst/>
                  </a:prstGeom>
                  <a:solidFill>
                    <a:srgbClr val="1E0000"/>
                  </a:solidFill>
                  <a:ln w="9525">
                    <a:noFill/>
                    <a:miter lim="800000"/>
                    <a:headEnd/>
                    <a:tailEnd/>
                  </a:ln>
                </p:spPr>
                <p:txBody>
                  <a:bodyPr/>
                  <a:lstStyle/>
                  <a:p>
                    <a:endParaRPr lang="es-ES"/>
                  </a:p>
                </p:txBody>
              </p:sp>
              <p:sp>
                <p:nvSpPr>
                  <p:cNvPr id="21967" name="Rectangle 7631"/>
                  <p:cNvSpPr>
                    <a:spLocks noChangeArrowheads="1"/>
                  </p:cNvSpPr>
                  <p:nvPr/>
                </p:nvSpPr>
                <p:spPr bwMode="auto">
                  <a:xfrm>
                    <a:off x="1354" y="3841"/>
                    <a:ext cx="4946" cy="1"/>
                  </a:xfrm>
                  <a:prstGeom prst="rect">
                    <a:avLst/>
                  </a:prstGeom>
                  <a:solidFill>
                    <a:srgbClr val="210000"/>
                  </a:solidFill>
                  <a:ln w="9525">
                    <a:noFill/>
                    <a:miter lim="800000"/>
                    <a:headEnd/>
                    <a:tailEnd/>
                  </a:ln>
                </p:spPr>
                <p:txBody>
                  <a:bodyPr/>
                  <a:lstStyle/>
                  <a:p>
                    <a:endParaRPr lang="es-ES"/>
                  </a:p>
                </p:txBody>
              </p:sp>
              <p:sp>
                <p:nvSpPr>
                  <p:cNvPr id="21968" name="Rectangle 7632"/>
                  <p:cNvSpPr>
                    <a:spLocks noChangeArrowheads="1"/>
                  </p:cNvSpPr>
                  <p:nvPr/>
                </p:nvSpPr>
                <p:spPr bwMode="auto">
                  <a:xfrm>
                    <a:off x="1354" y="3842"/>
                    <a:ext cx="4946" cy="1"/>
                  </a:xfrm>
                  <a:prstGeom prst="rect">
                    <a:avLst/>
                  </a:prstGeom>
                  <a:solidFill>
                    <a:srgbClr val="240000"/>
                  </a:solidFill>
                  <a:ln w="9525">
                    <a:noFill/>
                    <a:miter lim="800000"/>
                    <a:headEnd/>
                    <a:tailEnd/>
                  </a:ln>
                </p:spPr>
                <p:txBody>
                  <a:bodyPr/>
                  <a:lstStyle/>
                  <a:p>
                    <a:endParaRPr lang="es-ES"/>
                  </a:p>
                </p:txBody>
              </p:sp>
              <p:sp>
                <p:nvSpPr>
                  <p:cNvPr id="21969" name="Rectangle 7633"/>
                  <p:cNvSpPr>
                    <a:spLocks noChangeArrowheads="1"/>
                  </p:cNvSpPr>
                  <p:nvPr/>
                </p:nvSpPr>
                <p:spPr bwMode="auto">
                  <a:xfrm>
                    <a:off x="1354" y="3843"/>
                    <a:ext cx="4946" cy="1"/>
                  </a:xfrm>
                  <a:prstGeom prst="rect">
                    <a:avLst/>
                  </a:prstGeom>
                  <a:solidFill>
                    <a:srgbClr val="280000"/>
                  </a:solidFill>
                  <a:ln w="9525">
                    <a:noFill/>
                    <a:miter lim="800000"/>
                    <a:headEnd/>
                    <a:tailEnd/>
                  </a:ln>
                </p:spPr>
                <p:txBody>
                  <a:bodyPr/>
                  <a:lstStyle/>
                  <a:p>
                    <a:endParaRPr lang="es-ES"/>
                  </a:p>
                </p:txBody>
              </p:sp>
              <p:sp>
                <p:nvSpPr>
                  <p:cNvPr id="21970" name="Rectangle 7634"/>
                  <p:cNvSpPr>
                    <a:spLocks noChangeArrowheads="1"/>
                  </p:cNvSpPr>
                  <p:nvPr/>
                </p:nvSpPr>
                <p:spPr bwMode="auto">
                  <a:xfrm>
                    <a:off x="1354" y="3843"/>
                    <a:ext cx="4946" cy="1"/>
                  </a:xfrm>
                  <a:prstGeom prst="rect">
                    <a:avLst/>
                  </a:prstGeom>
                  <a:solidFill>
                    <a:srgbClr val="2B0000"/>
                  </a:solidFill>
                  <a:ln w="9525">
                    <a:noFill/>
                    <a:miter lim="800000"/>
                    <a:headEnd/>
                    <a:tailEnd/>
                  </a:ln>
                </p:spPr>
                <p:txBody>
                  <a:bodyPr/>
                  <a:lstStyle/>
                  <a:p>
                    <a:endParaRPr lang="es-ES"/>
                  </a:p>
                </p:txBody>
              </p:sp>
              <p:sp>
                <p:nvSpPr>
                  <p:cNvPr id="21971" name="Rectangle 7635"/>
                  <p:cNvSpPr>
                    <a:spLocks noChangeArrowheads="1"/>
                  </p:cNvSpPr>
                  <p:nvPr/>
                </p:nvSpPr>
                <p:spPr bwMode="auto">
                  <a:xfrm>
                    <a:off x="1354" y="3844"/>
                    <a:ext cx="4946" cy="1"/>
                  </a:xfrm>
                  <a:prstGeom prst="rect">
                    <a:avLst/>
                  </a:prstGeom>
                  <a:solidFill>
                    <a:srgbClr val="2E0000"/>
                  </a:solidFill>
                  <a:ln w="9525">
                    <a:noFill/>
                    <a:miter lim="800000"/>
                    <a:headEnd/>
                    <a:tailEnd/>
                  </a:ln>
                </p:spPr>
                <p:txBody>
                  <a:bodyPr/>
                  <a:lstStyle/>
                  <a:p>
                    <a:endParaRPr lang="es-ES"/>
                  </a:p>
                </p:txBody>
              </p:sp>
              <p:sp>
                <p:nvSpPr>
                  <p:cNvPr id="21972" name="Rectangle 7636"/>
                  <p:cNvSpPr>
                    <a:spLocks noChangeArrowheads="1"/>
                  </p:cNvSpPr>
                  <p:nvPr/>
                </p:nvSpPr>
                <p:spPr bwMode="auto">
                  <a:xfrm>
                    <a:off x="1354" y="3845"/>
                    <a:ext cx="4946" cy="1"/>
                  </a:xfrm>
                  <a:prstGeom prst="rect">
                    <a:avLst/>
                  </a:prstGeom>
                  <a:solidFill>
                    <a:srgbClr val="300000"/>
                  </a:solidFill>
                  <a:ln w="9525">
                    <a:noFill/>
                    <a:miter lim="800000"/>
                    <a:headEnd/>
                    <a:tailEnd/>
                  </a:ln>
                </p:spPr>
                <p:txBody>
                  <a:bodyPr/>
                  <a:lstStyle/>
                  <a:p>
                    <a:endParaRPr lang="es-ES"/>
                  </a:p>
                </p:txBody>
              </p:sp>
              <p:sp>
                <p:nvSpPr>
                  <p:cNvPr id="21973" name="Rectangle 7637"/>
                  <p:cNvSpPr>
                    <a:spLocks noChangeArrowheads="1"/>
                  </p:cNvSpPr>
                  <p:nvPr/>
                </p:nvSpPr>
                <p:spPr bwMode="auto">
                  <a:xfrm>
                    <a:off x="1354" y="3846"/>
                    <a:ext cx="4946" cy="1"/>
                  </a:xfrm>
                  <a:prstGeom prst="rect">
                    <a:avLst/>
                  </a:prstGeom>
                  <a:solidFill>
                    <a:srgbClr val="330000"/>
                  </a:solidFill>
                  <a:ln w="9525">
                    <a:noFill/>
                    <a:miter lim="800000"/>
                    <a:headEnd/>
                    <a:tailEnd/>
                  </a:ln>
                </p:spPr>
                <p:txBody>
                  <a:bodyPr/>
                  <a:lstStyle/>
                  <a:p>
                    <a:endParaRPr lang="es-ES"/>
                  </a:p>
                </p:txBody>
              </p:sp>
              <p:sp>
                <p:nvSpPr>
                  <p:cNvPr id="21974" name="Rectangle 7638"/>
                  <p:cNvSpPr>
                    <a:spLocks noChangeArrowheads="1"/>
                  </p:cNvSpPr>
                  <p:nvPr/>
                </p:nvSpPr>
                <p:spPr bwMode="auto">
                  <a:xfrm>
                    <a:off x="1354" y="3847"/>
                    <a:ext cx="4946" cy="1"/>
                  </a:xfrm>
                  <a:prstGeom prst="rect">
                    <a:avLst/>
                  </a:prstGeom>
                  <a:solidFill>
                    <a:srgbClr val="370000"/>
                  </a:solidFill>
                  <a:ln w="9525">
                    <a:noFill/>
                    <a:miter lim="800000"/>
                    <a:headEnd/>
                    <a:tailEnd/>
                  </a:ln>
                </p:spPr>
                <p:txBody>
                  <a:bodyPr/>
                  <a:lstStyle/>
                  <a:p>
                    <a:endParaRPr lang="es-ES"/>
                  </a:p>
                </p:txBody>
              </p:sp>
              <p:sp>
                <p:nvSpPr>
                  <p:cNvPr id="21975" name="Rectangle 7639"/>
                  <p:cNvSpPr>
                    <a:spLocks noChangeArrowheads="1"/>
                  </p:cNvSpPr>
                  <p:nvPr/>
                </p:nvSpPr>
                <p:spPr bwMode="auto">
                  <a:xfrm>
                    <a:off x="1354" y="3848"/>
                    <a:ext cx="4946" cy="1"/>
                  </a:xfrm>
                  <a:prstGeom prst="rect">
                    <a:avLst/>
                  </a:prstGeom>
                  <a:solidFill>
                    <a:srgbClr val="3A0000"/>
                  </a:solidFill>
                  <a:ln w="9525">
                    <a:noFill/>
                    <a:miter lim="800000"/>
                    <a:headEnd/>
                    <a:tailEnd/>
                  </a:ln>
                </p:spPr>
                <p:txBody>
                  <a:bodyPr/>
                  <a:lstStyle/>
                  <a:p>
                    <a:endParaRPr lang="es-ES"/>
                  </a:p>
                </p:txBody>
              </p:sp>
              <p:sp>
                <p:nvSpPr>
                  <p:cNvPr id="21976" name="Rectangle 7640"/>
                  <p:cNvSpPr>
                    <a:spLocks noChangeArrowheads="1"/>
                  </p:cNvSpPr>
                  <p:nvPr/>
                </p:nvSpPr>
                <p:spPr bwMode="auto">
                  <a:xfrm>
                    <a:off x="1354" y="3849"/>
                    <a:ext cx="4946" cy="1"/>
                  </a:xfrm>
                  <a:prstGeom prst="rect">
                    <a:avLst/>
                  </a:prstGeom>
                  <a:solidFill>
                    <a:srgbClr val="3D0000"/>
                  </a:solidFill>
                  <a:ln w="9525">
                    <a:noFill/>
                    <a:miter lim="800000"/>
                    <a:headEnd/>
                    <a:tailEnd/>
                  </a:ln>
                </p:spPr>
                <p:txBody>
                  <a:bodyPr/>
                  <a:lstStyle/>
                  <a:p>
                    <a:endParaRPr lang="es-ES"/>
                  </a:p>
                </p:txBody>
              </p:sp>
              <p:sp>
                <p:nvSpPr>
                  <p:cNvPr id="21977" name="Rectangle 7641"/>
                  <p:cNvSpPr>
                    <a:spLocks noChangeArrowheads="1"/>
                  </p:cNvSpPr>
                  <p:nvPr/>
                </p:nvSpPr>
                <p:spPr bwMode="auto">
                  <a:xfrm>
                    <a:off x="1354" y="3849"/>
                    <a:ext cx="4946" cy="1"/>
                  </a:xfrm>
                  <a:prstGeom prst="rect">
                    <a:avLst/>
                  </a:prstGeom>
                  <a:solidFill>
                    <a:srgbClr val="3F0000"/>
                  </a:solidFill>
                  <a:ln w="9525">
                    <a:noFill/>
                    <a:miter lim="800000"/>
                    <a:headEnd/>
                    <a:tailEnd/>
                  </a:ln>
                </p:spPr>
                <p:txBody>
                  <a:bodyPr/>
                  <a:lstStyle/>
                  <a:p>
                    <a:endParaRPr lang="es-ES"/>
                  </a:p>
                </p:txBody>
              </p:sp>
              <p:sp>
                <p:nvSpPr>
                  <p:cNvPr id="21978" name="Rectangle 7642"/>
                  <p:cNvSpPr>
                    <a:spLocks noChangeArrowheads="1"/>
                  </p:cNvSpPr>
                  <p:nvPr/>
                </p:nvSpPr>
                <p:spPr bwMode="auto">
                  <a:xfrm>
                    <a:off x="1354" y="3850"/>
                    <a:ext cx="4946" cy="1"/>
                  </a:xfrm>
                  <a:prstGeom prst="rect">
                    <a:avLst/>
                  </a:prstGeom>
                  <a:solidFill>
                    <a:srgbClr val="420000"/>
                  </a:solidFill>
                  <a:ln w="9525">
                    <a:noFill/>
                    <a:miter lim="800000"/>
                    <a:headEnd/>
                    <a:tailEnd/>
                  </a:ln>
                </p:spPr>
                <p:txBody>
                  <a:bodyPr/>
                  <a:lstStyle/>
                  <a:p>
                    <a:endParaRPr lang="es-ES"/>
                  </a:p>
                </p:txBody>
              </p:sp>
              <p:sp>
                <p:nvSpPr>
                  <p:cNvPr id="21979" name="Rectangle 7643"/>
                  <p:cNvSpPr>
                    <a:spLocks noChangeArrowheads="1"/>
                  </p:cNvSpPr>
                  <p:nvPr/>
                </p:nvSpPr>
                <p:spPr bwMode="auto">
                  <a:xfrm>
                    <a:off x="1354" y="3851"/>
                    <a:ext cx="4946" cy="1"/>
                  </a:xfrm>
                  <a:prstGeom prst="rect">
                    <a:avLst/>
                  </a:prstGeom>
                  <a:solidFill>
                    <a:srgbClr val="450000"/>
                  </a:solidFill>
                  <a:ln w="9525">
                    <a:noFill/>
                    <a:miter lim="800000"/>
                    <a:headEnd/>
                    <a:tailEnd/>
                  </a:ln>
                </p:spPr>
                <p:txBody>
                  <a:bodyPr/>
                  <a:lstStyle/>
                  <a:p>
                    <a:endParaRPr lang="es-ES"/>
                  </a:p>
                </p:txBody>
              </p:sp>
              <p:sp>
                <p:nvSpPr>
                  <p:cNvPr id="21980" name="Rectangle 7644"/>
                  <p:cNvSpPr>
                    <a:spLocks noChangeArrowheads="1"/>
                  </p:cNvSpPr>
                  <p:nvPr/>
                </p:nvSpPr>
                <p:spPr bwMode="auto">
                  <a:xfrm>
                    <a:off x="1354" y="3852"/>
                    <a:ext cx="4946" cy="1"/>
                  </a:xfrm>
                  <a:prstGeom prst="rect">
                    <a:avLst/>
                  </a:prstGeom>
                  <a:solidFill>
                    <a:srgbClr val="480000"/>
                  </a:solidFill>
                  <a:ln w="9525">
                    <a:noFill/>
                    <a:miter lim="800000"/>
                    <a:headEnd/>
                    <a:tailEnd/>
                  </a:ln>
                </p:spPr>
                <p:txBody>
                  <a:bodyPr/>
                  <a:lstStyle/>
                  <a:p>
                    <a:endParaRPr lang="es-ES"/>
                  </a:p>
                </p:txBody>
              </p:sp>
              <p:sp>
                <p:nvSpPr>
                  <p:cNvPr id="21981" name="Rectangle 7645"/>
                  <p:cNvSpPr>
                    <a:spLocks noChangeArrowheads="1"/>
                  </p:cNvSpPr>
                  <p:nvPr/>
                </p:nvSpPr>
                <p:spPr bwMode="auto">
                  <a:xfrm>
                    <a:off x="1354" y="3853"/>
                    <a:ext cx="4946" cy="1"/>
                  </a:xfrm>
                  <a:prstGeom prst="rect">
                    <a:avLst/>
                  </a:prstGeom>
                  <a:solidFill>
                    <a:srgbClr val="4B0000"/>
                  </a:solidFill>
                  <a:ln w="9525">
                    <a:noFill/>
                    <a:miter lim="800000"/>
                    <a:headEnd/>
                    <a:tailEnd/>
                  </a:ln>
                </p:spPr>
                <p:txBody>
                  <a:bodyPr/>
                  <a:lstStyle/>
                  <a:p>
                    <a:endParaRPr lang="es-ES"/>
                  </a:p>
                </p:txBody>
              </p:sp>
              <p:sp>
                <p:nvSpPr>
                  <p:cNvPr id="21982" name="Rectangle 7646"/>
                  <p:cNvSpPr>
                    <a:spLocks noChangeArrowheads="1"/>
                  </p:cNvSpPr>
                  <p:nvPr/>
                </p:nvSpPr>
                <p:spPr bwMode="auto">
                  <a:xfrm>
                    <a:off x="1354" y="3854"/>
                    <a:ext cx="4946" cy="1"/>
                  </a:xfrm>
                  <a:prstGeom prst="rect">
                    <a:avLst/>
                  </a:prstGeom>
                  <a:solidFill>
                    <a:srgbClr val="4E0000"/>
                  </a:solidFill>
                  <a:ln w="9525">
                    <a:noFill/>
                    <a:miter lim="800000"/>
                    <a:headEnd/>
                    <a:tailEnd/>
                  </a:ln>
                </p:spPr>
                <p:txBody>
                  <a:bodyPr/>
                  <a:lstStyle/>
                  <a:p>
                    <a:endParaRPr lang="es-ES"/>
                  </a:p>
                </p:txBody>
              </p:sp>
              <p:sp>
                <p:nvSpPr>
                  <p:cNvPr id="21983" name="Rectangle 7647"/>
                  <p:cNvSpPr>
                    <a:spLocks noChangeArrowheads="1"/>
                  </p:cNvSpPr>
                  <p:nvPr/>
                </p:nvSpPr>
                <p:spPr bwMode="auto">
                  <a:xfrm>
                    <a:off x="1354" y="3855"/>
                    <a:ext cx="4946" cy="1"/>
                  </a:xfrm>
                  <a:prstGeom prst="rect">
                    <a:avLst/>
                  </a:prstGeom>
                  <a:solidFill>
                    <a:srgbClr val="510000"/>
                  </a:solidFill>
                  <a:ln w="9525">
                    <a:noFill/>
                    <a:miter lim="800000"/>
                    <a:headEnd/>
                    <a:tailEnd/>
                  </a:ln>
                </p:spPr>
                <p:txBody>
                  <a:bodyPr/>
                  <a:lstStyle/>
                  <a:p>
                    <a:endParaRPr lang="es-ES"/>
                  </a:p>
                </p:txBody>
              </p:sp>
              <p:sp>
                <p:nvSpPr>
                  <p:cNvPr id="21984" name="Rectangle 7648"/>
                  <p:cNvSpPr>
                    <a:spLocks noChangeArrowheads="1"/>
                  </p:cNvSpPr>
                  <p:nvPr/>
                </p:nvSpPr>
                <p:spPr bwMode="auto">
                  <a:xfrm>
                    <a:off x="1354" y="3855"/>
                    <a:ext cx="4946" cy="1"/>
                  </a:xfrm>
                  <a:prstGeom prst="rect">
                    <a:avLst/>
                  </a:prstGeom>
                  <a:solidFill>
                    <a:srgbClr val="540000"/>
                  </a:solidFill>
                  <a:ln w="9525">
                    <a:noFill/>
                    <a:miter lim="800000"/>
                    <a:headEnd/>
                    <a:tailEnd/>
                  </a:ln>
                </p:spPr>
                <p:txBody>
                  <a:bodyPr/>
                  <a:lstStyle/>
                  <a:p>
                    <a:endParaRPr lang="es-ES"/>
                  </a:p>
                </p:txBody>
              </p:sp>
              <p:sp>
                <p:nvSpPr>
                  <p:cNvPr id="21985" name="Rectangle 7649"/>
                  <p:cNvSpPr>
                    <a:spLocks noChangeArrowheads="1"/>
                  </p:cNvSpPr>
                  <p:nvPr/>
                </p:nvSpPr>
                <p:spPr bwMode="auto">
                  <a:xfrm>
                    <a:off x="1354" y="3856"/>
                    <a:ext cx="4946" cy="1"/>
                  </a:xfrm>
                  <a:prstGeom prst="rect">
                    <a:avLst/>
                  </a:prstGeom>
                  <a:solidFill>
                    <a:srgbClr val="570000"/>
                  </a:solidFill>
                  <a:ln w="9525">
                    <a:noFill/>
                    <a:miter lim="800000"/>
                    <a:headEnd/>
                    <a:tailEnd/>
                  </a:ln>
                </p:spPr>
                <p:txBody>
                  <a:bodyPr/>
                  <a:lstStyle/>
                  <a:p>
                    <a:endParaRPr lang="es-ES"/>
                  </a:p>
                </p:txBody>
              </p:sp>
              <p:sp>
                <p:nvSpPr>
                  <p:cNvPr id="21986" name="Rectangle 7650"/>
                  <p:cNvSpPr>
                    <a:spLocks noChangeArrowheads="1"/>
                  </p:cNvSpPr>
                  <p:nvPr/>
                </p:nvSpPr>
                <p:spPr bwMode="auto">
                  <a:xfrm>
                    <a:off x="1354" y="3857"/>
                    <a:ext cx="4946" cy="1"/>
                  </a:xfrm>
                  <a:prstGeom prst="rect">
                    <a:avLst/>
                  </a:prstGeom>
                  <a:solidFill>
                    <a:srgbClr val="5A0000"/>
                  </a:solidFill>
                  <a:ln w="9525">
                    <a:noFill/>
                    <a:miter lim="800000"/>
                    <a:headEnd/>
                    <a:tailEnd/>
                  </a:ln>
                </p:spPr>
                <p:txBody>
                  <a:bodyPr/>
                  <a:lstStyle/>
                  <a:p>
                    <a:endParaRPr lang="es-ES"/>
                  </a:p>
                </p:txBody>
              </p:sp>
              <p:sp>
                <p:nvSpPr>
                  <p:cNvPr id="21987" name="Rectangle 7651"/>
                  <p:cNvSpPr>
                    <a:spLocks noChangeArrowheads="1"/>
                  </p:cNvSpPr>
                  <p:nvPr/>
                </p:nvSpPr>
                <p:spPr bwMode="auto">
                  <a:xfrm>
                    <a:off x="1354" y="3858"/>
                    <a:ext cx="4946" cy="1"/>
                  </a:xfrm>
                  <a:prstGeom prst="rect">
                    <a:avLst/>
                  </a:prstGeom>
                  <a:solidFill>
                    <a:srgbClr val="5D0000"/>
                  </a:solidFill>
                  <a:ln w="9525">
                    <a:noFill/>
                    <a:miter lim="800000"/>
                    <a:headEnd/>
                    <a:tailEnd/>
                  </a:ln>
                </p:spPr>
                <p:txBody>
                  <a:bodyPr/>
                  <a:lstStyle/>
                  <a:p>
                    <a:endParaRPr lang="es-ES"/>
                  </a:p>
                </p:txBody>
              </p:sp>
              <p:sp>
                <p:nvSpPr>
                  <p:cNvPr id="21988" name="Rectangle 7652"/>
                  <p:cNvSpPr>
                    <a:spLocks noChangeArrowheads="1"/>
                  </p:cNvSpPr>
                  <p:nvPr/>
                </p:nvSpPr>
                <p:spPr bwMode="auto">
                  <a:xfrm>
                    <a:off x="1354" y="3859"/>
                    <a:ext cx="4946" cy="1"/>
                  </a:xfrm>
                  <a:prstGeom prst="rect">
                    <a:avLst/>
                  </a:prstGeom>
                  <a:solidFill>
                    <a:srgbClr val="600000"/>
                  </a:solidFill>
                  <a:ln w="9525">
                    <a:noFill/>
                    <a:miter lim="800000"/>
                    <a:headEnd/>
                    <a:tailEnd/>
                  </a:ln>
                </p:spPr>
                <p:txBody>
                  <a:bodyPr/>
                  <a:lstStyle/>
                  <a:p>
                    <a:endParaRPr lang="es-ES"/>
                  </a:p>
                </p:txBody>
              </p:sp>
              <p:sp>
                <p:nvSpPr>
                  <p:cNvPr id="21989" name="Rectangle 7653"/>
                  <p:cNvSpPr>
                    <a:spLocks noChangeArrowheads="1"/>
                  </p:cNvSpPr>
                  <p:nvPr/>
                </p:nvSpPr>
                <p:spPr bwMode="auto">
                  <a:xfrm>
                    <a:off x="1354" y="3860"/>
                    <a:ext cx="4946" cy="1"/>
                  </a:xfrm>
                  <a:prstGeom prst="rect">
                    <a:avLst/>
                  </a:prstGeom>
                  <a:solidFill>
                    <a:srgbClr val="630000"/>
                  </a:solidFill>
                  <a:ln w="9525">
                    <a:noFill/>
                    <a:miter lim="800000"/>
                    <a:headEnd/>
                    <a:tailEnd/>
                  </a:ln>
                </p:spPr>
                <p:txBody>
                  <a:bodyPr/>
                  <a:lstStyle/>
                  <a:p>
                    <a:endParaRPr lang="es-ES"/>
                  </a:p>
                </p:txBody>
              </p:sp>
              <p:sp>
                <p:nvSpPr>
                  <p:cNvPr id="21990" name="Rectangle 7654"/>
                  <p:cNvSpPr>
                    <a:spLocks noChangeArrowheads="1"/>
                  </p:cNvSpPr>
                  <p:nvPr/>
                </p:nvSpPr>
                <p:spPr bwMode="auto">
                  <a:xfrm>
                    <a:off x="1354" y="3861"/>
                    <a:ext cx="4946" cy="1"/>
                  </a:xfrm>
                  <a:prstGeom prst="rect">
                    <a:avLst/>
                  </a:prstGeom>
                  <a:solidFill>
                    <a:srgbClr val="650000"/>
                  </a:solidFill>
                  <a:ln w="9525">
                    <a:noFill/>
                    <a:miter lim="800000"/>
                    <a:headEnd/>
                    <a:tailEnd/>
                  </a:ln>
                </p:spPr>
                <p:txBody>
                  <a:bodyPr/>
                  <a:lstStyle/>
                  <a:p>
                    <a:endParaRPr lang="es-ES"/>
                  </a:p>
                </p:txBody>
              </p:sp>
              <p:sp>
                <p:nvSpPr>
                  <p:cNvPr id="21991" name="Rectangle 7655"/>
                  <p:cNvSpPr>
                    <a:spLocks noChangeArrowheads="1"/>
                  </p:cNvSpPr>
                  <p:nvPr/>
                </p:nvSpPr>
                <p:spPr bwMode="auto">
                  <a:xfrm>
                    <a:off x="1354" y="3861"/>
                    <a:ext cx="4946" cy="1"/>
                  </a:xfrm>
                  <a:prstGeom prst="rect">
                    <a:avLst/>
                  </a:prstGeom>
                  <a:solidFill>
                    <a:srgbClr val="680000"/>
                  </a:solidFill>
                  <a:ln w="9525">
                    <a:noFill/>
                    <a:miter lim="800000"/>
                    <a:headEnd/>
                    <a:tailEnd/>
                  </a:ln>
                </p:spPr>
                <p:txBody>
                  <a:bodyPr/>
                  <a:lstStyle/>
                  <a:p>
                    <a:endParaRPr lang="es-ES"/>
                  </a:p>
                </p:txBody>
              </p:sp>
              <p:sp>
                <p:nvSpPr>
                  <p:cNvPr id="21992" name="Rectangle 7656"/>
                  <p:cNvSpPr>
                    <a:spLocks noChangeArrowheads="1"/>
                  </p:cNvSpPr>
                  <p:nvPr/>
                </p:nvSpPr>
                <p:spPr bwMode="auto">
                  <a:xfrm>
                    <a:off x="1354" y="3862"/>
                    <a:ext cx="4946" cy="1"/>
                  </a:xfrm>
                  <a:prstGeom prst="rect">
                    <a:avLst/>
                  </a:prstGeom>
                  <a:solidFill>
                    <a:srgbClr val="6C0000"/>
                  </a:solidFill>
                  <a:ln w="9525">
                    <a:noFill/>
                    <a:miter lim="800000"/>
                    <a:headEnd/>
                    <a:tailEnd/>
                  </a:ln>
                </p:spPr>
                <p:txBody>
                  <a:bodyPr/>
                  <a:lstStyle/>
                  <a:p>
                    <a:endParaRPr lang="es-ES"/>
                  </a:p>
                </p:txBody>
              </p:sp>
              <p:sp>
                <p:nvSpPr>
                  <p:cNvPr id="21993" name="Rectangle 7657"/>
                  <p:cNvSpPr>
                    <a:spLocks noChangeArrowheads="1"/>
                  </p:cNvSpPr>
                  <p:nvPr/>
                </p:nvSpPr>
                <p:spPr bwMode="auto">
                  <a:xfrm>
                    <a:off x="1354" y="3863"/>
                    <a:ext cx="4946" cy="1"/>
                  </a:xfrm>
                  <a:prstGeom prst="rect">
                    <a:avLst/>
                  </a:prstGeom>
                  <a:solidFill>
                    <a:srgbClr val="6F0000"/>
                  </a:solidFill>
                  <a:ln w="9525">
                    <a:noFill/>
                    <a:miter lim="800000"/>
                    <a:headEnd/>
                    <a:tailEnd/>
                  </a:ln>
                </p:spPr>
                <p:txBody>
                  <a:bodyPr/>
                  <a:lstStyle/>
                  <a:p>
                    <a:endParaRPr lang="es-ES"/>
                  </a:p>
                </p:txBody>
              </p:sp>
              <p:sp>
                <p:nvSpPr>
                  <p:cNvPr id="21994" name="Rectangle 7658"/>
                  <p:cNvSpPr>
                    <a:spLocks noChangeArrowheads="1"/>
                  </p:cNvSpPr>
                  <p:nvPr/>
                </p:nvSpPr>
                <p:spPr bwMode="auto">
                  <a:xfrm>
                    <a:off x="1354" y="3864"/>
                    <a:ext cx="4946" cy="1"/>
                  </a:xfrm>
                  <a:prstGeom prst="rect">
                    <a:avLst/>
                  </a:prstGeom>
                  <a:solidFill>
                    <a:srgbClr val="710000"/>
                  </a:solidFill>
                  <a:ln w="9525">
                    <a:noFill/>
                    <a:miter lim="800000"/>
                    <a:headEnd/>
                    <a:tailEnd/>
                  </a:ln>
                </p:spPr>
                <p:txBody>
                  <a:bodyPr/>
                  <a:lstStyle/>
                  <a:p>
                    <a:endParaRPr lang="es-ES"/>
                  </a:p>
                </p:txBody>
              </p:sp>
              <p:sp>
                <p:nvSpPr>
                  <p:cNvPr id="21995" name="Rectangle 7659"/>
                  <p:cNvSpPr>
                    <a:spLocks noChangeArrowheads="1"/>
                  </p:cNvSpPr>
                  <p:nvPr/>
                </p:nvSpPr>
                <p:spPr bwMode="auto">
                  <a:xfrm>
                    <a:off x="1354" y="3865"/>
                    <a:ext cx="4946" cy="1"/>
                  </a:xfrm>
                  <a:prstGeom prst="rect">
                    <a:avLst/>
                  </a:prstGeom>
                  <a:solidFill>
                    <a:srgbClr val="740000"/>
                  </a:solidFill>
                  <a:ln w="9525">
                    <a:noFill/>
                    <a:miter lim="800000"/>
                    <a:headEnd/>
                    <a:tailEnd/>
                  </a:ln>
                </p:spPr>
                <p:txBody>
                  <a:bodyPr/>
                  <a:lstStyle/>
                  <a:p>
                    <a:endParaRPr lang="es-ES"/>
                  </a:p>
                </p:txBody>
              </p:sp>
              <p:sp>
                <p:nvSpPr>
                  <p:cNvPr id="21996" name="Rectangle 7660"/>
                  <p:cNvSpPr>
                    <a:spLocks noChangeArrowheads="1"/>
                  </p:cNvSpPr>
                  <p:nvPr/>
                </p:nvSpPr>
                <p:spPr bwMode="auto">
                  <a:xfrm>
                    <a:off x="1354" y="3866"/>
                    <a:ext cx="4946" cy="1"/>
                  </a:xfrm>
                  <a:prstGeom prst="rect">
                    <a:avLst/>
                  </a:prstGeom>
                  <a:solidFill>
                    <a:srgbClr val="770000"/>
                  </a:solidFill>
                  <a:ln w="9525">
                    <a:noFill/>
                    <a:miter lim="800000"/>
                    <a:headEnd/>
                    <a:tailEnd/>
                  </a:ln>
                </p:spPr>
                <p:txBody>
                  <a:bodyPr/>
                  <a:lstStyle/>
                  <a:p>
                    <a:endParaRPr lang="es-ES"/>
                  </a:p>
                </p:txBody>
              </p:sp>
              <p:sp>
                <p:nvSpPr>
                  <p:cNvPr id="21997" name="Rectangle 7661"/>
                  <p:cNvSpPr>
                    <a:spLocks noChangeArrowheads="1"/>
                  </p:cNvSpPr>
                  <p:nvPr/>
                </p:nvSpPr>
                <p:spPr bwMode="auto">
                  <a:xfrm>
                    <a:off x="1354" y="3867"/>
                    <a:ext cx="4946" cy="1"/>
                  </a:xfrm>
                  <a:prstGeom prst="rect">
                    <a:avLst/>
                  </a:prstGeom>
                  <a:solidFill>
                    <a:srgbClr val="7A0000"/>
                  </a:solidFill>
                  <a:ln w="9525">
                    <a:noFill/>
                    <a:miter lim="800000"/>
                    <a:headEnd/>
                    <a:tailEnd/>
                  </a:ln>
                </p:spPr>
                <p:txBody>
                  <a:bodyPr/>
                  <a:lstStyle/>
                  <a:p>
                    <a:endParaRPr lang="es-ES"/>
                  </a:p>
                </p:txBody>
              </p:sp>
              <p:sp>
                <p:nvSpPr>
                  <p:cNvPr id="21998" name="Rectangle 7662"/>
                  <p:cNvSpPr>
                    <a:spLocks noChangeArrowheads="1"/>
                  </p:cNvSpPr>
                  <p:nvPr/>
                </p:nvSpPr>
                <p:spPr bwMode="auto">
                  <a:xfrm>
                    <a:off x="1354" y="3867"/>
                    <a:ext cx="4946" cy="1"/>
                  </a:xfrm>
                  <a:prstGeom prst="rect">
                    <a:avLst/>
                  </a:prstGeom>
                  <a:solidFill>
                    <a:srgbClr val="7C0000"/>
                  </a:solidFill>
                  <a:ln w="9525">
                    <a:noFill/>
                    <a:miter lim="800000"/>
                    <a:headEnd/>
                    <a:tailEnd/>
                  </a:ln>
                </p:spPr>
                <p:txBody>
                  <a:bodyPr/>
                  <a:lstStyle/>
                  <a:p>
                    <a:endParaRPr lang="es-ES"/>
                  </a:p>
                </p:txBody>
              </p:sp>
              <p:sp>
                <p:nvSpPr>
                  <p:cNvPr id="21999" name="Rectangle 7663"/>
                  <p:cNvSpPr>
                    <a:spLocks noChangeArrowheads="1"/>
                  </p:cNvSpPr>
                  <p:nvPr/>
                </p:nvSpPr>
                <p:spPr bwMode="auto">
                  <a:xfrm>
                    <a:off x="1354" y="3868"/>
                    <a:ext cx="4946" cy="1"/>
                  </a:xfrm>
                  <a:prstGeom prst="rect">
                    <a:avLst/>
                  </a:prstGeom>
                  <a:solidFill>
                    <a:srgbClr val="7F0000"/>
                  </a:solidFill>
                  <a:ln w="9525">
                    <a:noFill/>
                    <a:miter lim="800000"/>
                    <a:headEnd/>
                    <a:tailEnd/>
                  </a:ln>
                </p:spPr>
                <p:txBody>
                  <a:bodyPr/>
                  <a:lstStyle/>
                  <a:p>
                    <a:endParaRPr lang="es-ES"/>
                  </a:p>
                </p:txBody>
              </p:sp>
              <p:sp>
                <p:nvSpPr>
                  <p:cNvPr id="22000" name="Rectangle 7664"/>
                  <p:cNvSpPr>
                    <a:spLocks noChangeArrowheads="1"/>
                  </p:cNvSpPr>
                  <p:nvPr/>
                </p:nvSpPr>
                <p:spPr bwMode="auto">
                  <a:xfrm>
                    <a:off x="1354" y="3869"/>
                    <a:ext cx="4946" cy="1"/>
                  </a:xfrm>
                  <a:prstGeom prst="rect">
                    <a:avLst/>
                  </a:prstGeom>
                  <a:solidFill>
                    <a:srgbClr val="820000"/>
                  </a:solidFill>
                  <a:ln w="9525">
                    <a:noFill/>
                    <a:miter lim="800000"/>
                    <a:headEnd/>
                    <a:tailEnd/>
                  </a:ln>
                </p:spPr>
                <p:txBody>
                  <a:bodyPr/>
                  <a:lstStyle/>
                  <a:p>
                    <a:endParaRPr lang="es-ES"/>
                  </a:p>
                </p:txBody>
              </p:sp>
              <p:sp>
                <p:nvSpPr>
                  <p:cNvPr id="22001" name="Rectangle 7665"/>
                  <p:cNvSpPr>
                    <a:spLocks noChangeArrowheads="1"/>
                  </p:cNvSpPr>
                  <p:nvPr/>
                </p:nvSpPr>
                <p:spPr bwMode="auto">
                  <a:xfrm>
                    <a:off x="1354" y="3870"/>
                    <a:ext cx="4946" cy="1"/>
                  </a:xfrm>
                  <a:prstGeom prst="rect">
                    <a:avLst/>
                  </a:prstGeom>
                  <a:solidFill>
                    <a:srgbClr val="850000"/>
                  </a:solidFill>
                  <a:ln w="9525">
                    <a:noFill/>
                    <a:miter lim="800000"/>
                    <a:headEnd/>
                    <a:tailEnd/>
                  </a:ln>
                </p:spPr>
                <p:txBody>
                  <a:bodyPr/>
                  <a:lstStyle/>
                  <a:p>
                    <a:endParaRPr lang="es-ES"/>
                  </a:p>
                </p:txBody>
              </p:sp>
              <p:sp>
                <p:nvSpPr>
                  <p:cNvPr id="22002" name="Rectangle 7666"/>
                  <p:cNvSpPr>
                    <a:spLocks noChangeArrowheads="1"/>
                  </p:cNvSpPr>
                  <p:nvPr/>
                </p:nvSpPr>
                <p:spPr bwMode="auto">
                  <a:xfrm>
                    <a:off x="1354" y="3871"/>
                    <a:ext cx="4946" cy="1"/>
                  </a:xfrm>
                  <a:prstGeom prst="rect">
                    <a:avLst/>
                  </a:prstGeom>
                  <a:solidFill>
                    <a:srgbClr val="870000"/>
                  </a:solidFill>
                  <a:ln w="9525">
                    <a:noFill/>
                    <a:miter lim="800000"/>
                    <a:headEnd/>
                    <a:tailEnd/>
                  </a:ln>
                </p:spPr>
                <p:txBody>
                  <a:bodyPr/>
                  <a:lstStyle/>
                  <a:p>
                    <a:endParaRPr lang="es-ES"/>
                  </a:p>
                </p:txBody>
              </p:sp>
              <p:sp>
                <p:nvSpPr>
                  <p:cNvPr id="22003" name="Rectangle 7667"/>
                  <p:cNvSpPr>
                    <a:spLocks noChangeArrowheads="1"/>
                  </p:cNvSpPr>
                  <p:nvPr/>
                </p:nvSpPr>
                <p:spPr bwMode="auto">
                  <a:xfrm>
                    <a:off x="1354" y="3872"/>
                    <a:ext cx="4946" cy="1"/>
                  </a:xfrm>
                  <a:prstGeom prst="rect">
                    <a:avLst/>
                  </a:prstGeom>
                  <a:solidFill>
                    <a:srgbClr val="8A0000"/>
                  </a:solidFill>
                  <a:ln w="9525">
                    <a:noFill/>
                    <a:miter lim="800000"/>
                    <a:headEnd/>
                    <a:tailEnd/>
                  </a:ln>
                </p:spPr>
                <p:txBody>
                  <a:bodyPr/>
                  <a:lstStyle/>
                  <a:p>
                    <a:endParaRPr lang="es-ES"/>
                  </a:p>
                </p:txBody>
              </p:sp>
              <p:sp>
                <p:nvSpPr>
                  <p:cNvPr id="22004" name="Rectangle 7668"/>
                  <p:cNvSpPr>
                    <a:spLocks noChangeArrowheads="1"/>
                  </p:cNvSpPr>
                  <p:nvPr/>
                </p:nvSpPr>
                <p:spPr bwMode="auto">
                  <a:xfrm>
                    <a:off x="1354" y="3873"/>
                    <a:ext cx="4946" cy="1"/>
                  </a:xfrm>
                  <a:prstGeom prst="rect">
                    <a:avLst/>
                  </a:prstGeom>
                  <a:solidFill>
                    <a:srgbClr val="8D0000"/>
                  </a:solidFill>
                  <a:ln w="9525">
                    <a:noFill/>
                    <a:miter lim="800000"/>
                    <a:headEnd/>
                    <a:tailEnd/>
                  </a:ln>
                </p:spPr>
                <p:txBody>
                  <a:bodyPr/>
                  <a:lstStyle/>
                  <a:p>
                    <a:endParaRPr lang="es-ES"/>
                  </a:p>
                </p:txBody>
              </p:sp>
              <p:sp>
                <p:nvSpPr>
                  <p:cNvPr id="22005" name="Rectangle 7669"/>
                  <p:cNvSpPr>
                    <a:spLocks noChangeArrowheads="1"/>
                  </p:cNvSpPr>
                  <p:nvPr/>
                </p:nvSpPr>
                <p:spPr bwMode="auto">
                  <a:xfrm>
                    <a:off x="1354" y="3873"/>
                    <a:ext cx="4946" cy="1"/>
                  </a:xfrm>
                  <a:prstGeom prst="rect">
                    <a:avLst/>
                  </a:prstGeom>
                  <a:solidFill>
                    <a:srgbClr val="900000"/>
                  </a:solidFill>
                  <a:ln w="9525">
                    <a:noFill/>
                    <a:miter lim="800000"/>
                    <a:headEnd/>
                    <a:tailEnd/>
                  </a:ln>
                </p:spPr>
                <p:txBody>
                  <a:bodyPr/>
                  <a:lstStyle/>
                  <a:p>
                    <a:endParaRPr lang="es-ES"/>
                  </a:p>
                </p:txBody>
              </p:sp>
              <p:sp>
                <p:nvSpPr>
                  <p:cNvPr id="22006" name="Rectangle 7670"/>
                  <p:cNvSpPr>
                    <a:spLocks noChangeArrowheads="1"/>
                  </p:cNvSpPr>
                  <p:nvPr/>
                </p:nvSpPr>
                <p:spPr bwMode="auto">
                  <a:xfrm>
                    <a:off x="1354" y="3874"/>
                    <a:ext cx="4946" cy="1"/>
                  </a:xfrm>
                  <a:prstGeom prst="rect">
                    <a:avLst/>
                  </a:prstGeom>
                  <a:solidFill>
                    <a:srgbClr val="920000"/>
                  </a:solidFill>
                  <a:ln w="9525">
                    <a:noFill/>
                    <a:miter lim="800000"/>
                    <a:headEnd/>
                    <a:tailEnd/>
                  </a:ln>
                </p:spPr>
                <p:txBody>
                  <a:bodyPr/>
                  <a:lstStyle/>
                  <a:p>
                    <a:endParaRPr lang="es-ES"/>
                  </a:p>
                </p:txBody>
              </p:sp>
              <p:sp>
                <p:nvSpPr>
                  <p:cNvPr id="22007" name="Rectangle 7671"/>
                  <p:cNvSpPr>
                    <a:spLocks noChangeArrowheads="1"/>
                  </p:cNvSpPr>
                  <p:nvPr/>
                </p:nvSpPr>
                <p:spPr bwMode="auto">
                  <a:xfrm>
                    <a:off x="1354" y="3875"/>
                    <a:ext cx="4946" cy="1"/>
                  </a:xfrm>
                  <a:prstGeom prst="rect">
                    <a:avLst/>
                  </a:prstGeom>
                  <a:solidFill>
                    <a:srgbClr val="940000"/>
                  </a:solidFill>
                  <a:ln w="9525">
                    <a:noFill/>
                    <a:miter lim="800000"/>
                    <a:headEnd/>
                    <a:tailEnd/>
                  </a:ln>
                </p:spPr>
                <p:txBody>
                  <a:bodyPr/>
                  <a:lstStyle/>
                  <a:p>
                    <a:endParaRPr lang="es-ES"/>
                  </a:p>
                </p:txBody>
              </p:sp>
              <p:sp>
                <p:nvSpPr>
                  <p:cNvPr id="22008" name="Rectangle 7672"/>
                  <p:cNvSpPr>
                    <a:spLocks noChangeArrowheads="1"/>
                  </p:cNvSpPr>
                  <p:nvPr/>
                </p:nvSpPr>
                <p:spPr bwMode="auto">
                  <a:xfrm>
                    <a:off x="1354" y="3876"/>
                    <a:ext cx="4946" cy="1"/>
                  </a:xfrm>
                  <a:prstGeom prst="rect">
                    <a:avLst/>
                  </a:prstGeom>
                  <a:solidFill>
                    <a:srgbClr val="970000"/>
                  </a:solidFill>
                  <a:ln w="9525">
                    <a:noFill/>
                    <a:miter lim="800000"/>
                    <a:headEnd/>
                    <a:tailEnd/>
                  </a:ln>
                </p:spPr>
                <p:txBody>
                  <a:bodyPr/>
                  <a:lstStyle/>
                  <a:p>
                    <a:endParaRPr lang="es-ES"/>
                  </a:p>
                </p:txBody>
              </p:sp>
              <p:sp>
                <p:nvSpPr>
                  <p:cNvPr id="22009" name="Rectangle 7673"/>
                  <p:cNvSpPr>
                    <a:spLocks noChangeArrowheads="1"/>
                  </p:cNvSpPr>
                  <p:nvPr/>
                </p:nvSpPr>
                <p:spPr bwMode="auto">
                  <a:xfrm>
                    <a:off x="1354" y="3877"/>
                    <a:ext cx="4946" cy="1"/>
                  </a:xfrm>
                  <a:prstGeom prst="rect">
                    <a:avLst/>
                  </a:prstGeom>
                  <a:solidFill>
                    <a:srgbClr val="990000"/>
                  </a:solidFill>
                  <a:ln w="9525">
                    <a:noFill/>
                    <a:miter lim="800000"/>
                    <a:headEnd/>
                    <a:tailEnd/>
                  </a:ln>
                </p:spPr>
                <p:txBody>
                  <a:bodyPr/>
                  <a:lstStyle/>
                  <a:p>
                    <a:endParaRPr lang="es-ES"/>
                  </a:p>
                </p:txBody>
              </p:sp>
              <p:sp>
                <p:nvSpPr>
                  <p:cNvPr id="22010" name="Rectangle 7674"/>
                  <p:cNvSpPr>
                    <a:spLocks noChangeArrowheads="1"/>
                  </p:cNvSpPr>
                  <p:nvPr/>
                </p:nvSpPr>
                <p:spPr bwMode="auto">
                  <a:xfrm>
                    <a:off x="1354" y="3878"/>
                    <a:ext cx="4946" cy="1"/>
                  </a:xfrm>
                  <a:prstGeom prst="rect">
                    <a:avLst/>
                  </a:prstGeom>
                  <a:solidFill>
                    <a:srgbClr val="9C0000"/>
                  </a:solidFill>
                  <a:ln w="9525">
                    <a:noFill/>
                    <a:miter lim="800000"/>
                    <a:headEnd/>
                    <a:tailEnd/>
                  </a:ln>
                </p:spPr>
                <p:txBody>
                  <a:bodyPr/>
                  <a:lstStyle/>
                  <a:p>
                    <a:endParaRPr lang="es-ES"/>
                  </a:p>
                </p:txBody>
              </p:sp>
              <p:sp>
                <p:nvSpPr>
                  <p:cNvPr id="22011" name="Rectangle 7675"/>
                  <p:cNvSpPr>
                    <a:spLocks noChangeArrowheads="1"/>
                  </p:cNvSpPr>
                  <p:nvPr/>
                </p:nvSpPr>
                <p:spPr bwMode="auto">
                  <a:xfrm>
                    <a:off x="1354" y="3879"/>
                    <a:ext cx="4946" cy="1"/>
                  </a:xfrm>
                  <a:prstGeom prst="rect">
                    <a:avLst/>
                  </a:prstGeom>
                  <a:solidFill>
                    <a:srgbClr val="9E0000"/>
                  </a:solidFill>
                  <a:ln w="9525">
                    <a:noFill/>
                    <a:miter lim="800000"/>
                    <a:headEnd/>
                    <a:tailEnd/>
                  </a:ln>
                </p:spPr>
                <p:txBody>
                  <a:bodyPr/>
                  <a:lstStyle/>
                  <a:p>
                    <a:endParaRPr lang="es-ES"/>
                  </a:p>
                </p:txBody>
              </p:sp>
              <p:sp>
                <p:nvSpPr>
                  <p:cNvPr id="22012" name="Rectangle 7676"/>
                  <p:cNvSpPr>
                    <a:spLocks noChangeArrowheads="1"/>
                  </p:cNvSpPr>
                  <p:nvPr/>
                </p:nvSpPr>
                <p:spPr bwMode="auto">
                  <a:xfrm>
                    <a:off x="1354" y="3879"/>
                    <a:ext cx="4946" cy="1"/>
                  </a:xfrm>
                  <a:prstGeom prst="rect">
                    <a:avLst/>
                  </a:prstGeom>
                  <a:solidFill>
                    <a:srgbClr val="A00000"/>
                  </a:solidFill>
                  <a:ln w="9525">
                    <a:noFill/>
                    <a:miter lim="800000"/>
                    <a:headEnd/>
                    <a:tailEnd/>
                  </a:ln>
                </p:spPr>
                <p:txBody>
                  <a:bodyPr/>
                  <a:lstStyle/>
                  <a:p>
                    <a:endParaRPr lang="es-ES"/>
                  </a:p>
                </p:txBody>
              </p:sp>
              <p:sp>
                <p:nvSpPr>
                  <p:cNvPr id="22013" name="Rectangle 7677"/>
                  <p:cNvSpPr>
                    <a:spLocks noChangeArrowheads="1"/>
                  </p:cNvSpPr>
                  <p:nvPr/>
                </p:nvSpPr>
                <p:spPr bwMode="auto">
                  <a:xfrm>
                    <a:off x="1354" y="3880"/>
                    <a:ext cx="4946" cy="1"/>
                  </a:xfrm>
                  <a:prstGeom prst="rect">
                    <a:avLst/>
                  </a:prstGeom>
                  <a:solidFill>
                    <a:srgbClr val="A20000"/>
                  </a:solidFill>
                  <a:ln w="9525">
                    <a:noFill/>
                    <a:miter lim="800000"/>
                    <a:headEnd/>
                    <a:tailEnd/>
                  </a:ln>
                </p:spPr>
                <p:txBody>
                  <a:bodyPr/>
                  <a:lstStyle/>
                  <a:p>
                    <a:endParaRPr lang="es-ES"/>
                  </a:p>
                </p:txBody>
              </p:sp>
              <p:sp>
                <p:nvSpPr>
                  <p:cNvPr id="22014" name="Rectangle 7678"/>
                  <p:cNvSpPr>
                    <a:spLocks noChangeArrowheads="1"/>
                  </p:cNvSpPr>
                  <p:nvPr/>
                </p:nvSpPr>
                <p:spPr bwMode="auto">
                  <a:xfrm>
                    <a:off x="1354" y="3881"/>
                    <a:ext cx="4946" cy="1"/>
                  </a:xfrm>
                  <a:prstGeom prst="rect">
                    <a:avLst/>
                  </a:prstGeom>
                  <a:solidFill>
                    <a:srgbClr val="A40000"/>
                  </a:solidFill>
                  <a:ln w="9525">
                    <a:noFill/>
                    <a:miter lim="800000"/>
                    <a:headEnd/>
                    <a:tailEnd/>
                  </a:ln>
                </p:spPr>
                <p:txBody>
                  <a:bodyPr/>
                  <a:lstStyle/>
                  <a:p>
                    <a:endParaRPr lang="es-ES"/>
                  </a:p>
                </p:txBody>
              </p:sp>
              <p:sp>
                <p:nvSpPr>
                  <p:cNvPr id="22015" name="Rectangle 7679"/>
                  <p:cNvSpPr>
                    <a:spLocks noChangeArrowheads="1"/>
                  </p:cNvSpPr>
                  <p:nvPr/>
                </p:nvSpPr>
                <p:spPr bwMode="auto">
                  <a:xfrm>
                    <a:off x="1354" y="3882"/>
                    <a:ext cx="4946" cy="1"/>
                  </a:xfrm>
                  <a:prstGeom prst="rect">
                    <a:avLst/>
                  </a:prstGeom>
                  <a:solidFill>
                    <a:srgbClr val="A60000"/>
                  </a:solidFill>
                  <a:ln w="9525">
                    <a:noFill/>
                    <a:miter lim="800000"/>
                    <a:headEnd/>
                    <a:tailEnd/>
                  </a:ln>
                </p:spPr>
                <p:txBody>
                  <a:bodyPr/>
                  <a:lstStyle/>
                  <a:p>
                    <a:endParaRPr lang="es-ES"/>
                  </a:p>
                </p:txBody>
              </p:sp>
              <p:sp>
                <p:nvSpPr>
                  <p:cNvPr id="22016" name="Rectangle 7680"/>
                  <p:cNvSpPr>
                    <a:spLocks noChangeArrowheads="1"/>
                  </p:cNvSpPr>
                  <p:nvPr/>
                </p:nvSpPr>
                <p:spPr bwMode="auto">
                  <a:xfrm>
                    <a:off x="1354" y="3883"/>
                    <a:ext cx="4946" cy="1"/>
                  </a:xfrm>
                  <a:prstGeom prst="rect">
                    <a:avLst/>
                  </a:prstGeom>
                  <a:solidFill>
                    <a:srgbClr val="A80000"/>
                  </a:solidFill>
                  <a:ln w="9525">
                    <a:noFill/>
                    <a:miter lim="800000"/>
                    <a:headEnd/>
                    <a:tailEnd/>
                  </a:ln>
                </p:spPr>
                <p:txBody>
                  <a:bodyPr/>
                  <a:lstStyle/>
                  <a:p>
                    <a:endParaRPr lang="es-ES"/>
                  </a:p>
                </p:txBody>
              </p:sp>
              <p:sp>
                <p:nvSpPr>
                  <p:cNvPr id="22017" name="Rectangle 7681"/>
                  <p:cNvSpPr>
                    <a:spLocks noChangeArrowheads="1"/>
                  </p:cNvSpPr>
                  <p:nvPr/>
                </p:nvSpPr>
                <p:spPr bwMode="auto">
                  <a:xfrm>
                    <a:off x="1354" y="3884"/>
                    <a:ext cx="4946" cy="1"/>
                  </a:xfrm>
                  <a:prstGeom prst="rect">
                    <a:avLst/>
                  </a:prstGeom>
                  <a:solidFill>
                    <a:srgbClr val="AA0000"/>
                  </a:solidFill>
                  <a:ln w="9525">
                    <a:noFill/>
                    <a:miter lim="800000"/>
                    <a:headEnd/>
                    <a:tailEnd/>
                  </a:ln>
                </p:spPr>
                <p:txBody>
                  <a:bodyPr/>
                  <a:lstStyle/>
                  <a:p>
                    <a:endParaRPr lang="es-ES"/>
                  </a:p>
                </p:txBody>
              </p:sp>
              <p:sp>
                <p:nvSpPr>
                  <p:cNvPr id="22018" name="Rectangle 7682"/>
                  <p:cNvSpPr>
                    <a:spLocks noChangeArrowheads="1"/>
                  </p:cNvSpPr>
                  <p:nvPr/>
                </p:nvSpPr>
                <p:spPr bwMode="auto">
                  <a:xfrm>
                    <a:off x="1354" y="3885"/>
                    <a:ext cx="4946" cy="1"/>
                  </a:xfrm>
                  <a:prstGeom prst="rect">
                    <a:avLst/>
                  </a:prstGeom>
                  <a:solidFill>
                    <a:srgbClr val="AC0000"/>
                  </a:solidFill>
                  <a:ln w="9525">
                    <a:noFill/>
                    <a:miter lim="800000"/>
                    <a:headEnd/>
                    <a:tailEnd/>
                  </a:ln>
                </p:spPr>
                <p:txBody>
                  <a:bodyPr/>
                  <a:lstStyle/>
                  <a:p>
                    <a:endParaRPr lang="es-ES"/>
                  </a:p>
                </p:txBody>
              </p:sp>
              <p:sp>
                <p:nvSpPr>
                  <p:cNvPr id="22019" name="Rectangle 7683"/>
                  <p:cNvSpPr>
                    <a:spLocks noChangeArrowheads="1"/>
                  </p:cNvSpPr>
                  <p:nvPr/>
                </p:nvSpPr>
                <p:spPr bwMode="auto">
                  <a:xfrm>
                    <a:off x="1354" y="3885"/>
                    <a:ext cx="4946" cy="1"/>
                  </a:xfrm>
                  <a:prstGeom prst="rect">
                    <a:avLst/>
                  </a:prstGeom>
                  <a:solidFill>
                    <a:srgbClr val="AE0000"/>
                  </a:solidFill>
                  <a:ln w="9525">
                    <a:noFill/>
                    <a:miter lim="800000"/>
                    <a:headEnd/>
                    <a:tailEnd/>
                  </a:ln>
                </p:spPr>
                <p:txBody>
                  <a:bodyPr/>
                  <a:lstStyle/>
                  <a:p>
                    <a:endParaRPr lang="es-ES"/>
                  </a:p>
                </p:txBody>
              </p:sp>
              <p:sp>
                <p:nvSpPr>
                  <p:cNvPr id="22020" name="Rectangle 7684"/>
                  <p:cNvSpPr>
                    <a:spLocks noChangeArrowheads="1"/>
                  </p:cNvSpPr>
                  <p:nvPr/>
                </p:nvSpPr>
                <p:spPr bwMode="auto">
                  <a:xfrm>
                    <a:off x="1354" y="3886"/>
                    <a:ext cx="4946" cy="1"/>
                  </a:xfrm>
                  <a:prstGeom prst="rect">
                    <a:avLst/>
                  </a:prstGeom>
                  <a:solidFill>
                    <a:srgbClr val="B00000"/>
                  </a:solidFill>
                  <a:ln w="9525">
                    <a:noFill/>
                    <a:miter lim="800000"/>
                    <a:headEnd/>
                    <a:tailEnd/>
                  </a:ln>
                </p:spPr>
                <p:txBody>
                  <a:bodyPr/>
                  <a:lstStyle/>
                  <a:p>
                    <a:endParaRPr lang="es-ES"/>
                  </a:p>
                </p:txBody>
              </p:sp>
              <p:sp>
                <p:nvSpPr>
                  <p:cNvPr id="22021" name="Rectangle 7685"/>
                  <p:cNvSpPr>
                    <a:spLocks noChangeArrowheads="1"/>
                  </p:cNvSpPr>
                  <p:nvPr/>
                </p:nvSpPr>
                <p:spPr bwMode="auto">
                  <a:xfrm>
                    <a:off x="1354" y="3887"/>
                    <a:ext cx="4946" cy="2"/>
                  </a:xfrm>
                  <a:prstGeom prst="rect">
                    <a:avLst/>
                  </a:prstGeom>
                  <a:solidFill>
                    <a:srgbClr val="B20000"/>
                  </a:solidFill>
                  <a:ln w="9525">
                    <a:noFill/>
                    <a:miter lim="800000"/>
                    <a:headEnd/>
                    <a:tailEnd/>
                  </a:ln>
                </p:spPr>
                <p:txBody>
                  <a:bodyPr/>
                  <a:lstStyle/>
                  <a:p>
                    <a:endParaRPr lang="es-ES"/>
                  </a:p>
                </p:txBody>
              </p:sp>
              <p:sp>
                <p:nvSpPr>
                  <p:cNvPr id="22022" name="Rectangle 7686"/>
                  <p:cNvSpPr>
                    <a:spLocks noChangeArrowheads="1"/>
                  </p:cNvSpPr>
                  <p:nvPr/>
                </p:nvSpPr>
                <p:spPr bwMode="auto">
                  <a:xfrm>
                    <a:off x="1354" y="3889"/>
                    <a:ext cx="4946" cy="2"/>
                  </a:xfrm>
                  <a:prstGeom prst="rect">
                    <a:avLst/>
                  </a:prstGeom>
                  <a:solidFill>
                    <a:srgbClr val="B50000"/>
                  </a:solidFill>
                  <a:ln w="9525">
                    <a:noFill/>
                    <a:miter lim="800000"/>
                    <a:headEnd/>
                    <a:tailEnd/>
                  </a:ln>
                </p:spPr>
                <p:txBody>
                  <a:bodyPr/>
                  <a:lstStyle/>
                  <a:p>
                    <a:endParaRPr lang="es-ES"/>
                  </a:p>
                </p:txBody>
              </p:sp>
              <p:sp>
                <p:nvSpPr>
                  <p:cNvPr id="22023" name="Rectangle 7687"/>
                  <p:cNvSpPr>
                    <a:spLocks noChangeArrowheads="1"/>
                  </p:cNvSpPr>
                  <p:nvPr/>
                </p:nvSpPr>
                <p:spPr bwMode="auto">
                  <a:xfrm>
                    <a:off x="1354" y="3891"/>
                    <a:ext cx="4946" cy="1"/>
                  </a:xfrm>
                  <a:prstGeom prst="rect">
                    <a:avLst/>
                  </a:prstGeom>
                  <a:solidFill>
                    <a:srgbClr val="B80000"/>
                  </a:solidFill>
                  <a:ln w="9525">
                    <a:noFill/>
                    <a:miter lim="800000"/>
                    <a:headEnd/>
                    <a:tailEnd/>
                  </a:ln>
                </p:spPr>
                <p:txBody>
                  <a:bodyPr/>
                  <a:lstStyle/>
                  <a:p>
                    <a:endParaRPr lang="es-ES"/>
                  </a:p>
                </p:txBody>
              </p:sp>
              <p:sp>
                <p:nvSpPr>
                  <p:cNvPr id="22024" name="Rectangle 7688"/>
                  <p:cNvSpPr>
                    <a:spLocks noChangeArrowheads="1"/>
                  </p:cNvSpPr>
                  <p:nvPr/>
                </p:nvSpPr>
                <p:spPr bwMode="auto">
                  <a:xfrm>
                    <a:off x="1354" y="3892"/>
                    <a:ext cx="4946" cy="1"/>
                  </a:xfrm>
                  <a:prstGeom prst="rect">
                    <a:avLst/>
                  </a:prstGeom>
                  <a:solidFill>
                    <a:srgbClr val="BA0000"/>
                  </a:solidFill>
                  <a:ln w="9525">
                    <a:noFill/>
                    <a:miter lim="800000"/>
                    <a:headEnd/>
                    <a:tailEnd/>
                  </a:ln>
                </p:spPr>
                <p:txBody>
                  <a:bodyPr/>
                  <a:lstStyle/>
                  <a:p>
                    <a:endParaRPr lang="es-ES"/>
                  </a:p>
                </p:txBody>
              </p:sp>
              <p:sp>
                <p:nvSpPr>
                  <p:cNvPr id="22025" name="Rectangle 7689"/>
                  <p:cNvSpPr>
                    <a:spLocks noChangeArrowheads="1"/>
                  </p:cNvSpPr>
                  <p:nvPr/>
                </p:nvSpPr>
                <p:spPr bwMode="auto">
                  <a:xfrm>
                    <a:off x="1354" y="3893"/>
                    <a:ext cx="4946" cy="2"/>
                  </a:xfrm>
                  <a:prstGeom prst="rect">
                    <a:avLst/>
                  </a:prstGeom>
                  <a:solidFill>
                    <a:srgbClr val="BC0000"/>
                  </a:solidFill>
                  <a:ln w="9525">
                    <a:noFill/>
                    <a:miter lim="800000"/>
                    <a:headEnd/>
                    <a:tailEnd/>
                  </a:ln>
                </p:spPr>
                <p:txBody>
                  <a:bodyPr/>
                  <a:lstStyle/>
                  <a:p>
                    <a:endParaRPr lang="es-ES"/>
                  </a:p>
                </p:txBody>
              </p:sp>
              <p:sp>
                <p:nvSpPr>
                  <p:cNvPr id="22026" name="Rectangle 7690"/>
                  <p:cNvSpPr>
                    <a:spLocks noChangeArrowheads="1"/>
                  </p:cNvSpPr>
                  <p:nvPr/>
                </p:nvSpPr>
                <p:spPr bwMode="auto">
                  <a:xfrm>
                    <a:off x="1354" y="3895"/>
                    <a:ext cx="4946" cy="1"/>
                  </a:xfrm>
                  <a:prstGeom prst="rect">
                    <a:avLst/>
                  </a:prstGeom>
                  <a:solidFill>
                    <a:srgbClr val="BE0000"/>
                  </a:solidFill>
                  <a:ln w="9525">
                    <a:noFill/>
                    <a:miter lim="800000"/>
                    <a:headEnd/>
                    <a:tailEnd/>
                  </a:ln>
                </p:spPr>
                <p:txBody>
                  <a:bodyPr/>
                  <a:lstStyle/>
                  <a:p>
                    <a:endParaRPr lang="es-ES"/>
                  </a:p>
                </p:txBody>
              </p:sp>
              <p:sp>
                <p:nvSpPr>
                  <p:cNvPr id="22027" name="Rectangle 7691"/>
                  <p:cNvSpPr>
                    <a:spLocks noChangeArrowheads="1"/>
                  </p:cNvSpPr>
                  <p:nvPr/>
                </p:nvSpPr>
                <p:spPr bwMode="auto">
                  <a:xfrm>
                    <a:off x="1354" y="3896"/>
                    <a:ext cx="4946" cy="2"/>
                  </a:xfrm>
                  <a:prstGeom prst="rect">
                    <a:avLst/>
                  </a:prstGeom>
                  <a:solidFill>
                    <a:srgbClr val="C00000"/>
                  </a:solidFill>
                  <a:ln w="9525">
                    <a:noFill/>
                    <a:miter lim="800000"/>
                    <a:headEnd/>
                    <a:tailEnd/>
                  </a:ln>
                </p:spPr>
                <p:txBody>
                  <a:bodyPr/>
                  <a:lstStyle/>
                  <a:p>
                    <a:endParaRPr lang="es-ES"/>
                  </a:p>
                </p:txBody>
              </p:sp>
              <p:sp>
                <p:nvSpPr>
                  <p:cNvPr id="22028" name="Rectangle 7692"/>
                  <p:cNvSpPr>
                    <a:spLocks noChangeArrowheads="1"/>
                  </p:cNvSpPr>
                  <p:nvPr/>
                </p:nvSpPr>
                <p:spPr bwMode="auto">
                  <a:xfrm>
                    <a:off x="1354" y="3898"/>
                    <a:ext cx="4946" cy="2"/>
                  </a:xfrm>
                  <a:prstGeom prst="rect">
                    <a:avLst/>
                  </a:prstGeom>
                  <a:solidFill>
                    <a:srgbClr val="C20000"/>
                  </a:solidFill>
                  <a:ln w="9525">
                    <a:noFill/>
                    <a:miter lim="800000"/>
                    <a:headEnd/>
                    <a:tailEnd/>
                  </a:ln>
                </p:spPr>
                <p:txBody>
                  <a:bodyPr/>
                  <a:lstStyle/>
                  <a:p>
                    <a:endParaRPr lang="es-ES"/>
                  </a:p>
                </p:txBody>
              </p:sp>
              <p:sp>
                <p:nvSpPr>
                  <p:cNvPr id="22029" name="Rectangle 7693"/>
                  <p:cNvSpPr>
                    <a:spLocks noChangeArrowheads="1"/>
                  </p:cNvSpPr>
                  <p:nvPr/>
                </p:nvSpPr>
                <p:spPr bwMode="auto">
                  <a:xfrm>
                    <a:off x="1354" y="3900"/>
                    <a:ext cx="4946" cy="2"/>
                  </a:xfrm>
                  <a:prstGeom prst="rect">
                    <a:avLst/>
                  </a:prstGeom>
                  <a:solidFill>
                    <a:srgbClr val="C40000"/>
                  </a:solidFill>
                  <a:ln w="9525">
                    <a:noFill/>
                    <a:miter lim="800000"/>
                    <a:headEnd/>
                    <a:tailEnd/>
                  </a:ln>
                </p:spPr>
                <p:txBody>
                  <a:bodyPr/>
                  <a:lstStyle/>
                  <a:p>
                    <a:endParaRPr lang="es-ES"/>
                  </a:p>
                </p:txBody>
              </p:sp>
              <p:sp>
                <p:nvSpPr>
                  <p:cNvPr id="22030" name="Rectangle 7694"/>
                  <p:cNvSpPr>
                    <a:spLocks noChangeArrowheads="1"/>
                  </p:cNvSpPr>
                  <p:nvPr/>
                </p:nvSpPr>
                <p:spPr bwMode="auto">
                  <a:xfrm>
                    <a:off x="1354" y="3902"/>
                    <a:ext cx="4946" cy="3"/>
                  </a:xfrm>
                  <a:prstGeom prst="rect">
                    <a:avLst/>
                  </a:prstGeom>
                  <a:solidFill>
                    <a:srgbClr val="C60000"/>
                  </a:solidFill>
                  <a:ln w="9525">
                    <a:noFill/>
                    <a:miter lim="800000"/>
                    <a:headEnd/>
                    <a:tailEnd/>
                  </a:ln>
                </p:spPr>
                <p:txBody>
                  <a:bodyPr/>
                  <a:lstStyle/>
                  <a:p>
                    <a:endParaRPr lang="es-ES"/>
                  </a:p>
                </p:txBody>
              </p:sp>
              <p:sp>
                <p:nvSpPr>
                  <p:cNvPr id="22031" name="Rectangle 7695"/>
                  <p:cNvSpPr>
                    <a:spLocks noChangeArrowheads="1"/>
                  </p:cNvSpPr>
                  <p:nvPr/>
                </p:nvSpPr>
                <p:spPr bwMode="auto">
                  <a:xfrm>
                    <a:off x="1354" y="3905"/>
                    <a:ext cx="4946" cy="4"/>
                  </a:xfrm>
                  <a:prstGeom prst="rect">
                    <a:avLst/>
                  </a:prstGeom>
                  <a:solidFill>
                    <a:srgbClr val="C80000"/>
                  </a:solidFill>
                  <a:ln w="9525">
                    <a:noFill/>
                    <a:miter lim="800000"/>
                    <a:headEnd/>
                    <a:tailEnd/>
                  </a:ln>
                </p:spPr>
                <p:txBody>
                  <a:bodyPr/>
                  <a:lstStyle/>
                  <a:p>
                    <a:endParaRPr lang="es-ES"/>
                  </a:p>
                </p:txBody>
              </p:sp>
              <p:sp>
                <p:nvSpPr>
                  <p:cNvPr id="22032" name="Rectangle 7696"/>
                  <p:cNvSpPr>
                    <a:spLocks noChangeArrowheads="1"/>
                  </p:cNvSpPr>
                  <p:nvPr/>
                </p:nvSpPr>
                <p:spPr bwMode="auto">
                  <a:xfrm>
                    <a:off x="1354" y="3909"/>
                    <a:ext cx="4946" cy="5"/>
                  </a:xfrm>
                  <a:prstGeom prst="rect">
                    <a:avLst/>
                  </a:prstGeom>
                  <a:solidFill>
                    <a:srgbClr val="CA0000"/>
                  </a:solidFill>
                  <a:ln w="9525">
                    <a:noFill/>
                    <a:miter lim="800000"/>
                    <a:headEnd/>
                    <a:tailEnd/>
                  </a:ln>
                </p:spPr>
                <p:txBody>
                  <a:bodyPr/>
                  <a:lstStyle/>
                  <a:p>
                    <a:endParaRPr lang="es-ES"/>
                  </a:p>
                </p:txBody>
              </p:sp>
              <p:sp>
                <p:nvSpPr>
                  <p:cNvPr id="22033" name="Rectangle 7697"/>
                  <p:cNvSpPr>
                    <a:spLocks noChangeArrowheads="1"/>
                  </p:cNvSpPr>
                  <p:nvPr/>
                </p:nvSpPr>
                <p:spPr bwMode="auto">
                  <a:xfrm>
                    <a:off x="1354" y="3914"/>
                    <a:ext cx="4946" cy="5"/>
                  </a:xfrm>
                  <a:prstGeom prst="rect">
                    <a:avLst/>
                  </a:prstGeom>
                  <a:solidFill>
                    <a:srgbClr val="CC0000"/>
                  </a:solidFill>
                  <a:ln w="9525">
                    <a:noFill/>
                    <a:miter lim="800000"/>
                    <a:headEnd/>
                    <a:tailEnd/>
                  </a:ln>
                </p:spPr>
                <p:txBody>
                  <a:bodyPr/>
                  <a:lstStyle/>
                  <a:p>
                    <a:endParaRPr lang="es-ES"/>
                  </a:p>
                </p:txBody>
              </p:sp>
              <p:sp>
                <p:nvSpPr>
                  <p:cNvPr id="22034" name="Rectangle 7698"/>
                  <p:cNvSpPr>
                    <a:spLocks noChangeArrowheads="1"/>
                  </p:cNvSpPr>
                  <p:nvPr/>
                </p:nvSpPr>
                <p:spPr bwMode="auto">
                  <a:xfrm>
                    <a:off x="1354" y="3919"/>
                    <a:ext cx="4946" cy="5"/>
                  </a:xfrm>
                  <a:prstGeom prst="rect">
                    <a:avLst/>
                  </a:prstGeom>
                  <a:solidFill>
                    <a:srgbClr val="CA0000"/>
                  </a:solidFill>
                  <a:ln w="9525">
                    <a:noFill/>
                    <a:miter lim="800000"/>
                    <a:headEnd/>
                    <a:tailEnd/>
                  </a:ln>
                </p:spPr>
                <p:txBody>
                  <a:bodyPr/>
                  <a:lstStyle/>
                  <a:p>
                    <a:endParaRPr lang="es-ES"/>
                  </a:p>
                </p:txBody>
              </p:sp>
              <p:sp>
                <p:nvSpPr>
                  <p:cNvPr id="22035" name="Rectangle 7699"/>
                  <p:cNvSpPr>
                    <a:spLocks noChangeArrowheads="1"/>
                  </p:cNvSpPr>
                  <p:nvPr/>
                </p:nvSpPr>
                <p:spPr bwMode="auto">
                  <a:xfrm>
                    <a:off x="1354" y="3924"/>
                    <a:ext cx="4946" cy="3"/>
                  </a:xfrm>
                  <a:prstGeom prst="rect">
                    <a:avLst/>
                  </a:prstGeom>
                  <a:solidFill>
                    <a:srgbClr val="C80000"/>
                  </a:solidFill>
                  <a:ln w="9525">
                    <a:noFill/>
                    <a:miter lim="800000"/>
                    <a:headEnd/>
                    <a:tailEnd/>
                  </a:ln>
                </p:spPr>
                <p:txBody>
                  <a:bodyPr/>
                  <a:lstStyle/>
                  <a:p>
                    <a:endParaRPr lang="es-ES"/>
                  </a:p>
                </p:txBody>
              </p:sp>
              <p:sp>
                <p:nvSpPr>
                  <p:cNvPr id="22036" name="Rectangle 7700"/>
                  <p:cNvSpPr>
                    <a:spLocks noChangeArrowheads="1"/>
                  </p:cNvSpPr>
                  <p:nvPr/>
                </p:nvSpPr>
                <p:spPr bwMode="auto">
                  <a:xfrm>
                    <a:off x="1354" y="3927"/>
                    <a:ext cx="4946" cy="3"/>
                  </a:xfrm>
                  <a:prstGeom prst="rect">
                    <a:avLst/>
                  </a:prstGeom>
                  <a:solidFill>
                    <a:srgbClr val="C60000"/>
                  </a:solidFill>
                  <a:ln w="9525">
                    <a:noFill/>
                    <a:miter lim="800000"/>
                    <a:headEnd/>
                    <a:tailEnd/>
                  </a:ln>
                </p:spPr>
                <p:txBody>
                  <a:bodyPr/>
                  <a:lstStyle/>
                  <a:p>
                    <a:endParaRPr lang="es-ES"/>
                  </a:p>
                </p:txBody>
              </p:sp>
              <p:sp>
                <p:nvSpPr>
                  <p:cNvPr id="22037" name="Rectangle 7701"/>
                  <p:cNvSpPr>
                    <a:spLocks noChangeArrowheads="1"/>
                  </p:cNvSpPr>
                  <p:nvPr/>
                </p:nvSpPr>
                <p:spPr bwMode="auto">
                  <a:xfrm>
                    <a:off x="1354" y="3930"/>
                    <a:ext cx="4946" cy="2"/>
                  </a:xfrm>
                  <a:prstGeom prst="rect">
                    <a:avLst/>
                  </a:prstGeom>
                  <a:solidFill>
                    <a:srgbClr val="C40000"/>
                  </a:solidFill>
                  <a:ln w="9525">
                    <a:noFill/>
                    <a:miter lim="800000"/>
                    <a:headEnd/>
                    <a:tailEnd/>
                  </a:ln>
                </p:spPr>
                <p:txBody>
                  <a:bodyPr/>
                  <a:lstStyle/>
                  <a:p>
                    <a:endParaRPr lang="es-ES"/>
                  </a:p>
                </p:txBody>
              </p:sp>
              <p:sp>
                <p:nvSpPr>
                  <p:cNvPr id="22038" name="Rectangle 7702"/>
                  <p:cNvSpPr>
                    <a:spLocks noChangeArrowheads="1"/>
                  </p:cNvSpPr>
                  <p:nvPr/>
                </p:nvSpPr>
                <p:spPr bwMode="auto">
                  <a:xfrm>
                    <a:off x="1354" y="3932"/>
                    <a:ext cx="4946" cy="1"/>
                  </a:xfrm>
                  <a:prstGeom prst="rect">
                    <a:avLst/>
                  </a:prstGeom>
                  <a:solidFill>
                    <a:srgbClr val="C20000"/>
                  </a:solidFill>
                  <a:ln w="9525">
                    <a:noFill/>
                    <a:miter lim="800000"/>
                    <a:headEnd/>
                    <a:tailEnd/>
                  </a:ln>
                </p:spPr>
                <p:txBody>
                  <a:bodyPr/>
                  <a:lstStyle/>
                  <a:p>
                    <a:endParaRPr lang="es-ES"/>
                  </a:p>
                </p:txBody>
              </p:sp>
              <p:sp>
                <p:nvSpPr>
                  <p:cNvPr id="22039" name="Rectangle 7703"/>
                  <p:cNvSpPr>
                    <a:spLocks noChangeArrowheads="1"/>
                  </p:cNvSpPr>
                  <p:nvPr/>
                </p:nvSpPr>
                <p:spPr bwMode="auto">
                  <a:xfrm>
                    <a:off x="1354" y="3933"/>
                    <a:ext cx="4946" cy="2"/>
                  </a:xfrm>
                  <a:prstGeom prst="rect">
                    <a:avLst/>
                  </a:prstGeom>
                  <a:solidFill>
                    <a:srgbClr val="C00000"/>
                  </a:solidFill>
                  <a:ln w="9525">
                    <a:noFill/>
                    <a:miter lim="800000"/>
                    <a:headEnd/>
                    <a:tailEnd/>
                  </a:ln>
                </p:spPr>
                <p:txBody>
                  <a:bodyPr/>
                  <a:lstStyle/>
                  <a:p>
                    <a:endParaRPr lang="es-ES"/>
                  </a:p>
                </p:txBody>
              </p:sp>
              <p:sp>
                <p:nvSpPr>
                  <p:cNvPr id="22040" name="Rectangle 7704"/>
                  <p:cNvSpPr>
                    <a:spLocks noChangeArrowheads="1"/>
                  </p:cNvSpPr>
                  <p:nvPr/>
                </p:nvSpPr>
                <p:spPr bwMode="auto">
                  <a:xfrm>
                    <a:off x="1354" y="3935"/>
                    <a:ext cx="4946" cy="2"/>
                  </a:xfrm>
                  <a:prstGeom prst="rect">
                    <a:avLst/>
                  </a:prstGeom>
                  <a:solidFill>
                    <a:srgbClr val="BE0000"/>
                  </a:solidFill>
                  <a:ln w="9525">
                    <a:noFill/>
                    <a:miter lim="800000"/>
                    <a:headEnd/>
                    <a:tailEnd/>
                  </a:ln>
                </p:spPr>
                <p:txBody>
                  <a:bodyPr/>
                  <a:lstStyle/>
                  <a:p>
                    <a:endParaRPr lang="es-ES"/>
                  </a:p>
                </p:txBody>
              </p:sp>
              <p:sp>
                <p:nvSpPr>
                  <p:cNvPr id="22041" name="Rectangle 7705"/>
                  <p:cNvSpPr>
                    <a:spLocks noChangeArrowheads="1"/>
                  </p:cNvSpPr>
                  <p:nvPr/>
                </p:nvSpPr>
                <p:spPr bwMode="auto">
                  <a:xfrm>
                    <a:off x="1354" y="3937"/>
                    <a:ext cx="4946" cy="1"/>
                  </a:xfrm>
                  <a:prstGeom prst="rect">
                    <a:avLst/>
                  </a:prstGeom>
                  <a:solidFill>
                    <a:srgbClr val="BC0000"/>
                  </a:solidFill>
                  <a:ln w="9525">
                    <a:noFill/>
                    <a:miter lim="800000"/>
                    <a:headEnd/>
                    <a:tailEnd/>
                  </a:ln>
                </p:spPr>
                <p:txBody>
                  <a:bodyPr/>
                  <a:lstStyle/>
                  <a:p>
                    <a:endParaRPr lang="es-ES"/>
                  </a:p>
                </p:txBody>
              </p:sp>
              <p:sp>
                <p:nvSpPr>
                  <p:cNvPr id="22042" name="Rectangle 7706"/>
                  <p:cNvSpPr>
                    <a:spLocks noChangeArrowheads="1"/>
                  </p:cNvSpPr>
                  <p:nvPr/>
                </p:nvSpPr>
                <p:spPr bwMode="auto">
                  <a:xfrm>
                    <a:off x="1354" y="3938"/>
                    <a:ext cx="4946" cy="1"/>
                  </a:xfrm>
                  <a:prstGeom prst="rect">
                    <a:avLst/>
                  </a:prstGeom>
                  <a:solidFill>
                    <a:srgbClr val="BA0000"/>
                  </a:solidFill>
                  <a:ln w="9525">
                    <a:noFill/>
                    <a:miter lim="800000"/>
                    <a:headEnd/>
                    <a:tailEnd/>
                  </a:ln>
                </p:spPr>
                <p:txBody>
                  <a:bodyPr/>
                  <a:lstStyle/>
                  <a:p>
                    <a:endParaRPr lang="es-ES"/>
                  </a:p>
                </p:txBody>
              </p:sp>
              <p:sp>
                <p:nvSpPr>
                  <p:cNvPr id="22043" name="Rectangle 7707"/>
                  <p:cNvSpPr>
                    <a:spLocks noChangeArrowheads="1"/>
                  </p:cNvSpPr>
                  <p:nvPr/>
                </p:nvSpPr>
                <p:spPr bwMode="auto">
                  <a:xfrm>
                    <a:off x="1354" y="3939"/>
                    <a:ext cx="4946" cy="1"/>
                  </a:xfrm>
                  <a:prstGeom prst="rect">
                    <a:avLst/>
                  </a:prstGeom>
                  <a:solidFill>
                    <a:srgbClr val="B80000"/>
                  </a:solidFill>
                  <a:ln w="9525">
                    <a:noFill/>
                    <a:miter lim="800000"/>
                    <a:headEnd/>
                    <a:tailEnd/>
                  </a:ln>
                </p:spPr>
                <p:txBody>
                  <a:bodyPr/>
                  <a:lstStyle/>
                  <a:p>
                    <a:endParaRPr lang="es-ES"/>
                  </a:p>
                </p:txBody>
              </p:sp>
              <p:sp>
                <p:nvSpPr>
                  <p:cNvPr id="22044" name="Rectangle 7708"/>
                  <p:cNvSpPr>
                    <a:spLocks noChangeArrowheads="1"/>
                  </p:cNvSpPr>
                  <p:nvPr/>
                </p:nvSpPr>
                <p:spPr bwMode="auto">
                  <a:xfrm>
                    <a:off x="1354" y="3940"/>
                    <a:ext cx="4946" cy="2"/>
                  </a:xfrm>
                  <a:prstGeom prst="rect">
                    <a:avLst/>
                  </a:prstGeom>
                  <a:solidFill>
                    <a:srgbClr val="B60000"/>
                  </a:solidFill>
                  <a:ln w="9525">
                    <a:noFill/>
                    <a:miter lim="800000"/>
                    <a:headEnd/>
                    <a:tailEnd/>
                  </a:ln>
                </p:spPr>
                <p:txBody>
                  <a:bodyPr/>
                  <a:lstStyle/>
                  <a:p>
                    <a:endParaRPr lang="es-ES"/>
                  </a:p>
                </p:txBody>
              </p:sp>
              <p:sp>
                <p:nvSpPr>
                  <p:cNvPr id="22045" name="Rectangle 7709"/>
                  <p:cNvSpPr>
                    <a:spLocks noChangeArrowheads="1"/>
                  </p:cNvSpPr>
                  <p:nvPr/>
                </p:nvSpPr>
                <p:spPr bwMode="auto">
                  <a:xfrm>
                    <a:off x="1354" y="3942"/>
                    <a:ext cx="4946" cy="2"/>
                  </a:xfrm>
                  <a:prstGeom prst="rect">
                    <a:avLst/>
                  </a:prstGeom>
                  <a:solidFill>
                    <a:srgbClr val="B30000"/>
                  </a:solidFill>
                  <a:ln w="9525">
                    <a:noFill/>
                    <a:miter lim="800000"/>
                    <a:headEnd/>
                    <a:tailEnd/>
                  </a:ln>
                </p:spPr>
                <p:txBody>
                  <a:bodyPr/>
                  <a:lstStyle/>
                  <a:p>
                    <a:endParaRPr lang="es-ES"/>
                  </a:p>
                </p:txBody>
              </p:sp>
              <p:sp>
                <p:nvSpPr>
                  <p:cNvPr id="22046" name="Rectangle 7710"/>
                  <p:cNvSpPr>
                    <a:spLocks noChangeArrowheads="1"/>
                  </p:cNvSpPr>
                  <p:nvPr/>
                </p:nvSpPr>
                <p:spPr bwMode="auto">
                  <a:xfrm>
                    <a:off x="1354" y="3944"/>
                    <a:ext cx="4946" cy="1"/>
                  </a:xfrm>
                  <a:prstGeom prst="rect">
                    <a:avLst/>
                  </a:prstGeom>
                  <a:solidFill>
                    <a:srgbClr val="B00000"/>
                  </a:solidFill>
                  <a:ln w="9525">
                    <a:noFill/>
                    <a:miter lim="800000"/>
                    <a:headEnd/>
                    <a:tailEnd/>
                  </a:ln>
                </p:spPr>
                <p:txBody>
                  <a:bodyPr/>
                  <a:lstStyle/>
                  <a:p>
                    <a:endParaRPr lang="es-ES"/>
                  </a:p>
                </p:txBody>
              </p:sp>
              <p:sp>
                <p:nvSpPr>
                  <p:cNvPr id="22047" name="Rectangle 7711"/>
                  <p:cNvSpPr>
                    <a:spLocks noChangeArrowheads="1"/>
                  </p:cNvSpPr>
                  <p:nvPr/>
                </p:nvSpPr>
                <p:spPr bwMode="auto">
                  <a:xfrm>
                    <a:off x="1354" y="3944"/>
                    <a:ext cx="4946" cy="1"/>
                  </a:xfrm>
                  <a:prstGeom prst="rect">
                    <a:avLst/>
                  </a:prstGeom>
                  <a:solidFill>
                    <a:srgbClr val="AE0000"/>
                  </a:solidFill>
                  <a:ln w="9525">
                    <a:noFill/>
                    <a:miter lim="800000"/>
                    <a:headEnd/>
                    <a:tailEnd/>
                  </a:ln>
                </p:spPr>
                <p:txBody>
                  <a:bodyPr/>
                  <a:lstStyle/>
                  <a:p>
                    <a:endParaRPr lang="es-ES"/>
                  </a:p>
                </p:txBody>
              </p:sp>
              <p:sp>
                <p:nvSpPr>
                  <p:cNvPr id="22048" name="Rectangle 7712"/>
                  <p:cNvSpPr>
                    <a:spLocks noChangeArrowheads="1"/>
                  </p:cNvSpPr>
                  <p:nvPr/>
                </p:nvSpPr>
                <p:spPr bwMode="auto">
                  <a:xfrm>
                    <a:off x="1354" y="3945"/>
                    <a:ext cx="4946" cy="1"/>
                  </a:xfrm>
                  <a:prstGeom prst="rect">
                    <a:avLst/>
                  </a:prstGeom>
                  <a:solidFill>
                    <a:srgbClr val="AC0000"/>
                  </a:solidFill>
                  <a:ln w="9525">
                    <a:noFill/>
                    <a:miter lim="800000"/>
                    <a:headEnd/>
                    <a:tailEnd/>
                  </a:ln>
                </p:spPr>
                <p:txBody>
                  <a:bodyPr/>
                  <a:lstStyle/>
                  <a:p>
                    <a:endParaRPr lang="es-ES"/>
                  </a:p>
                </p:txBody>
              </p:sp>
              <p:sp>
                <p:nvSpPr>
                  <p:cNvPr id="22049" name="Rectangle 7713"/>
                  <p:cNvSpPr>
                    <a:spLocks noChangeArrowheads="1"/>
                  </p:cNvSpPr>
                  <p:nvPr/>
                </p:nvSpPr>
                <p:spPr bwMode="auto">
                  <a:xfrm>
                    <a:off x="1354" y="3946"/>
                    <a:ext cx="4946" cy="1"/>
                  </a:xfrm>
                  <a:prstGeom prst="rect">
                    <a:avLst/>
                  </a:prstGeom>
                  <a:solidFill>
                    <a:srgbClr val="AA0000"/>
                  </a:solidFill>
                  <a:ln w="9525">
                    <a:noFill/>
                    <a:miter lim="800000"/>
                    <a:headEnd/>
                    <a:tailEnd/>
                  </a:ln>
                </p:spPr>
                <p:txBody>
                  <a:bodyPr/>
                  <a:lstStyle/>
                  <a:p>
                    <a:endParaRPr lang="es-ES"/>
                  </a:p>
                </p:txBody>
              </p:sp>
              <p:sp>
                <p:nvSpPr>
                  <p:cNvPr id="22050" name="Rectangle 7714"/>
                  <p:cNvSpPr>
                    <a:spLocks noChangeArrowheads="1"/>
                  </p:cNvSpPr>
                  <p:nvPr/>
                </p:nvSpPr>
                <p:spPr bwMode="auto">
                  <a:xfrm>
                    <a:off x="1354" y="3947"/>
                    <a:ext cx="4946" cy="1"/>
                  </a:xfrm>
                  <a:prstGeom prst="rect">
                    <a:avLst/>
                  </a:prstGeom>
                  <a:solidFill>
                    <a:srgbClr val="A80000"/>
                  </a:solidFill>
                  <a:ln w="9525">
                    <a:noFill/>
                    <a:miter lim="800000"/>
                    <a:headEnd/>
                    <a:tailEnd/>
                  </a:ln>
                </p:spPr>
                <p:txBody>
                  <a:bodyPr/>
                  <a:lstStyle/>
                  <a:p>
                    <a:endParaRPr lang="es-ES"/>
                  </a:p>
                </p:txBody>
              </p:sp>
              <p:sp>
                <p:nvSpPr>
                  <p:cNvPr id="22051" name="Rectangle 7715"/>
                  <p:cNvSpPr>
                    <a:spLocks noChangeArrowheads="1"/>
                  </p:cNvSpPr>
                  <p:nvPr/>
                </p:nvSpPr>
                <p:spPr bwMode="auto">
                  <a:xfrm>
                    <a:off x="1354" y="3948"/>
                    <a:ext cx="4946" cy="1"/>
                  </a:xfrm>
                  <a:prstGeom prst="rect">
                    <a:avLst/>
                  </a:prstGeom>
                  <a:solidFill>
                    <a:srgbClr val="A60000"/>
                  </a:solidFill>
                  <a:ln w="9525">
                    <a:noFill/>
                    <a:miter lim="800000"/>
                    <a:headEnd/>
                    <a:tailEnd/>
                  </a:ln>
                </p:spPr>
                <p:txBody>
                  <a:bodyPr/>
                  <a:lstStyle/>
                  <a:p>
                    <a:endParaRPr lang="es-ES"/>
                  </a:p>
                </p:txBody>
              </p:sp>
              <p:sp>
                <p:nvSpPr>
                  <p:cNvPr id="22052" name="Rectangle 7716"/>
                  <p:cNvSpPr>
                    <a:spLocks noChangeArrowheads="1"/>
                  </p:cNvSpPr>
                  <p:nvPr/>
                </p:nvSpPr>
                <p:spPr bwMode="auto">
                  <a:xfrm>
                    <a:off x="1354" y="3949"/>
                    <a:ext cx="4946" cy="1"/>
                  </a:xfrm>
                  <a:prstGeom prst="rect">
                    <a:avLst/>
                  </a:prstGeom>
                  <a:solidFill>
                    <a:srgbClr val="A40000"/>
                  </a:solidFill>
                  <a:ln w="9525">
                    <a:noFill/>
                    <a:miter lim="800000"/>
                    <a:headEnd/>
                    <a:tailEnd/>
                  </a:ln>
                </p:spPr>
                <p:txBody>
                  <a:bodyPr/>
                  <a:lstStyle/>
                  <a:p>
                    <a:endParaRPr lang="es-ES"/>
                  </a:p>
                </p:txBody>
              </p:sp>
              <p:sp>
                <p:nvSpPr>
                  <p:cNvPr id="22053" name="Rectangle 7717"/>
                  <p:cNvSpPr>
                    <a:spLocks noChangeArrowheads="1"/>
                  </p:cNvSpPr>
                  <p:nvPr/>
                </p:nvSpPr>
                <p:spPr bwMode="auto">
                  <a:xfrm>
                    <a:off x="1354" y="3950"/>
                    <a:ext cx="4946" cy="1"/>
                  </a:xfrm>
                  <a:prstGeom prst="rect">
                    <a:avLst/>
                  </a:prstGeom>
                  <a:solidFill>
                    <a:srgbClr val="A20000"/>
                  </a:solidFill>
                  <a:ln w="9525">
                    <a:noFill/>
                    <a:miter lim="800000"/>
                    <a:headEnd/>
                    <a:tailEnd/>
                  </a:ln>
                </p:spPr>
                <p:txBody>
                  <a:bodyPr/>
                  <a:lstStyle/>
                  <a:p>
                    <a:endParaRPr lang="es-ES"/>
                  </a:p>
                </p:txBody>
              </p:sp>
              <p:sp>
                <p:nvSpPr>
                  <p:cNvPr id="22054" name="Rectangle 7718"/>
                  <p:cNvSpPr>
                    <a:spLocks noChangeArrowheads="1"/>
                  </p:cNvSpPr>
                  <p:nvPr/>
                </p:nvSpPr>
                <p:spPr bwMode="auto">
                  <a:xfrm>
                    <a:off x="1354" y="3950"/>
                    <a:ext cx="4946" cy="1"/>
                  </a:xfrm>
                  <a:prstGeom prst="rect">
                    <a:avLst/>
                  </a:prstGeom>
                  <a:solidFill>
                    <a:srgbClr val="A00000"/>
                  </a:solidFill>
                  <a:ln w="9525">
                    <a:noFill/>
                    <a:miter lim="800000"/>
                    <a:headEnd/>
                    <a:tailEnd/>
                  </a:ln>
                </p:spPr>
                <p:txBody>
                  <a:bodyPr/>
                  <a:lstStyle/>
                  <a:p>
                    <a:endParaRPr lang="es-ES"/>
                  </a:p>
                </p:txBody>
              </p:sp>
              <p:sp>
                <p:nvSpPr>
                  <p:cNvPr id="22055" name="Rectangle 7719"/>
                  <p:cNvSpPr>
                    <a:spLocks noChangeArrowheads="1"/>
                  </p:cNvSpPr>
                  <p:nvPr/>
                </p:nvSpPr>
                <p:spPr bwMode="auto">
                  <a:xfrm>
                    <a:off x="1354" y="3951"/>
                    <a:ext cx="4946" cy="1"/>
                  </a:xfrm>
                  <a:prstGeom prst="rect">
                    <a:avLst/>
                  </a:prstGeom>
                  <a:solidFill>
                    <a:srgbClr val="9E0000"/>
                  </a:solidFill>
                  <a:ln w="9525">
                    <a:noFill/>
                    <a:miter lim="800000"/>
                    <a:headEnd/>
                    <a:tailEnd/>
                  </a:ln>
                </p:spPr>
                <p:txBody>
                  <a:bodyPr/>
                  <a:lstStyle/>
                  <a:p>
                    <a:endParaRPr lang="es-ES"/>
                  </a:p>
                </p:txBody>
              </p:sp>
              <p:sp>
                <p:nvSpPr>
                  <p:cNvPr id="22056" name="Rectangle 7720"/>
                  <p:cNvSpPr>
                    <a:spLocks noChangeArrowheads="1"/>
                  </p:cNvSpPr>
                  <p:nvPr/>
                </p:nvSpPr>
                <p:spPr bwMode="auto">
                  <a:xfrm>
                    <a:off x="1354" y="3952"/>
                    <a:ext cx="4946" cy="1"/>
                  </a:xfrm>
                  <a:prstGeom prst="rect">
                    <a:avLst/>
                  </a:prstGeom>
                  <a:solidFill>
                    <a:srgbClr val="9C0000"/>
                  </a:solidFill>
                  <a:ln w="9525">
                    <a:noFill/>
                    <a:miter lim="800000"/>
                    <a:headEnd/>
                    <a:tailEnd/>
                  </a:ln>
                </p:spPr>
                <p:txBody>
                  <a:bodyPr/>
                  <a:lstStyle/>
                  <a:p>
                    <a:endParaRPr lang="es-ES"/>
                  </a:p>
                </p:txBody>
              </p:sp>
              <p:sp>
                <p:nvSpPr>
                  <p:cNvPr id="22057" name="Rectangle 7721"/>
                  <p:cNvSpPr>
                    <a:spLocks noChangeArrowheads="1"/>
                  </p:cNvSpPr>
                  <p:nvPr/>
                </p:nvSpPr>
                <p:spPr bwMode="auto">
                  <a:xfrm>
                    <a:off x="1354" y="3953"/>
                    <a:ext cx="4946" cy="1"/>
                  </a:xfrm>
                  <a:prstGeom prst="rect">
                    <a:avLst/>
                  </a:prstGeom>
                  <a:solidFill>
                    <a:srgbClr val="990000"/>
                  </a:solidFill>
                  <a:ln w="9525">
                    <a:noFill/>
                    <a:miter lim="800000"/>
                    <a:headEnd/>
                    <a:tailEnd/>
                  </a:ln>
                </p:spPr>
                <p:txBody>
                  <a:bodyPr/>
                  <a:lstStyle/>
                  <a:p>
                    <a:endParaRPr lang="es-ES"/>
                  </a:p>
                </p:txBody>
              </p:sp>
              <p:sp>
                <p:nvSpPr>
                  <p:cNvPr id="22058" name="Rectangle 7722"/>
                  <p:cNvSpPr>
                    <a:spLocks noChangeArrowheads="1"/>
                  </p:cNvSpPr>
                  <p:nvPr/>
                </p:nvSpPr>
                <p:spPr bwMode="auto">
                  <a:xfrm>
                    <a:off x="1354" y="3954"/>
                    <a:ext cx="4946" cy="1"/>
                  </a:xfrm>
                  <a:prstGeom prst="rect">
                    <a:avLst/>
                  </a:prstGeom>
                  <a:solidFill>
                    <a:srgbClr val="970000"/>
                  </a:solidFill>
                  <a:ln w="9525">
                    <a:noFill/>
                    <a:miter lim="800000"/>
                    <a:headEnd/>
                    <a:tailEnd/>
                  </a:ln>
                </p:spPr>
                <p:txBody>
                  <a:bodyPr/>
                  <a:lstStyle/>
                  <a:p>
                    <a:endParaRPr lang="es-ES"/>
                  </a:p>
                </p:txBody>
              </p:sp>
              <p:sp>
                <p:nvSpPr>
                  <p:cNvPr id="22059" name="Rectangle 7723"/>
                  <p:cNvSpPr>
                    <a:spLocks noChangeArrowheads="1"/>
                  </p:cNvSpPr>
                  <p:nvPr/>
                </p:nvSpPr>
                <p:spPr bwMode="auto">
                  <a:xfrm>
                    <a:off x="1354" y="3955"/>
                    <a:ext cx="4946" cy="1"/>
                  </a:xfrm>
                  <a:prstGeom prst="rect">
                    <a:avLst/>
                  </a:prstGeom>
                  <a:solidFill>
                    <a:srgbClr val="940000"/>
                  </a:solidFill>
                  <a:ln w="9525">
                    <a:noFill/>
                    <a:miter lim="800000"/>
                    <a:headEnd/>
                    <a:tailEnd/>
                  </a:ln>
                </p:spPr>
                <p:txBody>
                  <a:bodyPr/>
                  <a:lstStyle/>
                  <a:p>
                    <a:endParaRPr lang="es-ES"/>
                  </a:p>
                </p:txBody>
              </p:sp>
              <p:sp>
                <p:nvSpPr>
                  <p:cNvPr id="22060" name="Rectangle 7724"/>
                  <p:cNvSpPr>
                    <a:spLocks noChangeArrowheads="1"/>
                  </p:cNvSpPr>
                  <p:nvPr/>
                </p:nvSpPr>
                <p:spPr bwMode="auto">
                  <a:xfrm>
                    <a:off x="1354" y="3956"/>
                    <a:ext cx="4946" cy="1"/>
                  </a:xfrm>
                  <a:prstGeom prst="rect">
                    <a:avLst/>
                  </a:prstGeom>
                  <a:solidFill>
                    <a:srgbClr val="920000"/>
                  </a:solidFill>
                  <a:ln w="9525">
                    <a:noFill/>
                    <a:miter lim="800000"/>
                    <a:headEnd/>
                    <a:tailEnd/>
                  </a:ln>
                </p:spPr>
                <p:txBody>
                  <a:bodyPr/>
                  <a:lstStyle/>
                  <a:p>
                    <a:endParaRPr lang="es-ES"/>
                  </a:p>
                </p:txBody>
              </p:sp>
              <p:sp>
                <p:nvSpPr>
                  <p:cNvPr id="22061" name="Rectangle 7725"/>
                  <p:cNvSpPr>
                    <a:spLocks noChangeArrowheads="1"/>
                  </p:cNvSpPr>
                  <p:nvPr/>
                </p:nvSpPr>
                <p:spPr bwMode="auto">
                  <a:xfrm>
                    <a:off x="1354" y="3956"/>
                    <a:ext cx="4946" cy="1"/>
                  </a:xfrm>
                  <a:prstGeom prst="rect">
                    <a:avLst/>
                  </a:prstGeom>
                  <a:solidFill>
                    <a:srgbClr val="900000"/>
                  </a:solidFill>
                  <a:ln w="9525">
                    <a:noFill/>
                    <a:miter lim="800000"/>
                    <a:headEnd/>
                    <a:tailEnd/>
                  </a:ln>
                </p:spPr>
                <p:txBody>
                  <a:bodyPr/>
                  <a:lstStyle/>
                  <a:p>
                    <a:endParaRPr lang="es-ES"/>
                  </a:p>
                </p:txBody>
              </p:sp>
              <p:sp>
                <p:nvSpPr>
                  <p:cNvPr id="22062" name="Rectangle 7726"/>
                  <p:cNvSpPr>
                    <a:spLocks noChangeArrowheads="1"/>
                  </p:cNvSpPr>
                  <p:nvPr/>
                </p:nvSpPr>
                <p:spPr bwMode="auto">
                  <a:xfrm>
                    <a:off x="1354" y="3957"/>
                    <a:ext cx="4946" cy="1"/>
                  </a:xfrm>
                  <a:prstGeom prst="rect">
                    <a:avLst/>
                  </a:prstGeom>
                  <a:solidFill>
                    <a:srgbClr val="8D0000"/>
                  </a:solidFill>
                  <a:ln w="9525">
                    <a:noFill/>
                    <a:miter lim="800000"/>
                    <a:headEnd/>
                    <a:tailEnd/>
                  </a:ln>
                </p:spPr>
                <p:txBody>
                  <a:bodyPr/>
                  <a:lstStyle/>
                  <a:p>
                    <a:endParaRPr lang="es-ES"/>
                  </a:p>
                </p:txBody>
              </p:sp>
              <p:sp>
                <p:nvSpPr>
                  <p:cNvPr id="22063" name="Rectangle 7727"/>
                  <p:cNvSpPr>
                    <a:spLocks noChangeArrowheads="1"/>
                  </p:cNvSpPr>
                  <p:nvPr/>
                </p:nvSpPr>
                <p:spPr bwMode="auto">
                  <a:xfrm>
                    <a:off x="1354" y="3958"/>
                    <a:ext cx="4946" cy="1"/>
                  </a:xfrm>
                  <a:prstGeom prst="rect">
                    <a:avLst/>
                  </a:prstGeom>
                  <a:solidFill>
                    <a:srgbClr val="8A0000"/>
                  </a:solidFill>
                  <a:ln w="9525">
                    <a:noFill/>
                    <a:miter lim="800000"/>
                    <a:headEnd/>
                    <a:tailEnd/>
                  </a:ln>
                </p:spPr>
                <p:txBody>
                  <a:bodyPr/>
                  <a:lstStyle/>
                  <a:p>
                    <a:endParaRPr lang="es-ES"/>
                  </a:p>
                </p:txBody>
              </p:sp>
              <p:sp>
                <p:nvSpPr>
                  <p:cNvPr id="22064" name="Rectangle 7728"/>
                  <p:cNvSpPr>
                    <a:spLocks noChangeArrowheads="1"/>
                  </p:cNvSpPr>
                  <p:nvPr/>
                </p:nvSpPr>
                <p:spPr bwMode="auto">
                  <a:xfrm>
                    <a:off x="1354" y="3959"/>
                    <a:ext cx="4946" cy="1"/>
                  </a:xfrm>
                  <a:prstGeom prst="rect">
                    <a:avLst/>
                  </a:prstGeom>
                  <a:solidFill>
                    <a:srgbClr val="870000"/>
                  </a:solidFill>
                  <a:ln w="9525">
                    <a:noFill/>
                    <a:miter lim="800000"/>
                    <a:headEnd/>
                    <a:tailEnd/>
                  </a:ln>
                </p:spPr>
                <p:txBody>
                  <a:bodyPr/>
                  <a:lstStyle/>
                  <a:p>
                    <a:endParaRPr lang="es-ES"/>
                  </a:p>
                </p:txBody>
              </p:sp>
              <p:sp>
                <p:nvSpPr>
                  <p:cNvPr id="22065" name="Rectangle 7729"/>
                  <p:cNvSpPr>
                    <a:spLocks noChangeArrowheads="1"/>
                  </p:cNvSpPr>
                  <p:nvPr/>
                </p:nvSpPr>
                <p:spPr bwMode="auto">
                  <a:xfrm>
                    <a:off x="1354" y="3960"/>
                    <a:ext cx="4946" cy="1"/>
                  </a:xfrm>
                  <a:prstGeom prst="rect">
                    <a:avLst/>
                  </a:prstGeom>
                  <a:solidFill>
                    <a:srgbClr val="850000"/>
                  </a:solidFill>
                  <a:ln w="9525">
                    <a:noFill/>
                    <a:miter lim="800000"/>
                    <a:headEnd/>
                    <a:tailEnd/>
                  </a:ln>
                </p:spPr>
                <p:txBody>
                  <a:bodyPr/>
                  <a:lstStyle/>
                  <a:p>
                    <a:endParaRPr lang="es-ES"/>
                  </a:p>
                </p:txBody>
              </p:sp>
              <p:sp>
                <p:nvSpPr>
                  <p:cNvPr id="22066" name="Rectangle 7730"/>
                  <p:cNvSpPr>
                    <a:spLocks noChangeArrowheads="1"/>
                  </p:cNvSpPr>
                  <p:nvPr/>
                </p:nvSpPr>
                <p:spPr bwMode="auto">
                  <a:xfrm>
                    <a:off x="1354" y="3961"/>
                    <a:ext cx="4946" cy="1"/>
                  </a:xfrm>
                  <a:prstGeom prst="rect">
                    <a:avLst/>
                  </a:prstGeom>
                  <a:solidFill>
                    <a:srgbClr val="820000"/>
                  </a:solidFill>
                  <a:ln w="9525">
                    <a:noFill/>
                    <a:miter lim="800000"/>
                    <a:headEnd/>
                    <a:tailEnd/>
                  </a:ln>
                </p:spPr>
                <p:txBody>
                  <a:bodyPr/>
                  <a:lstStyle/>
                  <a:p>
                    <a:endParaRPr lang="es-ES"/>
                  </a:p>
                </p:txBody>
              </p:sp>
              <p:sp>
                <p:nvSpPr>
                  <p:cNvPr id="22067" name="Rectangle 7731"/>
                  <p:cNvSpPr>
                    <a:spLocks noChangeArrowheads="1"/>
                  </p:cNvSpPr>
                  <p:nvPr/>
                </p:nvSpPr>
                <p:spPr bwMode="auto">
                  <a:xfrm>
                    <a:off x="1354" y="3962"/>
                    <a:ext cx="4946" cy="1"/>
                  </a:xfrm>
                  <a:prstGeom prst="rect">
                    <a:avLst/>
                  </a:prstGeom>
                  <a:solidFill>
                    <a:srgbClr val="7F0000"/>
                  </a:solidFill>
                  <a:ln w="9525">
                    <a:noFill/>
                    <a:miter lim="800000"/>
                    <a:headEnd/>
                    <a:tailEnd/>
                  </a:ln>
                </p:spPr>
                <p:txBody>
                  <a:bodyPr/>
                  <a:lstStyle/>
                  <a:p>
                    <a:endParaRPr lang="es-ES"/>
                  </a:p>
                </p:txBody>
              </p:sp>
              <p:sp>
                <p:nvSpPr>
                  <p:cNvPr id="22068" name="Rectangle 7732"/>
                  <p:cNvSpPr>
                    <a:spLocks noChangeArrowheads="1"/>
                  </p:cNvSpPr>
                  <p:nvPr/>
                </p:nvSpPr>
                <p:spPr bwMode="auto">
                  <a:xfrm>
                    <a:off x="1354" y="3962"/>
                    <a:ext cx="4946" cy="1"/>
                  </a:xfrm>
                  <a:prstGeom prst="rect">
                    <a:avLst/>
                  </a:prstGeom>
                  <a:solidFill>
                    <a:srgbClr val="7C0000"/>
                  </a:solidFill>
                  <a:ln w="9525">
                    <a:noFill/>
                    <a:miter lim="800000"/>
                    <a:headEnd/>
                    <a:tailEnd/>
                  </a:ln>
                </p:spPr>
                <p:txBody>
                  <a:bodyPr/>
                  <a:lstStyle/>
                  <a:p>
                    <a:endParaRPr lang="es-ES"/>
                  </a:p>
                </p:txBody>
              </p:sp>
              <p:sp>
                <p:nvSpPr>
                  <p:cNvPr id="22069" name="Rectangle 7733"/>
                  <p:cNvSpPr>
                    <a:spLocks noChangeArrowheads="1"/>
                  </p:cNvSpPr>
                  <p:nvPr/>
                </p:nvSpPr>
                <p:spPr bwMode="auto">
                  <a:xfrm>
                    <a:off x="1354" y="3963"/>
                    <a:ext cx="4946" cy="1"/>
                  </a:xfrm>
                  <a:prstGeom prst="rect">
                    <a:avLst/>
                  </a:prstGeom>
                  <a:solidFill>
                    <a:srgbClr val="7A0000"/>
                  </a:solidFill>
                  <a:ln w="9525">
                    <a:noFill/>
                    <a:miter lim="800000"/>
                    <a:headEnd/>
                    <a:tailEnd/>
                  </a:ln>
                </p:spPr>
                <p:txBody>
                  <a:bodyPr/>
                  <a:lstStyle/>
                  <a:p>
                    <a:endParaRPr lang="es-ES"/>
                  </a:p>
                </p:txBody>
              </p:sp>
              <p:sp>
                <p:nvSpPr>
                  <p:cNvPr id="22070" name="Rectangle 7734"/>
                  <p:cNvSpPr>
                    <a:spLocks noChangeArrowheads="1"/>
                  </p:cNvSpPr>
                  <p:nvPr/>
                </p:nvSpPr>
                <p:spPr bwMode="auto">
                  <a:xfrm>
                    <a:off x="1354" y="3964"/>
                    <a:ext cx="4946" cy="1"/>
                  </a:xfrm>
                  <a:prstGeom prst="rect">
                    <a:avLst/>
                  </a:prstGeom>
                  <a:solidFill>
                    <a:srgbClr val="770000"/>
                  </a:solidFill>
                  <a:ln w="9525">
                    <a:noFill/>
                    <a:miter lim="800000"/>
                    <a:headEnd/>
                    <a:tailEnd/>
                  </a:ln>
                </p:spPr>
                <p:txBody>
                  <a:bodyPr/>
                  <a:lstStyle/>
                  <a:p>
                    <a:endParaRPr lang="es-ES"/>
                  </a:p>
                </p:txBody>
              </p:sp>
              <p:sp>
                <p:nvSpPr>
                  <p:cNvPr id="22071" name="Rectangle 7735"/>
                  <p:cNvSpPr>
                    <a:spLocks noChangeArrowheads="1"/>
                  </p:cNvSpPr>
                  <p:nvPr/>
                </p:nvSpPr>
                <p:spPr bwMode="auto">
                  <a:xfrm>
                    <a:off x="1354" y="3965"/>
                    <a:ext cx="4946" cy="1"/>
                  </a:xfrm>
                  <a:prstGeom prst="rect">
                    <a:avLst/>
                  </a:prstGeom>
                  <a:solidFill>
                    <a:srgbClr val="740000"/>
                  </a:solidFill>
                  <a:ln w="9525">
                    <a:noFill/>
                    <a:miter lim="800000"/>
                    <a:headEnd/>
                    <a:tailEnd/>
                  </a:ln>
                </p:spPr>
                <p:txBody>
                  <a:bodyPr/>
                  <a:lstStyle/>
                  <a:p>
                    <a:endParaRPr lang="es-ES"/>
                  </a:p>
                </p:txBody>
              </p:sp>
              <p:sp>
                <p:nvSpPr>
                  <p:cNvPr id="22072" name="Rectangle 7736"/>
                  <p:cNvSpPr>
                    <a:spLocks noChangeArrowheads="1"/>
                  </p:cNvSpPr>
                  <p:nvPr/>
                </p:nvSpPr>
                <p:spPr bwMode="auto">
                  <a:xfrm>
                    <a:off x="1354" y="3966"/>
                    <a:ext cx="4946" cy="1"/>
                  </a:xfrm>
                  <a:prstGeom prst="rect">
                    <a:avLst/>
                  </a:prstGeom>
                  <a:solidFill>
                    <a:srgbClr val="710000"/>
                  </a:solidFill>
                  <a:ln w="9525">
                    <a:noFill/>
                    <a:miter lim="800000"/>
                    <a:headEnd/>
                    <a:tailEnd/>
                  </a:ln>
                </p:spPr>
                <p:txBody>
                  <a:bodyPr/>
                  <a:lstStyle/>
                  <a:p>
                    <a:endParaRPr lang="es-ES"/>
                  </a:p>
                </p:txBody>
              </p:sp>
              <p:sp>
                <p:nvSpPr>
                  <p:cNvPr id="22073" name="Rectangle 7737"/>
                  <p:cNvSpPr>
                    <a:spLocks noChangeArrowheads="1"/>
                  </p:cNvSpPr>
                  <p:nvPr/>
                </p:nvSpPr>
                <p:spPr bwMode="auto">
                  <a:xfrm>
                    <a:off x="1354" y="3967"/>
                    <a:ext cx="4946" cy="1"/>
                  </a:xfrm>
                  <a:prstGeom prst="rect">
                    <a:avLst/>
                  </a:prstGeom>
                  <a:solidFill>
                    <a:srgbClr val="6F0000"/>
                  </a:solidFill>
                  <a:ln w="9525">
                    <a:noFill/>
                    <a:miter lim="800000"/>
                    <a:headEnd/>
                    <a:tailEnd/>
                  </a:ln>
                </p:spPr>
                <p:txBody>
                  <a:bodyPr/>
                  <a:lstStyle/>
                  <a:p>
                    <a:endParaRPr lang="es-ES"/>
                  </a:p>
                </p:txBody>
              </p:sp>
              <p:sp>
                <p:nvSpPr>
                  <p:cNvPr id="22074" name="Rectangle 7738"/>
                  <p:cNvSpPr>
                    <a:spLocks noChangeArrowheads="1"/>
                  </p:cNvSpPr>
                  <p:nvPr/>
                </p:nvSpPr>
                <p:spPr bwMode="auto">
                  <a:xfrm>
                    <a:off x="1354" y="3968"/>
                    <a:ext cx="4946" cy="1"/>
                  </a:xfrm>
                  <a:prstGeom prst="rect">
                    <a:avLst/>
                  </a:prstGeom>
                  <a:solidFill>
                    <a:srgbClr val="6C0000"/>
                  </a:solidFill>
                  <a:ln w="9525">
                    <a:noFill/>
                    <a:miter lim="800000"/>
                    <a:headEnd/>
                    <a:tailEnd/>
                  </a:ln>
                </p:spPr>
                <p:txBody>
                  <a:bodyPr/>
                  <a:lstStyle/>
                  <a:p>
                    <a:endParaRPr lang="es-ES"/>
                  </a:p>
                </p:txBody>
              </p:sp>
              <p:sp>
                <p:nvSpPr>
                  <p:cNvPr id="22075" name="Rectangle 7739"/>
                  <p:cNvSpPr>
                    <a:spLocks noChangeArrowheads="1"/>
                  </p:cNvSpPr>
                  <p:nvPr/>
                </p:nvSpPr>
                <p:spPr bwMode="auto">
                  <a:xfrm>
                    <a:off x="1354" y="3968"/>
                    <a:ext cx="4946" cy="1"/>
                  </a:xfrm>
                  <a:prstGeom prst="rect">
                    <a:avLst/>
                  </a:prstGeom>
                  <a:solidFill>
                    <a:srgbClr val="680000"/>
                  </a:solidFill>
                  <a:ln w="9525">
                    <a:noFill/>
                    <a:miter lim="800000"/>
                    <a:headEnd/>
                    <a:tailEnd/>
                  </a:ln>
                </p:spPr>
                <p:txBody>
                  <a:bodyPr/>
                  <a:lstStyle/>
                  <a:p>
                    <a:endParaRPr lang="es-ES"/>
                  </a:p>
                </p:txBody>
              </p:sp>
              <p:sp>
                <p:nvSpPr>
                  <p:cNvPr id="22076" name="Rectangle 7740"/>
                  <p:cNvSpPr>
                    <a:spLocks noChangeArrowheads="1"/>
                  </p:cNvSpPr>
                  <p:nvPr/>
                </p:nvSpPr>
                <p:spPr bwMode="auto">
                  <a:xfrm>
                    <a:off x="1354" y="3969"/>
                    <a:ext cx="4946" cy="1"/>
                  </a:xfrm>
                  <a:prstGeom prst="rect">
                    <a:avLst/>
                  </a:prstGeom>
                  <a:solidFill>
                    <a:srgbClr val="650000"/>
                  </a:solidFill>
                  <a:ln w="9525">
                    <a:noFill/>
                    <a:miter lim="800000"/>
                    <a:headEnd/>
                    <a:tailEnd/>
                  </a:ln>
                </p:spPr>
                <p:txBody>
                  <a:bodyPr/>
                  <a:lstStyle/>
                  <a:p>
                    <a:endParaRPr lang="es-ES"/>
                  </a:p>
                </p:txBody>
              </p:sp>
              <p:sp>
                <p:nvSpPr>
                  <p:cNvPr id="22077" name="Rectangle 7741"/>
                  <p:cNvSpPr>
                    <a:spLocks noChangeArrowheads="1"/>
                  </p:cNvSpPr>
                  <p:nvPr/>
                </p:nvSpPr>
                <p:spPr bwMode="auto">
                  <a:xfrm>
                    <a:off x="1354" y="3970"/>
                    <a:ext cx="4946" cy="1"/>
                  </a:xfrm>
                  <a:prstGeom prst="rect">
                    <a:avLst/>
                  </a:prstGeom>
                  <a:solidFill>
                    <a:srgbClr val="620000"/>
                  </a:solidFill>
                  <a:ln w="9525">
                    <a:noFill/>
                    <a:miter lim="800000"/>
                    <a:headEnd/>
                    <a:tailEnd/>
                  </a:ln>
                </p:spPr>
                <p:txBody>
                  <a:bodyPr/>
                  <a:lstStyle/>
                  <a:p>
                    <a:endParaRPr lang="es-ES"/>
                  </a:p>
                </p:txBody>
              </p:sp>
              <p:sp>
                <p:nvSpPr>
                  <p:cNvPr id="22078" name="Rectangle 7742"/>
                  <p:cNvSpPr>
                    <a:spLocks noChangeArrowheads="1"/>
                  </p:cNvSpPr>
                  <p:nvPr/>
                </p:nvSpPr>
                <p:spPr bwMode="auto">
                  <a:xfrm>
                    <a:off x="1354" y="3971"/>
                    <a:ext cx="4946" cy="1"/>
                  </a:xfrm>
                  <a:prstGeom prst="rect">
                    <a:avLst/>
                  </a:prstGeom>
                  <a:solidFill>
                    <a:srgbClr val="600000"/>
                  </a:solidFill>
                  <a:ln w="9525">
                    <a:noFill/>
                    <a:miter lim="800000"/>
                    <a:headEnd/>
                    <a:tailEnd/>
                  </a:ln>
                </p:spPr>
                <p:txBody>
                  <a:bodyPr/>
                  <a:lstStyle/>
                  <a:p>
                    <a:endParaRPr lang="es-ES"/>
                  </a:p>
                </p:txBody>
              </p:sp>
              <p:sp>
                <p:nvSpPr>
                  <p:cNvPr id="22079" name="Rectangle 7743"/>
                  <p:cNvSpPr>
                    <a:spLocks noChangeArrowheads="1"/>
                  </p:cNvSpPr>
                  <p:nvPr/>
                </p:nvSpPr>
                <p:spPr bwMode="auto">
                  <a:xfrm>
                    <a:off x="1354" y="3972"/>
                    <a:ext cx="4946" cy="1"/>
                  </a:xfrm>
                  <a:prstGeom prst="rect">
                    <a:avLst/>
                  </a:prstGeom>
                  <a:solidFill>
                    <a:srgbClr val="5D0000"/>
                  </a:solidFill>
                  <a:ln w="9525">
                    <a:noFill/>
                    <a:miter lim="800000"/>
                    <a:headEnd/>
                    <a:tailEnd/>
                  </a:ln>
                </p:spPr>
                <p:txBody>
                  <a:bodyPr/>
                  <a:lstStyle/>
                  <a:p>
                    <a:endParaRPr lang="es-ES"/>
                  </a:p>
                </p:txBody>
              </p:sp>
              <p:sp>
                <p:nvSpPr>
                  <p:cNvPr id="22080" name="Rectangle 7744"/>
                  <p:cNvSpPr>
                    <a:spLocks noChangeArrowheads="1"/>
                  </p:cNvSpPr>
                  <p:nvPr/>
                </p:nvSpPr>
                <p:spPr bwMode="auto">
                  <a:xfrm>
                    <a:off x="1354" y="3973"/>
                    <a:ext cx="4946" cy="1"/>
                  </a:xfrm>
                  <a:prstGeom prst="rect">
                    <a:avLst/>
                  </a:prstGeom>
                  <a:solidFill>
                    <a:srgbClr val="5A0000"/>
                  </a:solidFill>
                  <a:ln w="9525">
                    <a:noFill/>
                    <a:miter lim="800000"/>
                    <a:headEnd/>
                    <a:tailEnd/>
                  </a:ln>
                </p:spPr>
                <p:txBody>
                  <a:bodyPr/>
                  <a:lstStyle/>
                  <a:p>
                    <a:endParaRPr lang="es-ES"/>
                  </a:p>
                </p:txBody>
              </p:sp>
              <p:sp>
                <p:nvSpPr>
                  <p:cNvPr id="22081" name="Rectangle 7745"/>
                  <p:cNvSpPr>
                    <a:spLocks noChangeArrowheads="1"/>
                  </p:cNvSpPr>
                  <p:nvPr/>
                </p:nvSpPr>
                <p:spPr bwMode="auto">
                  <a:xfrm>
                    <a:off x="1354" y="3973"/>
                    <a:ext cx="4946" cy="1"/>
                  </a:xfrm>
                  <a:prstGeom prst="rect">
                    <a:avLst/>
                  </a:prstGeom>
                  <a:solidFill>
                    <a:srgbClr val="570000"/>
                  </a:solidFill>
                  <a:ln w="9525">
                    <a:noFill/>
                    <a:miter lim="800000"/>
                    <a:headEnd/>
                    <a:tailEnd/>
                  </a:ln>
                </p:spPr>
                <p:txBody>
                  <a:bodyPr/>
                  <a:lstStyle/>
                  <a:p>
                    <a:endParaRPr lang="es-ES"/>
                  </a:p>
                </p:txBody>
              </p:sp>
              <p:sp>
                <p:nvSpPr>
                  <p:cNvPr id="22082" name="Rectangle 7746"/>
                  <p:cNvSpPr>
                    <a:spLocks noChangeArrowheads="1"/>
                  </p:cNvSpPr>
                  <p:nvPr/>
                </p:nvSpPr>
                <p:spPr bwMode="auto">
                  <a:xfrm>
                    <a:off x="1354" y="3974"/>
                    <a:ext cx="4946" cy="1"/>
                  </a:xfrm>
                  <a:prstGeom prst="rect">
                    <a:avLst/>
                  </a:prstGeom>
                  <a:solidFill>
                    <a:srgbClr val="540000"/>
                  </a:solidFill>
                  <a:ln w="9525">
                    <a:noFill/>
                    <a:miter lim="800000"/>
                    <a:headEnd/>
                    <a:tailEnd/>
                  </a:ln>
                </p:spPr>
                <p:txBody>
                  <a:bodyPr/>
                  <a:lstStyle/>
                  <a:p>
                    <a:endParaRPr lang="es-ES"/>
                  </a:p>
                </p:txBody>
              </p:sp>
              <p:sp>
                <p:nvSpPr>
                  <p:cNvPr id="22083" name="Rectangle 7747"/>
                  <p:cNvSpPr>
                    <a:spLocks noChangeArrowheads="1"/>
                  </p:cNvSpPr>
                  <p:nvPr/>
                </p:nvSpPr>
                <p:spPr bwMode="auto">
                  <a:xfrm>
                    <a:off x="1354" y="3975"/>
                    <a:ext cx="4946" cy="1"/>
                  </a:xfrm>
                  <a:prstGeom prst="rect">
                    <a:avLst/>
                  </a:prstGeom>
                  <a:solidFill>
                    <a:srgbClr val="510000"/>
                  </a:solidFill>
                  <a:ln w="9525">
                    <a:noFill/>
                    <a:miter lim="800000"/>
                    <a:headEnd/>
                    <a:tailEnd/>
                  </a:ln>
                </p:spPr>
                <p:txBody>
                  <a:bodyPr/>
                  <a:lstStyle/>
                  <a:p>
                    <a:endParaRPr lang="es-ES"/>
                  </a:p>
                </p:txBody>
              </p:sp>
              <p:sp>
                <p:nvSpPr>
                  <p:cNvPr id="22084" name="Rectangle 7748"/>
                  <p:cNvSpPr>
                    <a:spLocks noChangeArrowheads="1"/>
                  </p:cNvSpPr>
                  <p:nvPr/>
                </p:nvSpPr>
                <p:spPr bwMode="auto">
                  <a:xfrm>
                    <a:off x="1354" y="3976"/>
                    <a:ext cx="4946" cy="1"/>
                  </a:xfrm>
                  <a:prstGeom prst="rect">
                    <a:avLst/>
                  </a:prstGeom>
                  <a:solidFill>
                    <a:srgbClr val="4E0000"/>
                  </a:solidFill>
                  <a:ln w="9525">
                    <a:noFill/>
                    <a:miter lim="800000"/>
                    <a:headEnd/>
                    <a:tailEnd/>
                  </a:ln>
                </p:spPr>
                <p:txBody>
                  <a:bodyPr/>
                  <a:lstStyle/>
                  <a:p>
                    <a:endParaRPr lang="es-ES"/>
                  </a:p>
                </p:txBody>
              </p:sp>
              <p:sp>
                <p:nvSpPr>
                  <p:cNvPr id="22085" name="Rectangle 7749"/>
                  <p:cNvSpPr>
                    <a:spLocks noChangeArrowheads="1"/>
                  </p:cNvSpPr>
                  <p:nvPr/>
                </p:nvSpPr>
                <p:spPr bwMode="auto">
                  <a:xfrm>
                    <a:off x="1354" y="3977"/>
                    <a:ext cx="4946" cy="1"/>
                  </a:xfrm>
                  <a:prstGeom prst="rect">
                    <a:avLst/>
                  </a:prstGeom>
                  <a:solidFill>
                    <a:srgbClr val="4B0000"/>
                  </a:solidFill>
                  <a:ln w="9525">
                    <a:noFill/>
                    <a:miter lim="800000"/>
                    <a:headEnd/>
                    <a:tailEnd/>
                  </a:ln>
                </p:spPr>
                <p:txBody>
                  <a:bodyPr/>
                  <a:lstStyle/>
                  <a:p>
                    <a:endParaRPr lang="es-ES"/>
                  </a:p>
                </p:txBody>
              </p:sp>
              <p:sp>
                <p:nvSpPr>
                  <p:cNvPr id="22086" name="Rectangle 7750"/>
                  <p:cNvSpPr>
                    <a:spLocks noChangeArrowheads="1"/>
                  </p:cNvSpPr>
                  <p:nvPr/>
                </p:nvSpPr>
                <p:spPr bwMode="auto">
                  <a:xfrm>
                    <a:off x="1354" y="3978"/>
                    <a:ext cx="4946" cy="1"/>
                  </a:xfrm>
                  <a:prstGeom prst="rect">
                    <a:avLst/>
                  </a:prstGeom>
                  <a:solidFill>
                    <a:srgbClr val="480000"/>
                  </a:solidFill>
                  <a:ln w="9525">
                    <a:noFill/>
                    <a:miter lim="800000"/>
                    <a:headEnd/>
                    <a:tailEnd/>
                  </a:ln>
                </p:spPr>
                <p:txBody>
                  <a:bodyPr/>
                  <a:lstStyle/>
                  <a:p>
                    <a:endParaRPr lang="es-ES"/>
                  </a:p>
                </p:txBody>
              </p:sp>
              <p:sp>
                <p:nvSpPr>
                  <p:cNvPr id="22087" name="Rectangle 7751"/>
                  <p:cNvSpPr>
                    <a:spLocks noChangeArrowheads="1"/>
                  </p:cNvSpPr>
                  <p:nvPr/>
                </p:nvSpPr>
                <p:spPr bwMode="auto">
                  <a:xfrm>
                    <a:off x="1354" y="3979"/>
                    <a:ext cx="4946" cy="1"/>
                  </a:xfrm>
                  <a:prstGeom prst="rect">
                    <a:avLst/>
                  </a:prstGeom>
                  <a:solidFill>
                    <a:srgbClr val="450000"/>
                  </a:solidFill>
                  <a:ln w="9525">
                    <a:noFill/>
                    <a:miter lim="800000"/>
                    <a:headEnd/>
                    <a:tailEnd/>
                  </a:ln>
                </p:spPr>
                <p:txBody>
                  <a:bodyPr/>
                  <a:lstStyle/>
                  <a:p>
                    <a:endParaRPr lang="es-ES"/>
                  </a:p>
                </p:txBody>
              </p:sp>
              <p:sp>
                <p:nvSpPr>
                  <p:cNvPr id="22088" name="Rectangle 7752"/>
                  <p:cNvSpPr>
                    <a:spLocks noChangeArrowheads="1"/>
                  </p:cNvSpPr>
                  <p:nvPr/>
                </p:nvSpPr>
                <p:spPr bwMode="auto">
                  <a:xfrm>
                    <a:off x="1354" y="3979"/>
                    <a:ext cx="4946" cy="1"/>
                  </a:xfrm>
                  <a:prstGeom prst="rect">
                    <a:avLst/>
                  </a:prstGeom>
                  <a:solidFill>
                    <a:srgbClr val="420000"/>
                  </a:solidFill>
                  <a:ln w="9525">
                    <a:noFill/>
                    <a:miter lim="800000"/>
                    <a:headEnd/>
                    <a:tailEnd/>
                  </a:ln>
                </p:spPr>
                <p:txBody>
                  <a:bodyPr/>
                  <a:lstStyle/>
                  <a:p>
                    <a:endParaRPr lang="es-ES"/>
                  </a:p>
                </p:txBody>
              </p:sp>
              <p:sp>
                <p:nvSpPr>
                  <p:cNvPr id="22089" name="Rectangle 7753"/>
                  <p:cNvSpPr>
                    <a:spLocks noChangeArrowheads="1"/>
                  </p:cNvSpPr>
                  <p:nvPr/>
                </p:nvSpPr>
                <p:spPr bwMode="auto">
                  <a:xfrm>
                    <a:off x="1354" y="3980"/>
                    <a:ext cx="4946" cy="1"/>
                  </a:xfrm>
                  <a:prstGeom prst="rect">
                    <a:avLst/>
                  </a:prstGeom>
                  <a:solidFill>
                    <a:srgbClr val="3F0000"/>
                  </a:solidFill>
                  <a:ln w="9525">
                    <a:noFill/>
                    <a:miter lim="800000"/>
                    <a:headEnd/>
                    <a:tailEnd/>
                  </a:ln>
                </p:spPr>
                <p:txBody>
                  <a:bodyPr/>
                  <a:lstStyle/>
                  <a:p>
                    <a:endParaRPr lang="es-ES"/>
                  </a:p>
                </p:txBody>
              </p:sp>
              <p:sp>
                <p:nvSpPr>
                  <p:cNvPr id="22090" name="Rectangle 7754"/>
                  <p:cNvSpPr>
                    <a:spLocks noChangeArrowheads="1"/>
                  </p:cNvSpPr>
                  <p:nvPr/>
                </p:nvSpPr>
                <p:spPr bwMode="auto">
                  <a:xfrm>
                    <a:off x="1354" y="3981"/>
                    <a:ext cx="4946" cy="1"/>
                  </a:xfrm>
                  <a:prstGeom prst="rect">
                    <a:avLst/>
                  </a:prstGeom>
                  <a:solidFill>
                    <a:srgbClr val="3D0000"/>
                  </a:solidFill>
                  <a:ln w="9525">
                    <a:noFill/>
                    <a:miter lim="800000"/>
                    <a:headEnd/>
                    <a:tailEnd/>
                  </a:ln>
                </p:spPr>
                <p:txBody>
                  <a:bodyPr/>
                  <a:lstStyle/>
                  <a:p>
                    <a:endParaRPr lang="es-ES"/>
                  </a:p>
                </p:txBody>
              </p:sp>
              <p:sp>
                <p:nvSpPr>
                  <p:cNvPr id="22091" name="Rectangle 7755"/>
                  <p:cNvSpPr>
                    <a:spLocks noChangeArrowheads="1"/>
                  </p:cNvSpPr>
                  <p:nvPr/>
                </p:nvSpPr>
                <p:spPr bwMode="auto">
                  <a:xfrm>
                    <a:off x="1354" y="3982"/>
                    <a:ext cx="4946" cy="1"/>
                  </a:xfrm>
                  <a:prstGeom prst="rect">
                    <a:avLst/>
                  </a:prstGeom>
                  <a:solidFill>
                    <a:srgbClr val="3A0000"/>
                  </a:solidFill>
                  <a:ln w="9525">
                    <a:noFill/>
                    <a:miter lim="800000"/>
                    <a:headEnd/>
                    <a:tailEnd/>
                  </a:ln>
                </p:spPr>
                <p:txBody>
                  <a:bodyPr/>
                  <a:lstStyle/>
                  <a:p>
                    <a:endParaRPr lang="es-ES"/>
                  </a:p>
                </p:txBody>
              </p:sp>
              <p:sp>
                <p:nvSpPr>
                  <p:cNvPr id="22092" name="Rectangle 7756"/>
                  <p:cNvSpPr>
                    <a:spLocks noChangeArrowheads="1"/>
                  </p:cNvSpPr>
                  <p:nvPr/>
                </p:nvSpPr>
                <p:spPr bwMode="auto">
                  <a:xfrm>
                    <a:off x="1354" y="3983"/>
                    <a:ext cx="4946" cy="1"/>
                  </a:xfrm>
                  <a:prstGeom prst="rect">
                    <a:avLst/>
                  </a:prstGeom>
                  <a:solidFill>
                    <a:srgbClr val="360000"/>
                  </a:solidFill>
                  <a:ln w="9525">
                    <a:noFill/>
                    <a:miter lim="800000"/>
                    <a:headEnd/>
                    <a:tailEnd/>
                  </a:ln>
                </p:spPr>
                <p:txBody>
                  <a:bodyPr/>
                  <a:lstStyle/>
                  <a:p>
                    <a:endParaRPr lang="es-ES"/>
                  </a:p>
                </p:txBody>
              </p:sp>
              <p:sp>
                <p:nvSpPr>
                  <p:cNvPr id="22093" name="Rectangle 7757"/>
                  <p:cNvSpPr>
                    <a:spLocks noChangeArrowheads="1"/>
                  </p:cNvSpPr>
                  <p:nvPr/>
                </p:nvSpPr>
                <p:spPr bwMode="auto">
                  <a:xfrm>
                    <a:off x="1354" y="3984"/>
                    <a:ext cx="4946" cy="1"/>
                  </a:xfrm>
                  <a:prstGeom prst="rect">
                    <a:avLst/>
                  </a:prstGeom>
                  <a:solidFill>
                    <a:srgbClr val="330000"/>
                  </a:solidFill>
                  <a:ln w="9525">
                    <a:noFill/>
                    <a:miter lim="800000"/>
                    <a:headEnd/>
                    <a:tailEnd/>
                  </a:ln>
                </p:spPr>
                <p:txBody>
                  <a:bodyPr/>
                  <a:lstStyle/>
                  <a:p>
                    <a:endParaRPr lang="es-ES"/>
                  </a:p>
                </p:txBody>
              </p:sp>
              <p:sp>
                <p:nvSpPr>
                  <p:cNvPr id="22094" name="Rectangle 7758"/>
                  <p:cNvSpPr>
                    <a:spLocks noChangeArrowheads="1"/>
                  </p:cNvSpPr>
                  <p:nvPr/>
                </p:nvSpPr>
                <p:spPr bwMode="auto">
                  <a:xfrm>
                    <a:off x="1354" y="3985"/>
                    <a:ext cx="4946" cy="1"/>
                  </a:xfrm>
                  <a:prstGeom prst="rect">
                    <a:avLst/>
                  </a:prstGeom>
                  <a:solidFill>
                    <a:srgbClr val="300000"/>
                  </a:solidFill>
                  <a:ln w="9525">
                    <a:noFill/>
                    <a:miter lim="800000"/>
                    <a:headEnd/>
                    <a:tailEnd/>
                  </a:ln>
                </p:spPr>
                <p:txBody>
                  <a:bodyPr/>
                  <a:lstStyle/>
                  <a:p>
                    <a:endParaRPr lang="es-ES"/>
                  </a:p>
                </p:txBody>
              </p:sp>
              <p:sp>
                <p:nvSpPr>
                  <p:cNvPr id="22095" name="Rectangle 7759"/>
                  <p:cNvSpPr>
                    <a:spLocks noChangeArrowheads="1"/>
                  </p:cNvSpPr>
                  <p:nvPr/>
                </p:nvSpPr>
                <p:spPr bwMode="auto">
                  <a:xfrm>
                    <a:off x="1354" y="3985"/>
                    <a:ext cx="4946" cy="1"/>
                  </a:xfrm>
                  <a:prstGeom prst="rect">
                    <a:avLst/>
                  </a:prstGeom>
                  <a:solidFill>
                    <a:srgbClr val="2E0000"/>
                  </a:solidFill>
                  <a:ln w="9525">
                    <a:noFill/>
                    <a:miter lim="800000"/>
                    <a:headEnd/>
                    <a:tailEnd/>
                  </a:ln>
                </p:spPr>
                <p:txBody>
                  <a:bodyPr/>
                  <a:lstStyle/>
                  <a:p>
                    <a:endParaRPr lang="es-ES"/>
                  </a:p>
                </p:txBody>
              </p:sp>
              <p:sp>
                <p:nvSpPr>
                  <p:cNvPr id="22096" name="Rectangle 7760"/>
                  <p:cNvSpPr>
                    <a:spLocks noChangeArrowheads="1"/>
                  </p:cNvSpPr>
                  <p:nvPr/>
                </p:nvSpPr>
                <p:spPr bwMode="auto">
                  <a:xfrm>
                    <a:off x="1354" y="3986"/>
                    <a:ext cx="4946" cy="1"/>
                  </a:xfrm>
                  <a:prstGeom prst="rect">
                    <a:avLst/>
                  </a:prstGeom>
                  <a:solidFill>
                    <a:srgbClr val="2B0000"/>
                  </a:solidFill>
                  <a:ln w="9525">
                    <a:noFill/>
                    <a:miter lim="800000"/>
                    <a:headEnd/>
                    <a:tailEnd/>
                  </a:ln>
                </p:spPr>
                <p:txBody>
                  <a:bodyPr/>
                  <a:lstStyle/>
                  <a:p>
                    <a:endParaRPr lang="es-ES"/>
                  </a:p>
                </p:txBody>
              </p:sp>
              <p:sp>
                <p:nvSpPr>
                  <p:cNvPr id="22097" name="Rectangle 7761"/>
                  <p:cNvSpPr>
                    <a:spLocks noChangeArrowheads="1"/>
                  </p:cNvSpPr>
                  <p:nvPr/>
                </p:nvSpPr>
                <p:spPr bwMode="auto">
                  <a:xfrm>
                    <a:off x="1354" y="3987"/>
                    <a:ext cx="4946" cy="1"/>
                  </a:xfrm>
                  <a:prstGeom prst="rect">
                    <a:avLst/>
                  </a:prstGeom>
                  <a:solidFill>
                    <a:srgbClr val="280000"/>
                  </a:solidFill>
                  <a:ln w="9525">
                    <a:noFill/>
                    <a:miter lim="800000"/>
                    <a:headEnd/>
                    <a:tailEnd/>
                  </a:ln>
                </p:spPr>
                <p:txBody>
                  <a:bodyPr/>
                  <a:lstStyle/>
                  <a:p>
                    <a:endParaRPr lang="es-ES"/>
                  </a:p>
                </p:txBody>
              </p:sp>
              <p:sp>
                <p:nvSpPr>
                  <p:cNvPr id="22098" name="Rectangle 7762"/>
                  <p:cNvSpPr>
                    <a:spLocks noChangeArrowheads="1"/>
                  </p:cNvSpPr>
                  <p:nvPr/>
                </p:nvSpPr>
                <p:spPr bwMode="auto">
                  <a:xfrm>
                    <a:off x="1354" y="3988"/>
                    <a:ext cx="4946" cy="1"/>
                  </a:xfrm>
                  <a:prstGeom prst="rect">
                    <a:avLst/>
                  </a:prstGeom>
                  <a:solidFill>
                    <a:srgbClr val="240000"/>
                  </a:solidFill>
                  <a:ln w="9525">
                    <a:noFill/>
                    <a:miter lim="800000"/>
                    <a:headEnd/>
                    <a:tailEnd/>
                  </a:ln>
                </p:spPr>
                <p:txBody>
                  <a:bodyPr/>
                  <a:lstStyle/>
                  <a:p>
                    <a:endParaRPr lang="es-ES"/>
                  </a:p>
                </p:txBody>
              </p:sp>
              <p:sp>
                <p:nvSpPr>
                  <p:cNvPr id="22099" name="Rectangle 7763"/>
                  <p:cNvSpPr>
                    <a:spLocks noChangeArrowheads="1"/>
                  </p:cNvSpPr>
                  <p:nvPr/>
                </p:nvSpPr>
                <p:spPr bwMode="auto">
                  <a:xfrm>
                    <a:off x="1354" y="3989"/>
                    <a:ext cx="4946" cy="1"/>
                  </a:xfrm>
                  <a:prstGeom prst="rect">
                    <a:avLst/>
                  </a:prstGeom>
                  <a:solidFill>
                    <a:srgbClr val="210000"/>
                  </a:solidFill>
                  <a:ln w="9525">
                    <a:noFill/>
                    <a:miter lim="800000"/>
                    <a:headEnd/>
                    <a:tailEnd/>
                  </a:ln>
                </p:spPr>
                <p:txBody>
                  <a:bodyPr/>
                  <a:lstStyle/>
                  <a:p>
                    <a:endParaRPr lang="es-ES"/>
                  </a:p>
                </p:txBody>
              </p:sp>
              <p:sp>
                <p:nvSpPr>
                  <p:cNvPr id="22100" name="Rectangle 7764"/>
                  <p:cNvSpPr>
                    <a:spLocks noChangeArrowheads="1"/>
                  </p:cNvSpPr>
                  <p:nvPr/>
                </p:nvSpPr>
                <p:spPr bwMode="auto">
                  <a:xfrm>
                    <a:off x="1354" y="3990"/>
                    <a:ext cx="4946" cy="1"/>
                  </a:xfrm>
                  <a:prstGeom prst="rect">
                    <a:avLst/>
                  </a:prstGeom>
                  <a:solidFill>
                    <a:srgbClr val="1E0000"/>
                  </a:solidFill>
                  <a:ln w="9525">
                    <a:noFill/>
                    <a:miter lim="800000"/>
                    <a:headEnd/>
                    <a:tailEnd/>
                  </a:ln>
                </p:spPr>
                <p:txBody>
                  <a:bodyPr/>
                  <a:lstStyle/>
                  <a:p>
                    <a:endParaRPr lang="es-ES"/>
                  </a:p>
                </p:txBody>
              </p:sp>
              <p:sp>
                <p:nvSpPr>
                  <p:cNvPr id="22101" name="Rectangle 7765"/>
                  <p:cNvSpPr>
                    <a:spLocks noChangeArrowheads="1"/>
                  </p:cNvSpPr>
                  <p:nvPr/>
                </p:nvSpPr>
                <p:spPr bwMode="auto">
                  <a:xfrm>
                    <a:off x="1354" y="3991"/>
                    <a:ext cx="4946" cy="1"/>
                  </a:xfrm>
                  <a:prstGeom prst="rect">
                    <a:avLst/>
                  </a:prstGeom>
                  <a:solidFill>
                    <a:srgbClr val="1A0000"/>
                  </a:solidFill>
                  <a:ln w="9525">
                    <a:noFill/>
                    <a:miter lim="800000"/>
                    <a:headEnd/>
                    <a:tailEnd/>
                  </a:ln>
                </p:spPr>
                <p:txBody>
                  <a:bodyPr/>
                  <a:lstStyle/>
                  <a:p>
                    <a:endParaRPr lang="es-ES"/>
                  </a:p>
                </p:txBody>
              </p:sp>
              <p:sp>
                <p:nvSpPr>
                  <p:cNvPr id="22102" name="Rectangle 7766"/>
                  <p:cNvSpPr>
                    <a:spLocks noChangeArrowheads="1"/>
                  </p:cNvSpPr>
                  <p:nvPr/>
                </p:nvSpPr>
                <p:spPr bwMode="auto">
                  <a:xfrm>
                    <a:off x="1354" y="3991"/>
                    <a:ext cx="4946" cy="1"/>
                  </a:xfrm>
                  <a:prstGeom prst="rect">
                    <a:avLst/>
                  </a:prstGeom>
                  <a:solidFill>
                    <a:srgbClr val="170000"/>
                  </a:solidFill>
                  <a:ln w="9525">
                    <a:noFill/>
                    <a:miter lim="800000"/>
                    <a:headEnd/>
                    <a:tailEnd/>
                  </a:ln>
                </p:spPr>
                <p:txBody>
                  <a:bodyPr/>
                  <a:lstStyle/>
                  <a:p>
                    <a:endParaRPr lang="es-ES"/>
                  </a:p>
                </p:txBody>
              </p:sp>
              <p:sp>
                <p:nvSpPr>
                  <p:cNvPr id="22103" name="Rectangle 7767"/>
                  <p:cNvSpPr>
                    <a:spLocks noChangeArrowheads="1"/>
                  </p:cNvSpPr>
                  <p:nvPr/>
                </p:nvSpPr>
                <p:spPr bwMode="auto">
                  <a:xfrm>
                    <a:off x="1354" y="3992"/>
                    <a:ext cx="4946" cy="1"/>
                  </a:xfrm>
                  <a:prstGeom prst="rect">
                    <a:avLst/>
                  </a:prstGeom>
                  <a:solidFill>
                    <a:srgbClr val="100000"/>
                  </a:solidFill>
                  <a:ln w="9525">
                    <a:noFill/>
                    <a:miter lim="800000"/>
                    <a:headEnd/>
                    <a:tailEnd/>
                  </a:ln>
                </p:spPr>
                <p:txBody>
                  <a:bodyPr/>
                  <a:lstStyle/>
                  <a:p>
                    <a:endParaRPr lang="es-ES"/>
                  </a:p>
                </p:txBody>
              </p:sp>
              <p:sp>
                <p:nvSpPr>
                  <p:cNvPr id="22104" name="Rectangle 7768"/>
                  <p:cNvSpPr>
                    <a:spLocks noChangeArrowheads="1"/>
                  </p:cNvSpPr>
                  <p:nvPr/>
                </p:nvSpPr>
                <p:spPr bwMode="auto">
                  <a:xfrm>
                    <a:off x="1354" y="3993"/>
                    <a:ext cx="4946" cy="1"/>
                  </a:xfrm>
                  <a:prstGeom prst="rect">
                    <a:avLst/>
                  </a:prstGeom>
                  <a:solidFill>
                    <a:srgbClr val="080000"/>
                  </a:solidFill>
                  <a:ln w="9525">
                    <a:noFill/>
                    <a:miter lim="800000"/>
                    <a:headEnd/>
                    <a:tailEnd/>
                  </a:ln>
                </p:spPr>
                <p:txBody>
                  <a:bodyPr/>
                  <a:lstStyle/>
                  <a:p>
                    <a:endParaRPr lang="es-ES"/>
                  </a:p>
                </p:txBody>
              </p:sp>
              <p:sp>
                <p:nvSpPr>
                  <p:cNvPr id="22105" name="Rectangle 7769"/>
                  <p:cNvSpPr>
                    <a:spLocks noChangeArrowheads="1"/>
                  </p:cNvSpPr>
                  <p:nvPr/>
                </p:nvSpPr>
                <p:spPr bwMode="auto">
                  <a:xfrm>
                    <a:off x="1354" y="3994"/>
                    <a:ext cx="4946" cy="1"/>
                  </a:xfrm>
                  <a:prstGeom prst="rect">
                    <a:avLst/>
                  </a:prstGeom>
                  <a:solidFill>
                    <a:srgbClr val="000000"/>
                  </a:solidFill>
                  <a:ln w="9525">
                    <a:noFill/>
                    <a:miter lim="800000"/>
                    <a:headEnd/>
                    <a:tailEnd/>
                  </a:ln>
                </p:spPr>
                <p:txBody>
                  <a:bodyPr/>
                  <a:lstStyle/>
                  <a:p>
                    <a:endParaRPr lang="es-ES"/>
                  </a:p>
                </p:txBody>
              </p:sp>
            </p:grpSp>
            <p:sp>
              <p:nvSpPr>
                <p:cNvPr id="22106" name="Rectangle 7770"/>
                <p:cNvSpPr>
                  <a:spLocks noChangeArrowheads="1"/>
                </p:cNvSpPr>
                <p:nvPr/>
              </p:nvSpPr>
              <p:spPr bwMode="auto">
                <a:xfrm>
                  <a:off x="2889" y="3863"/>
                  <a:ext cx="1774" cy="94"/>
                </a:xfrm>
                <a:prstGeom prst="rect">
                  <a:avLst/>
                </a:prstGeom>
                <a:noFill/>
                <a:ln w="9525">
                  <a:noFill/>
                  <a:miter lim="800000"/>
                  <a:headEnd/>
                  <a:tailEnd/>
                </a:ln>
              </p:spPr>
              <p:txBody>
                <a:bodyPr wrap="none" lIns="0" tIns="0" rIns="0" bIns="0">
                  <a:spAutoFit/>
                </a:bodyPr>
                <a:lstStyle/>
                <a:p>
                  <a:r>
                    <a:rPr lang="es-ES" sz="500" b="1">
                      <a:solidFill>
                        <a:srgbClr val="FFFFFF"/>
                      </a:solidFill>
                      <a:latin typeface="Arial" charset="0"/>
                    </a:rPr>
                    <a:t>7. GESTIÓN ADMINISTRATIVA Y DE  RR.HH. </a:t>
                  </a:r>
                  <a:endParaRPr lang="es-ES">
                    <a:latin typeface="Arial" charset="0"/>
                  </a:endParaRPr>
                </a:p>
              </p:txBody>
            </p:sp>
            <p:grpSp>
              <p:nvGrpSpPr>
                <p:cNvPr id="22107" name="Group 7771"/>
                <p:cNvGrpSpPr>
                  <a:grpSpLocks/>
                </p:cNvGrpSpPr>
                <p:nvPr/>
              </p:nvGrpSpPr>
              <p:grpSpPr bwMode="auto">
                <a:xfrm>
                  <a:off x="1114" y="2092"/>
                  <a:ext cx="1186" cy="138"/>
                  <a:chOff x="1114" y="2092"/>
                  <a:chExt cx="1186" cy="138"/>
                </a:xfrm>
              </p:grpSpPr>
              <p:sp>
                <p:nvSpPr>
                  <p:cNvPr id="22108" name="Freeform 7772"/>
                  <p:cNvSpPr>
                    <a:spLocks noEditPoints="1"/>
                  </p:cNvSpPr>
                  <p:nvPr/>
                </p:nvSpPr>
                <p:spPr bwMode="auto">
                  <a:xfrm>
                    <a:off x="1121" y="2107"/>
                    <a:ext cx="44" cy="121"/>
                  </a:xfrm>
                  <a:custGeom>
                    <a:avLst/>
                    <a:gdLst/>
                    <a:ahLst/>
                    <a:cxnLst>
                      <a:cxn ang="0">
                        <a:pos x="0" y="0"/>
                      </a:cxn>
                      <a:cxn ang="0">
                        <a:pos x="297" y="0"/>
                      </a:cxn>
                      <a:cxn ang="0">
                        <a:pos x="442" y="91"/>
                      </a:cxn>
                      <a:cxn ang="0">
                        <a:pos x="490" y="349"/>
                      </a:cxn>
                      <a:cxn ang="0">
                        <a:pos x="438" y="618"/>
                      </a:cxn>
                      <a:cxn ang="0">
                        <a:pos x="277" y="715"/>
                      </a:cxn>
                      <a:cxn ang="0">
                        <a:pos x="180" y="715"/>
                      </a:cxn>
                      <a:cxn ang="0">
                        <a:pos x="180" y="1136"/>
                      </a:cxn>
                      <a:cxn ang="0">
                        <a:pos x="0" y="1136"/>
                      </a:cxn>
                      <a:cxn ang="0">
                        <a:pos x="0" y="0"/>
                      </a:cxn>
                      <a:cxn ang="0">
                        <a:pos x="180" y="484"/>
                      </a:cxn>
                      <a:cxn ang="0">
                        <a:pos x="223" y="484"/>
                      </a:cxn>
                      <a:cxn ang="0">
                        <a:pos x="296" y="449"/>
                      </a:cxn>
                      <a:cxn ang="0">
                        <a:pos x="316" y="359"/>
                      </a:cxn>
                      <a:cxn ang="0">
                        <a:pos x="298" y="268"/>
                      </a:cxn>
                      <a:cxn ang="0">
                        <a:pos x="230" y="231"/>
                      </a:cxn>
                      <a:cxn ang="0">
                        <a:pos x="180" y="231"/>
                      </a:cxn>
                      <a:cxn ang="0">
                        <a:pos x="180" y="484"/>
                      </a:cxn>
                    </a:cxnLst>
                    <a:rect l="0" t="0" r="r" b="b"/>
                    <a:pathLst>
                      <a:path w="490" h="1136">
                        <a:moveTo>
                          <a:pt x="0" y="0"/>
                        </a:moveTo>
                        <a:cubicBezTo>
                          <a:pt x="99" y="0"/>
                          <a:pt x="198" y="0"/>
                          <a:pt x="297" y="0"/>
                        </a:cubicBezTo>
                        <a:cubicBezTo>
                          <a:pt x="361" y="0"/>
                          <a:pt x="410" y="30"/>
                          <a:pt x="442" y="91"/>
                        </a:cubicBezTo>
                        <a:cubicBezTo>
                          <a:pt x="473" y="151"/>
                          <a:pt x="490" y="237"/>
                          <a:pt x="490" y="349"/>
                        </a:cubicBezTo>
                        <a:cubicBezTo>
                          <a:pt x="490" y="463"/>
                          <a:pt x="472" y="553"/>
                          <a:pt x="438" y="618"/>
                        </a:cubicBezTo>
                        <a:cubicBezTo>
                          <a:pt x="403" y="682"/>
                          <a:pt x="349" y="715"/>
                          <a:pt x="277" y="715"/>
                        </a:cubicBezTo>
                        <a:cubicBezTo>
                          <a:pt x="244" y="715"/>
                          <a:pt x="212" y="715"/>
                          <a:pt x="180" y="715"/>
                        </a:cubicBezTo>
                        <a:cubicBezTo>
                          <a:pt x="180" y="855"/>
                          <a:pt x="180" y="996"/>
                          <a:pt x="180" y="1136"/>
                        </a:cubicBezTo>
                        <a:cubicBezTo>
                          <a:pt x="120" y="1136"/>
                          <a:pt x="60" y="1136"/>
                          <a:pt x="0" y="1136"/>
                        </a:cubicBezTo>
                        <a:cubicBezTo>
                          <a:pt x="0" y="757"/>
                          <a:pt x="0" y="379"/>
                          <a:pt x="0" y="0"/>
                        </a:cubicBezTo>
                        <a:close/>
                        <a:moveTo>
                          <a:pt x="180" y="484"/>
                        </a:moveTo>
                        <a:cubicBezTo>
                          <a:pt x="194" y="484"/>
                          <a:pt x="208" y="484"/>
                          <a:pt x="223" y="484"/>
                        </a:cubicBezTo>
                        <a:cubicBezTo>
                          <a:pt x="257" y="484"/>
                          <a:pt x="282" y="473"/>
                          <a:pt x="296" y="449"/>
                        </a:cubicBezTo>
                        <a:cubicBezTo>
                          <a:pt x="309" y="425"/>
                          <a:pt x="316" y="395"/>
                          <a:pt x="316" y="359"/>
                        </a:cubicBezTo>
                        <a:cubicBezTo>
                          <a:pt x="316" y="323"/>
                          <a:pt x="310" y="293"/>
                          <a:pt x="298" y="268"/>
                        </a:cubicBezTo>
                        <a:cubicBezTo>
                          <a:pt x="286" y="243"/>
                          <a:pt x="264" y="231"/>
                          <a:pt x="230" y="231"/>
                        </a:cubicBezTo>
                        <a:cubicBezTo>
                          <a:pt x="213" y="231"/>
                          <a:pt x="196" y="231"/>
                          <a:pt x="180" y="231"/>
                        </a:cubicBezTo>
                        <a:cubicBezTo>
                          <a:pt x="180" y="315"/>
                          <a:pt x="180" y="400"/>
                          <a:pt x="180" y="484"/>
                        </a:cubicBezTo>
                        <a:close/>
                      </a:path>
                    </a:pathLst>
                  </a:custGeom>
                  <a:solidFill>
                    <a:srgbClr val="4D4D4D"/>
                  </a:solidFill>
                  <a:ln w="0">
                    <a:solidFill>
                      <a:srgbClr val="000000"/>
                    </a:solidFill>
                    <a:prstDash val="solid"/>
                    <a:round/>
                    <a:headEnd/>
                    <a:tailEnd/>
                  </a:ln>
                </p:spPr>
                <p:txBody>
                  <a:bodyPr/>
                  <a:lstStyle/>
                  <a:p>
                    <a:endParaRPr lang="es-ES"/>
                  </a:p>
                </p:txBody>
              </p:sp>
              <p:sp>
                <p:nvSpPr>
                  <p:cNvPr id="22109" name="Freeform 7773"/>
                  <p:cNvSpPr>
                    <a:spLocks noEditPoints="1"/>
                  </p:cNvSpPr>
                  <p:nvPr/>
                </p:nvSpPr>
                <p:spPr bwMode="auto">
                  <a:xfrm>
                    <a:off x="1184" y="2107"/>
                    <a:ext cx="51" cy="121"/>
                  </a:xfrm>
                  <a:custGeom>
                    <a:avLst/>
                    <a:gdLst/>
                    <a:ahLst/>
                    <a:cxnLst>
                      <a:cxn ang="0">
                        <a:pos x="0" y="1136"/>
                      </a:cxn>
                      <a:cxn ang="0">
                        <a:pos x="0" y="0"/>
                      </a:cxn>
                      <a:cxn ang="0">
                        <a:pos x="297" y="0"/>
                      </a:cxn>
                      <a:cxn ang="0">
                        <a:pos x="423" y="28"/>
                      </a:cxn>
                      <a:cxn ang="0">
                        <a:pos x="494" y="131"/>
                      </a:cxn>
                      <a:cxn ang="0">
                        <a:pos x="521" y="315"/>
                      </a:cxn>
                      <a:cxn ang="0">
                        <a:pos x="500" y="478"/>
                      </a:cxn>
                      <a:cxn ang="0">
                        <a:pos x="444" y="590"/>
                      </a:cxn>
                      <a:cxn ang="0">
                        <a:pos x="381" y="635"/>
                      </a:cxn>
                      <a:cxn ang="0">
                        <a:pos x="427" y="677"/>
                      </a:cxn>
                      <a:cxn ang="0">
                        <a:pos x="456" y="737"/>
                      </a:cxn>
                      <a:cxn ang="0">
                        <a:pos x="481" y="807"/>
                      </a:cxn>
                      <a:cxn ang="0">
                        <a:pos x="567" y="1136"/>
                      </a:cxn>
                      <a:cxn ang="0">
                        <a:pos x="366" y="1136"/>
                      </a:cxn>
                      <a:cxn ang="0">
                        <a:pos x="271" y="789"/>
                      </a:cxn>
                      <a:cxn ang="0">
                        <a:pos x="239" y="701"/>
                      </a:cxn>
                      <a:cxn ang="0">
                        <a:pos x="195" y="675"/>
                      </a:cxn>
                      <a:cxn ang="0">
                        <a:pos x="179" y="675"/>
                      </a:cxn>
                      <a:cxn ang="0">
                        <a:pos x="179" y="1136"/>
                      </a:cxn>
                      <a:cxn ang="0">
                        <a:pos x="0" y="1136"/>
                      </a:cxn>
                      <a:cxn ang="0">
                        <a:pos x="179" y="460"/>
                      </a:cxn>
                      <a:cxn ang="0">
                        <a:pos x="254" y="460"/>
                      </a:cxn>
                      <a:cxn ang="0">
                        <a:pos x="302" y="445"/>
                      </a:cxn>
                      <a:cxn ang="0">
                        <a:pos x="331" y="409"/>
                      </a:cxn>
                      <a:cxn ang="0">
                        <a:pos x="342" y="343"/>
                      </a:cxn>
                      <a:cxn ang="0">
                        <a:pos x="324" y="259"/>
                      </a:cxn>
                      <a:cxn ang="0">
                        <a:pos x="257" y="229"/>
                      </a:cxn>
                      <a:cxn ang="0">
                        <a:pos x="179" y="229"/>
                      </a:cxn>
                      <a:cxn ang="0">
                        <a:pos x="179" y="460"/>
                      </a:cxn>
                    </a:cxnLst>
                    <a:rect l="0" t="0" r="r" b="b"/>
                    <a:pathLst>
                      <a:path w="567" h="1136">
                        <a:moveTo>
                          <a:pt x="0" y="1136"/>
                        </a:moveTo>
                        <a:cubicBezTo>
                          <a:pt x="0" y="757"/>
                          <a:pt x="0" y="379"/>
                          <a:pt x="0" y="0"/>
                        </a:cubicBezTo>
                        <a:cubicBezTo>
                          <a:pt x="99" y="0"/>
                          <a:pt x="198" y="0"/>
                          <a:pt x="297" y="0"/>
                        </a:cubicBezTo>
                        <a:cubicBezTo>
                          <a:pt x="352" y="0"/>
                          <a:pt x="394" y="9"/>
                          <a:pt x="423" y="28"/>
                        </a:cubicBezTo>
                        <a:cubicBezTo>
                          <a:pt x="452" y="46"/>
                          <a:pt x="477" y="80"/>
                          <a:pt x="494" y="131"/>
                        </a:cubicBezTo>
                        <a:cubicBezTo>
                          <a:pt x="511" y="181"/>
                          <a:pt x="521" y="243"/>
                          <a:pt x="521" y="315"/>
                        </a:cubicBezTo>
                        <a:cubicBezTo>
                          <a:pt x="521" y="378"/>
                          <a:pt x="514" y="432"/>
                          <a:pt x="500" y="478"/>
                        </a:cubicBezTo>
                        <a:cubicBezTo>
                          <a:pt x="487" y="524"/>
                          <a:pt x="467" y="561"/>
                          <a:pt x="444" y="590"/>
                        </a:cubicBezTo>
                        <a:cubicBezTo>
                          <a:pt x="428" y="608"/>
                          <a:pt x="407" y="623"/>
                          <a:pt x="381" y="635"/>
                        </a:cubicBezTo>
                        <a:cubicBezTo>
                          <a:pt x="402" y="650"/>
                          <a:pt x="418" y="663"/>
                          <a:pt x="427" y="677"/>
                        </a:cubicBezTo>
                        <a:cubicBezTo>
                          <a:pt x="434" y="687"/>
                          <a:pt x="444" y="707"/>
                          <a:pt x="456" y="737"/>
                        </a:cubicBezTo>
                        <a:cubicBezTo>
                          <a:pt x="468" y="767"/>
                          <a:pt x="477" y="791"/>
                          <a:pt x="481" y="807"/>
                        </a:cubicBezTo>
                        <a:cubicBezTo>
                          <a:pt x="509" y="917"/>
                          <a:pt x="539" y="1027"/>
                          <a:pt x="567" y="1136"/>
                        </a:cubicBezTo>
                        <a:cubicBezTo>
                          <a:pt x="500" y="1136"/>
                          <a:pt x="433" y="1136"/>
                          <a:pt x="366" y="1136"/>
                        </a:cubicBezTo>
                        <a:cubicBezTo>
                          <a:pt x="335" y="1020"/>
                          <a:pt x="302" y="905"/>
                          <a:pt x="271" y="789"/>
                        </a:cubicBezTo>
                        <a:cubicBezTo>
                          <a:pt x="259" y="744"/>
                          <a:pt x="248" y="715"/>
                          <a:pt x="239" y="701"/>
                        </a:cubicBezTo>
                        <a:cubicBezTo>
                          <a:pt x="226" y="683"/>
                          <a:pt x="211" y="675"/>
                          <a:pt x="195" y="675"/>
                        </a:cubicBezTo>
                        <a:cubicBezTo>
                          <a:pt x="190" y="675"/>
                          <a:pt x="184" y="675"/>
                          <a:pt x="179" y="675"/>
                        </a:cubicBezTo>
                        <a:cubicBezTo>
                          <a:pt x="179" y="829"/>
                          <a:pt x="179" y="982"/>
                          <a:pt x="179" y="1136"/>
                        </a:cubicBezTo>
                        <a:cubicBezTo>
                          <a:pt x="119" y="1136"/>
                          <a:pt x="60" y="1136"/>
                          <a:pt x="0" y="1136"/>
                        </a:cubicBezTo>
                        <a:close/>
                        <a:moveTo>
                          <a:pt x="179" y="460"/>
                        </a:moveTo>
                        <a:cubicBezTo>
                          <a:pt x="204" y="460"/>
                          <a:pt x="229" y="460"/>
                          <a:pt x="254" y="460"/>
                        </a:cubicBezTo>
                        <a:cubicBezTo>
                          <a:pt x="262" y="460"/>
                          <a:pt x="278" y="455"/>
                          <a:pt x="302" y="445"/>
                        </a:cubicBezTo>
                        <a:cubicBezTo>
                          <a:pt x="313" y="440"/>
                          <a:pt x="323" y="428"/>
                          <a:pt x="331" y="409"/>
                        </a:cubicBezTo>
                        <a:cubicBezTo>
                          <a:pt x="338" y="390"/>
                          <a:pt x="342" y="368"/>
                          <a:pt x="342" y="343"/>
                        </a:cubicBezTo>
                        <a:cubicBezTo>
                          <a:pt x="342" y="307"/>
                          <a:pt x="336" y="278"/>
                          <a:pt x="324" y="259"/>
                        </a:cubicBezTo>
                        <a:cubicBezTo>
                          <a:pt x="312" y="239"/>
                          <a:pt x="290" y="229"/>
                          <a:pt x="257" y="229"/>
                        </a:cubicBezTo>
                        <a:cubicBezTo>
                          <a:pt x="231" y="229"/>
                          <a:pt x="205" y="229"/>
                          <a:pt x="179" y="229"/>
                        </a:cubicBezTo>
                        <a:cubicBezTo>
                          <a:pt x="179" y="306"/>
                          <a:pt x="179" y="383"/>
                          <a:pt x="179" y="460"/>
                        </a:cubicBezTo>
                        <a:close/>
                      </a:path>
                    </a:pathLst>
                  </a:custGeom>
                  <a:solidFill>
                    <a:srgbClr val="4D4D4D"/>
                  </a:solidFill>
                  <a:ln w="0">
                    <a:solidFill>
                      <a:srgbClr val="000000"/>
                    </a:solidFill>
                    <a:prstDash val="solid"/>
                    <a:round/>
                    <a:headEnd/>
                    <a:tailEnd/>
                  </a:ln>
                </p:spPr>
                <p:txBody>
                  <a:bodyPr/>
                  <a:lstStyle/>
                  <a:p>
                    <a:endParaRPr lang="es-ES"/>
                  </a:p>
                </p:txBody>
              </p:sp>
              <p:sp>
                <p:nvSpPr>
                  <p:cNvPr id="22110" name="Freeform 7774"/>
                  <p:cNvSpPr>
                    <a:spLocks noEditPoints="1"/>
                  </p:cNvSpPr>
                  <p:nvPr/>
                </p:nvSpPr>
                <p:spPr bwMode="auto">
                  <a:xfrm>
                    <a:off x="1248" y="2105"/>
                    <a:ext cx="53" cy="125"/>
                  </a:xfrm>
                  <a:custGeom>
                    <a:avLst/>
                    <a:gdLst/>
                    <a:ahLst/>
                    <a:cxnLst>
                      <a:cxn ang="0">
                        <a:pos x="0" y="589"/>
                      </a:cxn>
                      <a:cxn ang="0">
                        <a:pos x="79" y="155"/>
                      </a:cxn>
                      <a:cxn ang="0">
                        <a:pos x="298" y="0"/>
                      </a:cxn>
                      <a:cxn ang="0">
                        <a:pos x="520" y="152"/>
                      </a:cxn>
                      <a:cxn ang="0">
                        <a:pos x="598" y="579"/>
                      </a:cxn>
                      <a:cxn ang="0">
                        <a:pos x="564" y="906"/>
                      </a:cxn>
                      <a:cxn ang="0">
                        <a:pos x="466" y="1104"/>
                      </a:cxn>
                      <a:cxn ang="0">
                        <a:pos x="305" y="1175"/>
                      </a:cxn>
                      <a:cxn ang="0">
                        <a:pos x="144" y="1114"/>
                      </a:cxn>
                      <a:cxn ang="0">
                        <a:pos x="40" y="921"/>
                      </a:cxn>
                      <a:cxn ang="0">
                        <a:pos x="0" y="589"/>
                      </a:cxn>
                      <a:cxn ang="0">
                        <a:pos x="178" y="590"/>
                      </a:cxn>
                      <a:cxn ang="0">
                        <a:pos x="211" y="838"/>
                      </a:cxn>
                      <a:cxn ang="0">
                        <a:pos x="299" y="913"/>
                      </a:cxn>
                      <a:cxn ang="0">
                        <a:pos x="388" y="839"/>
                      </a:cxn>
                      <a:cxn ang="0">
                        <a:pos x="420" y="575"/>
                      </a:cxn>
                      <a:cxn ang="0">
                        <a:pos x="387" y="340"/>
                      </a:cxn>
                      <a:cxn ang="0">
                        <a:pos x="298" y="266"/>
                      </a:cxn>
                      <a:cxn ang="0">
                        <a:pos x="211" y="341"/>
                      </a:cxn>
                      <a:cxn ang="0">
                        <a:pos x="178" y="590"/>
                      </a:cxn>
                    </a:cxnLst>
                    <a:rect l="0" t="0" r="r" b="b"/>
                    <a:pathLst>
                      <a:path w="598" h="1175">
                        <a:moveTo>
                          <a:pt x="0" y="589"/>
                        </a:moveTo>
                        <a:cubicBezTo>
                          <a:pt x="0" y="403"/>
                          <a:pt x="27" y="259"/>
                          <a:pt x="79" y="155"/>
                        </a:cubicBezTo>
                        <a:cubicBezTo>
                          <a:pt x="130" y="52"/>
                          <a:pt x="204" y="0"/>
                          <a:pt x="298" y="0"/>
                        </a:cubicBezTo>
                        <a:cubicBezTo>
                          <a:pt x="394" y="0"/>
                          <a:pt x="469" y="50"/>
                          <a:pt x="520" y="152"/>
                        </a:cubicBezTo>
                        <a:cubicBezTo>
                          <a:pt x="571" y="254"/>
                          <a:pt x="598" y="397"/>
                          <a:pt x="598" y="579"/>
                        </a:cubicBezTo>
                        <a:cubicBezTo>
                          <a:pt x="598" y="712"/>
                          <a:pt x="586" y="821"/>
                          <a:pt x="564" y="906"/>
                        </a:cubicBezTo>
                        <a:cubicBezTo>
                          <a:pt x="542" y="991"/>
                          <a:pt x="508" y="1057"/>
                          <a:pt x="466" y="1104"/>
                        </a:cubicBezTo>
                        <a:cubicBezTo>
                          <a:pt x="423" y="1152"/>
                          <a:pt x="369" y="1175"/>
                          <a:pt x="305" y="1175"/>
                        </a:cubicBezTo>
                        <a:cubicBezTo>
                          <a:pt x="240" y="1175"/>
                          <a:pt x="186" y="1156"/>
                          <a:pt x="144" y="1114"/>
                        </a:cubicBezTo>
                        <a:cubicBezTo>
                          <a:pt x="101" y="1073"/>
                          <a:pt x="66" y="1009"/>
                          <a:pt x="40" y="921"/>
                        </a:cubicBezTo>
                        <a:cubicBezTo>
                          <a:pt x="14" y="832"/>
                          <a:pt x="0" y="721"/>
                          <a:pt x="0" y="589"/>
                        </a:cubicBezTo>
                        <a:close/>
                        <a:moveTo>
                          <a:pt x="178" y="590"/>
                        </a:moveTo>
                        <a:cubicBezTo>
                          <a:pt x="178" y="705"/>
                          <a:pt x="190" y="787"/>
                          <a:pt x="211" y="838"/>
                        </a:cubicBezTo>
                        <a:cubicBezTo>
                          <a:pt x="232" y="888"/>
                          <a:pt x="262" y="913"/>
                          <a:pt x="299" y="913"/>
                        </a:cubicBezTo>
                        <a:cubicBezTo>
                          <a:pt x="337" y="913"/>
                          <a:pt x="368" y="888"/>
                          <a:pt x="388" y="839"/>
                        </a:cubicBezTo>
                        <a:cubicBezTo>
                          <a:pt x="409" y="790"/>
                          <a:pt x="420" y="702"/>
                          <a:pt x="420" y="575"/>
                        </a:cubicBezTo>
                        <a:cubicBezTo>
                          <a:pt x="420" y="468"/>
                          <a:pt x="408" y="390"/>
                          <a:pt x="387" y="340"/>
                        </a:cubicBezTo>
                        <a:cubicBezTo>
                          <a:pt x="365" y="291"/>
                          <a:pt x="335" y="266"/>
                          <a:pt x="298" y="266"/>
                        </a:cubicBezTo>
                        <a:cubicBezTo>
                          <a:pt x="262" y="266"/>
                          <a:pt x="232" y="291"/>
                          <a:pt x="211" y="341"/>
                        </a:cubicBezTo>
                        <a:cubicBezTo>
                          <a:pt x="190" y="392"/>
                          <a:pt x="178" y="475"/>
                          <a:pt x="178" y="590"/>
                        </a:cubicBezTo>
                        <a:close/>
                      </a:path>
                    </a:pathLst>
                  </a:custGeom>
                  <a:solidFill>
                    <a:srgbClr val="4D4D4D"/>
                  </a:solidFill>
                  <a:ln w="0">
                    <a:solidFill>
                      <a:srgbClr val="000000"/>
                    </a:solidFill>
                    <a:prstDash val="solid"/>
                    <a:round/>
                    <a:headEnd/>
                    <a:tailEnd/>
                  </a:ln>
                </p:spPr>
                <p:txBody>
                  <a:bodyPr/>
                  <a:lstStyle/>
                  <a:p>
                    <a:endParaRPr lang="es-ES"/>
                  </a:p>
                </p:txBody>
              </p:sp>
              <p:sp>
                <p:nvSpPr>
                  <p:cNvPr id="22111" name="Freeform 7775"/>
                  <p:cNvSpPr>
                    <a:spLocks/>
                  </p:cNvSpPr>
                  <p:nvPr/>
                </p:nvSpPr>
                <p:spPr bwMode="auto">
                  <a:xfrm>
                    <a:off x="1320" y="2105"/>
                    <a:ext cx="50" cy="125"/>
                  </a:xfrm>
                  <a:custGeom>
                    <a:avLst/>
                    <a:gdLst/>
                    <a:ahLst/>
                    <a:cxnLst>
                      <a:cxn ang="0">
                        <a:pos x="405" y="691"/>
                      </a:cxn>
                      <a:cxn ang="0">
                        <a:pos x="562" y="784"/>
                      </a:cxn>
                      <a:cxn ang="0">
                        <a:pos x="512" y="1000"/>
                      </a:cxn>
                      <a:cxn ang="0">
                        <a:pos x="428" y="1131"/>
                      </a:cxn>
                      <a:cxn ang="0">
                        <a:pos x="300" y="1175"/>
                      </a:cxn>
                      <a:cxn ang="0">
                        <a:pos x="147" y="1122"/>
                      </a:cxn>
                      <a:cxn ang="0">
                        <a:pos x="44" y="933"/>
                      </a:cxn>
                      <a:cxn ang="0">
                        <a:pos x="0" y="586"/>
                      </a:cxn>
                      <a:cxn ang="0">
                        <a:pos x="77" y="152"/>
                      </a:cxn>
                      <a:cxn ang="0">
                        <a:pos x="292" y="0"/>
                      </a:cxn>
                      <a:cxn ang="0">
                        <a:pos x="463" y="87"/>
                      </a:cxn>
                      <a:cxn ang="0">
                        <a:pos x="556" y="354"/>
                      </a:cxn>
                      <a:cxn ang="0">
                        <a:pos x="399" y="423"/>
                      </a:cxn>
                      <a:cxn ang="0">
                        <a:pos x="381" y="347"/>
                      </a:cxn>
                      <a:cxn ang="0">
                        <a:pos x="345" y="285"/>
                      </a:cxn>
                      <a:cxn ang="0">
                        <a:pos x="296" y="263"/>
                      </a:cxn>
                      <a:cxn ang="0">
                        <a:pos x="203" y="359"/>
                      </a:cxn>
                      <a:cxn ang="0">
                        <a:pos x="179" y="583"/>
                      </a:cxn>
                      <a:cxn ang="0">
                        <a:pos x="208" y="842"/>
                      </a:cxn>
                      <a:cxn ang="0">
                        <a:pos x="290" y="912"/>
                      </a:cxn>
                      <a:cxn ang="0">
                        <a:pos x="368" y="855"/>
                      </a:cxn>
                      <a:cxn ang="0">
                        <a:pos x="405" y="691"/>
                      </a:cxn>
                    </a:cxnLst>
                    <a:rect l="0" t="0" r="r" b="b"/>
                    <a:pathLst>
                      <a:path w="562" h="1175">
                        <a:moveTo>
                          <a:pt x="405" y="691"/>
                        </a:moveTo>
                        <a:cubicBezTo>
                          <a:pt x="457" y="722"/>
                          <a:pt x="510" y="753"/>
                          <a:pt x="562" y="784"/>
                        </a:cubicBezTo>
                        <a:cubicBezTo>
                          <a:pt x="551" y="870"/>
                          <a:pt x="534" y="942"/>
                          <a:pt x="512" y="1000"/>
                        </a:cubicBezTo>
                        <a:cubicBezTo>
                          <a:pt x="490" y="1059"/>
                          <a:pt x="461" y="1102"/>
                          <a:pt x="428" y="1131"/>
                        </a:cubicBezTo>
                        <a:cubicBezTo>
                          <a:pt x="395" y="1161"/>
                          <a:pt x="352" y="1175"/>
                          <a:pt x="300" y="1175"/>
                        </a:cubicBezTo>
                        <a:cubicBezTo>
                          <a:pt x="238" y="1175"/>
                          <a:pt x="186" y="1158"/>
                          <a:pt x="147" y="1122"/>
                        </a:cubicBezTo>
                        <a:cubicBezTo>
                          <a:pt x="107" y="1086"/>
                          <a:pt x="72" y="1024"/>
                          <a:pt x="44" y="933"/>
                        </a:cubicBezTo>
                        <a:cubicBezTo>
                          <a:pt x="15" y="842"/>
                          <a:pt x="0" y="727"/>
                          <a:pt x="0" y="586"/>
                        </a:cubicBezTo>
                        <a:cubicBezTo>
                          <a:pt x="0" y="397"/>
                          <a:pt x="27" y="254"/>
                          <a:pt x="77" y="152"/>
                        </a:cubicBezTo>
                        <a:cubicBezTo>
                          <a:pt x="127" y="50"/>
                          <a:pt x="199" y="0"/>
                          <a:pt x="292" y="0"/>
                        </a:cubicBezTo>
                        <a:cubicBezTo>
                          <a:pt x="365" y="0"/>
                          <a:pt x="422" y="29"/>
                          <a:pt x="463" y="87"/>
                        </a:cubicBezTo>
                        <a:cubicBezTo>
                          <a:pt x="504" y="146"/>
                          <a:pt x="536" y="234"/>
                          <a:pt x="556" y="354"/>
                        </a:cubicBezTo>
                        <a:cubicBezTo>
                          <a:pt x="504" y="377"/>
                          <a:pt x="451" y="399"/>
                          <a:pt x="399" y="423"/>
                        </a:cubicBezTo>
                        <a:cubicBezTo>
                          <a:pt x="393" y="388"/>
                          <a:pt x="387" y="363"/>
                          <a:pt x="381" y="347"/>
                        </a:cubicBezTo>
                        <a:cubicBezTo>
                          <a:pt x="372" y="320"/>
                          <a:pt x="359" y="300"/>
                          <a:pt x="345" y="285"/>
                        </a:cubicBezTo>
                        <a:cubicBezTo>
                          <a:pt x="330" y="270"/>
                          <a:pt x="314" y="263"/>
                          <a:pt x="296" y="263"/>
                        </a:cubicBezTo>
                        <a:cubicBezTo>
                          <a:pt x="256" y="263"/>
                          <a:pt x="225" y="295"/>
                          <a:pt x="203" y="359"/>
                        </a:cubicBezTo>
                        <a:cubicBezTo>
                          <a:pt x="188" y="407"/>
                          <a:pt x="179" y="482"/>
                          <a:pt x="179" y="583"/>
                        </a:cubicBezTo>
                        <a:cubicBezTo>
                          <a:pt x="179" y="710"/>
                          <a:pt x="189" y="796"/>
                          <a:pt x="208" y="842"/>
                        </a:cubicBezTo>
                        <a:cubicBezTo>
                          <a:pt x="227" y="889"/>
                          <a:pt x="255" y="912"/>
                          <a:pt x="290" y="912"/>
                        </a:cubicBezTo>
                        <a:cubicBezTo>
                          <a:pt x="324" y="912"/>
                          <a:pt x="350" y="893"/>
                          <a:pt x="368" y="855"/>
                        </a:cubicBezTo>
                        <a:cubicBezTo>
                          <a:pt x="385" y="817"/>
                          <a:pt x="398" y="763"/>
                          <a:pt x="405" y="691"/>
                        </a:cubicBezTo>
                      </a:path>
                    </a:pathLst>
                  </a:custGeom>
                  <a:solidFill>
                    <a:srgbClr val="4D4D4D"/>
                  </a:solidFill>
                  <a:ln w="0">
                    <a:solidFill>
                      <a:srgbClr val="000000"/>
                    </a:solidFill>
                    <a:prstDash val="solid"/>
                    <a:round/>
                    <a:headEnd/>
                    <a:tailEnd/>
                  </a:ln>
                </p:spPr>
                <p:txBody>
                  <a:bodyPr/>
                  <a:lstStyle/>
                  <a:p>
                    <a:endParaRPr lang="es-ES"/>
                  </a:p>
                </p:txBody>
              </p:sp>
              <p:sp>
                <p:nvSpPr>
                  <p:cNvPr id="22112" name="Freeform 7776"/>
                  <p:cNvSpPr>
                    <a:spLocks/>
                  </p:cNvSpPr>
                  <p:nvPr/>
                </p:nvSpPr>
                <p:spPr bwMode="auto">
                  <a:xfrm>
                    <a:off x="1389" y="2107"/>
                    <a:ext cx="44" cy="121"/>
                  </a:xfrm>
                  <a:custGeom>
                    <a:avLst/>
                    <a:gdLst/>
                    <a:ahLst/>
                    <a:cxnLst>
                      <a:cxn ang="0">
                        <a:pos x="0" y="0"/>
                      </a:cxn>
                      <a:cxn ang="0">
                        <a:pos x="478" y="0"/>
                      </a:cxn>
                      <a:cxn ang="0">
                        <a:pos x="478" y="242"/>
                      </a:cxn>
                      <a:cxn ang="0">
                        <a:pos x="179" y="242"/>
                      </a:cxn>
                      <a:cxn ang="0">
                        <a:pos x="179" y="423"/>
                      </a:cxn>
                      <a:cxn ang="0">
                        <a:pos x="456" y="423"/>
                      </a:cxn>
                      <a:cxn ang="0">
                        <a:pos x="456" y="655"/>
                      </a:cxn>
                      <a:cxn ang="0">
                        <a:pos x="179" y="655"/>
                      </a:cxn>
                      <a:cxn ang="0">
                        <a:pos x="179" y="879"/>
                      </a:cxn>
                      <a:cxn ang="0">
                        <a:pos x="487" y="879"/>
                      </a:cxn>
                      <a:cxn ang="0">
                        <a:pos x="487" y="1136"/>
                      </a:cxn>
                      <a:cxn ang="0">
                        <a:pos x="0" y="1136"/>
                      </a:cxn>
                      <a:cxn ang="0">
                        <a:pos x="0" y="0"/>
                      </a:cxn>
                    </a:cxnLst>
                    <a:rect l="0" t="0" r="r" b="b"/>
                    <a:pathLst>
                      <a:path w="487" h="1136">
                        <a:moveTo>
                          <a:pt x="0" y="0"/>
                        </a:moveTo>
                        <a:cubicBezTo>
                          <a:pt x="159" y="0"/>
                          <a:pt x="319" y="0"/>
                          <a:pt x="478" y="0"/>
                        </a:cubicBezTo>
                        <a:cubicBezTo>
                          <a:pt x="478" y="81"/>
                          <a:pt x="478" y="162"/>
                          <a:pt x="478" y="242"/>
                        </a:cubicBezTo>
                        <a:cubicBezTo>
                          <a:pt x="378" y="242"/>
                          <a:pt x="279" y="242"/>
                          <a:pt x="179" y="242"/>
                        </a:cubicBezTo>
                        <a:cubicBezTo>
                          <a:pt x="179" y="303"/>
                          <a:pt x="179" y="363"/>
                          <a:pt x="179" y="423"/>
                        </a:cubicBezTo>
                        <a:cubicBezTo>
                          <a:pt x="271" y="423"/>
                          <a:pt x="364" y="423"/>
                          <a:pt x="456" y="423"/>
                        </a:cubicBezTo>
                        <a:cubicBezTo>
                          <a:pt x="456" y="500"/>
                          <a:pt x="456" y="578"/>
                          <a:pt x="456" y="655"/>
                        </a:cubicBezTo>
                        <a:cubicBezTo>
                          <a:pt x="364" y="655"/>
                          <a:pt x="271" y="655"/>
                          <a:pt x="179" y="655"/>
                        </a:cubicBezTo>
                        <a:cubicBezTo>
                          <a:pt x="179" y="729"/>
                          <a:pt x="179" y="804"/>
                          <a:pt x="179" y="879"/>
                        </a:cubicBezTo>
                        <a:cubicBezTo>
                          <a:pt x="282" y="879"/>
                          <a:pt x="384" y="879"/>
                          <a:pt x="487" y="879"/>
                        </a:cubicBezTo>
                        <a:cubicBezTo>
                          <a:pt x="487" y="965"/>
                          <a:pt x="487" y="1050"/>
                          <a:pt x="487" y="1136"/>
                        </a:cubicBezTo>
                        <a:cubicBezTo>
                          <a:pt x="324" y="1136"/>
                          <a:pt x="162" y="1136"/>
                          <a:pt x="0" y="1136"/>
                        </a:cubicBezTo>
                        <a:cubicBezTo>
                          <a:pt x="0" y="757"/>
                          <a:pt x="0" y="379"/>
                          <a:pt x="0" y="0"/>
                        </a:cubicBezTo>
                      </a:path>
                    </a:pathLst>
                  </a:custGeom>
                  <a:solidFill>
                    <a:srgbClr val="4D4D4D"/>
                  </a:solidFill>
                  <a:ln w="0">
                    <a:solidFill>
                      <a:srgbClr val="000000"/>
                    </a:solidFill>
                    <a:prstDash val="solid"/>
                    <a:round/>
                    <a:headEnd/>
                    <a:tailEnd/>
                  </a:ln>
                </p:spPr>
                <p:txBody>
                  <a:bodyPr/>
                  <a:lstStyle/>
                  <a:p>
                    <a:endParaRPr lang="es-ES"/>
                  </a:p>
                </p:txBody>
              </p:sp>
              <p:sp>
                <p:nvSpPr>
                  <p:cNvPr id="22113" name="Freeform 7777"/>
                  <p:cNvSpPr>
                    <a:spLocks/>
                  </p:cNvSpPr>
                  <p:nvPr/>
                </p:nvSpPr>
                <p:spPr bwMode="auto">
                  <a:xfrm>
                    <a:off x="1449" y="2105"/>
                    <a:ext cx="47" cy="125"/>
                  </a:xfrm>
                  <a:custGeom>
                    <a:avLst/>
                    <a:gdLst/>
                    <a:ahLst/>
                    <a:cxnLst>
                      <a:cxn ang="0">
                        <a:pos x="0" y="780"/>
                      </a:cxn>
                      <a:cxn ang="0">
                        <a:pos x="170" y="759"/>
                      </a:cxn>
                      <a:cxn ang="0">
                        <a:pos x="192" y="883"/>
                      </a:cxn>
                      <a:cxn ang="0">
                        <a:pos x="271" y="952"/>
                      </a:cxn>
                      <a:cxn ang="0">
                        <a:pos x="330" y="917"/>
                      </a:cxn>
                      <a:cxn ang="0">
                        <a:pos x="350" y="835"/>
                      </a:cxn>
                      <a:cxn ang="0">
                        <a:pos x="331" y="756"/>
                      </a:cxn>
                      <a:cxn ang="0">
                        <a:pos x="239" y="690"/>
                      </a:cxn>
                      <a:cxn ang="0">
                        <a:pos x="72" y="552"/>
                      </a:cxn>
                      <a:cxn ang="0">
                        <a:pos x="22" y="333"/>
                      </a:cxn>
                      <a:cxn ang="0">
                        <a:pos x="48" y="167"/>
                      </a:cxn>
                      <a:cxn ang="0">
                        <a:pos x="125" y="45"/>
                      </a:cxn>
                      <a:cxn ang="0">
                        <a:pos x="267" y="0"/>
                      </a:cxn>
                      <a:cxn ang="0">
                        <a:pos x="436" y="81"/>
                      </a:cxn>
                      <a:cxn ang="0">
                        <a:pos x="505" y="339"/>
                      </a:cxn>
                      <a:cxn ang="0">
                        <a:pos x="337" y="359"/>
                      </a:cxn>
                      <a:cxn ang="0">
                        <a:pos x="309" y="247"/>
                      </a:cxn>
                      <a:cxn ang="0">
                        <a:pos x="249" y="212"/>
                      </a:cxn>
                      <a:cxn ang="0">
                        <a:pos x="202" y="238"/>
                      </a:cxn>
                      <a:cxn ang="0">
                        <a:pos x="186" y="301"/>
                      </a:cxn>
                      <a:cxn ang="0">
                        <a:pos x="200" y="350"/>
                      </a:cxn>
                      <a:cxn ang="0">
                        <a:pos x="259" y="392"/>
                      </a:cxn>
                      <a:cxn ang="0">
                        <a:pos x="427" y="492"/>
                      </a:cxn>
                      <a:cxn ang="0">
                        <a:pos x="501" y="618"/>
                      </a:cxn>
                      <a:cxn ang="0">
                        <a:pos x="523" y="786"/>
                      </a:cxn>
                      <a:cxn ang="0">
                        <a:pos x="493" y="988"/>
                      </a:cxn>
                      <a:cxn ang="0">
                        <a:pos x="407" y="1127"/>
                      </a:cxn>
                      <a:cxn ang="0">
                        <a:pos x="268" y="1175"/>
                      </a:cxn>
                      <a:cxn ang="0">
                        <a:pos x="64" y="1064"/>
                      </a:cxn>
                      <a:cxn ang="0">
                        <a:pos x="0" y="780"/>
                      </a:cxn>
                    </a:cxnLst>
                    <a:rect l="0" t="0" r="r" b="b"/>
                    <a:pathLst>
                      <a:path w="523" h="1175">
                        <a:moveTo>
                          <a:pt x="0" y="780"/>
                        </a:moveTo>
                        <a:cubicBezTo>
                          <a:pt x="57" y="773"/>
                          <a:pt x="113" y="766"/>
                          <a:pt x="170" y="759"/>
                        </a:cubicBezTo>
                        <a:cubicBezTo>
                          <a:pt x="173" y="814"/>
                          <a:pt x="181" y="855"/>
                          <a:pt x="192" y="883"/>
                        </a:cubicBezTo>
                        <a:cubicBezTo>
                          <a:pt x="210" y="929"/>
                          <a:pt x="237" y="952"/>
                          <a:pt x="271" y="952"/>
                        </a:cubicBezTo>
                        <a:cubicBezTo>
                          <a:pt x="296" y="952"/>
                          <a:pt x="316" y="941"/>
                          <a:pt x="330" y="917"/>
                        </a:cubicBezTo>
                        <a:cubicBezTo>
                          <a:pt x="343" y="893"/>
                          <a:pt x="350" y="866"/>
                          <a:pt x="350" y="835"/>
                        </a:cubicBezTo>
                        <a:cubicBezTo>
                          <a:pt x="350" y="806"/>
                          <a:pt x="343" y="780"/>
                          <a:pt x="331" y="756"/>
                        </a:cubicBezTo>
                        <a:cubicBezTo>
                          <a:pt x="318" y="733"/>
                          <a:pt x="287" y="712"/>
                          <a:pt x="239" y="690"/>
                        </a:cubicBezTo>
                        <a:cubicBezTo>
                          <a:pt x="161" y="655"/>
                          <a:pt x="105" y="610"/>
                          <a:pt x="72" y="552"/>
                        </a:cubicBezTo>
                        <a:cubicBezTo>
                          <a:pt x="39" y="495"/>
                          <a:pt x="22" y="422"/>
                          <a:pt x="22" y="333"/>
                        </a:cubicBezTo>
                        <a:cubicBezTo>
                          <a:pt x="22" y="275"/>
                          <a:pt x="31" y="219"/>
                          <a:pt x="48" y="167"/>
                        </a:cubicBezTo>
                        <a:cubicBezTo>
                          <a:pt x="64" y="115"/>
                          <a:pt x="91" y="75"/>
                          <a:pt x="125" y="45"/>
                        </a:cubicBezTo>
                        <a:cubicBezTo>
                          <a:pt x="159" y="15"/>
                          <a:pt x="207" y="0"/>
                          <a:pt x="267" y="0"/>
                        </a:cubicBezTo>
                        <a:cubicBezTo>
                          <a:pt x="340" y="0"/>
                          <a:pt x="397" y="27"/>
                          <a:pt x="436" y="81"/>
                        </a:cubicBezTo>
                        <a:cubicBezTo>
                          <a:pt x="474" y="136"/>
                          <a:pt x="497" y="221"/>
                          <a:pt x="505" y="339"/>
                        </a:cubicBezTo>
                        <a:cubicBezTo>
                          <a:pt x="449" y="346"/>
                          <a:pt x="392" y="352"/>
                          <a:pt x="337" y="359"/>
                        </a:cubicBezTo>
                        <a:cubicBezTo>
                          <a:pt x="332" y="307"/>
                          <a:pt x="322" y="270"/>
                          <a:pt x="309" y="247"/>
                        </a:cubicBezTo>
                        <a:cubicBezTo>
                          <a:pt x="294" y="224"/>
                          <a:pt x="274" y="212"/>
                          <a:pt x="249" y="212"/>
                        </a:cubicBezTo>
                        <a:cubicBezTo>
                          <a:pt x="228" y="212"/>
                          <a:pt x="213" y="220"/>
                          <a:pt x="202" y="238"/>
                        </a:cubicBezTo>
                        <a:cubicBezTo>
                          <a:pt x="192" y="256"/>
                          <a:pt x="186" y="276"/>
                          <a:pt x="186" y="301"/>
                        </a:cubicBezTo>
                        <a:cubicBezTo>
                          <a:pt x="186" y="319"/>
                          <a:pt x="191" y="335"/>
                          <a:pt x="200" y="350"/>
                        </a:cubicBezTo>
                        <a:cubicBezTo>
                          <a:pt x="208" y="365"/>
                          <a:pt x="228" y="378"/>
                          <a:pt x="259" y="392"/>
                        </a:cubicBezTo>
                        <a:cubicBezTo>
                          <a:pt x="337" y="426"/>
                          <a:pt x="393" y="458"/>
                          <a:pt x="427" y="492"/>
                        </a:cubicBezTo>
                        <a:cubicBezTo>
                          <a:pt x="460" y="526"/>
                          <a:pt x="486" y="568"/>
                          <a:pt x="501" y="618"/>
                        </a:cubicBezTo>
                        <a:cubicBezTo>
                          <a:pt x="516" y="669"/>
                          <a:pt x="523" y="724"/>
                          <a:pt x="523" y="786"/>
                        </a:cubicBezTo>
                        <a:cubicBezTo>
                          <a:pt x="523" y="859"/>
                          <a:pt x="513" y="927"/>
                          <a:pt x="493" y="988"/>
                        </a:cubicBezTo>
                        <a:cubicBezTo>
                          <a:pt x="473" y="1049"/>
                          <a:pt x="443" y="1095"/>
                          <a:pt x="407" y="1127"/>
                        </a:cubicBezTo>
                        <a:cubicBezTo>
                          <a:pt x="371" y="1160"/>
                          <a:pt x="324" y="1175"/>
                          <a:pt x="268" y="1175"/>
                        </a:cubicBezTo>
                        <a:cubicBezTo>
                          <a:pt x="170" y="1175"/>
                          <a:pt x="101" y="1139"/>
                          <a:pt x="64" y="1064"/>
                        </a:cubicBezTo>
                        <a:cubicBezTo>
                          <a:pt x="27" y="989"/>
                          <a:pt x="5" y="895"/>
                          <a:pt x="0" y="780"/>
                        </a:cubicBezTo>
                      </a:path>
                    </a:pathLst>
                  </a:custGeom>
                  <a:solidFill>
                    <a:srgbClr val="4D4D4D"/>
                  </a:solidFill>
                  <a:ln w="0">
                    <a:solidFill>
                      <a:srgbClr val="000000"/>
                    </a:solidFill>
                    <a:prstDash val="solid"/>
                    <a:round/>
                    <a:headEnd/>
                    <a:tailEnd/>
                  </a:ln>
                </p:spPr>
                <p:txBody>
                  <a:bodyPr/>
                  <a:lstStyle/>
                  <a:p>
                    <a:endParaRPr lang="es-ES"/>
                  </a:p>
                </p:txBody>
              </p:sp>
              <p:sp>
                <p:nvSpPr>
                  <p:cNvPr id="22114" name="Freeform 7778"/>
                  <p:cNvSpPr>
                    <a:spLocks noEditPoints="1"/>
                  </p:cNvSpPr>
                  <p:nvPr/>
                </p:nvSpPr>
                <p:spPr bwMode="auto">
                  <a:xfrm>
                    <a:off x="1512" y="2105"/>
                    <a:ext cx="53" cy="125"/>
                  </a:xfrm>
                  <a:custGeom>
                    <a:avLst/>
                    <a:gdLst/>
                    <a:ahLst/>
                    <a:cxnLst>
                      <a:cxn ang="0">
                        <a:pos x="0" y="589"/>
                      </a:cxn>
                      <a:cxn ang="0">
                        <a:pos x="79" y="155"/>
                      </a:cxn>
                      <a:cxn ang="0">
                        <a:pos x="298" y="0"/>
                      </a:cxn>
                      <a:cxn ang="0">
                        <a:pos x="520" y="152"/>
                      </a:cxn>
                      <a:cxn ang="0">
                        <a:pos x="598" y="579"/>
                      </a:cxn>
                      <a:cxn ang="0">
                        <a:pos x="564" y="906"/>
                      </a:cxn>
                      <a:cxn ang="0">
                        <a:pos x="466" y="1104"/>
                      </a:cxn>
                      <a:cxn ang="0">
                        <a:pos x="305" y="1175"/>
                      </a:cxn>
                      <a:cxn ang="0">
                        <a:pos x="144" y="1114"/>
                      </a:cxn>
                      <a:cxn ang="0">
                        <a:pos x="40" y="921"/>
                      </a:cxn>
                      <a:cxn ang="0">
                        <a:pos x="0" y="589"/>
                      </a:cxn>
                      <a:cxn ang="0">
                        <a:pos x="179" y="590"/>
                      </a:cxn>
                      <a:cxn ang="0">
                        <a:pos x="211" y="838"/>
                      </a:cxn>
                      <a:cxn ang="0">
                        <a:pos x="299" y="913"/>
                      </a:cxn>
                      <a:cxn ang="0">
                        <a:pos x="388" y="839"/>
                      </a:cxn>
                      <a:cxn ang="0">
                        <a:pos x="420" y="575"/>
                      </a:cxn>
                      <a:cxn ang="0">
                        <a:pos x="387" y="340"/>
                      </a:cxn>
                      <a:cxn ang="0">
                        <a:pos x="298" y="266"/>
                      </a:cxn>
                      <a:cxn ang="0">
                        <a:pos x="211" y="341"/>
                      </a:cxn>
                      <a:cxn ang="0">
                        <a:pos x="179" y="590"/>
                      </a:cxn>
                    </a:cxnLst>
                    <a:rect l="0" t="0" r="r" b="b"/>
                    <a:pathLst>
                      <a:path w="598" h="1175">
                        <a:moveTo>
                          <a:pt x="0" y="589"/>
                        </a:moveTo>
                        <a:cubicBezTo>
                          <a:pt x="0" y="403"/>
                          <a:pt x="27" y="259"/>
                          <a:pt x="79" y="155"/>
                        </a:cubicBezTo>
                        <a:cubicBezTo>
                          <a:pt x="130" y="52"/>
                          <a:pt x="205" y="0"/>
                          <a:pt x="298" y="0"/>
                        </a:cubicBezTo>
                        <a:cubicBezTo>
                          <a:pt x="394" y="0"/>
                          <a:pt x="469" y="50"/>
                          <a:pt x="520" y="152"/>
                        </a:cubicBezTo>
                        <a:cubicBezTo>
                          <a:pt x="571" y="254"/>
                          <a:pt x="598" y="397"/>
                          <a:pt x="598" y="579"/>
                        </a:cubicBezTo>
                        <a:cubicBezTo>
                          <a:pt x="598" y="712"/>
                          <a:pt x="586" y="821"/>
                          <a:pt x="564" y="906"/>
                        </a:cubicBezTo>
                        <a:cubicBezTo>
                          <a:pt x="542" y="991"/>
                          <a:pt x="508" y="1057"/>
                          <a:pt x="466" y="1104"/>
                        </a:cubicBezTo>
                        <a:cubicBezTo>
                          <a:pt x="423" y="1152"/>
                          <a:pt x="369" y="1175"/>
                          <a:pt x="305" y="1175"/>
                        </a:cubicBezTo>
                        <a:cubicBezTo>
                          <a:pt x="240" y="1175"/>
                          <a:pt x="186" y="1156"/>
                          <a:pt x="144" y="1114"/>
                        </a:cubicBezTo>
                        <a:cubicBezTo>
                          <a:pt x="101" y="1073"/>
                          <a:pt x="66" y="1009"/>
                          <a:pt x="40" y="921"/>
                        </a:cubicBezTo>
                        <a:cubicBezTo>
                          <a:pt x="14" y="832"/>
                          <a:pt x="0" y="721"/>
                          <a:pt x="0" y="589"/>
                        </a:cubicBezTo>
                        <a:close/>
                        <a:moveTo>
                          <a:pt x="179" y="590"/>
                        </a:moveTo>
                        <a:cubicBezTo>
                          <a:pt x="179" y="705"/>
                          <a:pt x="190" y="787"/>
                          <a:pt x="211" y="838"/>
                        </a:cubicBezTo>
                        <a:cubicBezTo>
                          <a:pt x="232" y="888"/>
                          <a:pt x="262" y="913"/>
                          <a:pt x="299" y="913"/>
                        </a:cubicBezTo>
                        <a:cubicBezTo>
                          <a:pt x="337" y="913"/>
                          <a:pt x="368" y="888"/>
                          <a:pt x="388" y="839"/>
                        </a:cubicBezTo>
                        <a:cubicBezTo>
                          <a:pt x="409" y="790"/>
                          <a:pt x="420" y="702"/>
                          <a:pt x="420" y="575"/>
                        </a:cubicBezTo>
                        <a:cubicBezTo>
                          <a:pt x="420" y="468"/>
                          <a:pt x="408" y="390"/>
                          <a:pt x="387" y="340"/>
                        </a:cubicBezTo>
                        <a:cubicBezTo>
                          <a:pt x="365" y="291"/>
                          <a:pt x="335" y="266"/>
                          <a:pt x="298" y="266"/>
                        </a:cubicBezTo>
                        <a:cubicBezTo>
                          <a:pt x="262" y="266"/>
                          <a:pt x="232" y="291"/>
                          <a:pt x="211" y="341"/>
                        </a:cubicBezTo>
                        <a:cubicBezTo>
                          <a:pt x="190" y="392"/>
                          <a:pt x="179" y="475"/>
                          <a:pt x="179" y="590"/>
                        </a:cubicBezTo>
                        <a:close/>
                      </a:path>
                    </a:pathLst>
                  </a:custGeom>
                  <a:solidFill>
                    <a:srgbClr val="4D4D4D"/>
                  </a:solidFill>
                  <a:ln w="0">
                    <a:solidFill>
                      <a:srgbClr val="000000"/>
                    </a:solidFill>
                    <a:prstDash val="solid"/>
                    <a:round/>
                    <a:headEnd/>
                    <a:tailEnd/>
                  </a:ln>
                </p:spPr>
                <p:txBody>
                  <a:bodyPr/>
                  <a:lstStyle/>
                  <a:p>
                    <a:endParaRPr lang="es-ES"/>
                  </a:p>
                </p:txBody>
              </p:sp>
              <p:sp>
                <p:nvSpPr>
                  <p:cNvPr id="22115" name="Freeform 7779"/>
                  <p:cNvSpPr>
                    <a:spLocks/>
                  </p:cNvSpPr>
                  <p:nvPr/>
                </p:nvSpPr>
                <p:spPr bwMode="auto">
                  <a:xfrm>
                    <a:off x="1583" y="2105"/>
                    <a:ext cx="47" cy="125"/>
                  </a:xfrm>
                  <a:custGeom>
                    <a:avLst/>
                    <a:gdLst/>
                    <a:ahLst/>
                    <a:cxnLst>
                      <a:cxn ang="0">
                        <a:pos x="0" y="780"/>
                      </a:cxn>
                      <a:cxn ang="0">
                        <a:pos x="170" y="759"/>
                      </a:cxn>
                      <a:cxn ang="0">
                        <a:pos x="192" y="883"/>
                      </a:cxn>
                      <a:cxn ang="0">
                        <a:pos x="271" y="952"/>
                      </a:cxn>
                      <a:cxn ang="0">
                        <a:pos x="330" y="917"/>
                      </a:cxn>
                      <a:cxn ang="0">
                        <a:pos x="351" y="835"/>
                      </a:cxn>
                      <a:cxn ang="0">
                        <a:pos x="331" y="756"/>
                      </a:cxn>
                      <a:cxn ang="0">
                        <a:pos x="240" y="690"/>
                      </a:cxn>
                      <a:cxn ang="0">
                        <a:pos x="72" y="552"/>
                      </a:cxn>
                      <a:cxn ang="0">
                        <a:pos x="22" y="333"/>
                      </a:cxn>
                      <a:cxn ang="0">
                        <a:pos x="48" y="167"/>
                      </a:cxn>
                      <a:cxn ang="0">
                        <a:pos x="125" y="45"/>
                      </a:cxn>
                      <a:cxn ang="0">
                        <a:pos x="267" y="0"/>
                      </a:cxn>
                      <a:cxn ang="0">
                        <a:pos x="436" y="81"/>
                      </a:cxn>
                      <a:cxn ang="0">
                        <a:pos x="505" y="339"/>
                      </a:cxn>
                      <a:cxn ang="0">
                        <a:pos x="337" y="359"/>
                      </a:cxn>
                      <a:cxn ang="0">
                        <a:pos x="309" y="247"/>
                      </a:cxn>
                      <a:cxn ang="0">
                        <a:pos x="249" y="212"/>
                      </a:cxn>
                      <a:cxn ang="0">
                        <a:pos x="203" y="238"/>
                      </a:cxn>
                      <a:cxn ang="0">
                        <a:pos x="187" y="301"/>
                      </a:cxn>
                      <a:cxn ang="0">
                        <a:pos x="200" y="350"/>
                      </a:cxn>
                      <a:cxn ang="0">
                        <a:pos x="260" y="392"/>
                      </a:cxn>
                      <a:cxn ang="0">
                        <a:pos x="427" y="492"/>
                      </a:cxn>
                      <a:cxn ang="0">
                        <a:pos x="501" y="618"/>
                      </a:cxn>
                      <a:cxn ang="0">
                        <a:pos x="524" y="786"/>
                      </a:cxn>
                      <a:cxn ang="0">
                        <a:pos x="493" y="988"/>
                      </a:cxn>
                      <a:cxn ang="0">
                        <a:pos x="407" y="1127"/>
                      </a:cxn>
                      <a:cxn ang="0">
                        <a:pos x="268" y="1175"/>
                      </a:cxn>
                      <a:cxn ang="0">
                        <a:pos x="65" y="1064"/>
                      </a:cxn>
                      <a:cxn ang="0">
                        <a:pos x="0" y="780"/>
                      </a:cxn>
                    </a:cxnLst>
                    <a:rect l="0" t="0" r="r" b="b"/>
                    <a:pathLst>
                      <a:path w="524" h="1175">
                        <a:moveTo>
                          <a:pt x="0" y="780"/>
                        </a:moveTo>
                        <a:cubicBezTo>
                          <a:pt x="57" y="773"/>
                          <a:pt x="113" y="766"/>
                          <a:pt x="170" y="759"/>
                        </a:cubicBezTo>
                        <a:cubicBezTo>
                          <a:pt x="173" y="814"/>
                          <a:pt x="181" y="855"/>
                          <a:pt x="192" y="883"/>
                        </a:cubicBezTo>
                        <a:cubicBezTo>
                          <a:pt x="211" y="929"/>
                          <a:pt x="237" y="952"/>
                          <a:pt x="271" y="952"/>
                        </a:cubicBezTo>
                        <a:cubicBezTo>
                          <a:pt x="297" y="952"/>
                          <a:pt x="317" y="941"/>
                          <a:pt x="330" y="917"/>
                        </a:cubicBezTo>
                        <a:cubicBezTo>
                          <a:pt x="344" y="893"/>
                          <a:pt x="351" y="866"/>
                          <a:pt x="351" y="835"/>
                        </a:cubicBezTo>
                        <a:cubicBezTo>
                          <a:pt x="351" y="806"/>
                          <a:pt x="344" y="780"/>
                          <a:pt x="331" y="756"/>
                        </a:cubicBezTo>
                        <a:cubicBezTo>
                          <a:pt x="318" y="733"/>
                          <a:pt x="287" y="712"/>
                          <a:pt x="240" y="690"/>
                        </a:cubicBezTo>
                        <a:cubicBezTo>
                          <a:pt x="161" y="655"/>
                          <a:pt x="105" y="610"/>
                          <a:pt x="72" y="552"/>
                        </a:cubicBezTo>
                        <a:cubicBezTo>
                          <a:pt x="39" y="495"/>
                          <a:pt x="22" y="422"/>
                          <a:pt x="22" y="333"/>
                        </a:cubicBezTo>
                        <a:cubicBezTo>
                          <a:pt x="22" y="275"/>
                          <a:pt x="31" y="219"/>
                          <a:pt x="48" y="167"/>
                        </a:cubicBezTo>
                        <a:cubicBezTo>
                          <a:pt x="65" y="115"/>
                          <a:pt x="91" y="75"/>
                          <a:pt x="125" y="45"/>
                        </a:cubicBezTo>
                        <a:cubicBezTo>
                          <a:pt x="159" y="15"/>
                          <a:pt x="207" y="0"/>
                          <a:pt x="267" y="0"/>
                        </a:cubicBezTo>
                        <a:cubicBezTo>
                          <a:pt x="341" y="0"/>
                          <a:pt x="397" y="27"/>
                          <a:pt x="436" y="81"/>
                        </a:cubicBezTo>
                        <a:cubicBezTo>
                          <a:pt x="474" y="136"/>
                          <a:pt x="497" y="221"/>
                          <a:pt x="505" y="339"/>
                        </a:cubicBezTo>
                        <a:cubicBezTo>
                          <a:pt x="449" y="346"/>
                          <a:pt x="393" y="352"/>
                          <a:pt x="337" y="359"/>
                        </a:cubicBezTo>
                        <a:cubicBezTo>
                          <a:pt x="332" y="307"/>
                          <a:pt x="323" y="270"/>
                          <a:pt x="309" y="247"/>
                        </a:cubicBezTo>
                        <a:cubicBezTo>
                          <a:pt x="294" y="224"/>
                          <a:pt x="275" y="212"/>
                          <a:pt x="249" y="212"/>
                        </a:cubicBezTo>
                        <a:cubicBezTo>
                          <a:pt x="228" y="212"/>
                          <a:pt x="213" y="220"/>
                          <a:pt x="203" y="238"/>
                        </a:cubicBezTo>
                        <a:cubicBezTo>
                          <a:pt x="192" y="256"/>
                          <a:pt x="187" y="276"/>
                          <a:pt x="187" y="301"/>
                        </a:cubicBezTo>
                        <a:cubicBezTo>
                          <a:pt x="187" y="319"/>
                          <a:pt x="191" y="335"/>
                          <a:pt x="200" y="350"/>
                        </a:cubicBezTo>
                        <a:cubicBezTo>
                          <a:pt x="208" y="365"/>
                          <a:pt x="228" y="378"/>
                          <a:pt x="260" y="392"/>
                        </a:cubicBezTo>
                        <a:cubicBezTo>
                          <a:pt x="337" y="426"/>
                          <a:pt x="394" y="458"/>
                          <a:pt x="427" y="492"/>
                        </a:cubicBezTo>
                        <a:cubicBezTo>
                          <a:pt x="460" y="526"/>
                          <a:pt x="486" y="568"/>
                          <a:pt x="501" y="618"/>
                        </a:cubicBezTo>
                        <a:cubicBezTo>
                          <a:pt x="516" y="669"/>
                          <a:pt x="524" y="724"/>
                          <a:pt x="524" y="786"/>
                        </a:cubicBezTo>
                        <a:cubicBezTo>
                          <a:pt x="524" y="859"/>
                          <a:pt x="513" y="927"/>
                          <a:pt x="493" y="988"/>
                        </a:cubicBezTo>
                        <a:cubicBezTo>
                          <a:pt x="473" y="1049"/>
                          <a:pt x="444" y="1095"/>
                          <a:pt x="407" y="1127"/>
                        </a:cubicBezTo>
                        <a:cubicBezTo>
                          <a:pt x="371" y="1160"/>
                          <a:pt x="324" y="1175"/>
                          <a:pt x="268" y="1175"/>
                        </a:cubicBezTo>
                        <a:cubicBezTo>
                          <a:pt x="170" y="1175"/>
                          <a:pt x="102" y="1139"/>
                          <a:pt x="65" y="1064"/>
                        </a:cubicBezTo>
                        <a:cubicBezTo>
                          <a:pt x="27" y="989"/>
                          <a:pt x="5" y="895"/>
                          <a:pt x="0" y="780"/>
                        </a:cubicBezTo>
                      </a:path>
                    </a:pathLst>
                  </a:custGeom>
                  <a:solidFill>
                    <a:srgbClr val="4D4D4D"/>
                  </a:solidFill>
                  <a:ln w="0">
                    <a:solidFill>
                      <a:srgbClr val="000000"/>
                    </a:solidFill>
                    <a:prstDash val="solid"/>
                    <a:round/>
                    <a:headEnd/>
                    <a:tailEnd/>
                  </a:ln>
                </p:spPr>
                <p:txBody>
                  <a:bodyPr/>
                  <a:lstStyle/>
                  <a:p>
                    <a:endParaRPr lang="es-ES"/>
                  </a:p>
                </p:txBody>
              </p:sp>
              <p:sp>
                <p:nvSpPr>
                  <p:cNvPr id="22116" name="Freeform 7780"/>
                  <p:cNvSpPr>
                    <a:spLocks noEditPoints="1"/>
                  </p:cNvSpPr>
                  <p:nvPr/>
                </p:nvSpPr>
                <p:spPr bwMode="auto">
                  <a:xfrm>
                    <a:off x="1677" y="2107"/>
                    <a:ext cx="44" cy="121"/>
                  </a:xfrm>
                  <a:custGeom>
                    <a:avLst/>
                    <a:gdLst/>
                    <a:ahLst/>
                    <a:cxnLst>
                      <a:cxn ang="0">
                        <a:pos x="0" y="0"/>
                      </a:cxn>
                      <a:cxn ang="0">
                        <a:pos x="296" y="0"/>
                      </a:cxn>
                      <a:cxn ang="0">
                        <a:pos x="441" y="91"/>
                      </a:cxn>
                      <a:cxn ang="0">
                        <a:pos x="489" y="349"/>
                      </a:cxn>
                      <a:cxn ang="0">
                        <a:pos x="437" y="618"/>
                      </a:cxn>
                      <a:cxn ang="0">
                        <a:pos x="276" y="715"/>
                      </a:cxn>
                      <a:cxn ang="0">
                        <a:pos x="179" y="715"/>
                      </a:cxn>
                      <a:cxn ang="0">
                        <a:pos x="179" y="1136"/>
                      </a:cxn>
                      <a:cxn ang="0">
                        <a:pos x="0" y="1136"/>
                      </a:cxn>
                      <a:cxn ang="0">
                        <a:pos x="0" y="0"/>
                      </a:cxn>
                      <a:cxn ang="0">
                        <a:pos x="179" y="484"/>
                      </a:cxn>
                      <a:cxn ang="0">
                        <a:pos x="222" y="484"/>
                      </a:cxn>
                      <a:cxn ang="0">
                        <a:pos x="295" y="449"/>
                      </a:cxn>
                      <a:cxn ang="0">
                        <a:pos x="316" y="359"/>
                      </a:cxn>
                      <a:cxn ang="0">
                        <a:pos x="298" y="268"/>
                      </a:cxn>
                      <a:cxn ang="0">
                        <a:pos x="229" y="231"/>
                      </a:cxn>
                      <a:cxn ang="0">
                        <a:pos x="179" y="231"/>
                      </a:cxn>
                      <a:cxn ang="0">
                        <a:pos x="179" y="484"/>
                      </a:cxn>
                    </a:cxnLst>
                    <a:rect l="0" t="0" r="r" b="b"/>
                    <a:pathLst>
                      <a:path w="489" h="1136">
                        <a:moveTo>
                          <a:pt x="0" y="0"/>
                        </a:moveTo>
                        <a:cubicBezTo>
                          <a:pt x="98" y="0"/>
                          <a:pt x="197" y="0"/>
                          <a:pt x="296" y="0"/>
                        </a:cubicBezTo>
                        <a:cubicBezTo>
                          <a:pt x="361" y="0"/>
                          <a:pt x="409" y="30"/>
                          <a:pt x="441" y="91"/>
                        </a:cubicBezTo>
                        <a:cubicBezTo>
                          <a:pt x="473" y="151"/>
                          <a:pt x="489" y="237"/>
                          <a:pt x="489" y="349"/>
                        </a:cubicBezTo>
                        <a:cubicBezTo>
                          <a:pt x="489" y="463"/>
                          <a:pt x="471" y="553"/>
                          <a:pt x="437" y="618"/>
                        </a:cubicBezTo>
                        <a:cubicBezTo>
                          <a:pt x="402" y="682"/>
                          <a:pt x="348" y="715"/>
                          <a:pt x="276" y="715"/>
                        </a:cubicBezTo>
                        <a:cubicBezTo>
                          <a:pt x="244" y="715"/>
                          <a:pt x="211" y="715"/>
                          <a:pt x="179" y="715"/>
                        </a:cubicBezTo>
                        <a:cubicBezTo>
                          <a:pt x="179" y="855"/>
                          <a:pt x="179" y="996"/>
                          <a:pt x="179" y="1136"/>
                        </a:cubicBezTo>
                        <a:cubicBezTo>
                          <a:pt x="119" y="1136"/>
                          <a:pt x="59" y="1136"/>
                          <a:pt x="0" y="1136"/>
                        </a:cubicBezTo>
                        <a:cubicBezTo>
                          <a:pt x="0" y="757"/>
                          <a:pt x="0" y="379"/>
                          <a:pt x="0" y="0"/>
                        </a:cubicBezTo>
                        <a:close/>
                        <a:moveTo>
                          <a:pt x="179" y="484"/>
                        </a:moveTo>
                        <a:cubicBezTo>
                          <a:pt x="193" y="484"/>
                          <a:pt x="208" y="484"/>
                          <a:pt x="222" y="484"/>
                        </a:cubicBezTo>
                        <a:cubicBezTo>
                          <a:pt x="257" y="484"/>
                          <a:pt x="281" y="473"/>
                          <a:pt x="295" y="449"/>
                        </a:cubicBezTo>
                        <a:cubicBezTo>
                          <a:pt x="308" y="425"/>
                          <a:pt x="316" y="395"/>
                          <a:pt x="316" y="359"/>
                        </a:cubicBezTo>
                        <a:cubicBezTo>
                          <a:pt x="316" y="323"/>
                          <a:pt x="310" y="293"/>
                          <a:pt x="298" y="268"/>
                        </a:cubicBezTo>
                        <a:cubicBezTo>
                          <a:pt x="286" y="243"/>
                          <a:pt x="263" y="231"/>
                          <a:pt x="229" y="231"/>
                        </a:cubicBezTo>
                        <a:cubicBezTo>
                          <a:pt x="213" y="231"/>
                          <a:pt x="196" y="231"/>
                          <a:pt x="179" y="231"/>
                        </a:cubicBezTo>
                        <a:cubicBezTo>
                          <a:pt x="179" y="315"/>
                          <a:pt x="179" y="400"/>
                          <a:pt x="179" y="484"/>
                        </a:cubicBezTo>
                        <a:close/>
                      </a:path>
                    </a:pathLst>
                  </a:custGeom>
                  <a:solidFill>
                    <a:srgbClr val="4D4D4D"/>
                  </a:solidFill>
                  <a:ln w="0">
                    <a:solidFill>
                      <a:srgbClr val="000000"/>
                    </a:solidFill>
                    <a:prstDash val="solid"/>
                    <a:round/>
                    <a:headEnd/>
                    <a:tailEnd/>
                  </a:ln>
                </p:spPr>
                <p:txBody>
                  <a:bodyPr/>
                  <a:lstStyle/>
                  <a:p>
                    <a:endParaRPr lang="es-ES"/>
                  </a:p>
                </p:txBody>
              </p:sp>
              <p:sp>
                <p:nvSpPr>
                  <p:cNvPr id="22117" name="Freeform 7781"/>
                  <p:cNvSpPr>
                    <a:spLocks noEditPoints="1"/>
                  </p:cNvSpPr>
                  <p:nvPr/>
                </p:nvSpPr>
                <p:spPr bwMode="auto">
                  <a:xfrm>
                    <a:off x="1740" y="2107"/>
                    <a:ext cx="51" cy="121"/>
                  </a:xfrm>
                  <a:custGeom>
                    <a:avLst/>
                    <a:gdLst/>
                    <a:ahLst/>
                    <a:cxnLst>
                      <a:cxn ang="0">
                        <a:pos x="0" y="1136"/>
                      </a:cxn>
                      <a:cxn ang="0">
                        <a:pos x="0" y="0"/>
                      </a:cxn>
                      <a:cxn ang="0">
                        <a:pos x="297" y="0"/>
                      </a:cxn>
                      <a:cxn ang="0">
                        <a:pos x="424" y="28"/>
                      </a:cxn>
                      <a:cxn ang="0">
                        <a:pos x="494" y="131"/>
                      </a:cxn>
                      <a:cxn ang="0">
                        <a:pos x="521" y="315"/>
                      </a:cxn>
                      <a:cxn ang="0">
                        <a:pos x="500" y="478"/>
                      </a:cxn>
                      <a:cxn ang="0">
                        <a:pos x="444" y="590"/>
                      </a:cxn>
                      <a:cxn ang="0">
                        <a:pos x="381" y="635"/>
                      </a:cxn>
                      <a:cxn ang="0">
                        <a:pos x="428" y="677"/>
                      </a:cxn>
                      <a:cxn ang="0">
                        <a:pos x="456" y="737"/>
                      </a:cxn>
                      <a:cxn ang="0">
                        <a:pos x="481" y="807"/>
                      </a:cxn>
                      <a:cxn ang="0">
                        <a:pos x="568" y="1136"/>
                      </a:cxn>
                      <a:cxn ang="0">
                        <a:pos x="366" y="1136"/>
                      </a:cxn>
                      <a:cxn ang="0">
                        <a:pos x="271" y="789"/>
                      </a:cxn>
                      <a:cxn ang="0">
                        <a:pos x="239" y="701"/>
                      </a:cxn>
                      <a:cxn ang="0">
                        <a:pos x="195" y="675"/>
                      </a:cxn>
                      <a:cxn ang="0">
                        <a:pos x="179" y="675"/>
                      </a:cxn>
                      <a:cxn ang="0">
                        <a:pos x="179" y="1136"/>
                      </a:cxn>
                      <a:cxn ang="0">
                        <a:pos x="0" y="1136"/>
                      </a:cxn>
                      <a:cxn ang="0">
                        <a:pos x="179" y="460"/>
                      </a:cxn>
                      <a:cxn ang="0">
                        <a:pos x="255" y="460"/>
                      </a:cxn>
                      <a:cxn ang="0">
                        <a:pos x="302" y="445"/>
                      </a:cxn>
                      <a:cxn ang="0">
                        <a:pos x="331" y="409"/>
                      </a:cxn>
                      <a:cxn ang="0">
                        <a:pos x="342" y="343"/>
                      </a:cxn>
                      <a:cxn ang="0">
                        <a:pos x="324" y="259"/>
                      </a:cxn>
                      <a:cxn ang="0">
                        <a:pos x="258" y="229"/>
                      </a:cxn>
                      <a:cxn ang="0">
                        <a:pos x="179" y="229"/>
                      </a:cxn>
                      <a:cxn ang="0">
                        <a:pos x="179" y="460"/>
                      </a:cxn>
                    </a:cxnLst>
                    <a:rect l="0" t="0" r="r" b="b"/>
                    <a:pathLst>
                      <a:path w="568" h="1136">
                        <a:moveTo>
                          <a:pt x="0" y="1136"/>
                        </a:moveTo>
                        <a:cubicBezTo>
                          <a:pt x="0" y="757"/>
                          <a:pt x="0" y="379"/>
                          <a:pt x="0" y="0"/>
                        </a:cubicBezTo>
                        <a:cubicBezTo>
                          <a:pt x="99" y="0"/>
                          <a:pt x="199" y="0"/>
                          <a:pt x="297" y="0"/>
                        </a:cubicBezTo>
                        <a:cubicBezTo>
                          <a:pt x="353" y="0"/>
                          <a:pt x="395" y="9"/>
                          <a:pt x="424" y="28"/>
                        </a:cubicBezTo>
                        <a:cubicBezTo>
                          <a:pt x="453" y="46"/>
                          <a:pt x="477" y="80"/>
                          <a:pt x="494" y="131"/>
                        </a:cubicBezTo>
                        <a:cubicBezTo>
                          <a:pt x="512" y="181"/>
                          <a:pt x="521" y="243"/>
                          <a:pt x="521" y="315"/>
                        </a:cubicBezTo>
                        <a:cubicBezTo>
                          <a:pt x="521" y="378"/>
                          <a:pt x="514" y="432"/>
                          <a:pt x="500" y="478"/>
                        </a:cubicBezTo>
                        <a:cubicBezTo>
                          <a:pt x="487" y="524"/>
                          <a:pt x="468" y="561"/>
                          <a:pt x="444" y="590"/>
                        </a:cubicBezTo>
                        <a:cubicBezTo>
                          <a:pt x="429" y="608"/>
                          <a:pt x="408" y="623"/>
                          <a:pt x="381" y="635"/>
                        </a:cubicBezTo>
                        <a:cubicBezTo>
                          <a:pt x="403" y="650"/>
                          <a:pt x="418" y="663"/>
                          <a:pt x="428" y="677"/>
                        </a:cubicBezTo>
                        <a:cubicBezTo>
                          <a:pt x="434" y="687"/>
                          <a:pt x="444" y="707"/>
                          <a:pt x="456" y="737"/>
                        </a:cubicBezTo>
                        <a:cubicBezTo>
                          <a:pt x="468" y="767"/>
                          <a:pt x="477" y="791"/>
                          <a:pt x="481" y="807"/>
                        </a:cubicBezTo>
                        <a:cubicBezTo>
                          <a:pt x="510" y="917"/>
                          <a:pt x="540" y="1027"/>
                          <a:pt x="568" y="1136"/>
                        </a:cubicBezTo>
                        <a:cubicBezTo>
                          <a:pt x="501" y="1136"/>
                          <a:pt x="433" y="1136"/>
                          <a:pt x="366" y="1136"/>
                        </a:cubicBezTo>
                        <a:cubicBezTo>
                          <a:pt x="335" y="1020"/>
                          <a:pt x="302" y="905"/>
                          <a:pt x="271" y="789"/>
                        </a:cubicBezTo>
                        <a:cubicBezTo>
                          <a:pt x="259" y="744"/>
                          <a:pt x="248" y="715"/>
                          <a:pt x="239" y="701"/>
                        </a:cubicBezTo>
                        <a:cubicBezTo>
                          <a:pt x="226" y="683"/>
                          <a:pt x="211" y="675"/>
                          <a:pt x="195" y="675"/>
                        </a:cubicBezTo>
                        <a:cubicBezTo>
                          <a:pt x="190" y="675"/>
                          <a:pt x="185" y="675"/>
                          <a:pt x="179" y="675"/>
                        </a:cubicBezTo>
                        <a:cubicBezTo>
                          <a:pt x="179" y="829"/>
                          <a:pt x="179" y="982"/>
                          <a:pt x="179" y="1136"/>
                        </a:cubicBezTo>
                        <a:cubicBezTo>
                          <a:pt x="120" y="1136"/>
                          <a:pt x="60" y="1136"/>
                          <a:pt x="0" y="1136"/>
                        </a:cubicBezTo>
                        <a:close/>
                        <a:moveTo>
                          <a:pt x="179" y="460"/>
                        </a:moveTo>
                        <a:cubicBezTo>
                          <a:pt x="205" y="460"/>
                          <a:pt x="230" y="460"/>
                          <a:pt x="255" y="460"/>
                        </a:cubicBezTo>
                        <a:cubicBezTo>
                          <a:pt x="263" y="460"/>
                          <a:pt x="279" y="455"/>
                          <a:pt x="302" y="445"/>
                        </a:cubicBezTo>
                        <a:cubicBezTo>
                          <a:pt x="314" y="440"/>
                          <a:pt x="324" y="428"/>
                          <a:pt x="331" y="409"/>
                        </a:cubicBezTo>
                        <a:cubicBezTo>
                          <a:pt x="338" y="390"/>
                          <a:pt x="342" y="368"/>
                          <a:pt x="342" y="343"/>
                        </a:cubicBezTo>
                        <a:cubicBezTo>
                          <a:pt x="342" y="307"/>
                          <a:pt x="336" y="278"/>
                          <a:pt x="324" y="259"/>
                        </a:cubicBezTo>
                        <a:cubicBezTo>
                          <a:pt x="313" y="239"/>
                          <a:pt x="290" y="229"/>
                          <a:pt x="258" y="229"/>
                        </a:cubicBezTo>
                        <a:cubicBezTo>
                          <a:pt x="232" y="229"/>
                          <a:pt x="206" y="229"/>
                          <a:pt x="179" y="229"/>
                        </a:cubicBezTo>
                        <a:cubicBezTo>
                          <a:pt x="179" y="306"/>
                          <a:pt x="179" y="383"/>
                          <a:pt x="179" y="460"/>
                        </a:cubicBezTo>
                        <a:close/>
                      </a:path>
                    </a:pathLst>
                  </a:custGeom>
                  <a:solidFill>
                    <a:srgbClr val="4D4D4D"/>
                  </a:solidFill>
                  <a:ln w="0">
                    <a:solidFill>
                      <a:srgbClr val="000000"/>
                    </a:solidFill>
                    <a:prstDash val="solid"/>
                    <a:round/>
                    <a:headEnd/>
                    <a:tailEnd/>
                  </a:ln>
                </p:spPr>
                <p:txBody>
                  <a:bodyPr/>
                  <a:lstStyle/>
                  <a:p>
                    <a:endParaRPr lang="es-ES"/>
                  </a:p>
                </p:txBody>
              </p:sp>
              <p:sp>
                <p:nvSpPr>
                  <p:cNvPr id="22118" name="Freeform 7782"/>
                  <p:cNvSpPr>
                    <a:spLocks/>
                  </p:cNvSpPr>
                  <p:nvPr/>
                </p:nvSpPr>
                <p:spPr bwMode="auto">
                  <a:xfrm>
                    <a:off x="1808" y="2107"/>
                    <a:ext cx="16" cy="121"/>
                  </a:xfrm>
                  <a:custGeom>
                    <a:avLst/>
                    <a:gdLst/>
                    <a:ahLst/>
                    <a:cxnLst>
                      <a:cxn ang="0">
                        <a:pos x="0" y="0"/>
                      </a:cxn>
                      <a:cxn ang="0">
                        <a:pos x="179" y="0"/>
                      </a:cxn>
                      <a:cxn ang="0">
                        <a:pos x="179" y="1136"/>
                      </a:cxn>
                      <a:cxn ang="0">
                        <a:pos x="0" y="1136"/>
                      </a:cxn>
                      <a:cxn ang="0">
                        <a:pos x="0" y="0"/>
                      </a:cxn>
                    </a:cxnLst>
                    <a:rect l="0" t="0" r="r" b="b"/>
                    <a:pathLst>
                      <a:path w="179" h="1136">
                        <a:moveTo>
                          <a:pt x="0" y="0"/>
                        </a:moveTo>
                        <a:cubicBezTo>
                          <a:pt x="60" y="0"/>
                          <a:pt x="119" y="0"/>
                          <a:pt x="179" y="0"/>
                        </a:cubicBezTo>
                        <a:cubicBezTo>
                          <a:pt x="179" y="379"/>
                          <a:pt x="179" y="757"/>
                          <a:pt x="179" y="1136"/>
                        </a:cubicBezTo>
                        <a:cubicBezTo>
                          <a:pt x="119" y="1136"/>
                          <a:pt x="60" y="1136"/>
                          <a:pt x="0" y="1136"/>
                        </a:cubicBezTo>
                        <a:cubicBezTo>
                          <a:pt x="0" y="757"/>
                          <a:pt x="0" y="379"/>
                          <a:pt x="0" y="0"/>
                        </a:cubicBezTo>
                      </a:path>
                    </a:pathLst>
                  </a:custGeom>
                  <a:solidFill>
                    <a:srgbClr val="4D4D4D"/>
                  </a:solidFill>
                  <a:ln w="0">
                    <a:solidFill>
                      <a:srgbClr val="000000"/>
                    </a:solidFill>
                    <a:prstDash val="solid"/>
                    <a:round/>
                    <a:headEnd/>
                    <a:tailEnd/>
                  </a:ln>
                </p:spPr>
                <p:txBody>
                  <a:bodyPr/>
                  <a:lstStyle/>
                  <a:p>
                    <a:endParaRPr lang="es-ES"/>
                  </a:p>
                </p:txBody>
              </p:sp>
              <p:sp>
                <p:nvSpPr>
                  <p:cNvPr id="22119" name="Freeform 7783"/>
                  <p:cNvSpPr>
                    <a:spLocks/>
                  </p:cNvSpPr>
                  <p:nvPr/>
                </p:nvSpPr>
                <p:spPr bwMode="auto">
                  <a:xfrm>
                    <a:off x="1841" y="2107"/>
                    <a:ext cx="49" cy="121"/>
                  </a:xfrm>
                  <a:custGeom>
                    <a:avLst/>
                    <a:gdLst/>
                    <a:ahLst/>
                    <a:cxnLst>
                      <a:cxn ang="0">
                        <a:pos x="0" y="0"/>
                      </a:cxn>
                      <a:cxn ang="0">
                        <a:pos x="167" y="0"/>
                      </a:cxn>
                      <a:cxn ang="0">
                        <a:pos x="384" y="629"/>
                      </a:cxn>
                      <a:cxn ang="0">
                        <a:pos x="384" y="0"/>
                      </a:cxn>
                      <a:cxn ang="0">
                        <a:pos x="552" y="0"/>
                      </a:cxn>
                      <a:cxn ang="0">
                        <a:pos x="552" y="1136"/>
                      </a:cxn>
                      <a:cxn ang="0">
                        <a:pos x="384" y="1136"/>
                      </a:cxn>
                      <a:cxn ang="0">
                        <a:pos x="168" y="513"/>
                      </a:cxn>
                      <a:cxn ang="0">
                        <a:pos x="168" y="1136"/>
                      </a:cxn>
                      <a:cxn ang="0">
                        <a:pos x="0" y="1136"/>
                      </a:cxn>
                      <a:cxn ang="0">
                        <a:pos x="0" y="0"/>
                      </a:cxn>
                    </a:cxnLst>
                    <a:rect l="0" t="0" r="r" b="b"/>
                    <a:pathLst>
                      <a:path w="552" h="1136">
                        <a:moveTo>
                          <a:pt x="0" y="0"/>
                        </a:moveTo>
                        <a:cubicBezTo>
                          <a:pt x="55" y="0"/>
                          <a:pt x="111" y="0"/>
                          <a:pt x="167" y="0"/>
                        </a:cubicBezTo>
                        <a:cubicBezTo>
                          <a:pt x="238" y="210"/>
                          <a:pt x="313" y="419"/>
                          <a:pt x="384" y="629"/>
                        </a:cubicBezTo>
                        <a:cubicBezTo>
                          <a:pt x="384" y="419"/>
                          <a:pt x="384" y="210"/>
                          <a:pt x="384" y="0"/>
                        </a:cubicBezTo>
                        <a:cubicBezTo>
                          <a:pt x="440" y="0"/>
                          <a:pt x="496" y="0"/>
                          <a:pt x="552" y="0"/>
                        </a:cubicBezTo>
                        <a:cubicBezTo>
                          <a:pt x="552" y="379"/>
                          <a:pt x="552" y="757"/>
                          <a:pt x="552" y="1136"/>
                        </a:cubicBezTo>
                        <a:cubicBezTo>
                          <a:pt x="496" y="1136"/>
                          <a:pt x="440" y="1136"/>
                          <a:pt x="384" y="1136"/>
                        </a:cubicBezTo>
                        <a:cubicBezTo>
                          <a:pt x="313" y="928"/>
                          <a:pt x="238" y="721"/>
                          <a:pt x="168" y="513"/>
                        </a:cubicBezTo>
                        <a:cubicBezTo>
                          <a:pt x="168" y="721"/>
                          <a:pt x="168" y="928"/>
                          <a:pt x="168" y="1136"/>
                        </a:cubicBezTo>
                        <a:cubicBezTo>
                          <a:pt x="112" y="1136"/>
                          <a:pt x="56" y="1136"/>
                          <a:pt x="0" y="1136"/>
                        </a:cubicBezTo>
                        <a:cubicBezTo>
                          <a:pt x="0" y="757"/>
                          <a:pt x="0" y="379"/>
                          <a:pt x="0" y="0"/>
                        </a:cubicBezTo>
                      </a:path>
                    </a:pathLst>
                  </a:custGeom>
                  <a:solidFill>
                    <a:srgbClr val="4D4D4D"/>
                  </a:solidFill>
                  <a:ln w="0">
                    <a:solidFill>
                      <a:srgbClr val="000000"/>
                    </a:solidFill>
                    <a:prstDash val="solid"/>
                    <a:round/>
                    <a:headEnd/>
                    <a:tailEnd/>
                  </a:ln>
                </p:spPr>
                <p:txBody>
                  <a:bodyPr/>
                  <a:lstStyle/>
                  <a:p>
                    <a:endParaRPr lang="es-ES"/>
                  </a:p>
                </p:txBody>
              </p:sp>
              <p:sp>
                <p:nvSpPr>
                  <p:cNvPr id="22120" name="Freeform 7784"/>
                  <p:cNvSpPr>
                    <a:spLocks/>
                  </p:cNvSpPr>
                  <p:nvPr/>
                </p:nvSpPr>
                <p:spPr bwMode="auto">
                  <a:xfrm>
                    <a:off x="1911" y="2105"/>
                    <a:ext cx="50" cy="125"/>
                  </a:xfrm>
                  <a:custGeom>
                    <a:avLst/>
                    <a:gdLst/>
                    <a:ahLst/>
                    <a:cxnLst>
                      <a:cxn ang="0">
                        <a:pos x="405" y="691"/>
                      </a:cxn>
                      <a:cxn ang="0">
                        <a:pos x="561" y="784"/>
                      </a:cxn>
                      <a:cxn ang="0">
                        <a:pos x="511" y="1000"/>
                      </a:cxn>
                      <a:cxn ang="0">
                        <a:pos x="427" y="1131"/>
                      </a:cxn>
                      <a:cxn ang="0">
                        <a:pos x="299" y="1175"/>
                      </a:cxn>
                      <a:cxn ang="0">
                        <a:pos x="146" y="1122"/>
                      </a:cxn>
                      <a:cxn ang="0">
                        <a:pos x="43" y="933"/>
                      </a:cxn>
                      <a:cxn ang="0">
                        <a:pos x="0" y="586"/>
                      </a:cxn>
                      <a:cxn ang="0">
                        <a:pos x="76" y="152"/>
                      </a:cxn>
                      <a:cxn ang="0">
                        <a:pos x="291" y="0"/>
                      </a:cxn>
                      <a:cxn ang="0">
                        <a:pos x="463" y="87"/>
                      </a:cxn>
                      <a:cxn ang="0">
                        <a:pos x="555" y="354"/>
                      </a:cxn>
                      <a:cxn ang="0">
                        <a:pos x="398" y="423"/>
                      </a:cxn>
                      <a:cxn ang="0">
                        <a:pos x="381" y="347"/>
                      </a:cxn>
                      <a:cxn ang="0">
                        <a:pos x="344" y="285"/>
                      </a:cxn>
                      <a:cxn ang="0">
                        <a:pos x="296" y="263"/>
                      </a:cxn>
                      <a:cxn ang="0">
                        <a:pos x="203" y="359"/>
                      </a:cxn>
                      <a:cxn ang="0">
                        <a:pos x="178" y="583"/>
                      </a:cxn>
                      <a:cxn ang="0">
                        <a:pos x="208" y="842"/>
                      </a:cxn>
                      <a:cxn ang="0">
                        <a:pos x="289" y="912"/>
                      </a:cxn>
                      <a:cxn ang="0">
                        <a:pos x="367" y="855"/>
                      </a:cxn>
                      <a:cxn ang="0">
                        <a:pos x="405" y="691"/>
                      </a:cxn>
                    </a:cxnLst>
                    <a:rect l="0" t="0" r="r" b="b"/>
                    <a:pathLst>
                      <a:path w="561" h="1175">
                        <a:moveTo>
                          <a:pt x="405" y="691"/>
                        </a:moveTo>
                        <a:cubicBezTo>
                          <a:pt x="456" y="722"/>
                          <a:pt x="509" y="753"/>
                          <a:pt x="561" y="784"/>
                        </a:cubicBezTo>
                        <a:cubicBezTo>
                          <a:pt x="551" y="870"/>
                          <a:pt x="533" y="942"/>
                          <a:pt x="511" y="1000"/>
                        </a:cubicBezTo>
                        <a:cubicBezTo>
                          <a:pt x="489" y="1059"/>
                          <a:pt x="461" y="1102"/>
                          <a:pt x="427" y="1131"/>
                        </a:cubicBezTo>
                        <a:cubicBezTo>
                          <a:pt x="394" y="1161"/>
                          <a:pt x="351" y="1175"/>
                          <a:pt x="299" y="1175"/>
                        </a:cubicBezTo>
                        <a:cubicBezTo>
                          <a:pt x="237" y="1175"/>
                          <a:pt x="185" y="1158"/>
                          <a:pt x="146" y="1122"/>
                        </a:cubicBezTo>
                        <a:cubicBezTo>
                          <a:pt x="107" y="1086"/>
                          <a:pt x="71" y="1024"/>
                          <a:pt x="43" y="933"/>
                        </a:cubicBezTo>
                        <a:cubicBezTo>
                          <a:pt x="15" y="842"/>
                          <a:pt x="0" y="727"/>
                          <a:pt x="0" y="586"/>
                        </a:cubicBezTo>
                        <a:cubicBezTo>
                          <a:pt x="0" y="397"/>
                          <a:pt x="26" y="254"/>
                          <a:pt x="76" y="152"/>
                        </a:cubicBezTo>
                        <a:cubicBezTo>
                          <a:pt x="126" y="50"/>
                          <a:pt x="198" y="0"/>
                          <a:pt x="291" y="0"/>
                        </a:cubicBezTo>
                        <a:cubicBezTo>
                          <a:pt x="364" y="0"/>
                          <a:pt x="422" y="29"/>
                          <a:pt x="463" y="87"/>
                        </a:cubicBezTo>
                        <a:cubicBezTo>
                          <a:pt x="504" y="146"/>
                          <a:pt x="536" y="234"/>
                          <a:pt x="555" y="354"/>
                        </a:cubicBezTo>
                        <a:cubicBezTo>
                          <a:pt x="503" y="377"/>
                          <a:pt x="450" y="399"/>
                          <a:pt x="398" y="423"/>
                        </a:cubicBezTo>
                        <a:cubicBezTo>
                          <a:pt x="393" y="388"/>
                          <a:pt x="386" y="363"/>
                          <a:pt x="381" y="347"/>
                        </a:cubicBezTo>
                        <a:cubicBezTo>
                          <a:pt x="371" y="320"/>
                          <a:pt x="358" y="300"/>
                          <a:pt x="344" y="285"/>
                        </a:cubicBezTo>
                        <a:cubicBezTo>
                          <a:pt x="330" y="270"/>
                          <a:pt x="313" y="263"/>
                          <a:pt x="296" y="263"/>
                        </a:cubicBezTo>
                        <a:cubicBezTo>
                          <a:pt x="255" y="263"/>
                          <a:pt x="224" y="295"/>
                          <a:pt x="203" y="359"/>
                        </a:cubicBezTo>
                        <a:cubicBezTo>
                          <a:pt x="187" y="407"/>
                          <a:pt x="178" y="482"/>
                          <a:pt x="178" y="583"/>
                        </a:cubicBezTo>
                        <a:cubicBezTo>
                          <a:pt x="178" y="710"/>
                          <a:pt x="188" y="796"/>
                          <a:pt x="208" y="842"/>
                        </a:cubicBezTo>
                        <a:cubicBezTo>
                          <a:pt x="226" y="889"/>
                          <a:pt x="254" y="912"/>
                          <a:pt x="289" y="912"/>
                        </a:cubicBezTo>
                        <a:cubicBezTo>
                          <a:pt x="324" y="912"/>
                          <a:pt x="349" y="893"/>
                          <a:pt x="367" y="855"/>
                        </a:cubicBezTo>
                        <a:cubicBezTo>
                          <a:pt x="384" y="817"/>
                          <a:pt x="397" y="763"/>
                          <a:pt x="405" y="691"/>
                        </a:cubicBezTo>
                      </a:path>
                    </a:pathLst>
                  </a:custGeom>
                  <a:solidFill>
                    <a:srgbClr val="4D4D4D"/>
                  </a:solidFill>
                  <a:ln w="0">
                    <a:solidFill>
                      <a:srgbClr val="000000"/>
                    </a:solidFill>
                    <a:prstDash val="solid"/>
                    <a:round/>
                    <a:headEnd/>
                    <a:tailEnd/>
                  </a:ln>
                </p:spPr>
                <p:txBody>
                  <a:bodyPr/>
                  <a:lstStyle/>
                  <a:p>
                    <a:endParaRPr lang="es-ES"/>
                  </a:p>
                </p:txBody>
              </p:sp>
              <p:sp>
                <p:nvSpPr>
                  <p:cNvPr id="22121" name="Freeform 7785"/>
                  <p:cNvSpPr>
                    <a:spLocks/>
                  </p:cNvSpPr>
                  <p:nvPr/>
                </p:nvSpPr>
                <p:spPr bwMode="auto">
                  <a:xfrm>
                    <a:off x="1981" y="2107"/>
                    <a:ext cx="16" cy="121"/>
                  </a:xfrm>
                  <a:custGeom>
                    <a:avLst/>
                    <a:gdLst/>
                    <a:ahLst/>
                    <a:cxnLst>
                      <a:cxn ang="0">
                        <a:pos x="0" y="0"/>
                      </a:cxn>
                      <a:cxn ang="0">
                        <a:pos x="179" y="0"/>
                      </a:cxn>
                      <a:cxn ang="0">
                        <a:pos x="179" y="1136"/>
                      </a:cxn>
                      <a:cxn ang="0">
                        <a:pos x="0" y="1136"/>
                      </a:cxn>
                      <a:cxn ang="0">
                        <a:pos x="0" y="0"/>
                      </a:cxn>
                    </a:cxnLst>
                    <a:rect l="0" t="0" r="r" b="b"/>
                    <a:pathLst>
                      <a:path w="179" h="1136">
                        <a:moveTo>
                          <a:pt x="0" y="0"/>
                        </a:moveTo>
                        <a:cubicBezTo>
                          <a:pt x="60" y="0"/>
                          <a:pt x="119" y="0"/>
                          <a:pt x="179" y="0"/>
                        </a:cubicBezTo>
                        <a:cubicBezTo>
                          <a:pt x="179" y="379"/>
                          <a:pt x="179" y="757"/>
                          <a:pt x="179" y="1136"/>
                        </a:cubicBezTo>
                        <a:cubicBezTo>
                          <a:pt x="119" y="1136"/>
                          <a:pt x="60" y="1136"/>
                          <a:pt x="0" y="1136"/>
                        </a:cubicBezTo>
                        <a:cubicBezTo>
                          <a:pt x="0" y="757"/>
                          <a:pt x="0" y="379"/>
                          <a:pt x="0" y="0"/>
                        </a:cubicBezTo>
                      </a:path>
                    </a:pathLst>
                  </a:custGeom>
                  <a:solidFill>
                    <a:srgbClr val="4D4D4D"/>
                  </a:solidFill>
                  <a:ln w="0">
                    <a:solidFill>
                      <a:srgbClr val="000000"/>
                    </a:solidFill>
                    <a:prstDash val="solid"/>
                    <a:round/>
                    <a:headEnd/>
                    <a:tailEnd/>
                  </a:ln>
                </p:spPr>
                <p:txBody>
                  <a:bodyPr/>
                  <a:lstStyle/>
                  <a:p>
                    <a:endParaRPr lang="es-ES"/>
                  </a:p>
                </p:txBody>
              </p:sp>
              <p:sp>
                <p:nvSpPr>
                  <p:cNvPr id="22122" name="Freeform 7786"/>
                  <p:cNvSpPr>
                    <a:spLocks noEditPoints="1"/>
                  </p:cNvSpPr>
                  <p:nvPr/>
                </p:nvSpPr>
                <p:spPr bwMode="auto">
                  <a:xfrm>
                    <a:off x="2014" y="2107"/>
                    <a:ext cx="44" cy="121"/>
                  </a:xfrm>
                  <a:custGeom>
                    <a:avLst/>
                    <a:gdLst/>
                    <a:ahLst/>
                    <a:cxnLst>
                      <a:cxn ang="0">
                        <a:pos x="0" y="0"/>
                      </a:cxn>
                      <a:cxn ang="0">
                        <a:pos x="297" y="0"/>
                      </a:cxn>
                      <a:cxn ang="0">
                        <a:pos x="442" y="91"/>
                      </a:cxn>
                      <a:cxn ang="0">
                        <a:pos x="490" y="349"/>
                      </a:cxn>
                      <a:cxn ang="0">
                        <a:pos x="438" y="618"/>
                      </a:cxn>
                      <a:cxn ang="0">
                        <a:pos x="277" y="715"/>
                      </a:cxn>
                      <a:cxn ang="0">
                        <a:pos x="180" y="715"/>
                      </a:cxn>
                      <a:cxn ang="0">
                        <a:pos x="180" y="1136"/>
                      </a:cxn>
                      <a:cxn ang="0">
                        <a:pos x="0" y="1136"/>
                      </a:cxn>
                      <a:cxn ang="0">
                        <a:pos x="0" y="0"/>
                      </a:cxn>
                      <a:cxn ang="0">
                        <a:pos x="180" y="484"/>
                      </a:cxn>
                      <a:cxn ang="0">
                        <a:pos x="223" y="484"/>
                      </a:cxn>
                      <a:cxn ang="0">
                        <a:pos x="296" y="449"/>
                      </a:cxn>
                      <a:cxn ang="0">
                        <a:pos x="316" y="359"/>
                      </a:cxn>
                      <a:cxn ang="0">
                        <a:pos x="298" y="268"/>
                      </a:cxn>
                      <a:cxn ang="0">
                        <a:pos x="230" y="231"/>
                      </a:cxn>
                      <a:cxn ang="0">
                        <a:pos x="180" y="231"/>
                      </a:cxn>
                      <a:cxn ang="0">
                        <a:pos x="180" y="484"/>
                      </a:cxn>
                    </a:cxnLst>
                    <a:rect l="0" t="0" r="r" b="b"/>
                    <a:pathLst>
                      <a:path w="490" h="1136">
                        <a:moveTo>
                          <a:pt x="0" y="0"/>
                        </a:moveTo>
                        <a:cubicBezTo>
                          <a:pt x="99" y="0"/>
                          <a:pt x="198" y="0"/>
                          <a:pt x="297" y="0"/>
                        </a:cubicBezTo>
                        <a:cubicBezTo>
                          <a:pt x="361" y="0"/>
                          <a:pt x="410" y="30"/>
                          <a:pt x="442" y="91"/>
                        </a:cubicBezTo>
                        <a:cubicBezTo>
                          <a:pt x="473" y="151"/>
                          <a:pt x="490" y="237"/>
                          <a:pt x="490" y="349"/>
                        </a:cubicBezTo>
                        <a:cubicBezTo>
                          <a:pt x="490" y="463"/>
                          <a:pt x="472" y="553"/>
                          <a:pt x="438" y="618"/>
                        </a:cubicBezTo>
                        <a:cubicBezTo>
                          <a:pt x="403" y="682"/>
                          <a:pt x="349" y="715"/>
                          <a:pt x="277" y="715"/>
                        </a:cubicBezTo>
                        <a:cubicBezTo>
                          <a:pt x="245" y="715"/>
                          <a:pt x="212" y="715"/>
                          <a:pt x="180" y="715"/>
                        </a:cubicBezTo>
                        <a:cubicBezTo>
                          <a:pt x="180" y="855"/>
                          <a:pt x="180" y="996"/>
                          <a:pt x="180" y="1136"/>
                        </a:cubicBezTo>
                        <a:cubicBezTo>
                          <a:pt x="120" y="1136"/>
                          <a:pt x="60" y="1136"/>
                          <a:pt x="0" y="1136"/>
                        </a:cubicBezTo>
                        <a:cubicBezTo>
                          <a:pt x="0" y="757"/>
                          <a:pt x="0" y="379"/>
                          <a:pt x="0" y="0"/>
                        </a:cubicBezTo>
                        <a:close/>
                        <a:moveTo>
                          <a:pt x="180" y="484"/>
                        </a:moveTo>
                        <a:cubicBezTo>
                          <a:pt x="194" y="484"/>
                          <a:pt x="209" y="484"/>
                          <a:pt x="223" y="484"/>
                        </a:cubicBezTo>
                        <a:cubicBezTo>
                          <a:pt x="257" y="484"/>
                          <a:pt x="282" y="473"/>
                          <a:pt x="296" y="449"/>
                        </a:cubicBezTo>
                        <a:cubicBezTo>
                          <a:pt x="309" y="425"/>
                          <a:pt x="316" y="395"/>
                          <a:pt x="316" y="359"/>
                        </a:cubicBezTo>
                        <a:cubicBezTo>
                          <a:pt x="316" y="323"/>
                          <a:pt x="310" y="293"/>
                          <a:pt x="298" y="268"/>
                        </a:cubicBezTo>
                        <a:cubicBezTo>
                          <a:pt x="286" y="243"/>
                          <a:pt x="264" y="231"/>
                          <a:pt x="230" y="231"/>
                        </a:cubicBezTo>
                        <a:cubicBezTo>
                          <a:pt x="213" y="231"/>
                          <a:pt x="197" y="231"/>
                          <a:pt x="180" y="231"/>
                        </a:cubicBezTo>
                        <a:cubicBezTo>
                          <a:pt x="180" y="315"/>
                          <a:pt x="180" y="400"/>
                          <a:pt x="180" y="484"/>
                        </a:cubicBezTo>
                        <a:close/>
                      </a:path>
                    </a:pathLst>
                  </a:custGeom>
                  <a:solidFill>
                    <a:srgbClr val="4D4D4D"/>
                  </a:solidFill>
                  <a:ln w="0">
                    <a:solidFill>
                      <a:srgbClr val="000000"/>
                    </a:solidFill>
                    <a:prstDash val="solid"/>
                    <a:round/>
                    <a:headEnd/>
                    <a:tailEnd/>
                  </a:ln>
                </p:spPr>
                <p:txBody>
                  <a:bodyPr/>
                  <a:lstStyle/>
                  <a:p>
                    <a:endParaRPr lang="es-ES"/>
                  </a:p>
                </p:txBody>
              </p:sp>
              <p:sp>
                <p:nvSpPr>
                  <p:cNvPr id="22123" name="Freeform 7787"/>
                  <p:cNvSpPr>
                    <a:spLocks noEditPoints="1"/>
                  </p:cNvSpPr>
                  <p:nvPr/>
                </p:nvSpPr>
                <p:spPr bwMode="auto">
                  <a:xfrm>
                    <a:off x="2064" y="2107"/>
                    <a:ext cx="56" cy="121"/>
                  </a:xfrm>
                  <a:custGeom>
                    <a:avLst/>
                    <a:gdLst/>
                    <a:ahLst/>
                    <a:cxnLst>
                      <a:cxn ang="0">
                        <a:pos x="412" y="949"/>
                      </a:cxn>
                      <a:cxn ang="0">
                        <a:pos x="209" y="949"/>
                      </a:cxn>
                      <a:cxn ang="0">
                        <a:pos x="182" y="1136"/>
                      </a:cxn>
                      <a:cxn ang="0">
                        <a:pos x="0" y="1136"/>
                      </a:cxn>
                      <a:cxn ang="0">
                        <a:pos x="217" y="0"/>
                      </a:cxn>
                      <a:cxn ang="0">
                        <a:pos x="411" y="0"/>
                      </a:cxn>
                      <a:cxn ang="0">
                        <a:pos x="628" y="1136"/>
                      </a:cxn>
                      <a:cxn ang="0">
                        <a:pos x="441" y="1136"/>
                      </a:cxn>
                      <a:cxn ang="0">
                        <a:pos x="412" y="949"/>
                      </a:cxn>
                      <a:cxn ang="0">
                        <a:pos x="375" y="703"/>
                      </a:cxn>
                      <a:cxn ang="0">
                        <a:pos x="311" y="294"/>
                      </a:cxn>
                      <a:cxn ang="0">
                        <a:pos x="249" y="703"/>
                      </a:cxn>
                      <a:cxn ang="0">
                        <a:pos x="375" y="703"/>
                      </a:cxn>
                    </a:cxnLst>
                    <a:rect l="0" t="0" r="r" b="b"/>
                    <a:pathLst>
                      <a:path w="628" h="1136">
                        <a:moveTo>
                          <a:pt x="412" y="949"/>
                        </a:moveTo>
                        <a:cubicBezTo>
                          <a:pt x="345" y="949"/>
                          <a:pt x="277" y="949"/>
                          <a:pt x="209" y="949"/>
                        </a:cubicBezTo>
                        <a:cubicBezTo>
                          <a:pt x="200" y="1011"/>
                          <a:pt x="191" y="1074"/>
                          <a:pt x="182" y="1136"/>
                        </a:cubicBezTo>
                        <a:cubicBezTo>
                          <a:pt x="121" y="1136"/>
                          <a:pt x="60" y="1136"/>
                          <a:pt x="0" y="1136"/>
                        </a:cubicBezTo>
                        <a:cubicBezTo>
                          <a:pt x="71" y="757"/>
                          <a:pt x="146" y="379"/>
                          <a:pt x="217" y="0"/>
                        </a:cubicBezTo>
                        <a:cubicBezTo>
                          <a:pt x="281" y="0"/>
                          <a:pt x="346" y="0"/>
                          <a:pt x="411" y="0"/>
                        </a:cubicBezTo>
                        <a:cubicBezTo>
                          <a:pt x="482" y="379"/>
                          <a:pt x="557" y="757"/>
                          <a:pt x="628" y="1136"/>
                        </a:cubicBezTo>
                        <a:cubicBezTo>
                          <a:pt x="566" y="1136"/>
                          <a:pt x="503" y="1136"/>
                          <a:pt x="441" y="1136"/>
                        </a:cubicBezTo>
                        <a:cubicBezTo>
                          <a:pt x="432" y="1074"/>
                          <a:pt x="422" y="1011"/>
                          <a:pt x="412" y="949"/>
                        </a:cubicBezTo>
                        <a:close/>
                        <a:moveTo>
                          <a:pt x="375" y="703"/>
                        </a:moveTo>
                        <a:cubicBezTo>
                          <a:pt x="354" y="567"/>
                          <a:pt x="332" y="430"/>
                          <a:pt x="311" y="294"/>
                        </a:cubicBezTo>
                        <a:cubicBezTo>
                          <a:pt x="291" y="430"/>
                          <a:pt x="269" y="567"/>
                          <a:pt x="249" y="703"/>
                        </a:cubicBezTo>
                        <a:cubicBezTo>
                          <a:pt x="291" y="703"/>
                          <a:pt x="333" y="703"/>
                          <a:pt x="375" y="703"/>
                        </a:cubicBezTo>
                        <a:close/>
                      </a:path>
                    </a:pathLst>
                  </a:custGeom>
                  <a:solidFill>
                    <a:srgbClr val="4D4D4D"/>
                  </a:solidFill>
                  <a:ln w="0">
                    <a:solidFill>
                      <a:srgbClr val="000000"/>
                    </a:solidFill>
                    <a:prstDash val="solid"/>
                    <a:round/>
                    <a:headEnd/>
                    <a:tailEnd/>
                  </a:ln>
                </p:spPr>
                <p:txBody>
                  <a:bodyPr/>
                  <a:lstStyle/>
                  <a:p>
                    <a:endParaRPr lang="es-ES"/>
                  </a:p>
                </p:txBody>
              </p:sp>
              <p:sp>
                <p:nvSpPr>
                  <p:cNvPr id="22124" name="Freeform 7788"/>
                  <p:cNvSpPr>
                    <a:spLocks/>
                  </p:cNvSpPr>
                  <p:nvPr/>
                </p:nvSpPr>
                <p:spPr bwMode="auto">
                  <a:xfrm>
                    <a:off x="2136" y="2107"/>
                    <a:ext cx="41" cy="121"/>
                  </a:xfrm>
                  <a:custGeom>
                    <a:avLst/>
                    <a:gdLst/>
                    <a:ahLst/>
                    <a:cxnLst>
                      <a:cxn ang="0">
                        <a:pos x="0" y="0"/>
                      </a:cxn>
                      <a:cxn ang="0">
                        <a:pos x="178" y="0"/>
                      </a:cxn>
                      <a:cxn ang="0">
                        <a:pos x="178" y="856"/>
                      </a:cxn>
                      <a:cxn ang="0">
                        <a:pos x="456" y="856"/>
                      </a:cxn>
                      <a:cxn ang="0">
                        <a:pos x="456" y="1136"/>
                      </a:cxn>
                      <a:cxn ang="0">
                        <a:pos x="0" y="1136"/>
                      </a:cxn>
                      <a:cxn ang="0">
                        <a:pos x="0" y="0"/>
                      </a:cxn>
                    </a:cxnLst>
                    <a:rect l="0" t="0" r="r" b="b"/>
                    <a:pathLst>
                      <a:path w="456" h="1136">
                        <a:moveTo>
                          <a:pt x="0" y="0"/>
                        </a:moveTo>
                        <a:cubicBezTo>
                          <a:pt x="59" y="0"/>
                          <a:pt x="119" y="0"/>
                          <a:pt x="178" y="0"/>
                        </a:cubicBezTo>
                        <a:cubicBezTo>
                          <a:pt x="178" y="285"/>
                          <a:pt x="178" y="571"/>
                          <a:pt x="178" y="856"/>
                        </a:cubicBezTo>
                        <a:cubicBezTo>
                          <a:pt x="271" y="856"/>
                          <a:pt x="364" y="856"/>
                          <a:pt x="456" y="856"/>
                        </a:cubicBezTo>
                        <a:cubicBezTo>
                          <a:pt x="456" y="950"/>
                          <a:pt x="456" y="1043"/>
                          <a:pt x="456" y="1136"/>
                        </a:cubicBezTo>
                        <a:cubicBezTo>
                          <a:pt x="304" y="1136"/>
                          <a:pt x="152" y="1136"/>
                          <a:pt x="0" y="1136"/>
                        </a:cubicBezTo>
                        <a:cubicBezTo>
                          <a:pt x="0" y="757"/>
                          <a:pt x="0" y="379"/>
                          <a:pt x="0" y="0"/>
                        </a:cubicBezTo>
                      </a:path>
                    </a:pathLst>
                  </a:custGeom>
                  <a:solidFill>
                    <a:srgbClr val="4D4D4D"/>
                  </a:solidFill>
                  <a:ln w="0">
                    <a:solidFill>
                      <a:srgbClr val="000000"/>
                    </a:solidFill>
                    <a:prstDash val="solid"/>
                    <a:round/>
                    <a:headEnd/>
                    <a:tailEnd/>
                  </a:ln>
                </p:spPr>
                <p:txBody>
                  <a:bodyPr/>
                  <a:lstStyle/>
                  <a:p>
                    <a:endParaRPr lang="es-ES"/>
                  </a:p>
                </p:txBody>
              </p:sp>
              <p:sp>
                <p:nvSpPr>
                  <p:cNvPr id="22125" name="Freeform 7789"/>
                  <p:cNvSpPr>
                    <a:spLocks/>
                  </p:cNvSpPr>
                  <p:nvPr/>
                </p:nvSpPr>
                <p:spPr bwMode="auto">
                  <a:xfrm>
                    <a:off x="2194" y="2107"/>
                    <a:ext cx="43" cy="121"/>
                  </a:xfrm>
                  <a:custGeom>
                    <a:avLst/>
                    <a:gdLst/>
                    <a:ahLst/>
                    <a:cxnLst>
                      <a:cxn ang="0">
                        <a:pos x="0" y="0"/>
                      </a:cxn>
                      <a:cxn ang="0">
                        <a:pos x="478" y="0"/>
                      </a:cxn>
                      <a:cxn ang="0">
                        <a:pos x="478" y="242"/>
                      </a:cxn>
                      <a:cxn ang="0">
                        <a:pos x="178" y="242"/>
                      </a:cxn>
                      <a:cxn ang="0">
                        <a:pos x="178" y="423"/>
                      </a:cxn>
                      <a:cxn ang="0">
                        <a:pos x="456" y="423"/>
                      </a:cxn>
                      <a:cxn ang="0">
                        <a:pos x="456" y="655"/>
                      </a:cxn>
                      <a:cxn ang="0">
                        <a:pos x="178" y="655"/>
                      </a:cxn>
                      <a:cxn ang="0">
                        <a:pos x="178" y="879"/>
                      </a:cxn>
                      <a:cxn ang="0">
                        <a:pos x="486" y="879"/>
                      </a:cxn>
                      <a:cxn ang="0">
                        <a:pos x="486" y="1136"/>
                      </a:cxn>
                      <a:cxn ang="0">
                        <a:pos x="0" y="1136"/>
                      </a:cxn>
                      <a:cxn ang="0">
                        <a:pos x="0" y="0"/>
                      </a:cxn>
                    </a:cxnLst>
                    <a:rect l="0" t="0" r="r" b="b"/>
                    <a:pathLst>
                      <a:path w="486" h="1136">
                        <a:moveTo>
                          <a:pt x="0" y="0"/>
                        </a:moveTo>
                        <a:cubicBezTo>
                          <a:pt x="159" y="0"/>
                          <a:pt x="318" y="0"/>
                          <a:pt x="478" y="0"/>
                        </a:cubicBezTo>
                        <a:cubicBezTo>
                          <a:pt x="478" y="81"/>
                          <a:pt x="478" y="162"/>
                          <a:pt x="478" y="242"/>
                        </a:cubicBezTo>
                        <a:cubicBezTo>
                          <a:pt x="378" y="242"/>
                          <a:pt x="278" y="242"/>
                          <a:pt x="178" y="242"/>
                        </a:cubicBezTo>
                        <a:cubicBezTo>
                          <a:pt x="178" y="303"/>
                          <a:pt x="178" y="363"/>
                          <a:pt x="178" y="423"/>
                        </a:cubicBezTo>
                        <a:cubicBezTo>
                          <a:pt x="271" y="423"/>
                          <a:pt x="363" y="423"/>
                          <a:pt x="456" y="423"/>
                        </a:cubicBezTo>
                        <a:cubicBezTo>
                          <a:pt x="456" y="500"/>
                          <a:pt x="456" y="578"/>
                          <a:pt x="456" y="655"/>
                        </a:cubicBezTo>
                        <a:cubicBezTo>
                          <a:pt x="363" y="655"/>
                          <a:pt x="271" y="655"/>
                          <a:pt x="178" y="655"/>
                        </a:cubicBezTo>
                        <a:cubicBezTo>
                          <a:pt x="178" y="729"/>
                          <a:pt x="178" y="804"/>
                          <a:pt x="178" y="879"/>
                        </a:cubicBezTo>
                        <a:cubicBezTo>
                          <a:pt x="281" y="879"/>
                          <a:pt x="384" y="879"/>
                          <a:pt x="486" y="879"/>
                        </a:cubicBezTo>
                        <a:cubicBezTo>
                          <a:pt x="486" y="965"/>
                          <a:pt x="486" y="1050"/>
                          <a:pt x="486" y="1136"/>
                        </a:cubicBezTo>
                        <a:cubicBezTo>
                          <a:pt x="324" y="1136"/>
                          <a:pt x="162" y="1136"/>
                          <a:pt x="0" y="1136"/>
                        </a:cubicBezTo>
                        <a:cubicBezTo>
                          <a:pt x="0" y="757"/>
                          <a:pt x="0" y="379"/>
                          <a:pt x="0" y="0"/>
                        </a:cubicBezTo>
                      </a:path>
                    </a:pathLst>
                  </a:custGeom>
                  <a:solidFill>
                    <a:srgbClr val="4D4D4D"/>
                  </a:solidFill>
                  <a:ln w="0">
                    <a:solidFill>
                      <a:srgbClr val="000000"/>
                    </a:solidFill>
                    <a:prstDash val="solid"/>
                    <a:round/>
                    <a:headEnd/>
                    <a:tailEnd/>
                  </a:ln>
                </p:spPr>
                <p:txBody>
                  <a:bodyPr/>
                  <a:lstStyle/>
                  <a:p>
                    <a:endParaRPr lang="es-ES"/>
                  </a:p>
                </p:txBody>
              </p:sp>
              <p:sp>
                <p:nvSpPr>
                  <p:cNvPr id="22126" name="Freeform 7790"/>
                  <p:cNvSpPr>
                    <a:spLocks/>
                  </p:cNvSpPr>
                  <p:nvPr/>
                </p:nvSpPr>
                <p:spPr bwMode="auto">
                  <a:xfrm>
                    <a:off x="2254" y="2105"/>
                    <a:ext cx="46" cy="125"/>
                  </a:xfrm>
                  <a:custGeom>
                    <a:avLst/>
                    <a:gdLst/>
                    <a:ahLst/>
                    <a:cxnLst>
                      <a:cxn ang="0">
                        <a:pos x="0" y="780"/>
                      </a:cxn>
                      <a:cxn ang="0">
                        <a:pos x="169" y="759"/>
                      </a:cxn>
                      <a:cxn ang="0">
                        <a:pos x="192" y="883"/>
                      </a:cxn>
                      <a:cxn ang="0">
                        <a:pos x="270" y="952"/>
                      </a:cxn>
                      <a:cxn ang="0">
                        <a:pos x="329" y="917"/>
                      </a:cxn>
                      <a:cxn ang="0">
                        <a:pos x="350" y="835"/>
                      </a:cxn>
                      <a:cxn ang="0">
                        <a:pos x="330" y="756"/>
                      </a:cxn>
                      <a:cxn ang="0">
                        <a:pos x="239" y="690"/>
                      </a:cxn>
                      <a:cxn ang="0">
                        <a:pos x="72" y="552"/>
                      </a:cxn>
                      <a:cxn ang="0">
                        <a:pos x="21" y="333"/>
                      </a:cxn>
                      <a:cxn ang="0">
                        <a:pos x="47" y="167"/>
                      </a:cxn>
                      <a:cxn ang="0">
                        <a:pos x="125" y="45"/>
                      </a:cxn>
                      <a:cxn ang="0">
                        <a:pos x="266" y="0"/>
                      </a:cxn>
                      <a:cxn ang="0">
                        <a:pos x="435" y="81"/>
                      </a:cxn>
                      <a:cxn ang="0">
                        <a:pos x="504" y="339"/>
                      </a:cxn>
                      <a:cxn ang="0">
                        <a:pos x="336" y="359"/>
                      </a:cxn>
                      <a:cxn ang="0">
                        <a:pos x="308" y="247"/>
                      </a:cxn>
                      <a:cxn ang="0">
                        <a:pos x="249" y="212"/>
                      </a:cxn>
                      <a:cxn ang="0">
                        <a:pos x="202" y="238"/>
                      </a:cxn>
                      <a:cxn ang="0">
                        <a:pos x="186" y="301"/>
                      </a:cxn>
                      <a:cxn ang="0">
                        <a:pos x="199" y="350"/>
                      </a:cxn>
                      <a:cxn ang="0">
                        <a:pos x="259" y="392"/>
                      </a:cxn>
                      <a:cxn ang="0">
                        <a:pos x="427" y="492"/>
                      </a:cxn>
                      <a:cxn ang="0">
                        <a:pos x="500" y="618"/>
                      </a:cxn>
                      <a:cxn ang="0">
                        <a:pos x="523" y="786"/>
                      </a:cxn>
                      <a:cxn ang="0">
                        <a:pos x="492" y="988"/>
                      </a:cxn>
                      <a:cxn ang="0">
                        <a:pos x="406" y="1127"/>
                      </a:cxn>
                      <a:cxn ang="0">
                        <a:pos x="268" y="1175"/>
                      </a:cxn>
                      <a:cxn ang="0">
                        <a:pos x="64" y="1064"/>
                      </a:cxn>
                      <a:cxn ang="0">
                        <a:pos x="0" y="780"/>
                      </a:cxn>
                    </a:cxnLst>
                    <a:rect l="0" t="0" r="r" b="b"/>
                    <a:pathLst>
                      <a:path w="523" h="1175">
                        <a:moveTo>
                          <a:pt x="0" y="780"/>
                        </a:moveTo>
                        <a:cubicBezTo>
                          <a:pt x="56" y="773"/>
                          <a:pt x="113" y="766"/>
                          <a:pt x="169" y="759"/>
                        </a:cubicBezTo>
                        <a:cubicBezTo>
                          <a:pt x="173" y="814"/>
                          <a:pt x="180" y="855"/>
                          <a:pt x="192" y="883"/>
                        </a:cubicBezTo>
                        <a:cubicBezTo>
                          <a:pt x="210" y="929"/>
                          <a:pt x="236" y="952"/>
                          <a:pt x="270" y="952"/>
                        </a:cubicBezTo>
                        <a:cubicBezTo>
                          <a:pt x="296" y="952"/>
                          <a:pt x="316" y="941"/>
                          <a:pt x="329" y="917"/>
                        </a:cubicBezTo>
                        <a:cubicBezTo>
                          <a:pt x="343" y="893"/>
                          <a:pt x="350" y="866"/>
                          <a:pt x="350" y="835"/>
                        </a:cubicBezTo>
                        <a:cubicBezTo>
                          <a:pt x="350" y="806"/>
                          <a:pt x="343" y="780"/>
                          <a:pt x="330" y="756"/>
                        </a:cubicBezTo>
                        <a:cubicBezTo>
                          <a:pt x="317" y="733"/>
                          <a:pt x="286" y="712"/>
                          <a:pt x="239" y="690"/>
                        </a:cubicBezTo>
                        <a:cubicBezTo>
                          <a:pt x="161" y="655"/>
                          <a:pt x="105" y="610"/>
                          <a:pt x="72" y="552"/>
                        </a:cubicBezTo>
                        <a:cubicBezTo>
                          <a:pt x="39" y="495"/>
                          <a:pt x="21" y="422"/>
                          <a:pt x="21" y="333"/>
                        </a:cubicBezTo>
                        <a:cubicBezTo>
                          <a:pt x="21" y="275"/>
                          <a:pt x="30" y="219"/>
                          <a:pt x="47" y="167"/>
                        </a:cubicBezTo>
                        <a:cubicBezTo>
                          <a:pt x="64" y="115"/>
                          <a:pt x="90" y="75"/>
                          <a:pt x="125" y="45"/>
                        </a:cubicBezTo>
                        <a:cubicBezTo>
                          <a:pt x="159" y="15"/>
                          <a:pt x="206" y="0"/>
                          <a:pt x="266" y="0"/>
                        </a:cubicBezTo>
                        <a:cubicBezTo>
                          <a:pt x="340" y="0"/>
                          <a:pt x="397" y="27"/>
                          <a:pt x="435" y="81"/>
                        </a:cubicBezTo>
                        <a:cubicBezTo>
                          <a:pt x="473" y="136"/>
                          <a:pt x="497" y="221"/>
                          <a:pt x="504" y="339"/>
                        </a:cubicBezTo>
                        <a:cubicBezTo>
                          <a:pt x="448" y="346"/>
                          <a:pt x="392" y="352"/>
                          <a:pt x="336" y="359"/>
                        </a:cubicBezTo>
                        <a:cubicBezTo>
                          <a:pt x="332" y="307"/>
                          <a:pt x="322" y="270"/>
                          <a:pt x="308" y="247"/>
                        </a:cubicBezTo>
                        <a:cubicBezTo>
                          <a:pt x="294" y="224"/>
                          <a:pt x="274" y="212"/>
                          <a:pt x="249" y="212"/>
                        </a:cubicBezTo>
                        <a:cubicBezTo>
                          <a:pt x="228" y="212"/>
                          <a:pt x="212" y="220"/>
                          <a:pt x="202" y="238"/>
                        </a:cubicBezTo>
                        <a:cubicBezTo>
                          <a:pt x="191" y="256"/>
                          <a:pt x="186" y="276"/>
                          <a:pt x="186" y="301"/>
                        </a:cubicBezTo>
                        <a:cubicBezTo>
                          <a:pt x="186" y="319"/>
                          <a:pt x="191" y="335"/>
                          <a:pt x="199" y="350"/>
                        </a:cubicBezTo>
                        <a:cubicBezTo>
                          <a:pt x="207" y="365"/>
                          <a:pt x="228" y="378"/>
                          <a:pt x="259" y="392"/>
                        </a:cubicBezTo>
                        <a:cubicBezTo>
                          <a:pt x="337" y="426"/>
                          <a:pt x="393" y="458"/>
                          <a:pt x="427" y="492"/>
                        </a:cubicBezTo>
                        <a:cubicBezTo>
                          <a:pt x="460" y="526"/>
                          <a:pt x="485" y="568"/>
                          <a:pt x="500" y="618"/>
                        </a:cubicBezTo>
                        <a:cubicBezTo>
                          <a:pt x="515" y="669"/>
                          <a:pt x="523" y="724"/>
                          <a:pt x="523" y="786"/>
                        </a:cubicBezTo>
                        <a:cubicBezTo>
                          <a:pt x="523" y="859"/>
                          <a:pt x="512" y="927"/>
                          <a:pt x="492" y="988"/>
                        </a:cubicBezTo>
                        <a:cubicBezTo>
                          <a:pt x="472" y="1049"/>
                          <a:pt x="443" y="1095"/>
                          <a:pt x="406" y="1127"/>
                        </a:cubicBezTo>
                        <a:cubicBezTo>
                          <a:pt x="370" y="1160"/>
                          <a:pt x="324" y="1175"/>
                          <a:pt x="268" y="1175"/>
                        </a:cubicBezTo>
                        <a:cubicBezTo>
                          <a:pt x="170" y="1175"/>
                          <a:pt x="101" y="1139"/>
                          <a:pt x="64" y="1064"/>
                        </a:cubicBezTo>
                        <a:cubicBezTo>
                          <a:pt x="27" y="989"/>
                          <a:pt x="5" y="895"/>
                          <a:pt x="0" y="780"/>
                        </a:cubicBezTo>
                      </a:path>
                    </a:pathLst>
                  </a:custGeom>
                  <a:solidFill>
                    <a:srgbClr val="4D4D4D"/>
                  </a:solidFill>
                  <a:ln w="0">
                    <a:solidFill>
                      <a:srgbClr val="000000"/>
                    </a:solidFill>
                    <a:prstDash val="solid"/>
                    <a:round/>
                    <a:headEnd/>
                    <a:tailEnd/>
                  </a:ln>
                </p:spPr>
                <p:txBody>
                  <a:bodyPr/>
                  <a:lstStyle/>
                  <a:p>
                    <a:endParaRPr lang="es-ES"/>
                  </a:p>
                </p:txBody>
              </p:sp>
              <p:sp>
                <p:nvSpPr>
                  <p:cNvPr id="22127" name="Freeform 7791"/>
                  <p:cNvSpPr>
                    <a:spLocks noEditPoints="1"/>
                  </p:cNvSpPr>
                  <p:nvPr/>
                </p:nvSpPr>
                <p:spPr bwMode="auto">
                  <a:xfrm>
                    <a:off x="1114" y="2094"/>
                    <a:ext cx="44" cy="121"/>
                  </a:xfrm>
                  <a:custGeom>
                    <a:avLst/>
                    <a:gdLst/>
                    <a:ahLst/>
                    <a:cxnLst>
                      <a:cxn ang="0">
                        <a:pos x="0" y="0"/>
                      </a:cxn>
                      <a:cxn ang="0">
                        <a:pos x="297" y="0"/>
                      </a:cxn>
                      <a:cxn ang="0">
                        <a:pos x="442" y="91"/>
                      </a:cxn>
                      <a:cxn ang="0">
                        <a:pos x="490" y="349"/>
                      </a:cxn>
                      <a:cxn ang="0">
                        <a:pos x="438" y="618"/>
                      </a:cxn>
                      <a:cxn ang="0">
                        <a:pos x="277" y="715"/>
                      </a:cxn>
                      <a:cxn ang="0">
                        <a:pos x="180" y="715"/>
                      </a:cxn>
                      <a:cxn ang="0">
                        <a:pos x="180" y="1136"/>
                      </a:cxn>
                      <a:cxn ang="0">
                        <a:pos x="0" y="1136"/>
                      </a:cxn>
                      <a:cxn ang="0">
                        <a:pos x="0" y="0"/>
                      </a:cxn>
                      <a:cxn ang="0">
                        <a:pos x="180" y="484"/>
                      </a:cxn>
                      <a:cxn ang="0">
                        <a:pos x="223" y="484"/>
                      </a:cxn>
                      <a:cxn ang="0">
                        <a:pos x="296" y="449"/>
                      </a:cxn>
                      <a:cxn ang="0">
                        <a:pos x="316" y="359"/>
                      </a:cxn>
                      <a:cxn ang="0">
                        <a:pos x="298" y="268"/>
                      </a:cxn>
                      <a:cxn ang="0">
                        <a:pos x="230" y="231"/>
                      </a:cxn>
                      <a:cxn ang="0">
                        <a:pos x="180" y="231"/>
                      </a:cxn>
                      <a:cxn ang="0">
                        <a:pos x="180" y="484"/>
                      </a:cxn>
                    </a:cxnLst>
                    <a:rect l="0" t="0" r="r" b="b"/>
                    <a:pathLst>
                      <a:path w="490" h="1136">
                        <a:moveTo>
                          <a:pt x="0" y="0"/>
                        </a:moveTo>
                        <a:cubicBezTo>
                          <a:pt x="99" y="0"/>
                          <a:pt x="198" y="0"/>
                          <a:pt x="297" y="0"/>
                        </a:cubicBezTo>
                        <a:cubicBezTo>
                          <a:pt x="361" y="0"/>
                          <a:pt x="410" y="30"/>
                          <a:pt x="442" y="91"/>
                        </a:cubicBezTo>
                        <a:cubicBezTo>
                          <a:pt x="473" y="151"/>
                          <a:pt x="490" y="237"/>
                          <a:pt x="490" y="349"/>
                        </a:cubicBezTo>
                        <a:cubicBezTo>
                          <a:pt x="490" y="463"/>
                          <a:pt x="472" y="553"/>
                          <a:pt x="438" y="618"/>
                        </a:cubicBezTo>
                        <a:cubicBezTo>
                          <a:pt x="403" y="682"/>
                          <a:pt x="349" y="715"/>
                          <a:pt x="277" y="715"/>
                        </a:cubicBezTo>
                        <a:cubicBezTo>
                          <a:pt x="244" y="715"/>
                          <a:pt x="212" y="715"/>
                          <a:pt x="180" y="715"/>
                        </a:cubicBezTo>
                        <a:cubicBezTo>
                          <a:pt x="180" y="855"/>
                          <a:pt x="180" y="996"/>
                          <a:pt x="180" y="1136"/>
                        </a:cubicBezTo>
                        <a:cubicBezTo>
                          <a:pt x="120" y="1136"/>
                          <a:pt x="60" y="1136"/>
                          <a:pt x="0" y="1136"/>
                        </a:cubicBezTo>
                        <a:cubicBezTo>
                          <a:pt x="0" y="757"/>
                          <a:pt x="0" y="379"/>
                          <a:pt x="0" y="0"/>
                        </a:cubicBezTo>
                        <a:close/>
                        <a:moveTo>
                          <a:pt x="180" y="484"/>
                        </a:moveTo>
                        <a:cubicBezTo>
                          <a:pt x="194" y="484"/>
                          <a:pt x="208" y="484"/>
                          <a:pt x="223" y="484"/>
                        </a:cubicBezTo>
                        <a:cubicBezTo>
                          <a:pt x="257" y="484"/>
                          <a:pt x="282" y="473"/>
                          <a:pt x="296" y="449"/>
                        </a:cubicBezTo>
                        <a:cubicBezTo>
                          <a:pt x="309" y="425"/>
                          <a:pt x="316" y="395"/>
                          <a:pt x="316" y="359"/>
                        </a:cubicBezTo>
                        <a:cubicBezTo>
                          <a:pt x="316" y="323"/>
                          <a:pt x="310" y="293"/>
                          <a:pt x="298" y="268"/>
                        </a:cubicBezTo>
                        <a:cubicBezTo>
                          <a:pt x="286" y="243"/>
                          <a:pt x="264" y="231"/>
                          <a:pt x="230" y="231"/>
                        </a:cubicBezTo>
                        <a:cubicBezTo>
                          <a:pt x="213" y="231"/>
                          <a:pt x="196" y="231"/>
                          <a:pt x="180" y="231"/>
                        </a:cubicBezTo>
                        <a:cubicBezTo>
                          <a:pt x="180" y="315"/>
                          <a:pt x="180" y="400"/>
                          <a:pt x="180" y="484"/>
                        </a:cubicBezTo>
                        <a:close/>
                      </a:path>
                    </a:pathLst>
                  </a:custGeom>
                  <a:solidFill>
                    <a:srgbClr val="008000"/>
                  </a:solidFill>
                  <a:ln w="0">
                    <a:solidFill>
                      <a:srgbClr val="000000"/>
                    </a:solidFill>
                    <a:prstDash val="solid"/>
                    <a:round/>
                    <a:headEnd/>
                    <a:tailEnd/>
                  </a:ln>
                </p:spPr>
                <p:txBody>
                  <a:bodyPr/>
                  <a:lstStyle/>
                  <a:p>
                    <a:endParaRPr lang="es-ES"/>
                  </a:p>
                </p:txBody>
              </p:sp>
              <p:sp>
                <p:nvSpPr>
                  <p:cNvPr id="22128" name="Freeform 7792"/>
                  <p:cNvSpPr>
                    <a:spLocks noEditPoints="1"/>
                  </p:cNvSpPr>
                  <p:nvPr/>
                </p:nvSpPr>
                <p:spPr bwMode="auto">
                  <a:xfrm>
                    <a:off x="1177" y="2094"/>
                    <a:ext cx="51" cy="121"/>
                  </a:xfrm>
                  <a:custGeom>
                    <a:avLst/>
                    <a:gdLst/>
                    <a:ahLst/>
                    <a:cxnLst>
                      <a:cxn ang="0">
                        <a:pos x="0" y="1136"/>
                      </a:cxn>
                      <a:cxn ang="0">
                        <a:pos x="0" y="0"/>
                      </a:cxn>
                      <a:cxn ang="0">
                        <a:pos x="297" y="0"/>
                      </a:cxn>
                      <a:cxn ang="0">
                        <a:pos x="423" y="28"/>
                      </a:cxn>
                      <a:cxn ang="0">
                        <a:pos x="494" y="131"/>
                      </a:cxn>
                      <a:cxn ang="0">
                        <a:pos x="521" y="315"/>
                      </a:cxn>
                      <a:cxn ang="0">
                        <a:pos x="500" y="478"/>
                      </a:cxn>
                      <a:cxn ang="0">
                        <a:pos x="444" y="590"/>
                      </a:cxn>
                      <a:cxn ang="0">
                        <a:pos x="381" y="635"/>
                      </a:cxn>
                      <a:cxn ang="0">
                        <a:pos x="427" y="677"/>
                      </a:cxn>
                      <a:cxn ang="0">
                        <a:pos x="456" y="737"/>
                      </a:cxn>
                      <a:cxn ang="0">
                        <a:pos x="481" y="807"/>
                      </a:cxn>
                      <a:cxn ang="0">
                        <a:pos x="567" y="1136"/>
                      </a:cxn>
                      <a:cxn ang="0">
                        <a:pos x="366" y="1136"/>
                      </a:cxn>
                      <a:cxn ang="0">
                        <a:pos x="271" y="789"/>
                      </a:cxn>
                      <a:cxn ang="0">
                        <a:pos x="239" y="701"/>
                      </a:cxn>
                      <a:cxn ang="0">
                        <a:pos x="195" y="675"/>
                      </a:cxn>
                      <a:cxn ang="0">
                        <a:pos x="179" y="675"/>
                      </a:cxn>
                      <a:cxn ang="0">
                        <a:pos x="179" y="1136"/>
                      </a:cxn>
                      <a:cxn ang="0">
                        <a:pos x="0" y="1136"/>
                      </a:cxn>
                      <a:cxn ang="0">
                        <a:pos x="179" y="460"/>
                      </a:cxn>
                      <a:cxn ang="0">
                        <a:pos x="254" y="460"/>
                      </a:cxn>
                      <a:cxn ang="0">
                        <a:pos x="302" y="445"/>
                      </a:cxn>
                      <a:cxn ang="0">
                        <a:pos x="331" y="409"/>
                      </a:cxn>
                      <a:cxn ang="0">
                        <a:pos x="342" y="343"/>
                      </a:cxn>
                      <a:cxn ang="0">
                        <a:pos x="324" y="259"/>
                      </a:cxn>
                      <a:cxn ang="0">
                        <a:pos x="257" y="229"/>
                      </a:cxn>
                      <a:cxn ang="0">
                        <a:pos x="179" y="229"/>
                      </a:cxn>
                      <a:cxn ang="0">
                        <a:pos x="179" y="460"/>
                      </a:cxn>
                    </a:cxnLst>
                    <a:rect l="0" t="0" r="r" b="b"/>
                    <a:pathLst>
                      <a:path w="567" h="1136">
                        <a:moveTo>
                          <a:pt x="0" y="1136"/>
                        </a:moveTo>
                        <a:cubicBezTo>
                          <a:pt x="0" y="757"/>
                          <a:pt x="0" y="379"/>
                          <a:pt x="0" y="0"/>
                        </a:cubicBezTo>
                        <a:cubicBezTo>
                          <a:pt x="99" y="0"/>
                          <a:pt x="198" y="0"/>
                          <a:pt x="297" y="0"/>
                        </a:cubicBezTo>
                        <a:cubicBezTo>
                          <a:pt x="352" y="0"/>
                          <a:pt x="394" y="9"/>
                          <a:pt x="423" y="28"/>
                        </a:cubicBezTo>
                        <a:cubicBezTo>
                          <a:pt x="452" y="46"/>
                          <a:pt x="477" y="80"/>
                          <a:pt x="494" y="131"/>
                        </a:cubicBezTo>
                        <a:cubicBezTo>
                          <a:pt x="511" y="181"/>
                          <a:pt x="521" y="243"/>
                          <a:pt x="521" y="315"/>
                        </a:cubicBezTo>
                        <a:cubicBezTo>
                          <a:pt x="521" y="378"/>
                          <a:pt x="514" y="432"/>
                          <a:pt x="500" y="478"/>
                        </a:cubicBezTo>
                        <a:cubicBezTo>
                          <a:pt x="487" y="524"/>
                          <a:pt x="467" y="561"/>
                          <a:pt x="444" y="590"/>
                        </a:cubicBezTo>
                        <a:cubicBezTo>
                          <a:pt x="428" y="608"/>
                          <a:pt x="407" y="623"/>
                          <a:pt x="381" y="635"/>
                        </a:cubicBezTo>
                        <a:cubicBezTo>
                          <a:pt x="402" y="650"/>
                          <a:pt x="418" y="663"/>
                          <a:pt x="427" y="677"/>
                        </a:cubicBezTo>
                        <a:cubicBezTo>
                          <a:pt x="434" y="687"/>
                          <a:pt x="444" y="707"/>
                          <a:pt x="456" y="737"/>
                        </a:cubicBezTo>
                        <a:cubicBezTo>
                          <a:pt x="468" y="767"/>
                          <a:pt x="477" y="791"/>
                          <a:pt x="481" y="807"/>
                        </a:cubicBezTo>
                        <a:cubicBezTo>
                          <a:pt x="509" y="917"/>
                          <a:pt x="539" y="1027"/>
                          <a:pt x="567" y="1136"/>
                        </a:cubicBezTo>
                        <a:cubicBezTo>
                          <a:pt x="500" y="1136"/>
                          <a:pt x="433" y="1136"/>
                          <a:pt x="366" y="1136"/>
                        </a:cubicBezTo>
                        <a:cubicBezTo>
                          <a:pt x="335" y="1020"/>
                          <a:pt x="302" y="905"/>
                          <a:pt x="271" y="789"/>
                        </a:cubicBezTo>
                        <a:cubicBezTo>
                          <a:pt x="259" y="744"/>
                          <a:pt x="248" y="715"/>
                          <a:pt x="239" y="701"/>
                        </a:cubicBezTo>
                        <a:cubicBezTo>
                          <a:pt x="226" y="683"/>
                          <a:pt x="211" y="675"/>
                          <a:pt x="195" y="675"/>
                        </a:cubicBezTo>
                        <a:cubicBezTo>
                          <a:pt x="190" y="675"/>
                          <a:pt x="184" y="675"/>
                          <a:pt x="179" y="675"/>
                        </a:cubicBezTo>
                        <a:cubicBezTo>
                          <a:pt x="179" y="829"/>
                          <a:pt x="179" y="982"/>
                          <a:pt x="179" y="1136"/>
                        </a:cubicBezTo>
                        <a:cubicBezTo>
                          <a:pt x="119" y="1136"/>
                          <a:pt x="60" y="1136"/>
                          <a:pt x="0" y="1136"/>
                        </a:cubicBezTo>
                        <a:close/>
                        <a:moveTo>
                          <a:pt x="179" y="460"/>
                        </a:moveTo>
                        <a:cubicBezTo>
                          <a:pt x="204" y="460"/>
                          <a:pt x="229" y="460"/>
                          <a:pt x="254" y="460"/>
                        </a:cubicBezTo>
                        <a:cubicBezTo>
                          <a:pt x="262" y="460"/>
                          <a:pt x="278" y="455"/>
                          <a:pt x="302" y="445"/>
                        </a:cubicBezTo>
                        <a:cubicBezTo>
                          <a:pt x="313" y="440"/>
                          <a:pt x="323" y="428"/>
                          <a:pt x="331" y="409"/>
                        </a:cubicBezTo>
                        <a:cubicBezTo>
                          <a:pt x="338" y="390"/>
                          <a:pt x="342" y="368"/>
                          <a:pt x="342" y="343"/>
                        </a:cubicBezTo>
                        <a:cubicBezTo>
                          <a:pt x="342" y="307"/>
                          <a:pt x="336" y="278"/>
                          <a:pt x="324" y="259"/>
                        </a:cubicBezTo>
                        <a:cubicBezTo>
                          <a:pt x="312" y="239"/>
                          <a:pt x="290" y="229"/>
                          <a:pt x="257" y="229"/>
                        </a:cubicBezTo>
                        <a:cubicBezTo>
                          <a:pt x="231" y="229"/>
                          <a:pt x="205" y="229"/>
                          <a:pt x="179" y="229"/>
                        </a:cubicBezTo>
                        <a:cubicBezTo>
                          <a:pt x="179" y="306"/>
                          <a:pt x="179" y="383"/>
                          <a:pt x="179" y="460"/>
                        </a:cubicBezTo>
                        <a:close/>
                      </a:path>
                    </a:pathLst>
                  </a:custGeom>
                  <a:solidFill>
                    <a:srgbClr val="008000"/>
                  </a:solidFill>
                  <a:ln w="0">
                    <a:solidFill>
                      <a:srgbClr val="000000"/>
                    </a:solidFill>
                    <a:prstDash val="solid"/>
                    <a:round/>
                    <a:headEnd/>
                    <a:tailEnd/>
                  </a:ln>
                </p:spPr>
                <p:txBody>
                  <a:bodyPr/>
                  <a:lstStyle/>
                  <a:p>
                    <a:endParaRPr lang="es-ES"/>
                  </a:p>
                </p:txBody>
              </p:sp>
              <p:sp>
                <p:nvSpPr>
                  <p:cNvPr id="22129" name="Freeform 7793"/>
                  <p:cNvSpPr>
                    <a:spLocks noEditPoints="1"/>
                  </p:cNvSpPr>
                  <p:nvPr/>
                </p:nvSpPr>
                <p:spPr bwMode="auto">
                  <a:xfrm>
                    <a:off x="1241" y="2092"/>
                    <a:ext cx="53" cy="125"/>
                  </a:xfrm>
                  <a:custGeom>
                    <a:avLst/>
                    <a:gdLst/>
                    <a:ahLst/>
                    <a:cxnLst>
                      <a:cxn ang="0">
                        <a:pos x="0" y="589"/>
                      </a:cxn>
                      <a:cxn ang="0">
                        <a:pos x="79" y="155"/>
                      </a:cxn>
                      <a:cxn ang="0">
                        <a:pos x="298" y="0"/>
                      </a:cxn>
                      <a:cxn ang="0">
                        <a:pos x="520" y="152"/>
                      </a:cxn>
                      <a:cxn ang="0">
                        <a:pos x="598" y="579"/>
                      </a:cxn>
                      <a:cxn ang="0">
                        <a:pos x="564" y="906"/>
                      </a:cxn>
                      <a:cxn ang="0">
                        <a:pos x="466" y="1104"/>
                      </a:cxn>
                      <a:cxn ang="0">
                        <a:pos x="305" y="1175"/>
                      </a:cxn>
                      <a:cxn ang="0">
                        <a:pos x="144" y="1114"/>
                      </a:cxn>
                      <a:cxn ang="0">
                        <a:pos x="40" y="921"/>
                      </a:cxn>
                      <a:cxn ang="0">
                        <a:pos x="0" y="589"/>
                      </a:cxn>
                      <a:cxn ang="0">
                        <a:pos x="178" y="590"/>
                      </a:cxn>
                      <a:cxn ang="0">
                        <a:pos x="211" y="838"/>
                      </a:cxn>
                      <a:cxn ang="0">
                        <a:pos x="299" y="913"/>
                      </a:cxn>
                      <a:cxn ang="0">
                        <a:pos x="388" y="839"/>
                      </a:cxn>
                      <a:cxn ang="0">
                        <a:pos x="420" y="575"/>
                      </a:cxn>
                      <a:cxn ang="0">
                        <a:pos x="387" y="340"/>
                      </a:cxn>
                      <a:cxn ang="0">
                        <a:pos x="298" y="266"/>
                      </a:cxn>
                      <a:cxn ang="0">
                        <a:pos x="211" y="341"/>
                      </a:cxn>
                      <a:cxn ang="0">
                        <a:pos x="178" y="590"/>
                      </a:cxn>
                    </a:cxnLst>
                    <a:rect l="0" t="0" r="r" b="b"/>
                    <a:pathLst>
                      <a:path w="598" h="1175">
                        <a:moveTo>
                          <a:pt x="0" y="589"/>
                        </a:moveTo>
                        <a:cubicBezTo>
                          <a:pt x="0" y="403"/>
                          <a:pt x="27" y="259"/>
                          <a:pt x="79" y="155"/>
                        </a:cubicBezTo>
                        <a:cubicBezTo>
                          <a:pt x="130" y="52"/>
                          <a:pt x="204" y="0"/>
                          <a:pt x="298" y="0"/>
                        </a:cubicBezTo>
                        <a:cubicBezTo>
                          <a:pt x="394" y="0"/>
                          <a:pt x="469" y="50"/>
                          <a:pt x="520" y="152"/>
                        </a:cubicBezTo>
                        <a:cubicBezTo>
                          <a:pt x="571" y="254"/>
                          <a:pt x="598" y="397"/>
                          <a:pt x="598" y="579"/>
                        </a:cubicBezTo>
                        <a:cubicBezTo>
                          <a:pt x="598" y="712"/>
                          <a:pt x="586" y="821"/>
                          <a:pt x="564" y="906"/>
                        </a:cubicBezTo>
                        <a:cubicBezTo>
                          <a:pt x="542" y="991"/>
                          <a:pt x="508" y="1057"/>
                          <a:pt x="466" y="1104"/>
                        </a:cubicBezTo>
                        <a:cubicBezTo>
                          <a:pt x="423" y="1152"/>
                          <a:pt x="369" y="1175"/>
                          <a:pt x="305" y="1175"/>
                        </a:cubicBezTo>
                        <a:cubicBezTo>
                          <a:pt x="240" y="1175"/>
                          <a:pt x="186" y="1156"/>
                          <a:pt x="144" y="1114"/>
                        </a:cubicBezTo>
                        <a:cubicBezTo>
                          <a:pt x="101" y="1073"/>
                          <a:pt x="66" y="1009"/>
                          <a:pt x="40" y="921"/>
                        </a:cubicBezTo>
                        <a:cubicBezTo>
                          <a:pt x="14" y="832"/>
                          <a:pt x="0" y="721"/>
                          <a:pt x="0" y="589"/>
                        </a:cubicBezTo>
                        <a:close/>
                        <a:moveTo>
                          <a:pt x="178" y="590"/>
                        </a:moveTo>
                        <a:cubicBezTo>
                          <a:pt x="178" y="705"/>
                          <a:pt x="190" y="787"/>
                          <a:pt x="211" y="838"/>
                        </a:cubicBezTo>
                        <a:cubicBezTo>
                          <a:pt x="232" y="888"/>
                          <a:pt x="262" y="913"/>
                          <a:pt x="299" y="913"/>
                        </a:cubicBezTo>
                        <a:cubicBezTo>
                          <a:pt x="337" y="913"/>
                          <a:pt x="368" y="888"/>
                          <a:pt x="388" y="839"/>
                        </a:cubicBezTo>
                        <a:cubicBezTo>
                          <a:pt x="409" y="790"/>
                          <a:pt x="420" y="702"/>
                          <a:pt x="420" y="575"/>
                        </a:cubicBezTo>
                        <a:cubicBezTo>
                          <a:pt x="420" y="468"/>
                          <a:pt x="408" y="390"/>
                          <a:pt x="387" y="340"/>
                        </a:cubicBezTo>
                        <a:cubicBezTo>
                          <a:pt x="365" y="291"/>
                          <a:pt x="335" y="266"/>
                          <a:pt x="298" y="266"/>
                        </a:cubicBezTo>
                        <a:cubicBezTo>
                          <a:pt x="262" y="266"/>
                          <a:pt x="232" y="291"/>
                          <a:pt x="211" y="341"/>
                        </a:cubicBezTo>
                        <a:cubicBezTo>
                          <a:pt x="190" y="392"/>
                          <a:pt x="178" y="475"/>
                          <a:pt x="178" y="590"/>
                        </a:cubicBezTo>
                        <a:close/>
                      </a:path>
                    </a:pathLst>
                  </a:custGeom>
                  <a:solidFill>
                    <a:srgbClr val="008000"/>
                  </a:solidFill>
                  <a:ln w="0">
                    <a:solidFill>
                      <a:srgbClr val="000000"/>
                    </a:solidFill>
                    <a:prstDash val="solid"/>
                    <a:round/>
                    <a:headEnd/>
                    <a:tailEnd/>
                  </a:ln>
                </p:spPr>
                <p:txBody>
                  <a:bodyPr/>
                  <a:lstStyle/>
                  <a:p>
                    <a:endParaRPr lang="es-ES"/>
                  </a:p>
                </p:txBody>
              </p:sp>
              <p:sp>
                <p:nvSpPr>
                  <p:cNvPr id="22130" name="Freeform 7794"/>
                  <p:cNvSpPr>
                    <a:spLocks/>
                  </p:cNvSpPr>
                  <p:nvPr/>
                </p:nvSpPr>
                <p:spPr bwMode="auto">
                  <a:xfrm>
                    <a:off x="1313" y="2092"/>
                    <a:ext cx="50" cy="125"/>
                  </a:xfrm>
                  <a:custGeom>
                    <a:avLst/>
                    <a:gdLst/>
                    <a:ahLst/>
                    <a:cxnLst>
                      <a:cxn ang="0">
                        <a:pos x="405" y="691"/>
                      </a:cxn>
                      <a:cxn ang="0">
                        <a:pos x="562" y="784"/>
                      </a:cxn>
                      <a:cxn ang="0">
                        <a:pos x="512" y="1000"/>
                      </a:cxn>
                      <a:cxn ang="0">
                        <a:pos x="428" y="1131"/>
                      </a:cxn>
                      <a:cxn ang="0">
                        <a:pos x="300" y="1175"/>
                      </a:cxn>
                      <a:cxn ang="0">
                        <a:pos x="147" y="1122"/>
                      </a:cxn>
                      <a:cxn ang="0">
                        <a:pos x="44" y="933"/>
                      </a:cxn>
                      <a:cxn ang="0">
                        <a:pos x="0" y="586"/>
                      </a:cxn>
                      <a:cxn ang="0">
                        <a:pos x="77" y="152"/>
                      </a:cxn>
                      <a:cxn ang="0">
                        <a:pos x="292" y="0"/>
                      </a:cxn>
                      <a:cxn ang="0">
                        <a:pos x="463" y="87"/>
                      </a:cxn>
                      <a:cxn ang="0">
                        <a:pos x="556" y="354"/>
                      </a:cxn>
                      <a:cxn ang="0">
                        <a:pos x="399" y="423"/>
                      </a:cxn>
                      <a:cxn ang="0">
                        <a:pos x="381" y="347"/>
                      </a:cxn>
                      <a:cxn ang="0">
                        <a:pos x="345" y="285"/>
                      </a:cxn>
                      <a:cxn ang="0">
                        <a:pos x="296" y="263"/>
                      </a:cxn>
                      <a:cxn ang="0">
                        <a:pos x="203" y="359"/>
                      </a:cxn>
                      <a:cxn ang="0">
                        <a:pos x="179" y="583"/>
                      </a:cxn>
                      <a:cxn ang="0">
                        <a:pos x="208" y="842"/>
                      </a:cxn>
                      <a:cxn ang="0">
                        <a:pos x="290" y="912"/>
                      </a:cxn>
                      <a:cxn ang="0">
                        <a:pos x="368" y="855"/>
                      </a:cxn>
                      <a:cxn ang="0">
                        <a:pos x="405" y="691"/>
                      </a:cxn>
                    </a:cxnLst>
                    <a:rect l="0" t="0" r="r" b="b"/>
                    <a:pathLst>
                      <a:path w="562" h="1175">
                        <a:moveTo>
                          <a:pt x="405" y="691"/>
                        </a:moveTo>
                        <a:cubicBezTo>
                          <a:pt x="457" y="722"/>
                          <a:pt x="510" y="753"/>
                          <a:pt x="562" y="784"/>
                        </a:cubicBezTo>
                        <a:cubicBezTo>
                          <a:pt x="551" y="870"/>
                          <a:pt x="534" y="942"/>
                          <a:pt x="512" y="1000"/>
                        </a:cubicBezTo>
                        <a:cubicBezTo>
                          <a:pt x="490" y="1059"/>
                          <a:pt x="461" y="1102"/>
                          <a:pt x="428" y="1131"/>
                        </a:cubicBezTo>
                        <a:cubicBezTo>
                          <a:pt x="395" y="1161"/>
                          <a:pt x="352" y="1175"/>
                          <a:pt x="300" y="1175"/>
                        </a:cubicBezTo>
                        <a:cubicBezTo>
                          <a:pt x="238" y="1175"/>
                          <a:pt x="186" y="1158"/>
                          <a:pt x="147" y="1122"/>
                        </a:cubicBezTo>
                        <a:cubicBezTo>
                          <a:pt x="107" y="1086"/>
                          <a:pt x="72" y="1024"/>
                          <a:pt x="44" y="933"/>
                        </a:cubicBezTo>
                        <a:cubicBezTo>
                          <a:pt x="15" y="842"/>
                          <a:pt x="0" y="727"/>
                          <a:pt x="0" y="586"/>
                        </a:cubicBezTo>
                        <a:cubicBezTo>
                          <a:pt x="0" y="397"/>
                          <a:pt x="27" y="254"/>
                          <a:pt x="77" y="152"/>
                        </a:cubicBezTo>
                        <a:cubicBezTo>
                          <a:pt x="127" y="50"/>
                          <a:pt x="199" y="0"/>
                          <a:pt x="292" y="0"/>
                        </a:cubicBezTo>
                        <a:cubicBezTo>
                          <a:pt x="365" y="0"/>
                          <a:pt x="422" y="29"/>
                          <a:pt x="463" y="87"/>
                        </a:cubicBezTo>
                        <a:cubicBezTo>
                          <a:pt x="504" y="146"/>
                          <a:pt x="536" y="234"/>
                          <a:pt x="556" y="354"/>
                        </a:cubicBezTo>
                        <a:cubicBezTo>
                          <a:pt x="504" y="377"/>
                          <a:pt x="451" y="399"/>
                          <a:pt x="399" y="423"/>
                        </a:cubicBezTo>
                        <a:cubicBezTo>
                          <a:pt x="393" y="388"/>
                          <a:pt x="387" y="363"/>
                          <a:pt x="381" y="347"/>
                        </a:cubicBezTo>
                        <a:cubicBezTo>
                          <a:pt x="372" y="320"/>
                          <a:pt x="359" y="300"/>
                          <a:pt x="345" y="285"/>
                        </a:cubicBezTo>
                        <a:cubicBezTo>
                          <a:pt x="330" y="270"/>
                          <a:pt x="314" y="263"/>
                          <a:pt x="296" y="263"/>
                        </a:cubicBezTo>
                        <a:cubicBezTo>
                          <a:pt x="256" y="263"/>
                          <a:pt x="225" y="295"/>
                          <a:pt x="203" y="359"/>
                        </a:cubicBezTo>
                        <a:cubicBezTo>
                          <a:pt x="188" y="407"/>
                          <a:pt x="179" y="482"/>
                          <a:pt x="179" y="583"/>
                        </a:cubicBezTo>
                        <a:cubicBezTo>
                          <a:pt x="179" y="710"/>
                          <a:pt x="189" y="796"/>
                          <a:pt x="208" y="842"/>
                        </a:cubicBezTo>
                        <a:cubicBezTo>
                          <a:pt x="227" y="889"/>
                          <a:pt x="255" y="912"/>
                          <a:pt x="290" y="912"/>
                        </a:cubicBezTo>
                        <a:cubicBezTo>
                          <a:pt x="324" y="912"/>
                          <a:pt x="350" y="893"/>
                          <a:pt x="368" y="855"/>
                        </a:cubicBezTo>
                        <a:cubicBezTo>
                          <a:pt x="385" y="817"/>
                          <a:pt x="398" y="763"/>
                          <a:pt x="405" y="691"/>
                        </a:cubicBezTo>
                      </a:path>
                    </a:pathLst>
                  </a:custGeom>
                  <a:solidFill>
                    <a:srgbClr val="008000"/>
                  </a:solidFill>
                  <a:ln w="0">
                    <a:solidFill>
                      <a:srgbClr val="000000"/>
                    </a:solidFill>
                    <a:prstDash val="solid"/>
                    <a:round/>
                    <a:headEnd/>
                    <a:tailEnd/>
                  </a:ln>
                </p:spPr>
                <p:txBody>
                  <a:bodyPr/>
                  <a:lstStyle/>
                  <a:p>
                    <a:endParaRPr lang="es-ES"/>
                  </a:p>
                </p:txBody>
              </p:sp>
              <p:sp>
                <p:nvSpPr>
                  <p:cNvPr id="22131" name="Freeform 7795"/>
                  <p:cNvSpPr>
                    <a:spLocks/>
                  </p:cNvSpPr>
                  <p:nvPr/>
                </p:nvSpPr>
                <p:spPr bwMode="auto">
                  <a:xfrm>
                    <a:off x="1382" y="2094"/>
                    <a:ext cx="43" cy="121"/>
                  </a:xfrm>
                  <a:custGeom>
                    <a:avLst/>
                    <a:gdLst/>
                    <a:ahLst/>
                    <a:cxnLst>
                      <a:cxn ang="0">
                        <a:pos x="0" y="0"/>
                      </a:cxn>
                      <a:cxn ang="0">
                        <a:pos x="478" y="0"/>
                      </a:cxn>
                      <a:cxn ang="0">
                        <a:pos x="478" y="242"/>
                      </a:cxn>
                      <a:cxn ang="0">
                        <a:pos x="179" y="242"/>
                      </a:cxn>
                      <a:cxn ang="0">
                        <a:pos x="179" y="423"/>
                      </a:cxn>
                      <a:cxn ang="0">
                        <a:pos x="456" y="423"/>
                      </a:cxn>
                      <a:cxn ang="0">
                        <a:pos x="456" y="655"/>
                      </a:cxn>
                      <a:cxn ang="0">
                        <a:pos x="179" y="655"/>
                      </a:cxn>
                      <a:cxn ang="0">
                        <a:pos x="179" y="879"/>
                      </a:cxn>
                      <a:cxn ang="0">
                        <a:pos x="487" y="879"/>
                      </a:cxn>
                      <a:cxn ang="0">
                        <a:pos x="487" y="1136"/>
                      </a:cxn>
                      <a:cxn ang="0">
                        <a:pos x="0" y="1136"/>
                      </a:cxn>
                      <a:cxn ang="0">
                        <a:pos x="0" y="0"/>
                      </a:cxn>
                    </a:cxnLst>
                    <a:rect l="0" t="0" r="r" b="b"/>
                    <a:pathLst>
                      <a:path w="487" h="1136">
                        <a:moveTo>
                          <a:pt x="0" y="0"/>
                        </a:moveTo>
                        <a:cubicBezTo>
                          <a:pt x="159" y="0"/>
                          <a:pt x="319" y="0"/>
                          <a:pt x="478" y="0"/>
                        </a:cubicBezTo>
                        <a:cubicBezTo>
                          <a:pt x="478" y="81"/>
                          <a:pt x="478" y="162"/>
                          <a:pt x="478" y="242"/>
                        </a:cubicBezTo>
                        <a:cubicBezTo>
                          <a:pt x="378" y="242"/>
                          <a:pt x="279" y="242"/>
                          <a:pt x="179" y="242"/>
                        </a:cubicBezTo>
                        <a:cubicBezTo>
                          <a:pt x="179" y="303"/>
                          <a:pt x="179" y="363"/>
                          <a:pt x="179" y="423"/>
                        </a:cubicBezTo>
                        <a:cubicBezTo>
                          <a:pt x="271" y="423"/>
                          <a:pt x="364" y="423"/>
                          <a:pt x="456" y="423"/>
                        </a:cubicBezTo>
                        <a:cubicBezTo>
                          <a:pt x="456" y="500"/>
                          <a:pt x="456" y="578"/>
                          <a:pt x="456" y="655"/>
                        </a:cubicBezTo>
                        <a:cubicBezTo>
                          <a:pt x="364" y="655"/>
                          <a:pt x="271" y="655"/>
                          <a:pt x="179" y="655"/>
                        </a:cubicBezTo>
                        <a:cubicBezTo>
                          <a:pt x="179" y="729"/>
                          <a:pt x="179" y="804"/>
                          <a:pt x="179" y="879"/>
                        </a:cubicBezTo>
                        <a:cubicBezTo>
                          <a:pt x="282" y="879"/>
                          <a:pt x="384" y="879"/>
                          <a:pt x="487" y="879"/>
                        </a:cubicBezTo>
                        <a:cubicBezTo>
                          <a:pt x="487" y="965"/>
                          <a:pt x="487" y="1050"/>
                          <a:pt x="487" y="1136"/>
                        </a:cubicBezTo>
                        <a:cubicBezTo>
                          <a:pt x="324" y="1136"/>
                          <a:pt x="162" y="1136"/>
                          <a:pt x="0" y="1136"/>
                        </a:cubicBezTo>
                        <a:cubicBezTo>
                          <a:pt x="0" y="757"/>
                          <a:pt x="0" y="379"/>
                          <a:pt x="0" y="0"/>
                        </a:cubicBezTo>
                      </a:path>
                    </a:pathLst>
                  </a:custGeom>
                  <a:solidFill>
                    <a:srgbClr val="008000"/>
                  </a:solidFill>
                  <a:ln w="0">
                    <a:solidFill>
                      <a:srgbClr val="000000"/>
                    </a:solidFill>
                    <a:prstDash val="solid"/>
                    <a:round/>
                    <a:headEnd/>
                    <a:tailEnd/>
                  </a:ln>
                </p:spPr>
                <p:txBody>
                  <a:bodyPr/>
                  <a:lstStyle/>
                  <a:p>
                    <a:endParaRPr lang="es-ES"/>
                  </a:p>
                </p:txBody>
              </p:sp>
              <p:sp>
                <p:nvSpPr>
                  <p:cNvPr id="22132" name="Freeform 7796"/>
                  <p:cNvSpPr>
                    <a:spLocks/>
                  </p:cNvSpPr>
                  <p:nvPr/>
                </p:nvSpPr>
                <p:spPr bwMode="auto">
                  <a:xfrm>
                    <a:off x="1442" y="2092"/>
                    <a:ext cx="46" cy="125"/>
                  </a:xfrm>
                  <a:custGeom>
                    <a:avLst/>
                    <a:gdLst/>
                    <a:ahLst/>
                    <a:cxnLst>
                      <a:cxn ang="0">
                        <a:pos x="0" y="780"/>
                      </a:cxn>
                      <a:cxn ang="0">
                        <a:pos x="170" y="759"/>
                      </a:cxn>
                      <a:cxn ang="0">
                        <a:pos x="192" y="883"/>
                      </a:cxn>
                      <a:cxn ang="0">
                        <a:pos x="271" y="952"/>
                      </a:cxn>
                      <a:cxn ang="0">
                        <a:pos x="330" y="917"/>
                      </a:cxn>
                      <a:cxn ang="0">
                        <a:pos x="350" y="835"/>
                      </a:cxn>
                      <a:cxn ang="0">
                        <a:pos x="331" y="756"/>
                      </a:cxn>
                      <a:cxn ang="0">
                        <a:pos x="239" y="690"/>
                      </a:cxn>
                      <a:cxn ang="0">
                        <a:pos x="72" y="552"/>
                      </a:cxn>
                      <a:cxn ang="0">
                        <a:pos x="22" y="333"/>
                      </a:cxn>
                      <a:cxn ang="0">
                        <a:pos x="48" y="167"/>
                      </a:cxn>
                      <a:cxn ang="0">
                        <a:pos x="125" y="45"/>
                      </a:cxn>
                      <a:cxn ang="0">
                        <a:pos x="267" y="0"/>
                      </a:cxn>
                      <a:cxn ang="0">
                        <a:pos x="436" y="81"/>
                      </a:cxn>
                      <a:cxn ang="0">
                        <a:pos x="505" y="339"/>
                      </a:cxn>
                      <a:cxn ang="0">
                        <a:pos x="337" y="359"/>
                      </a:cxn>
                      <a:cxn ang="0">
                        <a:pos x="309" y="247"/>
                      </a:cxn>
                      <a:cxn ang="0">
                        <a:pos x="249" y="212"/>
                      </a:cxn>
                      <a:cxn ang="0">
                        <a:pos x="202" y="238"/>
                      </a:cxn>
                      <a:cxn ang="0">
                        <a:pos x="186" y="301"/>
                      </a:cxn>
                      <a:cxn ang="0">
                        <a:pos x="200" y="350"/>
                      </a:cxn>
                      <a:cxn ang="0">
                        <a:pos x="259" y="392"/>
                      </a:cxn>
                      <a:cxn ang="0">
                        <a:pos x="427" y="492"/>
                      </a:cxn>
                      <a:cxn ang="0">
                        <a:pos x="501" y="618"/>
                      </a:cxn>
                      <a:cxn ang="0">
                        <a:pos x="523" y="786"/>
                      </a:cxn>
                      <a:cxn ang="0">
                        <a:pos x="493" y="988"/>
                      </a:cxn>
                      <a:cxn ang="0">
                        <a:pos x="407" y="1127"/>
                      </a:cxn>
                      <a:cxn ang="0">
                        <a:pos x="268" y="1175"/>
                      </a:cxn>
                      <a:cxn ang="0">
                        <a:pos x="64" y="1064"/>
                      </a:cxn>
                      <a:cxn ang="0">
                        <a:pos x="0" y="780"/>
                      </a:cxn>
                    </a:cxnLst>
                    <a:rect l="0" t="0" r="r" b="b"/>
                    <a:pathLst>
                      <a:path w="523" h="1175">
                        <a:moveTo>
                          <a:pt x="0" y="780"/>
                        </a:moveTo>
                        <a:cubicBezTo>
                          <a:pt x="57" y="773"/>
                          <a:pt x="113" y="766"/>
                          <a:pt x="170" y="759"/>
                        </a:cubicBezTo>
                        <a:cubicBezTo>
                          <a:pt x="173" y="814"/>
                          <a:pt x="181" y="855"/>
                          <a:pt x="192" y="883"/>
                        </a:cubicBezTo>
                        <a:cubicBezTo>
                          <a:pt x="210" y="929"/>
                          <a:pt x="237" y="952"/>
                          <a:pt x="271" y="952"/>
                        </a:cubicBezTo>
                        <a:cubicBezTo>
                          <a:pt x="296" y="952"/>
                          <a:pt x="316" y="941"/>
                          <a:pt x="330" y="917"/>
                        </a:cubicBezTo>
                        <a:cubicBezTo>
                          <a:pt x="343" y="893"/>
                          <a:pt x="350" y="866"/>
                          <a:pt x="350" y="835"/>
                        </a:cubicBezTo>
                        <a:cubicBezTo>
                          <a:pt x="350" y="806"/>
                          <a:pt x="343" y="780"/>
                          <a:pt x="331" y="756"/>
                        </a:cubicBezTo>
                        <a:cubicBezTo>
                          <a:pt x="318" y="733"/>
                          <a:pt x="287" y="712"/>
                          <a:pt x="239" y="690"/>
                        </a:cubicBezTo>
                        <a:cubicBezTo>
                          <a:pt x="161" y="655"/>
                          <a:pt x="105" y="610"/>
                          <a:pt x="72" y="552"/>
                        </a:cubicBezTo>
                        <a:cubicBezTo>
                          <a:pt x="39" y="495"/>
                          <a:pt x="22" y="422"/>
                          <a:pt x="22" y="333"/>
                        </a:cubicBezTo>
                        <a:cubicBezTo>
                          <a:pt x="22" y="275"/>
                          <a:pt x="31" y="219"/>
                          <a:pt x="48" y="167"/>
                        </a:cubicBezTo>
                        <a:cubicBezTo>
                          <a:pt x="64" y="115"/>
                          <a:pt x="91" y="75"/>
                          <a:pt x="125" y="45"/>
                        </a:cubicBezTo>
                        <a:cubicBezTo>
                          <a:pt x="159" y="15"/>
                          <a:pt x="207" y="0"/>
                          <a:pt x="267" y="0"/>
                        </a:cubicBezTo>
                        <a:cubicBezTo>
                          <a:pt x="340" y="0"/>
                          <a:pt x="397" y="27"/>
                          <a:pt x="436" y="81"/>
                        </a:cubicBezTo>
                        <a:cubicBezTo>
                          <a:pt x="474" y="136"/>
                          <a:pt x="497" y="221"/>
                          <a:pt x="505" y="339"/>
                        </a:cubicBezTo>
                        <a:cubicBezTo>
                          <a:pt x="449" y="346"/>
                          <a:pt x="392" y="352"/>
                          <a:pt x="337" y="359"/>
                        </a:cubicBezTo>
                        <a:cubicBezTo>
                          <a:pt x="332" y="307"/>
                          <a:pt x="322" y="270"/>
                          <a:pt x="309" y="247"/>
                        </a:cubicBezTo>
                        <a:cubicBezTo>
                          <a:pt x="294" y="224"/>
                          <a:pt x="274" y="212"/>
                          <a:pt x="249" y="212"/>
                        </a:cubicBezTo>
                        <a:cubicBezTo>
                          <a:pt x="228" y="212"/>
                          <a:pt x="213" y="220"/>
                          <a:pt x="202" y="238"/>
                        </a:cubicBezTo>
                        <a:cubicBezTo>
                          <a:pt x="192" y="256"/>
                          <a:pt x="186" y="276"/>
                          <a:pt x="186" y="301"/>
                        </a:cubicBezTo>
                        <a:cubicBezTo>
                          <a:pt x="186" y="319"/>
                          <a:pt x="191" y="335"/>
                          <a:pt x="200" y="350"/>
                        </a:cubicBezTo>
                        <a:cubicBezTo>
                          <a:pt x="208" y="365"/>
                          <a:pt x="228" y="378"/>
                          <a:pt x="259" y="392"/>
                        </a:cubicBezTo>
                        <a:cubicBezTo>
                          <a:pt x="337" y="426"/>
                          <a:pt x="393" y="458"/>
                          <a:pt x="427" y="492"/>
                        </a:cubicBezTo>
                        <a:cubicBezTo>
                          <a:pt x="460" y="526"/>
                          <a:pt x="486" y="568"/>
                          <a:pt x="501" y="618"/>
                        </a:cubicBezTo>
                        <a:cubicBezTo>
                          <a:pt x="516" y="669"/>
                          <a:pt x="523" y="724"/>
                          <a:pt x="523" y="786"/>
                        </a:cubicBezTo>
                        <a:cubicBezTo>
                          <a:pt x="523" y="859"/>
                          <a:pt x="513" y="927"/>
                          <a:pt x="493" y="988"/>
                        </a:cubicBezTo>
                        <a:cubicBezTo>
                          <a:pt x="473" y="1049"/>
                          <a:pt x="443" y="1095"/>
                          <a:pt x="407" y="1127"/>
                        </a:cubicBezTo>
                        <a:cubicBezTo>
                          <a:pt x="371" y="1160"/>
                          <a:pt x="324" y="1175"/>
                          <a:pt x="268" y="1175"/>
                        </a:cubicBezTo>
                        <a:cubicBezTo>
                          <a:pt x="170" y="1175"/>
                          <a:pt x="101" y="1139"/>
                          <a:pt x="64" y="1064"/>
                        </a:cubicBezTo>
                        <a:cubicBezTo>
                          <a:pt x="27" y="989"/>
                          <a:pt x="5" y="895"/>
                          <a:pt x="0" y="780"/>
                        </a:cubicBezTo>
                      </a:path>
                    </a:pathLst>
                  </a:custGeom>
                  <a:solidFill>
                    <a:srgbClr val="008000"/>
                  </a:solidFill>
                  <a:ln w="0">
                    <a:solidFill>
                      <a:srgbClr val="000000"/>
                    </a:solidFill>
                    <a:prstDash val="solid"/>
                    <a:round/>
                    <a:headEnd/>
                    <a:tailEnd/>
                  </a:ln>
                </p:spPr>
                <p:txBody>
                  <a:bodyPr/>
                  <a:lstStyle/>
                  <a:p>
                    <a:endParaRPr lang="es-ES"/>
                  </a:p>
                </p:txBody>
              </p:sp>
              <p:sp>
                <p:nvSpPr>
                  <p:cNvPr id="22133" name="Freeform 7797"/>
                  <p:cNvSpPr>
                    <a:spLocks noEditPoints="1"/>
                  </p:cNvSpPr>
                  <p:nvPr/>
                </p:nvSpPr>
                <p:spPr bwMode="auto">
                  <a:xfrm>
                    <a:off x="1505" y="2092"/>
                    <a:ext cx="53" cy="125"/>
                  </a:xfrm>
                  <a:custGeom>
                    <a:avLst/>
                    <a:gdLst/>
                    <a:ahLst/>
                    <a:cxnLst>
                      <a:cxn ang="0">
                        <a:pos x="0" y="589"/>
                      </a:cxn>
                      <a:cxn ang="0">
                        <a:pos x="79" y="155"/>
                      </a:cxn>
                      <a:cxn ang="0">
                        <a:pos x="298" y="0"/>
                      </a:cxn>
                      <a:cxn ang="0">
                        <a:pos x="520" y="152"/>
                      </a:cxn>
                      <a:cxn ang="0">
                        <a:pos x="598" y="579"/>
                      </a:cxn>
                      <a:cxn ang="0">
                        <a:pos x="564" y="906"/>
                      </a:cxn>
                      <a:cxn ang="0">
                        <a:pos x="466" y="1104"/>
                      </a:cxn>
                      <a:cxn ang="0">
                        <a:pos x="305" y="1175"/>
                      </a:cxn>
                      <a:cxn ang="0">
                        <a:pos x="144" y="1114"/>
                      </a:cxn>
                      <a:cxn ang="0">
                        <a:pos x="40" y="921"/>
                      </a:cxn>
                      <a:cxn ang="0">
                        <a:pos x="0" y="589"/>
                      </a:cxn>
                      <a:cxn ang="0">
                        <a:pos x="179" y="590"/>
                      </a:cxn>
                      <a:cxn ang="0">
                        <a:pos x="211" y="838"/>
                      </a:cxn>
                      <a:cxn ang="0">
                        <a:pos x="299" y="913"/>
                      </a:cxn>
                      <a:cxn ang="0">
                        <a:pos x="388" y="839"/>
                      </a:cxn>
                      <a:cxn ang="0">
                        <a:pos x="420" y="575"/>
                      </a:cxn>
                      <a:cxn ang="0">
                        <a:pos x="387" y="340"/>
                      </a:cxn>
                      <a:cxn ang="0">
                        <a:pos x="298" y="266"/>
                      </a:cxn>
                      <a:cxn ang="0">
                        <a:pos x="211" y="341"/>
                      </a:cxn>
                      <a:cxn ang="0">
                        <a:pos x="179" y="590"/>
                      </a:cxn>
                    </a:cxnLst>
                    <a:rect l="0" t="0" r="r" b="b"/>
                    <a:pathLst>
                      <a:path w="598" h="1175">
                        <a:moveTo>
                          <a:pt x="0" y="589"/>
                        </a:moveTo>
                        <a:cubicBezTo>
                          <a:pt x="0" y="403"/>
                          <a:pt x="27" y="259"/>
                          <a:pt x="79" y="155"/>
                        </a:cubicBezTo>
                        <a:cubicBezTo>
                          <a:pt x="130" y="52"/>
                          <a:pt x="205" y="0"/>
                          <a:pt x="298" y="0"/>
                        </a:cubicBezTo>
                        <a:cubicBezTo>
                          <a:pt x="394" y="0"/>
                          <a:pt x="469" y="50"/>
                          <a:pt x="520" y="152"/>
                        </a:cubicBezTo>
                        <a:cubicBezTo>
                          <a:pt x="571" y="254"/>
                          <a:pt x="598" y="397"/>
                          <a:pt x="598" y="579"/>
                        </a:cubicBezTo>
                        <a:cubicBezTo>
                          <a:pt x="598" y="712"/>
                          <a:pt x="586" y="821"/>
                          <a:pt x="564" y="906"/>
                        </a:cubicBezTo>
                        <a:cubicBezTo>
                          <a:pt x="542" y="991"/>
                          <a:pt x="508" y="1057"/>
                          <a:pt x="466" y="1104"/>
                        </a:cubicBezTo>
                        <a:cubicBezTo>
                          <a:pt x="423" y="1152"/>
                          <a:pt x="369" y="1175"/>
                          <a:pt x="305" y="1175"/>
                        </a:cubicBezTo>
                        <a:cubicBezTo>
                          <a:pt x="240" y="1175"/>
                          <a:pt x="186" y="1156"/>
                          <a:pt x="144" y="1114"/>
                        </a:cubicBezTo>
                        <a:cubicBezTo>
                          <a:pt x="101" y="1073"/>
                          <a:pt x="66" y="1009"/>
                          <a:pt x="40" y="921"/>
                        </a:cubicBezTo>
                        <a:cubicBezTo>
                          <a:pt x="14" y="832"/>
                          <a:pt x="0" y="721"/>
                          <a:pt x="0" y="589"/>
                        </a:cubicBezTo>
                        <a:close/>
                        <a:moveTo>
                          <a:pt x="179" y="590"/>
                        </a:moveTo>
                        <a:cubicBezTo>
                          <a:pt x="179" y="705"/>
                          <a:pt x="190" y="787"/>
                          <a:pt x="211" y="838"/>
                        </a:cubicBezTo>
                        <a:cubicBezTo>
                          <a:pt x="232" y="888"/>
                          <a:pt x="262" y="913"/>
                          <a:pt x="299" y="913"/>
                        </a:cubicBezTo>
                        <a:cubicBezTo>
                          <a:pt x="337" y="913"/>
                          <a:pt x="368" y="888"/>
                          <a:pt x="388" y="839"/>
                        </a:cubicBezTo>
                        <a:cubicBezTo>
                          <a:pt x="409" y="790"/>
                          <a:pt x="420" y="702"/>
                          <a:pt x="420" y="575"/>
                        </a:cubicBezTo>
                        <a:cubicBezTo>
                          <a:pt x="420" y="468"/>
                          <a:pt x="408" y="390"/>
                          <a:pt x="387" y="340"/>
                        </a:cubicBezTo>
                        <a:cubicBezTo>
                          <a:pt x="365" y="291"/>
                          <a:pt x="335" y="266"/>
                          <a:pt x="298" y="266"/>
                        </a:cubicBezTo>
                        <a:cubicBezTo>
                          <a:pt x="262" y="266"/>
                          <a:pt x="232" y="291"/>
                          <a:pt x="211" y="341"/>
                        </a:cubicBezTo>
                        <a:cubicBezTo>
                          <a:pt x="190" y="392"/>
                          <a:pt x="179" y="475"/>
                          <a:pt x="179" y="590"/>
                        </a:cubicBezTo>
                        <a:close/>
                      </a:path>
                    </a:pathLst>
                  </a:custGeom>
                  <a:solidFill>
                    <a:srgbClr val="008000"/>
                  </a:solidFill>
                  <a:ln w="0">
                    <a:solidFill>
                      <a:srgbClr val="000000"/>
                    </a:solidFill>
                    <a:prstDash val="solid"/>
                    <a:round/>
                    <a:headEnd/>
                    <a:tailEnd/>
                  </a:ln>
                </p:spPr>
                <p:txBody>
                  <a:bodyPr/>
                  <a:lstStyle/>
                  <a:p>
                    <a:endParaRPr lang="es-ES"/>
                  </a:p>
                </p:txBody>
              </p:sp>
              <p:sp>
                <p:nvSpPr>
                  <p:cNvPr id="22134" name="Freeform 7798"/>
                  <p:cNvSpPr>
                    <a:spLocks/>
                  </p:cNvSpPr>
                  <p:nvPr/>
                </p:nvSpPr>
                <p:spPr bwMode="auto">
                  <a:xfrm>
                    <a:off x="1576" y="2092"/>
                    <a:ext cx="47" cy="125"/>
                  </a:xfrm>
                  <a:custGeom>
                    <a:avLst/>
                    <a:gdLst/>
                    <a:ahLst/>
                    <a:cxnLst>
                      <a:cxn ang="0">
                        <a:pos x="0" y="780"/>
                      </a:cxn>
                      <a:cxn ang="0">
                        <a:pos x="170" y="759"/>
                      </a:cxn>
                      <a:cxn ang="0">
                        <a:pos x="192" y="883"/>
                      </a:cxn>
                      <a:cxn ang="0">
                        <a:pos x="271" y="952"/>
                      </a:cxn>
                      <a:cxn ang="0">
                        <a:pos x="330" y="917"/>
                      </a:cxn>
                      <a:cxn ang="0">
                        <a:pos x="351" y="835"/>
                      </a:cxn>
                      <a:cxn ang="0">
                        <a:pos x="331" y="756"/>
                      </a:cxn>
                      <a:cxn ang="0">
                        <a:pos x="240" y="690"/>
                      </a:cxn>
                      <a:cxn ang="0">
                        <a:pos x="72" y="552"/>
                      </a:cxn>
                      <a:cxn ang="0">
                        <a:pos x="22" y="333"/>
                      </a:cxn>
                      <a:cxn ang="0">
                        <a:pos x="48" y="167"/>
                      </a:cxn>
                      <a:cxn ang="0">
                        <a:pos x="125" y="45"/>
                      </a:cxn>
                      <a:cxn ang="0">
                        <a:pos x="267" y="0"/>
                      </a:cxn>
                      <a:cxn ang="0">
                        <a:pos x="436" y="81"/>
                      </a:cxn>
                      <a:cxn ang="0">
                        <a:pos x="505" y="339"/>
                      </a:cxn>
                      <a:cxn ang="0">
                        <a:pos x="337" y="359"/>
                      </a:cxn>
                      <a:cxn ang="0">
                        <a:pos x="309" y="247"/>
                      </a:cxn>
                      <a:cxn ang="0">
                        <a:pos x="249" y="212"/>
                      </a:cxn>
                      <a:cxn ang="0">
                        <a:pos x="203" y="238"/>
                      </a:cxn>
                      <a:cxn ang="0">
                        <a:pos x="187" y="301"/>
                      </a:cxn>
                      <a:cxn ang="0">
                        <a:pos x="200" y="350"/>
                      </a:cxn>
                      <a:cxn ang="0">
                        <a:pos x="260" y="392"/>
                      </a:cxn>
                      <a:cxn ang="0">
                        <a:pos x="427" y="492"/>
                      </a:cxn>
                      <a:cxn ang="0">
                        <a:pos x="501" y="618"/>
                      </a:cxn>
                      <a:cxn ang="0">
                        <a:pos x="524" y="786"/>
                      </a:cxn>
                      <a:cxn ang="0">
                        <a:pos x="493" y="988"/>
                      </a:cxn>
                      <a:cxn ang="0">
                        <a:pos x="407" y="1127"/>
                      </a:cxn>
                      <a:cxn ang="0">
                        <a:pos x="268" y="1175"/>
                      </a:cxn>
                      <a:cxn ang="0">
                        <a:pos x="65" y="1064"/>
                      </a:cxn>
                      <a:cxn ang="0">
                        <a:pos x="0" y="780"/>
                      </a:cxn>
                    </a:cxnLst>
                    <a:rect l="0" t="0" r="r" b="b"/>
                    <a:pathLst>
                      <a:path w="524" h="1175">
                        <a:moveTo>
                          <a:pt x="0" y="780"/>
                        </a:moveTo>
                        <a:cubicBezTo>
                          <a:pt x="57" y="773"/>
                          <a:pt x="113" y="766"/>
                          <a:pt x="170" y="759"/>
                        </a:cubicBezTo>
                        <a:cubicBezTo>
                          <a:pt x="173" y="814"/>
                          <a:pt x="181" y="855"/>
                          <a:pt x="192" y="883"/>
                        </a:cubicBezTo>
                        <a:cubicBezTo>
                          <a:pt x="211" y="929"/>
                          <a:pt x="237" y="952"/>
                          <a:pt x="271" y="952"/>
                        </a:cubicBezTo>
                        <a:cubicBezTo>
                          <a:pt x="297" y="952"/>
                          <a:pt x="317" y="941"/>
                          <a:pt x="330" y="917"/>
                        </a:cubicBezTo>
                        <a:cubicBezTo>
                          <a:pt x="344" y="893"/>
                          <a:pt x="351" y="866"/>
                          <a:pt x="351" y="835"/>
                        </a:cubicBezTo>
                        <a:cubicBezTo>
                          <a:pt x="351" y="806"/>
                          <a:pt x="344" y="780"/>
                          <a:pt x="331" y="756"/>
                        </a:cubicBezTo>
                        <a:cubicBezTo>
                          <a:pt x="318" y="733"/>
                          <a:pt x="287" y="712"/>
                          <a:pt x="240" y="690"/>
                        </a:cubicBezTo>
                        <a:cubicBezTo>
                          <a:pt x="161" y="655"/>
                          <a:pt x="105" y="610"/>
                          <a:pt x="72" y="552"/>
                        </a:cubicBezTo>
                        <a:cubicBezTo>
                          <a:pt x="39" y="495"/>
                          <a:pt x="22" y="422"/>
                          <a:pt x="22" y="333"/>
                        </a:cubicBezTo>
                        <a:cubicBezTo>
                          <a:pt x="22" y="275"/>
                          <a:pt x="31" y="219"/>
                          <a:pt x="48" y="167"/>
                        </a:cubicBezTo>
                        <a:cubicBezTo>
                          <a:pt x="65" y="115"/>
                          <a:pt x="91" y="75"/>
                          <a:pt x="125" y="45"/>
                        </a:cubicBezTo>
                        <a:cubicBezTo>
                          <a:pt x="159" y="15"/>
                          <a:pt x="207" y="0"/>
                          <a:pt x="267" y="0"/>
                        </a:cubicBezTo>
                        <a:cubicBezTo>
                          <a:pt x="341" y="0"/>
                          <a:pt x="397" y="27"/>
                          <a:pt x="436" y="81"/>
                        </a:cubicBezTo>
                        <a:cubicBezTo>
                          <a:pt x="474" y="136"/>
                          <a:pt x="497" y="221"/>
                          <a:pt x="505" y="339"/>
                        </a:cubicBezTo>
                        <a:cubicBezTo>
                          <a:pt x="449" y="346"/>
                          <a:pt x="393" y="352"/>
                          <a:pt x="337" y="359"/>
                        </a:cubicBezTo>
                        <a:cubicBezTo>
                          <a:pt x="332" y="307"/>
                          <a:pt x="323" y="270"/>
                          <a:pt x="309" y="247"/>
                        </a:cubicBezTo>
                        <a:cubicBezTo>
                          <a:pt x="294" y="224"/>
                          <a:pt x="275" y="212"/>
                          <a:pt x="249" y="212"/>
                        </a:cubicBezTo>
                        <a:cubicBezTo>
                          <a:pt x="228" y="212"/>
                          <a:pt x="213" y="220"/>
                          <a:pt x="203" y="238"/>
                        </a:cubicBezTo>
                        <a:cubicBezTo>
                          <a:pt x="192" y="256"/>
                          <a:pt x="187" y="276"/>
                          <a:pt x="187" y="301"/>
                        </a:cubicBezTo>
                        <a:cubicBezTo>
                          <a:pt x="187" y="319"/>
                          <a:pt x="191" y="335"/>
                          <a:pt x="200" y="350"/>
                        </a:cubicBezTo>
                        <a:cubicBezTo>
                          <a:pt x="208" y="365"/>
                          <a:pt x="228" y="378"/>
                          <a:pt x="260" y="392"/>
                        </a:cubicBezTo>
                        <a:cubicBezTo>
                          <a:pt x="337" y="426"/>
                          <a:pt x="394" y="458"/>
                          <a:pt x="427" y="492"/>
                        </a:cubicBezTo>
                        <a:cubicBezTo>
                          <a:pt x="460" y="526"/>
                          <a:pt x="486" y="568"/>
                          <a:pt x="501" y="618"/>
                        </a:cubicBezTo>
                        <a:cubicBezTo>
                          <a:pt x="516" y="669"/>
                          <a:pt x="524" y="724"/>
                          <a:pt x="524" y="786"/>
                        </a:cubicBezTo>
                        <a:cubicBezTo>
                          <a:pt x="524" y="859"/>
                          <a:pt x="513" y="927"/>
                          <a:pt x="493" y="988"/>
                        </a:cubicBezTo>
                        <a:cubicBezTo>
                          <a:pt x="473" y="1049"/>
                          <a:pt x="444" y="1095"/>
                          <a:pt x="407" y="1127"/>
                        </a:cubicBezTo>
                        <a:cubicBezTo>
                          <a:pt x="371" y="1160"/>
                          <a:pt x="324" y="1175"/>
                          <a:pt x="268" y="1175"/>
                        </a:cubicBezTo>
                        <a:cubicBezTo>
                          <a:pt x="170" y="1175"/>
                          <a:pt x="102" y="1139"/>
                          <a:pt x="65" y="1064"/>
                        </a:cubicBezTo>
                        <a:cubicBezTo>
                          <a:pt x="27" y="989"/>
                          <a:pt x="5" y="895"/>
                          <a:pt x="0" y="780"/>
                        </a:cubicBezTo>
                      </a:path>
                    </a:pathLst>
                  </a:custGeom>
                  <a:solidFill>
                    <a:srgbClr val="008000"/>
                  </a:solidFill>
                  <a:ln w="0">
                    <a:solidFill>
                      <a:srgbClr val="000000"/>
                    </a:solidFill>
                    <a:prstDash val="solid"/>
                    <a:round/>
                    <a:headEnd/>
                    <a:tailEnd/>
                  </a:ln>
                </p:spPr>
                <p:txBody>
                  <a:bodyPr/>
                  <a:lstStyle/>
                  <a:p>
                    <a:endParaRPr lang="es-ES"/>
                  </a:p>
                </p:txBody>
              </p:sp>
              <p:sp>
                <p:nvSpPr>
                  <p:cNvPr id="22135" name="Freeform 7799"/>
                  <p:cNvSpPr>
                    <a:spLocks noEditPoints="1"/>
                  </p:cNvSpPr>
                  <p:nvPr/>
                </p:nvSpPr>
                <p:spPr bwMode="auto">
                  <a:xfrm>
                    <a:off x="1670" y="2094"/>
                    <a:ext cx="44" cy="121"/>
                  </a:xfrm>
                  <a:custGeom>
                    <a:avLst/>
                    <a:gdLst/>
                    <a:ahLst/>
                    <a:cxnLst>
                      <a:cxn ang="0">
                        <a:pos x="0" y="0"/>
                      </a:cxn>
                      <a:cxn ang="0">
                        <a:pos x="296" y="0"/>
                      </a:cxn>
                      <a:cxn ang="0">
                        <a:pos x="441" y="91"/>
                      </a:cxn>
                      <a:cxn ang="0">
                        <a:pos x="489" y="349"/>
                      </a:cxn>
                      <a:cxn ang="0">
                        <a:pos x="437" y="618"/>
                      </a:cxn>
                      <a:cxn ang="0">
                        <a:pos x="276" y="715"/>
                      </a:cxn>
                      <a:cxn ang="0">
                        <a:pos x="179" y="715"/>
                      </a:cxn>
                      <a:cxn ang="0">
                        <a:pos x="179" y="1136"/>
                      </a:cxn>
                      <a:cxn ang="0">
                        <a:pos x="0" y="1136"/>
                      </a:cxn>
                      <a:cxn ang="0">
                        <a:pos x="0" y="0"/>
                      </a:cxn>
                      <a:cxn ang="0">
                        <a:pos x="179" y="484"/>
                      </a:cxn>
                      <a:cxn ang="0">
                        <a:pos x="222" y="484"/>
                      </a:cxn>
                      <a:cxn ang="0">
                        <a:pos x="295" y="449"/>
                      </a:cxn>
                      <a:cxn ang="0">
                        <a:pos x="316" y="359"/>
                      </a:cxn>
                      <a:cxn ang="0">
                        <a:pos x="298" y="268"/>
                      </a:cxn>
                      <a:cxn ang="0">
                        <a:pos x="229" y="231"/>
                      </a:cxn>
                      <a:cxn ang="0">
                        <a:pos x="179" y="231"/>
                      </a:cxn>
                      <a:cxn ang="0">
                        <a:pos x="179" y="484"/>
                      </a:cxn>
                    </a:cxnLst>
                    <a:rect l="0" t="0" r="r" b="b"/>
                    <a:pathLst>
                      <a:path w="489" h="1136">
                        <a:moveTo>
                          <a:pt x="0" y="0"/>
                        </a:moveTo>
                        <a:cubicBezTo>
                          <a:pt x="98" y="0"/>
                          <a:pt x="197" y="0"/>
                          <a:pt x="296" y="0"/>
                        </a:cubicBezTo>
                        <a:cubicBezTo>
                          <a:pt x="361" y="0"/>
                          <a:pt x="409" y="30"/>
                          <a:pt x="441" y="91"/>
                        </a:cubicBezTo>
                        <a:cubicBezTo>
                          <a:pt x="473" y="151"/>
                          <a:pt x="489" y="237"/>
                          <a:pt x="489" y="349"/>
                        </a:cubicBezTo>
                        <a:cubicBezTo>
                          <a:pt x="489" y="463"/>
                          <a:pt x="471" y="553"/>
                          <a:pt x="437" y="618"/>
                        </a:cubicBezTo>
                        <a:cubicBezTo>
                          <a:pt x="402" y="682"/>
                          <a:pt x="348" y="715"/>
                          <a:pt x="276" y="715"/>
                        </a:cubicBezTo>
                        <a:cubicBezTo>
                          <a:pt x="244" y="715"/>
                          <a:pt x="211" y="715"/>
                          <a:pt x="179" y="715"/>
                        </a:cubicBezTo>
                        <a:cubicBezTo>
                          <a:pt x="179" y="855"/>
                          <a:pt x="179" y="996"/>
                          <a:pt x="179" y="1136"/>
                        </a:cubicBezTo>
                        <a:cubicBezTo>
                          <a:pt x="119" y="1136"/>
                          <a:pt x="59" y="1136"/>
                          <a:pt x="0" y="1136"/>
                        </a:cubicBezTo>
                        <a:cubicBezTo>
                          <a:pt x="0" y="757"/>
                          <a:pt x="0" y="379"/>
                          <a:pt x="0" y="0"/>
                        </a:cubicBezTo>
                        <a:close/>
                        <a:moveTo>
                          <a:pt x="179" y="484"/>
                        </a:moveTo>
                        <a:cubicBezTo>
                          <a:pt x="193" y="484"/>
                          <a:pt x="208" y="484"/>
                          <a:pt x="222" y="484"/>
                        </a:cubicBezTo>
                        <a:cubicBezTo>
                          <a:pt x="257" y="484"/>
                          <a:pt x="281" y="473"/>
                          <a:pt x="295" y="449"/>
                        </a:cubicBezTo>
                        <a:cubicBezTo>
                          <a:pt x="308" y="425"/>
                          <a:pt x="316" y="395"/>
                          <a:pt x="316" y="359"/>
                        </a:cubicBezTo>
                        <a:cubicBezTo>
                          <a:pt x="316" y="323"/>
                          <a:pt x="310" y="293"/>
                          <a:pt x="298" y="268"/>
                        </a:cubicBezTo>
                        <a:cubicBezTo>
                          <a:pt x="286" y="243"/>
                          <a:pt x="263" y="231"/>
                          <a:pt x="229" y="231"/>
                        </a:cubicBezTo>
                        <a:cubicBezTo>
                          <a:pt x="213" y="231"/>
                          <a:pt x="196" y="231"/>
                          <a:pt x="179" y="231"/>
                        </a:cubicBezTo>
                        <a:cubicBezTo>
                          <a:pt x="179" y="315"/>
                          <a:pt x="179" y="400"/>
                          <a:pt x="179" y="484"/>
                        </a:cubicBezTo>
                        <a:close/>
                      </a:path>
                    </a:pathLst>
                  </a:custGeom>
                  <a:solidFill>
                    <a:srgbClr val="008000"/>
                  </a:solidFill>
                  <a:ln w="0">
                    <a:solidFill>
                      <a:srgbClr val="000000"/>
                    </a:solidFill>
                    <a:prstDash val="solid"/>
                    <a:round/>
                    <a:headEnd/>
                    <a:tailEnd/>
                  </a:ln>
                </p:spPr>
                <p:txBody>
                  <a:bodyPr/>
                  <a:lstStyle/>
                  <a:p>
                    <a:endParaRPr lang="es-ES"/>
                  </a:p>
                </p:txBody>
              </p:sp>
              <p:sp>
                <p:nvSpPr>
                  <p:cNvPr id="22136" name="Freeform 7800"/>
                  <p:cNvSpPr>
                    <a:spLocks noEditPoints="1"/>
                  </p:cNvSpPr>
                  <p:nvPr/>
                </p:nvSpPr>
                <p:spPr bwMode="auto">
                  <a:xfrm>
                    <a:off x="1733" y="2094"/>
                    <a:ext cx="51" cy="121"/>
                  </a:xfrm>
                  <a:custGeom>
                    <a:avLst/>
                    <a:gdLst/>
                    <a:ahLst/>
                    <a:cxnLst>
                      <a:cxn ang="0">
                        <a:pos x="0" y="1136"/>
                      </a:cxn>
                      <a:cxn ang="0">
                        <a:pos x="0" y="0"/>
                      </a:cxn>
                      <a:cxn ang="0">
                        <a:pos x="297" y="0"/>
                      </a:cxn>
                      <a:cxn ang="0">
                        <a:pos x="424" y="28"/>
                      </a:cxn>
                      <a:cxn ang="0">
                        <a:pos x="494" y="131"/>
                      </a:cxn>
                      <a:cxn ang="0">
                        <a:pos x="521" y="315"/>
                      </a:cxn>
                      <a:cxn ang="0">
                        <a:pos x="500" y="478"/>
                      </a:cxn>
                      <a:cxn ang="0">
                        <a:pos x="444" y="590"/>
                      </a:cxn>
                      <a:cxn ang="0">
                        <a:pos x="381" y="635"/>
                      </a:cxn>
                      <a:cxn ang="0">
                        <a:pos x="428" y="677"/>
                      </a:cxn>
                      <a:cxn ang="0">
                        <a:pos x="456" y="737"/>
                      </a:cxn>
                      <a:cxn ang="0">
                        <a:pos x="481" y="807"/>
                      </a:cxn>
                      <a:cxn ang="0">
                        <a:pos x="568" y="1136"/>
                      </a:cxn>
                      <a:cxn ang="0">
                        <a:pos x="366" y="1136"/>
                      </a:cxn>
                      <a:cxn ang="0">
                        <a:pos x="271" y="789"/>
                      </a:cxn>
                      <a:cxn ang="0">
                        <a:pos x="239" y="701"/>
                      </a:cxn>
                      <a:cxn ang="0">
                        <a:pos x="195" y="675"/>
                      </a:cxn>
                      <a:cxn ang="0">
                        <a:pos x="179" y="675"/>
                      </a:cxn>
                      <a:cxn ang="0">
                        <a:pos x="179" y="1136"/>
                      </a:cxn>
                      <a:cxn ang="0">
                        <a:pos x="0" y="1136"/>
                      </a:cxn>
                      <a:cxn ang="0">
                        <a:pos x="179" y="460"/>
                      </a:cxn>
                      <a:cxn ang="0">
                        <a:pos x="255" y="460"/>
                      </a:cxn>
                      <a:cxn ang="0">
                        <a:pos x="302" y="445"/>
                      </a:cxn>
                      <a:cxn ang="0">
                        <a:pos x="331" y="409"/>
                      </a:cxn>
                      <a:cxn ang="0">
                        <a:pos x="342" y="343"/>
                      </a:cxn>
                      <a:cxn ang="0">
                        <a:pos x="324" y="259"/>
                      </a:cxn>
                      <a:cxn ang="0">
                        <a:pos x="258" y="229"/>
                      </a:cxn>
                      <a:cxn ang="0">
                        <a:pos x="179" y="229"/>
                      </a:cxn>
                      <a:cxn ang="0">
                        <a:pos x="179" y="460"/>
                      </a:cxn>
                    </a:cxnLst>
                    <a:rect l="0" t="0" r="r" b="b"/>
                    <a:pathLst>
                      <a:path w="568" h="1136">
                        <a:moveTo>
                          <a:pt x="0" y="1136"/>
                        </a:moveTo>
                        <a:cubicBezTo>
                          <a:pt x="0" y="757"/>
                          <a:pt x="0" y="379"/>
                          <a:pt x="0" y="0"/>
                        </a:cubicBezTo>
                        <a:cubicBezTo>
                          <a:pt x="99" y="0"/>
                          <a:pt x="199" y="0"/>
                          <a:pt x="297" y="0"/>
                        </a:cubicBezTo>
                        <a:cubicBezTo>
                          <a:pt x="353" y="0"/>
                          <a:pt x="395" y="9"/>
                          <a:pt x="424" y="28"/>
                        </a:cubicBezTo>
                        <a:cubicBezTo>
                          <a:pt x="453" y="46"/>
                          <a:pt x="477" y="80"/>
                          <a:pt x="494" y="131"/>
                        </a:cubicBezTo>
                        <a:cubicBezTo>
                          <a:pt x="512" y="181"/>
                          <a:pt x="521" y="243"/>
                          <a:pt x="521" y="315"/>
                        </a:cubicBezTo>
                        <a:cubicBezTo>
                          <a:pt x="521" y="378"/>
                          <a:pt x="514" y="432"/>
                          <a:pt x="500" y="478"/>
                        </a:cubicBezTo>
                        <a:cubicBezTo>
                          <a:pt x="487" y="524"/>
                          <a:pt x="468" y="561"/>
                          <a:pt x="444" y="590"/>
                        </a:cubicBezTo>
                        <a:cubicBezTo>
                          <a:pt x="429" y="608"/>
                          <a:pt x="408" y="623"/>
                          <a:pt x="381" y="635"/>
                        </a:cubicBezTo>
                        <a:cubicBezTo>
                          <a:pt x="403" y="650"/>
                          <a:pt x="418" y="663"/>
                          <a:pt x="428" y="677"/>
                        </a:cubicBezTo>
                        <a:cubicBezTo>
                          <a:pt x="434" y="687"/>
                          <a:pt x="444" y="707"/>
                          <a:pt x="456" y="737"/>
                        </a:cubicBezTo>
                        <a:cubicBezTo>
                          <a:pt x="468" y="767"/>
                          <a:pt x="477" y="791"/>
                          <a:pt x="481" y="807"/>
                        </a:cubicBezTo>
                        <a:cubicBezTo>
                          <a:pt x="510" y="917"/>
                          <a:pt x="540" y="1027"/>
                          <a:pt x="568" y="1136"/>
                        </a:cubicBezTo>
                        <a:cubicBezTo>
                          <a:pt x="501" y="1136"/>
                          <a:pt x="433" y="1136"/>
                          <a:pt x="366" y="1136"/>
                        </a:cubicBezTo>
                        <a:cubicBezTo>
                          <a:pt x="335" y="1020"/>
                          <a:pt x="302" y="905"/>
                          <a:pt x="271" y="789"/>
                        </a:cubicBezTo>
                        <a:cubicBezTo>
                          <a:pt x="259" y="744"/>
                          <a:pt x="248" y="715"/>
                          <a:pt x="239" y="701"/>
                        </a:cubicBezTo>
                        <a:cubicBezTo>
                          <a:pt x="226" y="683"/>
                          <a:pt x="211" y="675"/>
                          <a:pt x="195" y="675"/>
                        </a:cubicBezTo>
                        <a:cubicBezTo>
                          <a:pt x="190" y="675"/>
                          <a:pt x="185" y="675"/>
                          <a:pt x="179" y="675"/>
                        </a:cubicBezTo>
                        <a:cubicBezTo>
                          <a:pt x="179" y="829"/>
                          <a:pt x="179" y="982"/>
                          <a:pt x="179" y="1136"/>
                        </a:cubicBezTo>
                        <a:cubicBezTo>
                          <a:pt x="120" y="1136"/>
                          <a:pt x="60" y="1136"/>
                          <a:pt x="0" y="1136"/>
                        </a:cubicBezTo>
                        <a:close/>
                        <a:moveTo>
                          <a:pt x="179" y="460"/>
                        </a:moveTo>
                        <a:cubicBezTo>
                          <a:pt x="205" y="460"/>
                          <a:pt x="230" y="460"/>
                          <a:pt x="255" y="460"/>
                        </a:cubicBezTo>
                        <a:cubicBezTo>
                          <a:pt x="263" y="460"/>
                          <a:pt x="279" y="455"/>
                          <a:pt x="302" y="445"/>
                        </a:cubicBezTo>
                        <a:cubicBezTo>
                          <a:pt x="314" y="440"/>
                          <a:pt x="324" y="428"/>
                          <a:pt x="331" y="409"/>
                        </a:cubicBezTo>
                        <a:cubicBezTo>
                          <a:pt x="338" y="390"/>
                          <a:pt x="342" y="368"/>
                          <a:pt x="342" y="343"/>
                        </a:cubicBezTo>
                        <a:cubicBezTo>
                          <a:pt x="342" y="307"/>
                          <a:pt x="336" y="278"/>
                          <a:pt x="324" y="259"/>
                        </a:cubicBezTo>
                        <a:cubicBezTo>
                          <a:pt x="313" y="239"/>
                          <a:pt x="290" y="229"/>
                          <a:pt x="258" y="229"/>
                        </a:cubicBezTo>
                        <a:cubicBezTo>
                          <a:pt x="232" y="229"/>
                          <a:pt x="206" y="229"/>
                          <a:pt x="179" y="229"/>
                        </a:cubicBezTo>
                        <a:cubicBezTo>
                          <a:pt x="179" y="306"/>
                          <a:pt x="179" y="383"/>
                          <a:pt x="179" y="460"/>
                        </a:cubicBezTo>
                        <a:close/>
                      </a:path>
                    </a:pathLst>
                  </a:custGeom>
                  <a:solidFill>
                    <a:srgbClr val="008000"/>
                  </a:solidFill>
                  <a:ln w="0">
                    <a:solidFill>
                      <a:srgbClr val="000000"/>
                    </a:solidFill>
                    <a:prstDash val="solid"/>
                    <a:round/>
                    <a:headEnd/>
                    <a:tailEnd/>
                  </a:ln>
                </p:spPr>
                <p:txBody>
                  <a:bodyPr/>
                  <a:lstStyle/>
                  <a:p>
                    <a:endParaRPr lang="es-ES"/>
                  </a:p>
                </p:txBody>
              </p:sp>
              <p:sp>
                <p:nvSpPr>
                  <p:cNvPr id="22137" name="Freeform 7801"/>
                  <p:cNvSpPr>
                    <a:spLocks/>
                  </p:cNvSpPr>
                  <p:nvPr/>
                </p:nvSpPr>
                <p:spPr bwMode="auto">
                  <a:xfrm>
                    <a:off x="1801" y="2094"/>
                    <a:ext cx="16" cy="121"/>
                  </a:xfrm>
                  <a:custGeom>
                    <a:avLst/>
                    <a:gdLst/>
                    <a:ahLst/>
                    <a:cxnLst>
                      <a:cxn ang="0">
                        <a:pos x="0" y="0"/>
                      </a:cxn>
                      <a:cxn ang="0">
                        <a:pos x="179" y="0"/>
                      </a:cxn>
                      <a:cxn ang="0">
                        <a:pos x="179" y="1136"/>
                      </a:cxn>
                      <a:cxn ang="0">
                        <a:pos x="0" y="1136"/>
                      </a:cxn>
                      <a:cxn ang="0">
                        <a:pos x="0" y="0"/>
                      </a:cxn>
                    </a:cxnLst>
                    <a:rect l="0" t="0" r="r" b="b"/>
                    <a:pathLst>
                      <a:path w="179" h="1136">
                        <a:moveTo>
                          <a:pt x="0" y="0"/>
                        </a:moveTo>
                        <a:cubicBezTo>
                          <a:pt x="60" y="0"/>
                          <a:pt x="119" y="0"/>
                          <a:pt x="179" y="0"/>
                        </a:cubicBezTo>
                        <a:cubicBezTo>
                          <a:pt x="179" y="379"/>
                          <a:pt x="179" y="757"/>
                          <a:pt x="179" y="1136"/>
                        </a:cubicBezTo>
                        <a:cubicBezTo>
                          <a:pt x="119" y="1136"/>
                          <a:pt x="60" y="1136"/>
                          <a:pt x="0" y="1136"/>
                        </a:cubicBezTo>
                        <a:cubicBezTo>
                          <a:pt x="0" y="757"/>
                          <a:pt x="0" y="379"/>
                          <a:pt x="0" y="0"/>
                        </a:cubicBezTo>
                      </a:path>
                    </a:pathLst>
                  </a:custGeom>
                  <a:solidFill>
                    <a:srgbClr val="008000"/>
                  </a:solidFill>
                  <a:ln w="0">
                    <a:solidFill>
                      <a:srgbClr val="000000"/>
                    </a:solidFill>
                    <a:prstDash val="solid"/>
                    <a:round/>
                    <a:headEnd/>
                    <a:tailEnd/>
                  </a:ln>
                </p:spPr>
                <p:txBody>
                  <a:bodyPr/>
                  <a:lstStyle/>
                  <a:p>
                    <a:endParaRPr lang="es-ES"/>
                  </a:p>
                </p:txBody>
              </p:sp>
              <p:sp>
                <p:nvSpPr>
                  <p:cNvPr id="22138" name="Freeform 7802"/>
                  <p:cNvSpPr>
                    <a:spLocks/>
                  </p:cNvSpPr>
                  <p:nvPr/>
                </p:nvSpPr>
                <p:spPr bwMode="auto">
                  <a:xfrm>
                    <a:off x="1834" y="2094"/>
                    <a:ext cx="49" cy="121"/>
                  </a:xfrm>
                  <a:custGeom>
                    <a:avLst/>
                    <a:gdLst/>
                    <a:ahLst/>
                    <a:cxnLst>
                      <a:cxn ang="0">
                        <a:pos x="0" y="0"/>
                      </a:cxn>
                      <a:cxn ang="0">
                        <a:pos x="167" y="0"/>
                      </a:cxn>
                      <a:cxn ang="0">
                        <a:pos x="384" y="629"/>
                      </a:cxn>
                      <a:cxn ang="0">
                        <a:pos x="384" y="0"/>
                      </a:cxn>
                      <a:cxn ang="0">
                        <a:pos x="552" y="0"/>
                      </a:cxn>
                      <a:cxn ang="0">
                        <a:pos x="552" y="1136"/>
                      </a:cxn>
                      <a:cxn ang="0">
                        <a:pos x="384" y="1136"/>
                      </a:cxn>
                      <a:cxn ang="0">
                        <a:pos x="168" y="513"/>
                      </a:cxn>
                      <a:cxn ang="0">
                        <a:pos x="168" y="1136"/>
                      </a:cxn>
                      <a:cxn ang="0">
                        <a:pos x="0" y="1136"/>
                      </a:cxn>
                      <a:cxn ang="0">
                        <a:pos x="0" y="0"/>
                      </a:cxn>
                    </a:cxnLst>
                    <a:rect l="0" t="0" r="r" b="b"/>
                    <a:pathLst>
                      <a:path w="552" h="1136">
                        <a:moveTo>
                          <a:pt x="0" y="0"/>
                        </a:moveTo>
                        <a:cubicBezTo>
                          <a:pt x="55" y="0"/>
                          <a:pt x="111" y="0"/>
                          <a:pt x="167" y="0"/>
                        </a:cubicBezTo>
                        <a:cubicBezTo>
                          <a:pt x="238" y="210"/>
                          <a:pt x="313" y="419"/>
                          <a:pt x="384" y="629"/>
                        </a:cubicBezTo>
                        <a:cubicBezTo>
                          <a:pt x="384" y="419"/>
                          <a:pt x="384" y="210"/>
                          <a:pt x="384" y="0"/>
                        </a:cubicBezTo>
                        <a:cubicBezTo>
                          <a:pt x="440" y="0"/>
                          <a:pt x="496" y="0"/>
                          <a:pt x="552" y="0"/>
                        </a:cubicBezTo>
                        <a:cubicBezTo>
                          <a:pt x="552" y="379"/>
                          <a:pt x="552" y="757"/>
                          <a:pt x="552" y="1136"/>
                        </a:cubicBezTo>
                        <a:cubicBezTo>
                          <a:pt x="496" y="1136"/>
                          <a:pt x="440" y="1136"/>
                          <a:pt x="384" y="1136"/>
                        </a:cubicBezTo>
                        <a:cubicBezTo>
                          <a:pt x="313" y="928"/>
                          <a:pt x="238" y="721"/>
                          <a:pt x="168" y="513"/>
                        </a:cubicBezTo>
                        <a:cubicBezTo>
                          <a:pt x="168" y="721"/>
                          <a:pt x="168" y="928"/>
                          <a:pt x="168" y="1136"/>
                        </a:cubicBezTo>
                        <a:cubicBezTo>
                          <a:pt x="112" y="1136"/>
                          <a:pt x="56" y="1136"/>
                          <a:pt x="0" y="1136"/>
                        </a:cubicBezTo>
                        <a:cubicBezTo>
                          <a:pt x="0" y="757"/>
                          <a:pt x="0" y="379"/>
                          <a:pt x="0" y="0"/>
                        </a:cubicBezTo>
                      </a:path>
                    </a:pathLst>
                  </a:custGeom>
                  <a:solidFill>
                    <a:srgbClr val="008000"/>
                  </a:solidFill>
                  <a:ln w="0">
                    <a:solidFill>
                      <a:srgbClr val="000000"/>
                    </a:solidFill>
                    <a:prstDash val="solid"/>
                    <a:round/>
                    <a:headEnd/>
                    <a:tailEnd/>
                  </a:ln>
                </p:spPr>
                <p:txBody>
                  <a:bodyPr/>
                  <a:lstStyle/>
                  <a:p>
                    <a:endParaRPr lang="es-ES"/>
                  </a:p>
                </p:txBody>
              </p:sp>
              <p:sp>
                <p:nvSpPr>
                  <p:cNvPr id="22139" name="Freeform 7803"/>
                  <p:cNvSpPr>
                    <a:spLocks/>
                  </p:cNvSpPr>
                  <p:nvPr/>
                </p:nvSpPr>
                <p:spPr bwMode="auto">
                  <a:xfrm>
                    <a:off x="1904" y="2092"/>
                    <a:ext cx="50" cy="125"/>
                  </a:xfrm>
                  <a:custGeom>
                    <a:avLst/>
                    <a:gdLst/>
                    <a:ahLst/>
                    <a:cxnLst>
                      <a:cxn ang="0">
                        <a:pos x="405" y="691"/>
                      </a:cxn>
                      <a:cxn ang="0">
                        <a:pos x="561" y="784"/>
                      </a:cxn>
                      <a:cxn ang="0">
                        <a:pos x="511" y="1000"/>
                      </a:cxn>
                      <a:cxn ang="0">
                        <a:pos x="427" y="1131"/>
                      </a:cxn>
                      <a:cxn ang="0">
                        <a:pos x="299" y="1175"/>
                      </a:cxn>
                      <a:cxn ang="0">
                        <a:pos x="146" y="1122"/>
                      </a:cxn>
                      <a:cxn ang="0">
                        <a:pos x="43" y="933"/>
                      </a:cxn>
                      <a:cxn ang="0">
                        <a:pos x="0" y="586"/>
                      </a:cxn>
                      <a:cxn ang="0">
                        <a:pos x="76" y="152"/>
                      </a:cxn>
                      <a:cxn ang="0">
                        <a:pos x="291" y="0"/>
                      </a:cxn>
                      <a:cxn ang="0">
                        <a:pos x="463" y="87"/>
                      </a:cxn>
                      <a:cxn ang="0">
                        <a:pos x="555" y="354"/>
                      </a:cxn>
                      <a:cxn ang="0">
                        <a:pos x="398" y="423"/>
                      </a:cxn>
                      <a:cxn ang="0">
                        <a:pos x="381" y="347"/>
                      </a:cxn>
                      <a:cxn ang="0">
                        <a:pos x="344" y="285"/>
                      </a:cxn>
                      <a:cxn ang="0">
                        <a:pos x="296" y="263"/>
                      </a:cxn>
                      <a:cxn ang="0">
                        <a:pos x="203" y="359"/>
                      </a:cxn>
                      <a:cxn ang="0">
                        <a:pos x="178" y="583"/>
                      </a:cxn>
                      <a:cxn ang="0">
                        <a:pos x="208" y="842"/>
                      </a:cxn>
                      <a:cxn ang="0">
                        <a:pos x="289" y="912"/>
                      </a:cxn>
                      <a:cxn ang="0">
                        <a:pos x="367" y="855"/>
                      </a:cxn>
                      <a:cxn ang="0">
                        <a:pos x="405" y="691"/>
                      </a:cxn>
                    </a:cxnLst>
                    <a:rect l="0" t="0" r="r" b="b"/>
                    <a:pathLst>
                      <a:path w="561" h="1175">
                        <a:moveTo>
                          <a:pt x="405" y="691"/>
                        </a:moveTo>
                        <a:cubicBezTo>
                          <a:pt x="456" y="722"/>
                          <a:pt x="509" y="753"/>
                          <a:pt x="561" y="784"/>
                        </a:cubicBezTo>
                        <a:cubicBezTo>
                          <a:pt x="551" y="870"/>
                          <a:pt x="533" y="942"/>
                          <a:pt x="511" y="1000"/>
                        </a:cubicBezTo>
                        <a:cubicBezTo>
                          <a:pt x="489" y="1059"/>
                          <a:pt x="461" y="1102"/>
                          <a:pt x="427" y="1131"/>
                        </a:cubicBezTo>
                        <a:cubicBezTo>
                          <a:pt x="394" y="1161"/>
                          <a:pt x="351" y="1175"/>
                          <a:pt x="299" y="1175"/>
                        </a:cubicBezTo>
                        <a:cubicBezTo>
                          <a:pt x="237" y="1175"/>
                          <a:pt x="185" y="1158"/>
                          <a:pt x="146" y="1122"/>
                        </a:cubicBezTo>
                        <a:cubicBezTo>
                          <a:pt x="107" y="1086"/>
                          <a:pt x="71" y="1024"/>
                          <a:pt x="43" y="933"/>
                        </a:cubicBezTo>
                        <a:cubicBezTo>
                          <a:pt x="15" y="842"/>
                          <a:pt x="0" y="727"/>
                          <a:pt x="0" y="586"/>
                        </a:cubicBezTo>
                        <a:cubicBezTo>
                          <a:pt x="0" y="397"/>
                          <a:pt x="26" y="254"/>
                          <a:pt x="76" y="152"/>
                        </a:cubicBezTo>
                        <a:cubicBezTo>
                          <a:pt x="126" y="50"/>
                          <a:pt x="198" y="0"/>
                          <a:pt x="291" y="0"/>
                        </a:cubicBezTo>
                        <a:cubicBezTo>
                          <a:pt x="364" y="0"/>
                          <a:pt x="422" y="29"/>
                          <a:pt x="463" y="87"/>
                        </a:cubicBezTo>
                        <a:cubicBezTo>
                          <a:pt x="504" y="146"/>
                          <a:pt x="536" y="234"/>
                          <a:pt x="555" y="354"/>
                        </a:cubicBezTo>
                        <a:cubicBezTo>
                          <a:pt x="503" y="377"/>
                          <a:pt x="450" y="399"/>
                          <a:pt x="398" y="423"/>
                        </a:cubicBezTo>
                        <a:cubicBezTo>
                          <a:pt x="393" y="388"/>
                          <a:pt x="386" y="363"/>
                          <a:pt x="381" y="347"/>
                        </a:cubicBezTo>
                        <a:cubicBezTo>
                          <a:pt x="371" y="320"/>
                          <a:pt x="358" y="300"/>
                          <a:pt x="344" y="285"/>
                        </a:cubicBezTo>
                        <a:cubicBezTo>
                          <a:pt x="330" y="270"/>
                          <a:pt x="313" y="263"/>
                          <a:pt x="296" y="263"/>
                        </a:cubicBezTo>
                        <a:cubicBezTo>
                          <a:pt x="255" y="263"/>
                          <a:pt x="224" y="295"/>
                          <a:pt x="203" y="359"/>
                        </a:cubicBezTo>
                        <a:cubicBezTo>
                          <a:pt x="187" y="407"/>
                          <a:pt x="178" y="482"/>
                          <a:pt x="178" y="583"/>
                        </a:cubicBezTo>
                        <a:cubicBezTo>
                          <a:pt x="178" y="710"/>
                          <a:pt x="188" y="796"/>
                          <a:pt x="208" y="842"/>
                        </a:cubicBezTo>
                        <a:cubicBezTo>
                          <a:pt x="226" y="889"/>
                          <a:pt x="254" y="912"/>
                          <a:pt x="289" y="912"/>
                        </a:cubicBezTo>
                        <a:cubicBezTo>
                          <a:pt x="324" y="912"/>
                          <a:pt x="349" y="893"/>
                          <a:pt x="367" y="855"/>
                        </a:cubicBezTo>
                        <a:cubicBezTo>
                          <a:pt x="384" y="817"/>
                          <a:pt x="397" y="763"/>
                          <a:pt x="405" y="691"/>
                        </a:cubicBezTo>
                      </a:path>
                    </a:pathLst>
                  </a:custGeom>
                  <a:solidFill>
                    <a:srgbClr val="008000"/>
                  </a:solidFill>
                  <a:ln w="0">
                    <a:solidFill>
                      <a:srgbClr val="000000"/>
                    </a:solidFill>
                    <a:prstDash val="solid"/>
                    <a:round/>
                    <a:headEnd/>
                    <a:tailEnd/>
                  </a:ln>
                </p:spPr>
                <p:txBody>
                  <a:bodyPr/>
                  <a:lstStyle/>
                  <a:p>
                    <a:endParaRPr lang="es-ES"/>
                  </a:p>
                </p:txBody>
              </p:sp>
              <p:sp>
                <p:nvSpPr>
                  <p:cNvPr id="22140" name="Freeform 7804"/>
                  <p:cNvSpPr>
                    <a:spLocks/>
                  </p:cNvSpPr>
                  <p:nvPr/>
                </p:nvSpPr>
                <p:spPr bwMode="auto">
                  <a:xfrm>
                    <a:off x="1974" y="2094"/>
                    <a:ext cx="16" cy="121"/>
                  </a:xfrm>
                  <a:custGeom>
                    <a:avLst/>
                    <a:gdLst/>
                    <a:ahLst/>
                    <a:cxnLst>
                      <a:cxn ang="0">
                        <a:pos x="0" y="0"/>
                      </a:cxn>
                      <a:cxn ang="0">
                        <a:pos x="179" y="0"/>
                      </a:cxn>
                      <a:cxn ang="0">
                        <a:pos x="179" y="1136"/>
                      </a:cxn>
                      <a:cxn ang="0">
                        <a:pos x="0" y="1136"/>
                      </a:cxn>
                      <a:cxn ang="0">
                        <a:pos x="0" y="0"/>
                      </a:cxn>
                    </a:cxnLst>
                    <a:rect l="0" t="0" r="r" b="b"/>
                    <a:pathLst>
                      <a:path w="179" h="1136">
                        <a:moveTo>
                          <a:pt x="0" y="0"/>
                        </a:moveTo>
                        <a:cubicBezTo>
                          <a:pt x="60" y="0"/>
                          <a:pt x="119" y="0"/>
                          <a:pt x="179" y="0"/>
                        </a:cubicBezTo>
                        <a:cubicBezTo>
                          <a:pt x="179" y="379"/>
                          <a:pt x="179" y="757"/>
                          <a:pt x="179" y="1136"/>
                        </a:cubicBezTo>
                        <a:cubicBezTo>
                          <a:pt x="119" y="1136"/>
                          <a:pt x="60" y="1136"/>
                          <a:pt x="0" y="1136"/>
                        </a:cubicBezTo>
                        <a:cubicBezTo>
                          <a:pt x="0" y="757"/>
                          <a:pt x="0" y="379"/>
                          <a:pt x="0" y="0"/>
                        </a:cubicBezTo>
                      </a:path>
                    </a:pathLst>
                  </a:custGeom>
                  <a:solidFill>
                    <a:srgbClr val="008000"/>
                  </a:solidFill>
                  <a:ln w="0">
                    <a:solidFill>
                      <a:srgbClr val="000000"/>
                    </a:solidFill>
                    <a:prstDash val="solid"/>
                    <a:round/>
                    <a:headEnd/>
                    <a:tailEnd/>
                  </a:ln>
                </p:spPr>
                <p:txBody>
                  <a:bodyPr/>
                  <a:lstStyle/>
                  <a:p>
                    <a:endParaRPr lang="es-ES"/>
                  </a:p>
                </p:txBody>
              </p:sp>
              <p:sp>
                <p:nvSpPr>
                  <p:cNvPr id="22141" name="Freeform 7805"/>
                  <p:cNvSpPr>
                    <a:spLocks noEditPoints="1"/>
                  </p:cNvSpPr>
                  <p:nvPr/>
                </p:nvSpPr>
                <p:spPr bwMode="auto">
                  <a:xfrm>
                    <a:off x="2007" y="2094"/>
                    <a:ext cx="43" cy="121"/>
                  </a:xfrm>
                  <a:custGeom>
                    <a:avLst/>
                    <a:gdLst/>
                    <a:ahLst/>
                    <a:cxnLst>
                      <a:cxn ang="0">
                        <a:pos x="0" y="0"/>
                      </a:cxn>
                      <a:cxn ang="0">
                        <a:pos x="297" y="0"/>
                      </a:cxn>
                      <a:cxn ang="0">
                        <a:pos x="442" y="91"/>
                      </a:cxn>
                      <a:cxn ang="0">
                        <a:pos x="490" y="349"/>
                      </a:cxn>
                      <a:cxn ang="0">
                        <a:pos x="438" y="618"/>
                      </a:cxn>
                      <a:cxn ang="0">
                        <a:pos x="277" y="715"/>
                      </a:cxn>
                      <a:cxn ang="0">
                        <a:pos x="180" y="715"/>
                      </a:cxn>
                      <a:cxn ang="0">
                        <a:pos x="180" y="1136"/>
                      </a:cxn>
                      <a:cxn ang="0">
                        <a:pos x="0" y="1136"/>
                      </a:cxn>
                      <a:cxn ang="0">
                        <a:pos x="0" y="0"/>
                      </a:cxn>
                      <a:cxn ang="0">
                        <a:pos x="180" y="484"/>
                      </a:cxn>
                      <a:cxn ang="0">
                        <a:pos x="223" y="484"/>
                      </a:cxn>
                      <a:cxn ang="0">
                        <a:pos x="296" y="449"/>
                      </a:cxn>
                      <a:cxn ang="0">
                        <a:pos x="316" y="359"/>
                      </a:cxn>
                      <a:cxn ang="0">
                        <a:pos x="298" y="268"/>
                      </a:cxn>
                      <a:cxn ang="0">
                        <a:pos x="230" y="231"/>
                      </a:cxn>
                      <a:cxn ang="0">
                        <a:pos x="180" y="231"/>
                      </a:cxn>
                      <a:cxn ang="0">
                        <a:pos x="180" y="484"/>
                      </a:cxn>
                    </a:cxnLst>
                    <a:rect l="0" t="0" r="r" b="b"/>
                    <a:pathLst>
                      <a:path w="490" h="1136">
                        <a:moveTo>
                          <a:pt x="0" y="0"/>
                        </a:moveTo>
                        <a:cubicBezTo>
                          <a:pt x="99" y="0"/>
                          <a:pt x="198" y="0"/>
                          <a:pt x="297" y="0"/>
                        </a:cubicBezTo>
                        <a:cubicBezTo>
                          <a:pt x="361" y="0"/>
                          <a:pt x="410" y="30"/>
                          <a:pt x="442" y="91"/>
                        </a:cubicBezTo>
                        <a:cubicBezTo>
                          <a:pt x="473" y="151"/>
                          <a:pt x="490" y="237"/>
                          <a:pt x="490" y="349"/>
                        </a:cubicBezTo>
                        <a:cubicBezTo>
                          <a:pt x="490" y="463"/>
                          <a:pt x="472" y="553"/>
                          <a:pt x="438" y="618"/>
                        </a:cubicBezTo>
                        <a:cubicBezTo>
                          <a:pt x="403" y="682"/>
                          <a:pt x="349" y="715"/>
                          <a:pt x="277" y="715"/>
                        </a:cubicBezTo>
                        <a:cubicBezTo>
                          <a:pt x="245" y="715"/>
                          <a:pt x="212" y="715"/>
                          <a:pt x="180" y="715"/>
                        </a:cubicBezTo>
                        <a:cubicBezTo>
                          <a:pt x="180" y="855"/>
                          <a:pt x="180" y="996"/>
                          <a:pt x="180" y="1136"/>
                        </a:cubicBezTo>
                        <a:cubicBezTo>
                          <a:pt x="120" y="1136"/>
                          <a:pt x="60" y="1136"/>
                          <a:pt x="0" y="1136"/>
                        </a:cubicBezTo>
                        <a:cubicBezTo>
                          <a:pt x="0" y="757"/>
                          <a:pt x="0" y="379"/>
                          <a:pt x="0" y="0"/>
                        </a:cubicBezTo>
                        <a:close/>
                        <a:moveTo>
                          <a:pt x="180" y="484"/>
                        </a:moveTo>
                        <a:cubicBezTo>
                          <a:pt x="194" y="484"/>
                          <a:pt x="209" y="484"/>
                          <a:pt x="223" y="484"/>
                        </a:cubicBezTo>
                        <a:cubicBezTo>
                          <a:pt x="257" y="484"/>
                          <a:pt x="282" y="473"/>
                          <a:pt x="296" y="449"/>
                        </a:cubicBezTo>
                        <a:cubicBezTo>
                          <a:pt x="309" y="425"/>
                          <a:pt x="316" y="395"/>
                          <a:pt x="316" y="359"/>
                        </a:cubicBezTo>
                        <a:cubicBezTo>
                          <a:pt x="316" y="323"/>
                          <a:pt x="310" y="293"/>
                          <a:pt x="298" y="268"/>
                        </a:cubicBezTo>
                        <a:cubicBezTo>
                          <a:pt x="286" y="243"/>
                          <a:pt x="264" y="231"/>
                          <a:pt x="230" y="231"/>
                        </a:cubicBezTo>
                        <a:cubicBezTo>
                          <a:pt x="213" y="231"/>
                          <a:pt x="197" y="231"/>
                          <a:pt x="180" y="231"/>
                        </a:cubicBezTo>
                        <a:cubicBezTo>
                          <a:pt x="180" y="315"/>
                          <a:pt x="180" y="400"/>
                          <a:pt x="180" y="484"/>
                        </a:cubicBezTo>
                        <a:close/>
                      </a:path>
                    </a:pathLst>
                  </a:custGeom>
                  <a:solidFill>
                    <a:srgbClr val="008000"/>
                  </a:solidFill>
                  <a:ln w="0">
                    <a:solidFill>
                      <a:srgbClr val="000000"/>
                    </a:solidFill>
                    <a:prstDash val="solid"/>
                    <a:round/>
                    <a:headEnd/>
                    <a:tailEnd/>
                  </a:ln>
                </p:spPr>
                <p:txBody>
                  <a:bodyPr/>
                  <a:lstStyle/>
                  <a:p>
                    <a:endParaRPr lang="es-ES"/>
                  </a:p>
                </p:txBody>
              </p:sp>
              <p:sp>
                <p:nvSpPr>
                  <p:cNvPr id="22142" name="Freeform 7806"/>
                  <p:cNvSpPr>
                    <a:spLocks noEditPoints="1"/>
                  </p:cNvSpPr>
                  <p:nvPr/>
                </p:nvSpPr>
                <p:spPr bwMode="auto">
                  <a:xfrm>
                    <a:off x="2057" y="2094"/>
                    <a:ext cx="56" cy="121"/>
                  </a:xfrm>
                  <a:custGeom>
                    <a:avLst/>
                    <a:gdLst/>
                    <a:ahLst/>
                    <a:cxnLst>
                      <a:cxn ang="0">
                        <a:pos x="412" y="949"/>
                      </a:cxn>
                      <a:cxn ang="0">
                        <a:pos x="209" y="949"/>
                      </a:cxn>
                      <a:cxn ang="0">
                        <a:pos x="182" y="1136"/>
                      </a:cxn>
                      <a:cxn ang="0">
                        <a:pos x="0" y="1136"/>
                      </a:cxn>
                      <a:cxn ang="0">
                        <a:pos x="217" y="0"/>
                      </a:cxn>
                      <a:cxn ang="0">
                        <a:pos x="411" y="0"/>
                      </a:cxn>
                      <a:cxn ang="0">
                        <a:pos x="628" y="1136"/>
                      </a:cxn>
                      <a:cxn ang="0">
                        <a:pos x="441" y="1136"/>
                      </a:cxn>
                      <a:cxn ang="0">
                        <a:pos x="412" y="949"/>
                      </a:cxn>
                      <a:cxn ang="0">
                        <a:pos x="375" y="703"/>
                      </a:cxn>
                      <a:cxn ang="0">
                        <a:pos x="311" y="294"/>
                      </a:cxn>
                      <a:cxn ang="0">
                        <a:pos x="249" y="703"/>
                      </a:cxn>
                      <a:cxn ang="0">
                        <a:pos x="375" y="703"/>
                      </a:cxn>
                    </a:cxnLst>
                    <a:rect l="0" t="0" r="r" b="b"/>
                    <a:pathLst>
                      <a:path w="628" h="1136">
                        <a:moveTo>
                          <a:pt x="412" y="949"/>
                        </a:moveTo>
                        <a:cubicBezTo>
                          <a:pt x="345" y="949"/>
                          <a:pt x="277" y="949"/>
                          <a:pt x="209" y="949"/>
                        </a:cubicBezTo>
                        <a:cubicBezTo>
                          <a:pt x="200" y="1011"/>
                          <a:pt x="191" y="1074"/>
                          <a:pt x="182" y="1136"/>
                        </a:cubicBezTo>
                        <a:cubicBezTo>
                          <a:pt x="121" y="1136"/>
                          <a:pt x="60" y="1136"/>
                          <a:pt x="0" y="1136"/>
                        </a:cubicBezTo>
                        <a:cubicBezTo>
                          <a:pt x="71" y="757"/>
                          <a:pt x="146" y="379"/>
                          <a:pt x="217" y="0"/>
                        </a:cubicBezTo>
                        <a:cubicBezTo>
                          <a:pt x="281" y="0"/>
                          <a:pt x="346" y="0"/>
                          <a:pt x="411" y="0"/>
                        </a:cubicBezTo>
                        <a:cubicBezTo>
                          <a:pt x="482" y="379"/>
                          <a:pt x="557" y="757"/>
                          <a:pt x="628" y="1136"/>
                        </a:cubicBezTo>
                        <a:cubicBezTo>
                          <a:pt x="566" y="1136"/>
                          <a:pt x="503" y="1136"/>
                          <a:pt x="441" y="1136"/>
                        </a:cubicBezTo>
                        <a:cubicBezTo>
                          <a:pt x="432" y="1074"/>
                          <a:pt x="422" y="1011"/>
                          <a:pt x="412" y="949"/>
                        </a:cubicBezTo>
                        <a:close/>
                        <a:moveTo>
                          <a:pt x="375" y="703"/>
                        </a:moveTo>
                        <a:cubicBezTo>
                          <a:pt x="354" y="567"/>
                          <a:pt x="332" y="430"/>
                          <a:pt x="311" y="294"/>
                        </a:cubicBezTo>
                        <a:cubicBezTo>
                          <a:pt x="291" y="430"/>
                          <a:pt x="269" y="567"/>
                          <a:pt x="249" y="703"/>
                        </a:cubicBezTo>
                        <a:cubicBezTo>
                          <a:pt x="291" y="703"/>
                          <a:pt x="333" y="703"/>
                          <a:pt x="375" y="703"/>
                        </a:cubicBezTo>
                        <a:close/>
                      </a:path>
                    </a:pathLst>
                  </a:custGeom>
                  <a:solidFill>
                    <a:srgbClr val="008000"/>
                  </a:solidFill>
                  <a:ln w="0">
                    <a:solidFill>
                      <a:srgbClr val="000000"/>
                    </a:solidFill>
                    <a:prstDash val="solid"/>
                    <a:round/>
                    <a:headEnd/>
                    <a:tailEnd/>
                  </a:ln>
                </p:spPr>
                <p:txBody>
                  <a:bodyPr/>
                  <a:lstStyle/>
                  <a:p>
                    <a:endParaRPr lang="es-ES"/>
                  </a:p>
                </p:txBody>
              </p:sp>
              <p:sp>
                <p:nvSpPr>
                  <p:cNvPr id="22143" name="Freeform 7807"/>
                  <p:cNvSpPr>
                    <a:spLocks/>
                  </p:cNvSpPr>
                  <p:nvPr/>
                </p:nvSpPr>
                <p:spPr bwMode="auto">
                  <a:xfrm>
                    <a:off x="2129" y="2094"/>
                    <a:ext cx="41" cy="121"/>
                  </a:xfrm>
                  <a:custGeom>
                    <a:avLst/>
                    <a:gdLst/>
                    <a:ahLst/>
                    <a:cxnLst>
                      <a:cxn ang="0">
                        <a:pos x="0" y="0"/>
                      </a:cxn>
                      <a:cxn ang="0">
                        <a:pos x="178" y="0"/>
                      </a:cxn>
                      <a:cxn ang="0">
                        <a:pos x="178" y="856"/>
                      </a:cxn>
                      <a:cxn ang="0">
                        <a:pos x="456" y="856"/>
                      </a:cxn>
                      <a:cxn ang="0">
                        <a:pos x="456" y="1136"/>
                      </a:cxn>
                      <a:cxn ang="0">
                        <a:pos x="0" y="1136"/>
                      </a:cxn>
                      <a:cxn ang="0">
                        <a:pos x="0" y="0"/>
                      </a:cxn>
                    </a:cxnLst>
                    <a:rect l="0" t="0" r="r" b="b"/>
                    <a:pathLst>
                      <a:path w="456" h="1136">
                        <a:moveTo>
                          <a:pt x="0" y="0"/>
                        </a:moveTo>
                        <a:cubicBezTo>
                          <a:pt x="59" y="0"/>
                          <a:pt x="119" y="0"/>
                          <a:pt x="178" y="0"/>
                        </a:cubicBezTo>
                        <a:cubicBezTo>
                          <a:pt x="178" y="285"/>
                          <a:pt x="178" y="571"/>
                          <a:pt x="178" y="856"/>
                        </a:cubicBezTo>
                        <a:cubicBezTo>
                          <a:pt x="271" y="856"/>
                          <a:pt x="364" y="856"/>
                          <a:pt x="456" y="856"/>
                        </a:cubicBezTo>
                        <a:cubicBezTo>
                          <a:pt x="456" y="950"/>
                          <a:pt x="456" y="1043"/>
                          <a:pt x="456" y="1136"/>
                        </a:cubicBezTo>
                        <a:cubicBezTo>
                          <a:pt x="304" y="1136"/>
                          <a:pt x="152" y="1136"/>
                          <a:pt x="0" y="1136"/>
                        </a:cubicBezTo>
                        <a:cubicBezTo>
                          <a:pt x="0" y="757"/>
                          <a:pt x="0" y="379"/>
                          <a:pt x="0" y="0"/>
                        </a:cubicBezTo>
                      </a:path>
                    </a:pathLst>
                  </a:custGeom>
                  <a:solidFill>
                    <a:srgbClr val="008000"/>
                  </a:solidFill>
                  <a:ln w="0">
                    <a:solidFill>
                      <a:srgbClr val="000000"/>
                    </a:solidFill>
                    <a:prstDash val="solid"/>
                    <a:round/>
                    <a:headEnd/>
                    <a:tailEnd/>
                  </a:ln>
                </p:spPr>
                <p:txBody>
                  <a:bodyPr/>
                  <a:lstStyle/>
                  <a:p>
                    <a:endParaRPr lang="es-ES"/>
                  </a:p>
                </p:txBody>
              </p:sp>
              <p:sp>
                <p:nvSpPr>
                  <p:cNvPr id="22144" name="Freeform 7808"/>
                  <p:cNvSpPr>
                    <a:spLocks/>
                  </p:cNvSpPr>
                  <p:nvPr/>
                </p:nvSpPr>
                <p:spPr bwMode="auto">
                  <a:xfrm>
                    <a:off x="2187" y="2094"/>
                    <a:ext cx="43" cy="121"/>
                  </a:xfrm>
                  <a:custGeom>
                    <a:avLst/>
                    <a:gdLst/>
                    <a:ahLst/>
                    <a:cxnLst>
                      <a:cxn ang="0">
                        <a:pos x="0" y="0"/>
                      </a:cxn>
                      <a:cxn ang="0">
                        <a:pos x="478" y="0"/>
                      </a:cxn>
                      <a:cxn ang="0">
                        <a:pos x="478" y="242"/>
                      </a:cxn>
                      <a:cxn ang="0">
                        <a:pos x="178" y="242"/>
                      </a:cxn>
                      <a:cxn ang="0">
                        <a:pos x="178" y="423"/>
                      </a:cxn>
                      <a:cxn ang="0">
                        <a:pos x="456" y="423"/>
                      </a:cxn>
                      <a:cxn ang="0">
                        <a:pos x="456" y="655"/>
                      </a:cxn>
                      <a:cxn ang="0">
                        <a:pos x="178" y="655"/>
                      </a:cxn>
                      <a:cxn ang="0">
                        <a:pos x="178" y="879"/>
                      </a:cxn>
                      <a:cxn ang="0">
                        <a:pos x="486" y="879"/>
                      </a:cxn>
                      <a:cxn ang="0">
                        <a:pos x="486" y="1136"/>
                      </a:cxn>
                      <a:cxn ang="0">
                        <a:pos x="0" y="1136"/>
                      </a:cxn>
                      <a:cxn ang="0">
                        <a:pos x="0" y="0"/>
                      </a:cxn>
                    </a:cxnLst>
                    <a:rect l="0" t="0" r="r" b="b"/>
                    <a:pathLst>
                      <a:path w="486" h="1136">
                        <a:moveTo>
                          <a:pt x="0" y="0"/>
                        </a:moveTo>
                        <a:cubicBezTo>
                          <a:pt x="159" y="0"/>
                          <a:pt x="318" y="0"/>
                          <a:pt x="478" y="0"/>
                        </a:cubicBezTo>
                        <a:cubicBezTo>
                          <a:pt x="478" y="81"/>
                          <a:pt x="478" y="162"/>
                          <a:pt x="478" y="242"/>
                        </a:cubicBezTo>
                        <a:cubicBezTo>
                          <a:pt x="378" y="242"/>
                          <a:pt x="278" y="242"/>
                          <a:pt x="178" y="242"/>
                        </a:cubicBezTo>
                        <a:cubicBezTo>
                          <a:pt x="178" y="303"/>
                          <a:pt x="178" y="363"/>
                          <a:pt x="178" y="423"/>
                        </a:cubicBezTo>
                        <a:cubicBezTo>
                          <a:pt x="271" y="423"/>
                          <a:pt x="363" y="423"/>
                          <a:pt x="456" y="423"/>
                        </a:cubicBezTo>
                        <a:cubicBezTo>
                          <a:pt x="456" y="500"/>
                          <a:pt x="456" y="578"/>
                          <a:pt x="456" y="655"/>
                        </a:cubicBezTo>
                        <a:cubicBezTo>
                          <a:pt x="363" y="655"/>
                          <a:pt x="271" y="655"/>
                          <a:pt x="178" y="655"/>
                        </a:cubicBezTo>
                        <a:cubicBezTo>
                          <a:pt x="178" y="729"/>
                          <a:pt x="178" y="804"/>
                          <a:pt x="178" y="879"/>
                        </a:cubicBezTo>
                        <a:cubicBezTo>
                          <a:pt x="281" y="879"/>
                          <a:pt x="384" y="879"/>
                          <a:pt x="486" y="879"/>
                        </a:cubicBezTo>
                        <a:cubicBezTo>
                          <a:pt x="486" y="965"/>
                          <a:pt x="486" y="1050"/>
                          <a:pt x="486" y="1136"/>
                        </a:cubicBezTo>
                        <a:cubicBezTo>
                          <a:pt x="324" y="1136"/>
                          <a:pt x="162" y="1136"/>
                          <a:pt x="0" y="1136"/>
                        </a:cubicBezTo>
                        <a:cubicBezTo>
                          <a:pt x="0" y="757"/>
                          <a:pt x="0" y="379"/>
                          <a:pt x="0" y="0"/>
                        </a:cubicBezTo>
                      </a:path>
                    </a:pathLst>
                  </a:custGeom>
                  <a:solidFill>
                    <a:srgbClr val="008000"/>
                  </a:solidFill>
                  <a:ln w="0">
                    <a:solidFill>
                      <a:srgbClr val="000000"/>
                    </a:solidFill>
                    <a:prstDash val="solid"/>
                    <a:round/>
                    <a:headEnd/>
                    <a:tailEnd/>
                  </a:ln>
                </p:spPr>
                <p:txBody>
                  <a:bodyPr/>
                  <a:lstStyle/>
                  <a:p>
                    <a:endParaRPr lang="es-ES"/>
                  </a:p>
                </p:txBody>
              </p:sp>
              <p:sp>
                <p:nvSpPr>
                  <p:cNvPr id="22145" name="Freeform 7809"/>
                  <p:cNvSpPr>
                    <a:spLocks/>
                  </p:cNvSpPr>
                  <p:nvPr/>
                </p:nvSpPr>
                <p:spPr bwMode="auto">
                  <a:xfrm>
                    <a:off x="2246" y="2092"/>
                    <a:ext cx="47" cy="125"/>
                  </a:xfrm>
                  <a:custGeom>
                    <a:avLst/>
                    <a:gdLst/>
                    <a:ahLst/>
                    <a:cxnLst>
                      <a:cxn ang="0">
                        <a:pos x="0" y="780"/>
                      </a:cxn>
                      <a:cxn ang="0">
                        <a:pos x="169" y="759"/>
                      </a:cxn>
                      <a:cxn ang="0">
                        <a:pos x="192" y="883"/>
                      </a:cxn>
                      <a:cxn ang="0">
                        <a:pos x="270" y="952"/>
                      </a:cxn>
                      <a:cxn ang="0">
                        <a:pos x="329" y="917"/>
                      </a:cxn>
                      <a:cxn ang="0">
                        <a:pos x="350" y="835"/>
                      </a:cxn>
                      <a:cxn ang="0">
                        <a:pos x="330" y="756"/>
                      </a:cxn>
                      <a:cxn ang="0">
                        <a:pos x="239" y="690"/>
                      </a:cxn>
                      <a:cxn ang="0">
                        <a:pos x="72" y="552"/>
                      </a:cxn>
                      <a:cxn ang="0">
                        <a:pos x="21" y="333"/>
                      </a:cxn>
                      <a:cxn ang="0">
                        <a:pos x="47" y="167"/>
                      </a:cxn>
                      <a:cxn ang="0">
                        <a:pos x="125" y="45"/>
                      </a:cxn>
                      <a:cxn ang="0">
                        <a:pos x="266" y="0"/>
                      </a:cxn>
                      <a:cxn ang="0">
                        <a:pos x="435" y="81"/>
                      </a:cxn>
                      <a:cxn ang="0">
                        <a:pos x="504" y="339"/>
                      </a:cxn>
                      <a:cxn ang="0">
                        <a:pos x="336" y="359"/>
                      </a:cxn>
                      <a:cxn ang="0">
                        <a:pos x="308" y="247"/>
                      </a:cxn>
                      <a:cxn ang="0">
                        <a:pos x="249" y="212"/>
                      </a:cxn>
                      <a:cxn ang="0">
                        <a:pos x="202" y="238"/>
                      </a:cxn>
                      <a:cxn ang="0">
                        <a:pos x="186" y="301"/>
                      </a:cxn>
                      <a:cxn ang="0">
                        <a:pos x="199" y="350"/>
                      </a:cxn>
                      <a:cxn ang="0">
                        <a:pos x="259" y="392"/>
                      </a:cxn>
                      <a:cxn ang="0">
                        <a:pos x="427" y="492"/>
                      </a:cxn>
                      <a:cxn ang="0">
                        <a:pos x="500" y="618"/>
                      </a:cxn>
                      <a:cxn ang="0">
                        <a:pos x="523" y="786"/>
                      </a:cxn>
                      <a:cxn ang="0">
                        <a:pos x="492" y="988"/>
                      </a:cxn>
                      <a:cxn ang="0">
                        <a:pos x="406" y="1127"/>
                      </a:cxn>
                      <a:cxn ang="0">
                        <a:pos x="268" y="1175"/>
                      </a:cxn>
                      <a:cxn ang="0">
                        <a:pos x="64" y="1064"/>
                      </a:cxn>
                      <a:cxn ang="0">
                        <a:pos x="0" y="780"/>
                      </a:cxn>
                    </a:cxnLst>
                    <a:rect l="0" t="0" r="r" b="b"/>
                    <a:pathLst>
                      <a:path w="523" h="1175">
                        <a:moveTo>
                          <a:pt x="0" y="780"/>
                        </a:moveTo>
                        <a:cubicBezTo>
                          <a:pt x="56" y="773"/>
                          <a:pt x="113" y="766"/>
                          <a:pt x="169" y="759"/>
                        </a:cubicBezTo>
                        <a:cubicBezTo>
                          <a:pt x="173" y="814"/>
                          <a:pt x="180" y="855"/>
                          <a:pt x="192" y="883"/>
                        </a:cubicBezTo>
                        <a:cubicBezTo>
                          <a:pt x="210" y="929"/>
                          <a:pt x="236" y="952"/>
                          <a:pt x="270" y="952"/>
                        </a:cubicBezTo>
                        <a:cubicBezTo>
                          <a:pt x="296" y="952"/>
                          <a:pt x="316" y="941"/>
                          <a:pt x="329" y="917"/>
                        </a:cubicBezTo>
                        <a:cubicBezTo>
                          <a:pt x="343" y="893"/>
                          <a:pt x="350" y="866"/>
                          <a:pt x="350" y="835"/>
                        </a:cubicBezTo>
                        <a:cubicBezTo>
                          <a:pt x="350" y="806"/>
                          <a:pt x="343" y="780"/>
                          <a:pt x="330" y="756"/>
                        </a:cubicBezTo>
                        <a:cubicBezTo>
                          <a:pt x="317" y="733"/>
                          <a:pt x="286" y="712"/>
                          <a:pt x="239" y="690"/>
                        </a:cubicBezTo>
                        <a:cubicBezTo>
                          <a:pt x="161" y="655"/>
                          <a:pt x="105" y="610"/>
                          <a:pt x="72" y="552"/>
                        </a:cubicBezTo>
                        <a:cubicBezTo>
                          <a:pt x="39" y="495"/>
                          <a:pt x="21" y="422"/>
                          <a:pt x="21" y="333"/>
                        </a:cubicBezTo>
                        <a:cubicBezTo>
                          <a:pt x="21" y="275"/>
                          <a:pt x="30" y="219"/>
                          <a:pt x="47" y="167"/>
                        </a:cubicBezTo>
                        <a:cubicBezTo>
                          <a:pt x="64" y="115"/>
                          <a:pt x="90" y="75"/>
                          <a:pt x="125" y="45"/>
                        </a:cubicBezTo>
                        <a:cubicBezTo>
                          <a:pt x="159" y="15"/>
                          <a:pt x="206" y="0"/>
                          <a:pt x="266" y="0"/>
                        </a:cubicBezTo>
                        <a:cubicBezTo>
                          <a:pt x="340" y="0"/>
                          <a:pt x="397" y="27"/>
                          <a:pt x="435" y="81"/>
                        </a:cubicBezTo>
                        <a:cubicBezTo>
                          <a:pt x="473" y="136"/>
                          <a:pt x="497" y="221"/>
                          <a:pt x="504" y="339"/>
                        </a:cubicBezTo>
                        <a:cubicBezTo>
                          <a:pt x="448" y="346"/>
                          <a:pt x="392" y="352"/>
                          <a:pt x="336" y="359"/>
                        </a:cubicBezTo>
                        <a:cubicBezTo>
                          <a:pt x="332" y="307"/>
                          <a:pt x="322" y="270"/>
                          <a:pt x="308" y="247"/>
                        </a:cubicBezTo>
                        <a:cubicBezTo>
                          <a:pt x="294" y="224"/>
                          <a:pt x="274" y="212"/>
                          <a:pt x="249" y="212"/>
                        </a:cubicBezTo>
                        <a:cubicBezTo>
                          <a:pt x="228" y="212"/>
                          <a:pt x="212" y="220"/>
                          <a:pt x="202" y="238"/>
                        </a:cubicBezTo>
                        <a:cubicBezTo>
                          <a:pt x="191" y="256"/>
                          <a:pt x="186" y="276"/>
                          <a:pt x="186" y="301"/>
                        </a:cubicBezTo>
                        <a:cubicBezTo>
                          <a:pt x="186" y="319"/>
                          <a:pt x="191" y="335"/>
                          <a:pt x="199" y="350"/>
                        </a:cubicBezTo>
                        <a:cubicBezTo>
                          <a:pt x="207" y="365"/>
                          <a:pt x="228" y="378"/>
                          <a:pt x="259" y="392"/>
                        </a:cubicBezTo>
                        <a:cubicBezTo>
                          <a:pt x="337" y="426"/>
                          <a:pt x="393" y="458"/>
                          <a:pt x="427" y="492"/>
                        </a:cubicBezTo>
                        <a:cubicBezTo>
                          <a:pt x="460" y="526"/>
                          <a:pt x="485" y="568"/>
                          <a:pt x="500" y="618"/>
                        </a:cubicBezTo>
                        <a:cubicBezTo>
                          <a:pt x="515" y="669"/>
                          <a:pt x="523" y="724"/>
                          <a:pt x="523" y="786"/>
                        </a:cubicBezTo>
                        <a:cubicBezTo>
                          <a:pt x="523" y="859"/>
                          <a:pt x="512" y="927"/>
                          <a:pt x="492" y="988"/>
                        </a:cubicBezTo>
                        <a:cubicBezTo>
                          <a:pt x="472" y="1049"/>
                          <a:pt x="443" y="1095"/>
                          <a:pt x="406" y="1127"/>
                        </a:cubicBezTo>
                        <a:cubicBezTo>
                          <a:pt x="370" y="1160"/>
                          <a:pt x="324" y="1175"/>
                          <a:pt x="268" y="1175"/>
                        </a:cubicBezTo>
                        <a:cubicBezTo>
                          <a:pt x="170" y="1175"/>
                          <a:pt x="101" y="1139"/>
                          <a:pt x="64" y="1064"/>
                        </a:cubicBezTo>
                        <a:cubicBezTo>
                          <a:pt x="27" y="989"/>
                          <a:pt x="5" y="895"/>
                          <a:pt x="0" y="780"/>
                        </a:cubicBezTo>
                      </a:path>
                    </a:pathLst>
                  </a:custGeom>
                  <a:solidFill>
                    <a:srgbClr val="008000"/>
                  </a:solidFill>
                  <a:ln w="0">
                    <a:solidFill>
                      <a:srgbClr val="000000"/>
                    </a:solidFill>
                    <a:prstDash val="solid"/>
                    <a:round/>
                    <a:headEnd/>
                    <a:tailEnd/>
                  </a:ln>
                </p:spPr>
                <p:txBody>
                  <a:bodyPr/>
                  <a:lstStyle/>
                  <a:p>
                    <a:endParaRPr lang="es-ES"/>
                  </a:p>
                </p:txBody>
              </p:sp>
              <p:sp>
                <p:nvSpPr>
                  <p:cNvPr id="22146" name="Freeform 7810"/>
                  <p:cNvSpPr>
                    <a:spLocks noEditPoints="1"/>
                  </p:cNvSpPr>
                  <p:nvPr/>
                </p:nvSpPr>
                <p:spPr bwMode="auto">
                  <a:xfrm>
                    <a:off x="1114" y="2094"/>
                    <a:ext cx="44" cy="121"/>
                  </a:xfrm>
                  <a:custGeom>
                    <a:avLst/>
                    <a:gdLst/>
                    <a:ahLst/>
                    <a:cxnLst>
                      <a:cxn ang="0">
                        <a:pos x="0" y="0"/>
                      </a:cxn>
                      <a:cxn ang="0">
                        <a:pos x="297" y="0"/>
                      </a:cxn>
                      <a:cxn ang="0">
                        <a:pos x="442" y="91"/>
                      </a:cxn>
                      <a:cxn ang="0">
                        <a:pos x="490" y="349"/>
                      </a:cxn>
                      <a:cxn ang="0">
                        <a:pos x="438" y="618"/>
                      </a:cxn>
                      <a:cxn ang="0">
                        <a:pos x="277" y="715"/>
                      </a:cxn>
                      <a:cxn ang="0">
                        <a:pos x="180" y="715"/>
                      </a:cxn>
                      <a:cxn ang="0">
                        <a:pos x="180" y="1136"/>
                      </a:cxn>
                      <a:cxn ang="0">
                        <a:pos x="0" y="1136"/>
                      </a:cxn>
                      <a:cxn ang="0">
                        <a:pos x="0" y="0"/>
                      </a:cxn>
                      <a:cxn ang="0">
                        <a:pos x="180" y="484"/>
                      </a:cxn>
                      <a:cxn ang="0">
                        <a:pos x="223" y="484"/>
                      </a:cxn>
                      <a:cxn ang="0">
                        <a:pos x="296" y="449"/>
                      </a:cxn>
                      <a:cxn ang="0">
                        <a:pos x="316" y="359"/>
                      </a:cxn>
                      <a:cxn ang="0">
                        <a:pos x="298" y="268"/>
                      </a:cxn>
                      <a:cxn ang="0">
                        <a:pos x="230" y="231"/>
                      </a:cxn>
                      <a:cxn ang="0">
                        <a:pos x="180" y="231"/>
                      </a:cxn>
                      <a:cxn ang="0">
                        <a:pos x="180" y="484"/>
                      </a:cxn>
                    </a:cxnLst>
                    <a:rect l="0" t="0" r="r" b="b"/>
                    <a:pathLst>
                      <a:path w="490" h="1136">
                        <a:moveTo>
                          <a:pt x="0" y="0"/>
                        </a:moveTo>
                        <a:cubicBezTo>
                          <a:pt x="99" y="0"/>
                          <a:pt x="198" y="0"/>
                          <a:pt x="297" y="0"/>
                        </a:cubicBezTo>
                        <a:cubicBezTo>
                          <a:pt x="361" y="0"/>
                          <a:pt x="410" y="30"/>
                          <a:pt x="442" y="91"/>
                        </a:cubicBezTo>
                        <a:cubicBezTo>
                          <a:pt x="473" y="151"/>
                          <a:pt x="490" y="237"/>
                          <a:pt x="490" y="349"/>
                        </a:cubicBezTo>
                        <a:cubicBezTo>
                          <a:pt x="490" y="463"/>
                          <a:pt x="472" y="553"/>
                          <a:pt x="438" y="618"/>
                        </a:cubicBezTo>
                        <a:cubicBezTo>
                          <a:pt x="403" y="682"/>
                          <a:pt x="349" y="715"/>
                          <a:pt x="277" y="715"/>
                        </a:cubicBezTo>
                        <a:cubicBezTo>
                          <a:pt x="244" y="715"/>
                          <a:pt x="212" y="715"/>
                          <a:pt x="180" y="715"/>
                        </a:cubicBezTo>
                        <a:cubicBezTo>
                          <a:pt x="180" y="855"/>
                          <a:pt x="180" y="996"/>
                          <a:pt x="180" y="1136"/>
                        </a:cubicBezTo>
                        <a:cubicBezTo>
                          <a:pt x="120" y="1136"/>
                          <a:pt x="60" y="1136"/>
                          <a:pt x="0" y="1136"/>
                        </a:cubicBezTo>
                        <a:cubicBezTo>
                          <a:pt x="0" y="757"/>
                          <a:pt x="0" y="379"/>
                          <a:pt x="0" y="0"/>
                        </a:cubicBezTo>
                        <a:close/>
                        <a:moveTo>
                          <a:pt x="180" y="484"/>
                        </a:moveTo>
                        <a:cubicBezTo>
                          <a:pt x="194" y="484"/>
                          <a:pt x="208" y="484"/>
                          <a:pt x="223" y="484"/>
                        </a:cubicBezTo>
                        <a:cubicBezTo>
                          <a:pt x="257" y="484"/>
                          <a:pt x="282" y="473"/>
                          <a:pt x="296" y="449"/>
                        </a:cubicBezTo>
                        <a:cubicBezTo>
                          <a:pt x="309" y="425"/>
                          <a:pt x="316" y="395"/>
                          <a:pt x="316" y="359"/>
                        </a:cubicBezTo>
                        <a:cubicBezTo>
                          <a:pt x="316" y="323"/>
                          <a:pt x="310" y="293"/>
                          <a:pt x="298" y="268"/>
                        </a:cubicBezTo>
                        <a:cubicBezTo>
                          <a:pt x="286" y="243"/>
                          <a:pt x="264" y="231"/>
                          <a:pt x="230" y="231"/>
                        </a:cubicBezTo>
                        <a:cubicBezTo>
                          <a:pt x="213" y="231"/>
                          <a:pt x="196" y="231"/>
                          <a:pt x="180" y="231"/>
                        </a:cubicBezTo>
                        <a:cubicBezTo>
                          <a:pt x="180" y="315"/>
                          <a:pt x="180" y="400"/>
                          <a:pt x="180" y="484"/>
                        </a:cubicBezTo>
                        <a:close/>
                      </a:path>
                    </a:pathLst>
                  </a:custGeom>
                  <a:noFill/>
                  <a:ln w="1905" cap="rnd">
                    <a:solidFill>
                      <a:srgbClr val="DDDDDD"/>
                    </a:solidFill>
                    <a:prstDash val="solid"/>
                    <a:round/>
                    <a:headEnd/>
                    <a:tailEnd/>
                  </a:ln>
                </p:spPr>
                <p:txBody>
                  <a:bodyPr/>
                  <a:lstStyle/>
                  <a:p>
                    <a:endParaRPr lang="es-ES"/>
                  </a:p>
                </p:txBody>
              </p:sp>
              <p:sp>
                <p:nvSpPr>
                  <p:cNvPr id="22147" name="Freeform 7811"/>
                  <p:cNvSpPr>
                    <a:spLocks noEditPoints="1"/>
                  </p:cNvSpPr>
                  <p:nvPr/>
                </p:nvSpPr>
                <p:spPr bwMode="auto">
                  <a:xfrm>
                    <a:off x="1177" y="2094"/>
                    <a:ext cx="51" cy="121"/>
                  </a:xfrm>
                  <a:custGeom>
                    <a:avLst/>
                    <a:gdLst/>
                    <a:ahLst/>
                    <a:cxnLst>
                      <a:cxn ang="0">
                        <a:pos x="0" y="1136"/>
                      </a:cxn>
                      <a:cxn ang="0">
                        <a:pos x="0" y="0"/>
                      </a:cxn>
                      <a:cxn ang="0">
                        <a:pos x="297" y="0"/>
                      </a:cxn>
                      <a:cxn ang="0">
                        <a:pos x="423" y="28"/>
                      </a:cxn>
                      <a:cxn ang="0">
                        <a:pos x="494" y="131"/>
                      </a:cxn>
                      <a:cxn ang="0">
                        <a:pos x="521" y="315"/>
                      </a:cxn>
                      <a:cxn ang="0">
                        <a:pos x="500" y="478"/>
                      </a:cxn>
                      <a:cxn ang="0">
                        <a:pos x="444" y="590"/>
                      </a:cxn>
                      <a:cxn ang="0">
                        <a:pos x="381" y="635"/>
                      </a:cxn>
                      <a:cxn ang="0">
                        <a:pos x="427" y="677"/>
                      </a:cxn>
                      <a:cxn ang="0">
                        <a:pos x="456" y="737"/>
                      </a:cxn>
                      <a:cxn ang="0">
                        <a:pos x="481" y="807"/>
                      </a:cxn>
                      <a:cxn ang="0">
                        <a:pos x="567" y="1136"/>
                      </a:cxn>
                      <a:cxn ang="0">
                        <a:pos x="366" y="1136"/>
                      </a:cxn>
                      <a:cxn ang="0">
                        <a:pos x="271" y="789"/>
                      </a:cxn>
                      <a:cxn ang="0">
                        <a:pos x="239" y="701"/>
                      </a:cxn>
                      <a:cxn ang="0">
                        <a:pos x="195" y="675"/>
                      </a:cxn>
                      <a:cxn ang="0">
                        <a:pos x="179" y="675"/>
                      </a:cxn>
                      <a:cxn ang="0">
                        <a:pos x="179" y="1136"/>
                      </a:cxn>
                      <a:cxn ang="0">
                        <a:pos x="0" y="1136"/>
                      </a:cxn>
                      <a:cxn ang="0">
                        <a:pos x="179" y="460"/>
                      </a:cxn>
                      <a:cxn ang="0">
                        <a:pos x="254" y="460"/>
                      </a:cxn>
                      <a:cxn ang="0">
                        <a:pos x="302" y="445"/>
                      </a:cxn>
                      <a:cxn ang="0">
                        <a:pos x="331" y="409"/>
                      </a:cxn>
                      <a:cxn ang="0">
                        <a:pos x="342" y="343"/>
                      </a:cxn>
                      <a:cxn ang="0">
                        <a:pos x="324" y="259"/>
                      </a:cxn>
                      <a:cxn ang="0">
                        <a:pos x="257" y="229"/>
                      </a:cxn>
                      <a:cxn ang="0">
                        <a:pos x="179" y="229"/>
                      </a:cxn>
                      <a:cxn ang="0">
                        <a:pos x="179" y="460"/>
                      </a:cxn>
                    </a:cxnLst>
                    <a:rect l="0" t="0" r="r" b="b"/>
                    <a:pathLst>
                      <a:path w="567" h="1136">
                        <a:moveTo>
                          <a:pt x="0" y="1136"/>
                        </a:moveTo>
                        <a:cubicBezTo>
                          <a:pt x="0" y="757"/>
                          <a:pt x="0" y="379"/>
                          <a:pt x="0" y="0"/>
                        </a:cubicBezTo>
                        <a:cubicBezTo>
                          <a:pt x="99" y="0"/>
                          <a:pt x="198" y="0"/>
                          <a:pt x="297" y="0"/>
                        </a:cubicBezTo>
                        <a:cubicBezTo>
                          <a:pt x="352" y="0"/>
                          <a:pt x="394" y="9"/>
                          <a:pt x="423" y="28"/>
                        </a:cubicBezTo>
                        <a:cubicBezTo>
                          <a:pt x="452" y="46"/>
                          <a:pt x="477" y="80"/>
                          <a:pt x="494" y="131"/>
                        </a:cubicBezTo>
                        <a:cubicBezTo>
                          <a:pt x="511" y="181"/>
                          <a:pt x="521" y="243"/>
                          <a:pt x="521" y="315"/>
                        </a:cubicBezTo>
                        <a:cubicBezTo>
                          <a:pt x="521" y="378"/>
                          <a:pt x="514" y="432"/>
                          <a:pt x="500" y="478"/>
                        </a:cubicBezTo>
                        <a:cubicBezTo>
                          <a:pt x="487" y="524"/>
                          <a:pt x="467" y="561"/>
                          <a:pt x="444" y="590"/>
                        </a:cubicBezTo>
                        <a:cubicBezTo>
                          <a:pt x="428" y="608"/>
                          <a:pt x="407" y="623"/>
                          <a:pt x="381" y="635"/>
                        </a:cubicBezTo>
                        <a:cubicBezTo>
                          <a:pt x="402" y="650"/>
                          <a:pt x="418" y="663"/>
                          <a:pt x="427" y="677"/>
                        </a:cubicBezTo>
                        <a:cubicBezTo>
                          <a:pt x="434" y="687"/>
                          <a:pt x="444" y="707"/>
                          <a:pt x="456" y="737"/>
                        </a:cubicBezTo>
                        <a:cubicBezTo>
                          <a:pt x="468" y="767"/>
                          <a:pt x="477" y="791"/>
                          <a:pt x="481" y="807"/>
                        </a:cubicBezTo>
                        <a:cubicBezTo>
                          <a:pt x="509" y="917"/>
                          <a:pt x="539" y="1027"/>
                          <a:pt x="567" y="1136"/>
                        </a:cubicBezTo>
                        <a:cubicBezTo>
                          <a:pt x="500" y="1136"/>
                          <a:pt x="433" y="1136"/>
                          <a:pt x="366" y="1136"/>
                        </a:cubicBezTo>
                        <a:cubicBezTo>
                          <a:pt x="335" y="1020"/>
                          <a:pt x="302" y="905"/>
                          <a:pt x="271" y="789"/>
                        </a:cubicBezTo>
                        <a:cubicBezTo>
                          <a:pt x="259" y="744"/>
                          <a:pt x="248" y="715"/>
                          <a:pt x="239" y="701"/>
                        </a:cubicBezTo>
                        <a:cubicBezTo>
                          <a:pt x="226" y="683"/>
                          <a:pt x="211" y="675"/>
                          <a:pt x="195" y="675"/>
                        </a:cubicBezTo>
                        <a:cubicBezTo>
                          <a:pt x="190" y="675"/>
                          <a:pt x="184" y="675"/>
                          <a:pt x="179" y="675"/>
                        </a:cubicBezTo>
                        <a:cubicBezTo>
                          <a:pt x="179" y="829"/>
                          <a:pt x="179" y="982"/>
                          <a:pt x="179" y="1136"/>
                        </a:cubicBezTo>
                        <a:cubicBezTo>
                          <a:pt x="119" y="1136"/>
                          <a:pt x="60" y="1136"/>
                          <a:pt x="0" y="1136"/>
                        </a:cubicBezTo>
                        <a:close/>
                        <a:moveTo>
                          <a:pt x="179" y="460"/>
                        </a:moveTo>
                        <a:cubicBezTo>
                          <a:pt x="204" y="460"/>
                          <a:pt x="229" y="460"/>
                          <a:pt x="254" y="460"/>
                        </a:cubicBezTo>
                        <a:cubicBezTo>
                          <a:pt x="262" y="460"/>
                          <a:pt x="278" y="455"/>
                          <a:pt x="302" y="445"/>
                        </a:cubicBezTo>
                        <a:cubicBezTo>
                          <a:pt x="313" y="440"/>
                          <a:pt x="323" y="428"/>
                          <a:pt x="331" y="409"/>
                        </a:cubicBezTo>
                        <a:cubicBezTo>
                          <a:pt x="338" y="390"/>
                          <a:pt x="342" y="368"/>
                          <a:pt x="342" y="343"/>
                        </a:cubicBezTo>
                        <a:cubicBezTo>
                          <a:pt x="342" y="307"/>
                          <a:pt x="336" y="278"/>
                          <a:pt x="324" y="259"/>
                        </a:cubicBezTo>
                        <a:cubicBezTo>
                          <a:pt x="312" y="239"/>
                          <a:pt x="290" y="229"/>
                          <a:pt x="257" y="229"/>
                        </a:cubicBezTo>
                        <a:cubicBezTo>
                          <a:pt x="231" y="229"/>
                          <a:pt x="205" y="229"/>
                          <a:pt x="179" y="229"/>
                        </a:cubicBezTo>
                        <a:cubicBezTo>
                          <a:pt x="179" y="306"/>
                          <a:pt x="179" y="383"/>
                          <a:pt x="179" y="460"/>
                        </a:cubicBezTo>
                        <a:close/>
                      </a:path>
                    </a:pathLst>
                  </a:custGeom>
                  <a:noFill/>
                  <a:ln w="1905" cap="rnd">
                    <a:solidFill>
                      <a:srgbClr val="DDDDDD"/>
                    </a:solidFill>
                    <a:prstDash val="solid"/>
                    <a:round/>
                    <a:headEnd/>
                    <a:tailEnd/>
                  </a:ln>
                </p:spPr>
                <p:txBody>
                  <a:bodyPr/>
                  <a:lstStyle/>
                  <a:p>
                    <a:endParaRPr lang="es-ES"/>
                  </a:p>
                </p:txBody>
              </p:sp>
              <p:sp>
                <p:nvSpPr>
                  <p:cNvPr id="22148" name="Freeform 7812"/>
                  <p:cNvSpPr>
                    <a:spLocks noEditPoints="1"/>
                  </p:cNvSpPr>
                  <p:nvPr/>
                </p:nvSpPr>
                <p:spPr bwMode="auto">
                  <a:xfrm>
                    <a:off x="1241" y="2092"/>
                    <a:ext cx="53" cy="125"/>
                  </a:xfrm>
                  <a:custGeom>
                    <a:avLst/>
                    <a:gdLst/>
                    <a:ahLst/>
                    <a:cxnLst>
                      <a:cxn ang="0">
                        <a:pos x="0" y="589"/>
                      </a:cxn>
                      <a:cxn ang="0">
                        <a:pos x="79" y="155"/>
                      </a:cxn>
                      <a:cxn ang="0">
                        <a:pos x="298" y="0"/>
                      </a:cxn>
                      <a:cxn ang="0">
                        <a:pos x="520" y="152"/>
                      </a:cxn>
                      <a:cxn ang="0">
                        <a:pos x="598" y="579"/>
                      </a:cxn>
                      <a:cxn ang="0">
                        <a:pos x="564" y="906"/>
                      </a:cxn>
                      <a:cxn ang="0">
                        <a:pos x="466" y="1104"/>
                      </a:cxn>
                      <a:cxn ang="0">
                        <a:pos x="305" y="1175"/>
                      </a:cxn>
                      <a:cxn ang="0">
                        <a:pos x="144" y="1114"/>
                      </a:cxn>
                      <a:cxn ang="0">
                        <a:pos x="40" y="921"/>
                      </a:cxn>
                      <a:cxn ang="0">
                        <a:pos x="0" y="589"/>
                      </a:cxn>
                      <a:cxn ang="0">
                        <a:pos x="178" y="590"/>
                      </a:cxn>
                      <a:cxn ang="0">
                        <a:pos x="211" y="838"/>
                      </a:cxn>
                      <a:cxn ang="0">
                        <a:pos x="299" y="913"/>
                      </a:cxn>
                      <a:cxn ang="0">
                        <a:pos x="388" y="839"/>
                      </a:cxn>
                      <a:cxn ang="0">
                        <a:pos x="420" y="575"/>
                      </a:cxn>
                      <a:cxn ang="0">
                        <a:pos x="387" y="340"/>
                      </a:cxn>
                      <a:cxn ang="0">
                        <a:pos x="298" y="266"/>
                      </a:cxn>
                      <a:cxn ang="0">
                        <a:pos x="211" y="341"/>
                      </a:cxn>
                      <a:cxn ang="0">
                        <a:pos x="178" y="590"/>
                      </a:cxn>
                    </a:cxnLst>
                    <a:rect l="0" t="0" r="r" b="b"/>
                    <a:pathLst>
                      <a:path w="598" h="1175">
                        <a:moveTo>
                          <a:pt x="0" y="589"/>
                        </a:moveTo>
                        <a:cubicBezTo>
                          <a:pt x="0" y="403"/>
                          <a:pt x="27" y="259"/>
                          <a:pt x="79" y="155"/>
                        </a:cubicBezTo>
                        <a:cubicBezTo>
                          <a:pt x="130" y="52"/>
                          <a:pt x="204" y="0"/>
                          <a:pt x="298" y="0"/>
                        </a:cubicBezTo>
                        <a:cubicBezTo>
                          <a:pt x="394" y="0"/>
                          <a:pt x="469" y="50"/>
                          <a:pt x="520" y="152"/>
                        </a:cubicBezTo>
                        <a:cubicBezTo>
                          <a:pt x="571" y="254"/>
                          <a:pt x="598" y="397"/>
                          <a:pt x="598" y="579"/>
                        </a:cubicBezTo>
                        <a:cubicBezTo>
                          <a:pt x="598" y="712"/>
                          <a:pt x="586" y="821"/>
                          <a:pt x="564" y="906"/>
                        </a:cubicBezTo>
                        <a:cubicBezTo>
                          <a:pt x="542" y="991"/>
                          <a:pt x="508" y="1057"/>
                          <a:pt x="466" y="1104"/>
                        </a:cubicBezTo>
                        <a:cubicBezTo>
                          <a:pt x="423" y="1152"/>
                          <a:pt x="369" y="1175"/>
                          <a:pt x="305" y="1175"/>
                        </a:cubicBezTo>
                        <a:cubicBezTo>
                          <a:pt x="240" y="1175"/>
                          <a:pt x="186" y="1156"/>
                          <a:pt x="144" y="1114"/>
                        </a:cubicBezTo>
                        <a:cubicBezTo>
                          <a:pt x="101" y="1073"/>
                          <a:pt x="66" y="1009"/>
                          <a:pt x="40" y="921"/>
                        </a:cubicBezTo>
                        <a:cubicBezTo>
                          <a:pt x="14" y="832"/>
                          <a:pt x="0" y="721"/>
                          <a:pt x="0" y="589"/>
                        </a:cubicBezTo>
                        <a:close/>
                        <a:moveTo>
                          <a:pt x="178" y="590"/>
                        </a:moveTo>
                        <a:cubicBezTo>
                          <a:pt x="178" y="705"/>
                          <a:pt x="190" y="787"/>
                          <a:pt x="211" y="838"/>
                        </a:cubicBezTo>
                        <a:cubicBezTo>
                          <a:pt x="232" y="888"/>
                          <a:pt x="262" y="913"/>
                          <a:pt x="299" y="913"/>
                        </a:cubicBezTo>
                        <a:cubicBezTo>
                          <a:pt x="337" y="913"/>
                          <a:pt x="368" y="888"/>
                          <a:pt x="388" y="839"/>
                        </a:cubicBezTo>
                        <a:cubicBezTo>
                          <a:pt x="409" y="790"/>
                          <a:pt x="420" y="702"/>
                          <a:pt x="420" y="575"/>
                        </a:cubicBezTo>
                        <a:cubicBezTo>
                          <a:pt x="420" y="468"/>
                          <a:pt x="408" y="390"/>
                          <a:pt x="387" y="340"/>
                        </a:cubicBezTo>
                        <a:cubicBezTo>
                          <a:pt x="365" y="291"/>
                          <a:pt x="335" y="266"/>
                          <a:pt x="298" y="266"/>
                        </a:cubicBezTo>
                        <a:cubicBezTo>
                          <a:pt x="262" y="266"/>
                          <a:pt x="232" y="291"/>
                          <a:pt x="211" y="341"/>
                        </a:cubicBezTo>
                        <a:cubicBezTo>
                          <a:pt x="190" y="392"/>
                          <a:pt x="178" y="475"/>
                          <a:pt x="178" y="590"/>
                        </a:cubicBezTo>
                        <a:close/>
                      </a:path>
                    </a:pathLst>
                  </a:custGeom>
                  <a:noFill/>
                  <a:ln w="1905" cap="rnd">
                    <a:solidFill>
                      <a:srgbClr val="DDDDDD"/>
                    </a:solidFill>
                    <a:prstDash val="solid"/>
                    <a:round/>
                    <a:headEnd/>
                    <a:tailEnd/>
                  </a:ln>
                </p:spPr>
                <p:txBody>
                  <a:bodyPr/>
                  <a:lstStyle/>
                  <a:p>
                    <a:endParaRPr lang="es-ES"/>
                  </a:p>
                </p:txBody>
              </p:sp>
              <p:sp>
                <p:nvSpPr>
                  <p:cNvPr id="22149" name="Freeform 7813"/>
                  <p:cNvSpPr>
                    <a:spLocks/>
                  </p:cNvSpPr>
                  <p:nvPr/>
                </p:nvSpPr>
                <p:spPr bwMode="auto">
                  <a:xfrm>
                    <a:off x="1313" y="2092"/>
                    <a:ext cx="50" cy="125"/>
                  </a:xfrm>
                  <a:custGeom>
                    <a:avLst/>
                    <a:gdLst/>
                    <a:ahLst/>
                    <a:cxnLst>
                      <a:cxn ang="0">
                        <a:pos x="36" y="74"/>
                      </a:cxn>
                      <a:cxn ang="0">
                        <a:pos x="50" y="84"/>
                      </a:cxn>
                      <a:cxn ang="0">
                        <a:pos x="45" y="107"/>
                      </a:cxn>
                      <a:cxn ang="0">
                        <a:pos x="38" y="121"/>
                      </a:cxn>
                      <a:cxn ang="0">
                        <a:pos x="27" y="125"/>
                      </a:cxn>
                      <a:cxn ang="0">
                        <a:pos x="13" y="120"/>
                      </a:cxn>
                      <a:cxn ang="0">
                        <a:pos x="4" y="100"/>
                      </a:cxn>
                      <a:cxn ang="0">
                        <a:pos x="0" y="62"/>
                      </a:cxn>
                      <a:cxn ang="0">
                        <a:pos x="7" y="16"/>
                      </a:cxn>
                      <a:cxn ang="0">
                        <a:pos x="26" y="0"/>
                      </a:cxn>
                      <a:cxn ang="0">
                        <a:pos x="41" y="9"/>
                      </a:cxn>
                      <a:cxn ang="0">
                        <a:pos x="49" y="38"/>
                      </a:cxn>
                      <a:cxn ang="0">
                        <a:pos x="35" y="45"/>
                      </a:cxn>
                      <a:cxn ang="0">
                        <a:pos x="34" y="37"/>
                      </a:cxn>
                      <a:cxn ang="0">
                        <a:pos x="31" y="30"/>
                      </a:cxn>
                      <a:cxn ang="0">
                        <a:pos x="26" y="28"/>
                      </a:cxn>
                      <a:cxn ang="0">
                        <a:pos x="18" y="38"/>
                      </a:cxn>
                      <a:cxn ang="0">
                        <a:pos x="16" y="62"/>
                      </a:cxn>
                      <a:cxn ang="0">
                        <a:pos x="18" y="90"/>
                      </a:cxn>
                      <a:cxn ang="0">
                        <a:pos x="26" y="97"/>
                      </a:cxn>
                      <a:cxn ang="0">
                        <a:pos x="33" y="91"/>
                      </a:cxn>
                      <a:cxn ang="0">
                        <a:pos x="36" y="74"/>
                      </a:cxn>
                    </a:cxnLst>
                    <a:rect l="0" t="0" r="r" b="b"/>
                    <a:pathLst>
                      <a:path w="50" h="125">
                        <a:moveTo>
                          <a:pt x="36" y="74"/>
                        </a:moveTo>
                        <a:cubicBezTo>
                          <a:pt x="41" y="77"/>
                          <a:pt x="45" y="80"/>
                          <a:pt x="50" y="84"/>
                        </a:cubicBezTo>
                        <a:cubicBezTo>
                          <a:pt x="49" y="93"/>
                          <a:pt x="47" y="100"/>
                          <a:pt x="45" y="107"/>
                        </a:cubicBezTo>
                        <a:cubicBezTo>
                          <a:pt x="44" y="113"/>
                          <a:pt x="41" y="118"/>
                          <a:pt x="38" y="121"/>
                        </a:cubicBezTo>
                        <a:cubicBezTo>
                          <a:pt x="35" y="124"/>
                          <a:pt x="31" y="125"/>
                          <a:pt x="27" y="125"/>
                        </a:cubicBezTo>
                        <a:cubicBezTo>
                          <a:pt x="21" y="125"/>
                          <a:pt x="16" y="124"/>
                          <a:pt x="13" y="120"/>
                        </a:cubicBezTo>
                        <a:cubicBezTo>
                          <a:pt x="9" y="116"/>
                          <a:pt x="6" y="109"/>
                          <a:pt x="4" y="100"/>
                        </a:cubicBezTo>
                        <a:cubicBezTo>
                          <a:pt x="1" y="90"/>
                          <a:pt x="0" y="77"/>
                          <a:pt x="0" y="62"/>
                        </a:cubicBezTo>
                        <a:cubicBezTo>
                          <a:pt x="0" y="42"/>
                          <a:pt x="2" y="27"/>
                          <a:pt x="7" y="16"/>
                        </a:cubicBezTo>
                        <a:cubicBezTo>
                          <a:pt x="11" y="5"/>
                          <a:pt x="18" y="0"/>
                          <a:pt x="26" y="0"/>
                        </a:cubicBezTo>
                        <a:cubicBezTo>
                          <a:pt x="32" y="0"/>
                          <a:pt x="37" y="3"/>
                          <a:pt x="41" y="9"/>
                        </a:cubicBezTo>
                        <a:cubicBezTo>
                          <a:pt x="45" y="15"/>
                          <a:pt x="48" y="25"/>
                          <a:pt x="49" y="38"/>
                        </a:cubicBezTo>
                        <a:cubicBezTo>
                          <a:pt x="45" y="40"/>
                          <a:pt x="40" y="42"/>
                          <a:pt x="35" y="45"/>
                        </a:cubicBezTo>
                        <a:cubicBezTo>
                          <a:pt x="35" y="41"/>
                          <a:pt x="34" y="39"/>
                          <a:pt x="34" y="37"/>
                        </a:cubicBezTo>
                        <a:cubicBezTo>
                          <a:pt x="33" y="34"/>
                          <a:pt x="32" y="32"/>
                          <a:pt x="31" y="30"/>
                        </a:cubicBezTo>
                        <a:cubicBezTo>
                          <a:pt x="29" y="29"/>
                          <a:pt x="28" y="28"/>
                          <a:pt x="26" y="28"/>
                        </a:cubicBezTo>
                        <a:cubicBezTo>
                          <a:pt x="23" y="28"/>
                          <a:pt x="20" y="31"/>
                          <a:pt x="18" y="38"/>
                        </a:cubicBezTo>
                        <a:cubicBezTo>
                          <a:pt x="17" y="43"/>
                          <a:pt x="16" y="51"/>
                          <a:pt x="16" y="62"/>
                        </a:cubicBezTo>
                        <a:cubicBezTo>
                          <a:pt x="16" y="76"/>
                          <a:pt x="17" y="85"/>
                          <a:pt x="18" y="90"/>
                        </a:cubicBezTo>
                        <a:cubicBezTo>
                          <a:pt x="20" y="95"/>
                          <a:pt x="23" y="97"/>
                          <a:pt x="26" y="97"/>
                        </a:cubicBezTo>
                        <a:cubicBezTo>
                          <a:pt x="29" y="97"/>
                          <a:pt x="31" y="95"/>
                          <a:pt x="33" y="91"/>
                        </a:cubicBezTo>
                        <a:cubicBezTo>
                          <a:pt x="34" y="87"/>
                          <a:pt x="35" y="81"/>
                          <a:pt x="36" y="74"/>
                        </a:cubicBezTo>
                      </a:path>
                    </a:pathLst>
                  </a:custGeom>
                  <a:noFill/>
                  <a:ln w="1905" cap="rnd">
                    <a:solidFill>
                      <a:srgbClr val="DDDDDD"/>
                    </a:solidFill>
                    <a:prstDash val="solid"/>
                    <a:round/>
                    <a:headEnd/>
                    <a:tailEnd/>
                  </a:ln>
                </p:spPr>
                <p:txBody>
                  <a:bodyPr/>
                  <a:lstStyle/>
                  <a:p>
                    <a:endParaRPr lang="es-ES"/>
                  </a:p>
                </p:txBody>
              </p:sp>
              <p:sp>
                <p:nvSpPr>
                  <p:cNvPr id="22150" name="Freeform 7814"/>
                  <p:cNvSpPr>
                    <a:spLocks/>
                  </p:cNvSpPr>
                  <p:nvPr/>
                </p:nvSpPr>
                <p:spPr bwMode="auto">
                  <a:xfrm>
                    <a:off x="1382" y="2094"/>
                    <a:ext cx="43" cy="121"/>
                  </a:xfrm>
                  <a:custGeom>
                    <a:avLst/>
                    <a:gdLst/>
                    <a:ahLst/>
                    <a:cxnLst>
                      <a:cxn ang="0">
                        <a:pos x="0" y="0"/>
                      </a:cxn>
                      <a:cxn ang="0">
                        <a:pos x="43" y="0"/>
                      </a:cxn>
                      <a:cxn ang="0">
                        <a:pos x="43" y="26"/>
                      </a:cxn>
                      <a:cxn ang="0">
                        <a:pos x="16" y="26"/>
                      </a:cxn>
                      <a:cxn ang="0">
                        <a:pos x="16" y="45"/>
                      </a:cxn>
                      <a:cxn ang="0">
                        <a:pos x="41" y="45"/>
                      </a:cxn>
                      <a:cxn ang="0">
                        <a:pos x="41" y="70"/>
                      </a:cxn>
                      <a:cxn ang="0">
                        <a:pos x="16" y="70"/>
                      </a:cxn>
                      <a:cxn ang="0">
                        <a:pos x="16" y="94"/>
                      </a:cxn>
                      <a:cxn ang="0">
                        <a:pos x="43" y="94"/>
                      </a:cxn>
                      <a:cxn ang="0">
                        <a:pos x="43" y="121"/>
                      </a:cxn>
                      <a:cxn ang="0">
                        <a:pos x="0" y="121"/>
                      </a:cxn>
                      <a:cxn ang="0">
                        <a:pos x="0" y="0"/>
                      </a:cxn>
                    </a:cxnLst>
                    <a:rect l="0" t="0" r="r" b="b"/>
                    <a:pathLst>
                      <a:path w="43" h="121">
                        <a:moveTo>
                          <a:pt x="0" y="0"/>
                        </a:moveTo>
                        <a:cubicBezTo>
                          <a:pt x="14" y="0"/>
                          <a:pt x="28" y="0"/>
                          <a:pt x="43" y="0"/>
                        </a:cubicBezTo>
                        <a:cubicBezTo>
                          <a:pt x="43" y="9"/>
                          <a:pt x="43" y="17"/>
                          <a:pt x="43" y="26"/>
                        </a:cubicBezTo>
                        <a:cubicBezTo>
                          <a:pt x="34" y="26"/>
                          <a:pt x="25" y="26"/>
                          <a:pt x="16" y="26"/>
                        </a:cubicBezTo>
                        <a:cubicBezTo>
                          <a:pt x="16" y="32"/>
                          <a:pt x="16" y="39"/>
                          <a:pt x="16" y="45"/>
                        </a:cubicBezTo>
                        <a:cubicBezTo>
                          <a:pt x="24" y="45"/>
                          <a:pt x="32" y="45"/>
                          <a:pt x="41" y="45"/>
                        </a:cubicBezTo>
                        <a:cubicBezTo>
                          <a:pt x="41" y="53"/>
                          <a:pt x="41" y="62"/>
                          <a:pt x="41" y="70"/>
                        </a:cubicBezTo>
                        <a:cubicBezTo>
                          <a:pt x="32" y="70"/>
                          <a:pt x="24" y="70"/>
                          <a:pt x="16" y="70"/>
                        </a:cubicBezTo>
                        <a:cubicBezTo>
                          <a:pt x="16" y="78"/>
                          <a:pt x="16" y="86"/>
                          <a:pt x="16" y="94"/>
                        </a:cubicBezTo>
                        <a:cubicBezTo>
                          <a:pt x="25" y="94"/>
                          <a:pt x="34" y="94"/>
                          <a:pt x="43" y="94"/>
                        </a:cubicBezTo>
                        <a:cubicBezTo>
                          <a:pt x="43" y="103"/>
                          <a:pt x="43" y="112"/>
                          <a:pt x="43" y="121"/>
                        </a:cubicBezTo>
                        <a:cubicBezTo>
                          <a:pt x="29" y="121"/>
                          <a:pt x="14" y="121"/>
                          <a:pt x="0" y="121"/>
                        </a:cubicBezTo>
                        <a:cubicBezTo>
                          <a:pt x="0" y="81"/>
                          <a:pt x="0" y="40"/>
                          <a:pt x="0" y="0"/>
                        </a:cubicBezTo>
                      </a:path>
                    </a:pathLst>
                  </a:custGeom>
                  <a:noFill/>
                  <a:ln w="1905" cap="rnd">
                    <a:solidFill>
                      <a:srgbClr val="DDDDDD"/>
                    </a:solidFill>
                    <a:prstDash val="solid"/>
                    <a:round/>
                    <a:headEnd/>
                    <a:tailEnd/>
                  </a:ln>
                </p:spPr>
                <p:txBody>
                  <a:bodyPr/>
                  <a:lstStyle/>
                  <a:p>
                    <a:endParaRPr lang="es-ES"/>
                  </a:p>
                </p:txBody>
              </p:sp>
              <p:sp>
                <p:nvSpPr>
                  <p:cNvPr id="22151" name="Freeform 7815"/>
                  <p:cNvSpPr>
                    <a:spLocks/>
                  </p:cNvSpPr>
                  <p:nvPr/>
                </p:nvSpPr>
                <p:spPr bwMode="auto">
                  <a:xfrm>
                    <a:off x="1442" y="2092"/>
                    <a:ext cx="46" cy="125"/>
                  </a:xfrm>
                  <a:custGeom>
                    <a:avLst/>
                    <a:gdLst/>
                    <a:ahLst/>
                    <a:cxnLst>
                      <a:cxn ang="0">
                        <a:pos x="0" y="83"/>
                      </a:cxn>
                      <a:cxn ang="0">
                        <a:pos x="15" y="81"/>
                      </a:cxn>
                      <a:cxn ang="0">
                        <a:pos x="17" y="94"/>
                      </a:cxn>
                      <a:cxn ang="0">
                        <a:pos x="24" y="102"/>
                      </a:cxn>
                      <a:cxn ang="0">
                        <a:pos x="29" y="98"/>
                      </a:cxn>
                      <a:cxn ang="0">
                        <a:pos x="31" y="89"/>
                      </a:cxn>
                      <a:cxn ang="0">
                        <a:pos x="29" y="81"/>
                      </a:cxn>
                      <a:cxn ang="0">
                        <a:pos x="21" y="74"/>
                      </a:cxn>
                      <a:cxn ang="0">
                        <a:pos x="6" y="59"/>
                      </a:cxn>
                      <a:cxn ang="0">
                        <a:pos x="2" y="35"/>
                      </a:cxn>
                      <a:cxn ang="0">
                        <a:pos x="4" y="18"/>
                      </a:cxn>
                      <a:cxn ang="0">
                        <a:pos x="11" y="5"/>
                      </a:cxn>
                      <a:cxn ang="0">
                        <a:pos x="23" y="0"/>
                      </a:cxn>
                      <a:cxn ang="0">
                        <a:pos x="39" y="8"/>
                      </a:cxn>
                      <a:cxn ang="0">
                        <a:pos x="45" y="36"/>
                      </a:cxn>
                      <a:cxn ang="0">
                        <a:pos x="30" y="38"/>
                      </a:cxn>
                      <a:cxn ang="0">
                        <a:pos x="27" y="26"/>
                      </a:cxn>
                      <a:cxn ang="0">
                        <a:pos x="22" y="22"/>
                      </a:cxn>
                      <a:cxn ang="0">
                        <a:pos x="18" y="25"/>
                      </a:cxn>
                      <a:cxn ang="0">
                        <a:pos x="16" y="32"/>
                      </a:cxn>
                      <a:cxn ang="0">
                        <a:pos x="17" y="37"/>
                      </a:cxn>
                      <a:cxn ang="0">
                        <a:pos x="23" y="42"/>
                      </a:cxn>
                      <a:cxn ang="0">
                        <a:pos x="38" y="52"/>
                      </a:cxn>
                      <a:cxn ang="0">
                        <a:pos x="44" y="66"/>
                      </a:cxn>
                      <a:cxn ang="0">
                        <a:pos x="46" y="84"/>
                      </a:cxn>
                      <a:cxn ang="0">
                        <a:pos x="44" y="105"/>
                      </a:cxn>
                      <a:cxn ang="0">
                        <a:pos x="36" y="120"/>
                      </a:cxn>
                      <a:cxn ang="0">
                        <a:pos x="24" y="125"/>
                      </a:cxn>
                      <a:cxn ang="0">
                        <a:pos x="5" y="114"/>
                      </a:cxn>
                      <a:cxn ang="0">
                        <a:pos x="0" y="83"/>
                      </a:cxn>
                    </a:cxnLst>
                    <a:rect l="0" t="0" r="r" b="b"/>
                    <a:pathLst>
                      <a:path w="46" h="125">
                        <a:moveTo>
                          <a:pt x="0" y="83"/>
                        </a:moveTo>
                        <a:cubicBezTo>
                          <a:pt x="5" y="82"/>
                          <a:pt x="10" y="82"/>
                          <a:pt x="15" y="81"/>
                        </a:cubicBezTo>
                        <a:cubicBezTo>
                          <a:pt x="15" y="87"/>
                          <a:pt x="16" y="91"/>
                          <a:pt x="17" y="94"/>
                        </a:cubicBezTo>
                        <a:cubicBezTo>
                          <a:pt x="18" y="99"/>
                          <a:pt x="21" y="102"/>
                          <a:pt x="24" y="102"/>
                        </a:cubicBezTo>
                        <a:cubicBezTo>
                          <a:pt x="26" y="102"/>
                          <a:pt x="28" y="100"/>
                          <a:pt x="29" y="98"/>
                        </a:cubicBezTo>
                        <a:cubicBezTo>
                          <a:pt x="30" y="95"/>
                          <a:pt x="31" y="92"/>
                          <a:pt x="31" y="89"/>
                        </a:cubicBezTo>
                        <a:cubicBezTo>
                          <a:pt x="31" y="86"/>
                          <a:pt x="30" y="83"/>
                          <a:pt x="29" y="81"/>
                        </a:cubicBezTo>
                        <a:cubicBezTo>
                          <a:pt x="28" y="78"/>
                          <a:pt x="25" y="76"/>
                          <a:pt x="21" y="74"/>
                        </a:cubicBezTo>
                        <a:cubicBezTo>
                          <a:pt x="14" y="70"/>
                          <a:pt x="9" y="65"/>
                          <a:pt x="6" y="59"/>
                        </a:cubicBezTo>
                        <a:cubicBezTo>
                          <a:pt x="3" y="53"/>
                          <a:pt x="2" y="45"/>
                          <a:pt x="2" y="35"/>
                        </a:cubicBezTo>
                        <a:cubicBezTo>
                          <a:pt x="2" y="29"/>
                          <a:pt x="2" y="23"/>
                          <a:pt x="4" y="18"/>
                        </a:cubicBezTo>
                        <a:cubicBezTo>
                          <a:pt x="5" y="12"/>
                          <a:pt x="8" y="8"/>
                          <a:pt x="11" y="5"/>
                        </a:cubicBezTo>
                        <a:cubicBezTo>
                          <a:pt x="14" y="1"/>
                          <a:pt x="18" y="0"/>
                          <a:pt x="23" y="0"/>
                        </a:cubicBezTo>
                        <a:cubicBezTo>
                          <a:pt x="30" y="0"/>
                          <a:pt x="35" y="3"/>
                          <a:pt x="39" y="8"/>
                        </a:cubicBezTo>
                        <a:cubicBezTo>
                          <a:pt x="42" y="14"/>
                          <a:pt x="44" y="23"/>
                          <a:pt x="45" y="36"/>
                        </a:cubicBezTo>
                        <a:cubicBezTo>
                          <a:pt x="40" y="37"/>
                          <a:pt x="35" y="37"/>
                          <a:pt x="30" y="38"/>
                        </a:cubicBezTo>
                        <a:cubicBezTo>
                          <a:pt x="29" y="33"/>
                          <a:pt x="28" y="29"/>
                          <a:pt x="27" y="26"/>
                        </a:cubicBezTo>
                        <a:cubicBezTo>
                          <a:pt x="26" y="24"/>
                          <a:pt x="24" y="22"/>
                          <a:pt x="22" y="22"/>
                        </a:cubicBezTo>
                        <a:cubicBezTo>
                          <a:pt x="20" y="22"/>
                          <a:pt x="19" y="23"/>
                          <a:pt x="18" y="25"/>
                        </a:cubicBezTo>
                        <a:cubicBezTo>
                          <a:pt x="17" y="27"/>
                          <a:pt x="16" y="29"/>
                          <a:pt x="16" y="32"/>
                        </a:cubicBezTo>
                        <a:cubicBezTo>
                          <a:pt x="16" y="34"/>
                          <a:pt x="17" y="36"/>
                          <a:pt x="17" y="37"/>
                        </a:cubicBezTo>
                        <a:cubicBezTo>
                          <a:pt x="18" y="39"/>
                          <a:pt x="20" y="40"/>
                          <a:pt x="23" y="42"/>
                        </a:cubicBezTo>
                        <a:cubicBezTo>
                          <a:pt x="30" y="45"/>
                          <a:pt x="35" y="49"/>
                          <a:pt x="38" y="52"/>
                        </a:cubicBezTo>
                        <a:cubicBezTo>
                          <a:pt x="41" y="56"/>
                          <a:pt x="43" y="60"/>
                          <a:pt x="44" y="66"/>
                        </a:cubicBezTo>
                        <a:cubicBezTo>
                          <a:pt x="46" y="71"/>
                          <a:pt x="46" y="77"/>
                          <a:pt x="46" y="84"/>
                        </a:cubicBezTo>
                        <a:cubicBezTo>
                          <a:pt x="46" y="92"/>
                          <a:pt x="45" y="99"/>
                          <a:pt x="44" y="105"/>
                        </a:cubicBezTo>
                        <a:cubicBezTo>
                          <a:pt x="42" y="112"/>
                          <a:pt x="39" y="117"/>
                          <a:pt x="36" y="120"/>
                        </a:cubicBezTo>
                        <a:cubicBezTo>
                          <a:pt x="33" y="124"/>
                          <a:pt x="29" y="125"/>
                          <a:pt x="24" y="125"/>
                        </a:cubicBezTo>
                        <a:cubicBezTo>
                          <a:pt x="15" y="125"/>
                          <a:pt x="9" y="122"/>
                          <a:pt x="5" y="114"/>
                        </a:cubicBezTo>
                        <a:cubicBezTo>
                          <a:pt x="2" y="106"/>
                          <a:pt x="0" y="95"/>
                          <a:pt x="0" y="83"/>
                        </a:cubicBezTo>
                      </a:path>
                    </a:pathLst>
                  </a:custGeom>
                  <a:noFill/>
                  <a:ln w="1905" cap="rnd">
                    <a:solidFill>
                      <a:srgbClr val="DDDDDD"/>
                    </a:solidFill>
                    <a:prstDash val="solid"/>
                    <a:round/>
                    <a:headEnd/>
                    <a:tailEnd/>
                  </a:ln>
                </p:spPr>
                <p:txBody>
                  <a:bodyPr/>
                  <a:lstStyle/>
                  <a:p>
                    <a:endParaRPr lang="es-ES"/>
                  </a:p>
                </p:txBody>
              </p:sp>
              <p:sp>
                <p:nvSpPr>
                  <p:cNvPr id="22152" name="Freeform 7816"/>
                  <p:cNvSpPr>
                    <a:spLocks noEditPoints="1"/>
                  </p:cNvSpPr>
                  <p:nvPr/>
                </p:nvSpPr>
                <p:spPr bwMode="auto">
                  <a:xfrm>
                    <a:off x="1505" y="2092"/>
                    <a:ext cx="53" cy="125"/>
                  </a:xfrm>
                  <a:custGeom>
                    <a:avLst/>
                    <a:gdLst/>
                    <a:ahLst/>
                    <a:cxnLst>
                      <a:cxn ang="0">
                        <a:pos x="0" y="589"/>
                      </a:cxn>
                      <a:cxn ang="0">
                        <a:pos x="79" y="155"/>
                      </a:cxn>
                      <a:cxn ang="0">
                        <a:pos x="298" y="0"/>
                      </a:cxn>
                      <a:cxn ang="0">
                        <a:pos x="520" y="152"/>
                      </a:cxn>
                      <a:cxn ang="0">
                        <a:pos x="598" y="579"/>
                      </a:cxn>
                      <a:cxn ang="0">
                        <a:pos x="564" y="906"/>
                      </a:cxn>
                      <a:cxn ang="0">
                        <a:pos x="466" y="1104"/>
                      </a:cxn>
                      <a:cxn ang="0">
                        <a:pos x="305" y="1175"/>
                      </a:cxn>
                      <a:cxn ang="0">
                        <a:pos x="144" y="1114"/>
                      </a:cxn>
                      <a:cxn ang="0">
                        <a:pos x="40" y="921"/>
                      </a:cxn>
                      <a:cxn ang="0">
                        <a:pos x="0" y="589"/>
                      </a:cxn>
                      <a:cxn ang="0">
                        <a:pos x="179" y="590"/>
                      </a:cxn>
                      <a:cxn ang="0">
                        <a:pos x="211" y="838"/>
                      </a:cxn>
                      <a:cxn ang="0">
                        <a:pos x="299" y="913"/>
                      </a:cxn>
                      <a:cxn ang="0">
                        <a:pos x="388" y="839"/>
                      </a:cxn>
                      <a:cxn ang="0">
                        <a:pos x="420" y="575"/>
                      </a:cxn>
                      <a:cxn ang="0">
                        <a:pos x="387" y="340"/>
                      </a:cxn>
                      <a:cxn ang="0">
                        <a:pos x="298" y="266"/>
                      </a:cxn>
                      <a:cxn ang="0">
                        <a:pos x="211" y="341"/>
                      </a:cxn>
                      <a:cxn ang="0">
                        <a:pos x="179" y="590"/>
                      </a:cxn>
                    </a:cxnLst>
                    <a:rect l="0" t="0" r="r" b="b"/>
                    <a:pathLst>
                      <a:path w="598" h="1175">
                        <a:moveTo>
                          <a:pt x="0" y="589"/>
                        </a:moveTo>
                        <a:cubicBezTo>
                          <a:pt x="0" y="403"/>
                          <a:pt x="27" y="259"/>
                          <a:pt x="79" y="155"/>
                        </a:cubicBezTo>
                        <a:cubicBezTo>
                          <a:pt x="130" y="52"/>
                          <a:pt x="205" y="0"/>
                          <a:pt x="298" y="0"/>
                        </a:cubicBezTo>
                        <a:cubicBezTo>
                          <a:pt x="394" y="0"/>
                          <a:pt x="469" y="50"/>
                          <a:pt x="520" y="152"/>
                        </a:cubicBezTo>
                        <a:cubicBezTo>
                          <a:pt x="571" y="254"/>
                          <a:pt x="598" y="397"/>
                          <a:pt x="598" y="579"/>
                        </a:cubicBezTo>
                        <a:cubicBezTo>
                          <a:pt x="598" y="712"/>
                          <a:pt x="586" y="821"/>
                          <a:pt x="564" y="906"/>
                        </a:cubicBezTo>
                        <a:cubicBezTo>
                          <a:pt x="542" y="991"/>
                          <a:pt x="508" y="1057"/>
                          <a:pt x="466" y="1104"/>
                        </a:cubicBezTo>
                        <a:cubicBezTo>
                          <a:pt x="423" y="1152"/>
                          <a:pt x="369" y="1175"/>
                          <a:pt x="305" y="1175"/>
                        </a:cubicBezTo>
                        <a:cubicBezTo>
                          <a:pt x="240" y="1175"/>
                          <a:pt x="186" y="1156"/>
                          <a:pt x="144" y="1114"/>
                        </a:cubicBezTo>
                        <a:cubicBezTo>
                          <a:pt x="101" y="1073"/>
                          <a:pt x="66" y="1009"/>
                          <a:pt x="40" y="921"/>
                        </a:cubicBezTo>
                        <a:cubicBezTo>
                          <a:pt x="14" y="832"/>
                          <a:pt x="0" y="721"/>
                          <a:pt x="0" y="589"/>
                        </a:cubicBezTo>
                        <a:close/>
                        <a:moveTo>
                          <a:pt x="179" y="590"/>
                        </a:moveTo>
                        <a:cubicBezTo>
                          <a:pt x="179" y="705"/>
                          <a:pt x="190" y="787"/>
                          <a:pt x="211" y="838"/>
                        </a:cubicBezTo>
                        <a:cubicBezTo>
                          <a:pt x="232" y="888"/>
                          <a:pt x="262" y="913"/>
                          <a:pt x="299" y="913"/>
                        </a:cubicBezTo>
                        <a:cubicBezTo>
                          <a:pt x="337" y="913"/>
                          <a:pt x="368" y="888"/>
                          <a:pt x="388" y="839"/>
                        </a:cubicBezTo>
                        <a:cubicBezTo>
                          <a:pt x="409" y="790"/>
                          <a:pt x="420" y="702"/>
                          <a:pt x="420" y="575"/>
                        </a:cubicBezTo>
                        <a:cubicBezTo>
                          <a:pt x="420" y="468"/>
                          <a:pt x="408" y="390"/>
                          <a:pt x="387" y="340"/>
                        </a:cubicBezTo>
                        <a:cubicBezTo>
                          <a:pt x="365" y="291"/>
                          <a:pt x="335" y="266"/>
                          <a:pt x="298" y="266"/>
                        </a:cubicBezTo>
                        <a:cubicBezTo>
                          <a:pt x="262" y="266"/>
                          <a:pt x="232" y="291"/>
                          <a:pt x="211" y="341"/>
                        </a:cubicBezTo>
                        <a:cubicBezTo>
                          <a:pt x="190" y="392"/>
                          <a:pt x="179" y="475"/>
                          <a:pt x="179" y="590"/>
                        </a:cubicBezTo>
                        <a:close/>
                      </a:path>
                    </a:pathLst>
                  </a:custGeom>
                  <a:noFill/>
                  <a:ln w="1905" cap="rnd">
                    <a:solidFill>
                      <a:srgbClr val="DDDDDD"/>
                    </a:solidFill>
                    <a:prstDash val="solid"/>
                    <a:round/>
                    <a:headEnd/>
                    <a:tailEnd/>
                  </a:ln>
                </p:spPr>
                <p:txBody>
                  <a:bodyPr/>
                  <a:lstStyle/>
                  <a:p>
                    <a:endParaRPr lang="es-ES"/>
                  </a:p>
                </p:txBody>
              </p:sp>
              <p:sp>
                <p:nvSpPr>
                  <p:cNvPr id="22153" name="Freeform 7817"/>
                  <p:cNvSpPr>
                    <a:spLocks/>
                  </p:cNvSpPr>
                  <p:nvPr/>
                </p:nvSpPr>
                <p:spPr bwMode="auto">
                  <a:xfrm>
                    <a:off x="1576" y="2092"/>
                    <a:ext cx="47" cy="125"/>
                  </a:xfrm>
                  <a:custGeom>
                    <a:avLst/>
                    <a:gdLst/>
                    <a:ahLst/>
                    <a:cxnLst>
                      <a:cxn ang="0">
                        <a:pos x="0" y="83"/>
                      </a:cxn>
                      <a:cxn ang="0">
                        <a:pos x="15" y="81"/>
                      </a:cxn>
                      <a:cxn ang="0">
                        <a:pos x="17" y="94"/>
                      </a:cxn>
                      <a:cxn ang="0">
                        <a:pos x="24" y="102"/>
                      </a:cxn>
                      <a:cxn ang="0">
                        <a:pos x="30" y="98"/>
                      </a:cxn>
                      <a:cxn ang="0">
                        <a:pos x="31" y="89"/>
                      </a:cxn>
                      <a:cxn ang="0">
                        <a:pos x="30" y="81"/>
                      </a:cxn>
                      <a:cxn ang="0">
                        <a:pos x="22" y="74"/>
                      </a:cxn>
                      <a:cxn ang="0">
                        <a:pos x="7" y="59"/>
                      </a:cxn>
                      <a:cxn ang="0">
                        <a:pos x="2" y="35"/>
                      </a:cxn>
                      <a:cxn ang="0">
                        <a:pos x="4" y="18"/>
                      </a:cxn>
                      <a:cxn ang="0">
                        <a:pos x="11" y="5"/>
                      </a:cxn>
                      <a:cxn ang="0">
                        <a:pos x="24" y="0"/>
                      </a:cxn>
                      <a:cxn ang="0">
                        <a:pos x="39" y="8"/>
                      </a:cxn>
                      <a:cxn ang="0">
                        <a:pos x="45" y="36"/>
                      </a:cxn>
                      <a:cxn ang="0">
                        <a:pos x="30" y="38"/>
                      </a:cxn>
                      <a:cxn ang="0">
                        <a:pos x="28" y="26"/>
                      </a:cxn>
                      <a:cxn ang="0">
                        <a:pos x="22" y="22"/>
                      </a:cxn>
                      <a:cxn ang="0">
                        <a:pos x="18" y="25"/>
                      </a:cxn>
                      <a:cxn ang="0">
                        <a:pos x="17" y="32"/>
                      </a:cxn>
                      <a:cxn ang="0">
                        <a:pos x="18" y="37"/>
                      </a:cxn>
                      <a:cxn ang="0">
                        <a:pos x="23" y="42"/>
                      </a:cxn>
                      <a:cxn ang="0">
                        <a:pos x="38" y="52"/>
                      </a:cxn>
                      <a:cxn ang="0">
                        <a:pos x="45" y="66"/>
                      </a:cxn>
                      <a:cxn ang="0">
                        <a:pos x="47" y="84"/>
                      </a:cxn>
                      <a:cxn ang="0">
                        <a:pos x="44" y="105"/>
                      </a:cxn>
                      <a:cxn ang="0">
                        <a:pos x="36" y="120"/>
                      </a:cxn>
                      <a:cxn ang="0">
                        <a:pos x="24" y="125"/>
                      </a:cxn>
                      <a:cxn ang="0">
                        <a:pos x="6" y="114"/>
                      </a:cxn>
                      <a:cxn ang="0">
                        <a:pos x="0" y="83"/>
                      </a:cxn>
                    </a:cxnLst>
                    <a:rect l="0" t="0" r="r" b="b"/>
                    <a:pathLst>
                      <a:path w="47" h="125">
                        <a:moveTo>
                          <a:pt x="0" y="83"/>
                        </a:moveTo>
                        <a:cubicBezTo>
                          <a:pt x="5" y="82"/>
                          <a:pt x="10" y="82"/>
                          <a:pt x="15" y="81"/>
                        </a:cubicBezTo>
                        <a:cubicBezTo>
                          <a:pt x="16" y="87"/>
                          <a:pt x="16" y="91"/>
                          <a:pt x="17" y="94"/>
                        </a:cubicBezTo>
                        <a:cubicBezTo>
                          <a:pt x="19" y="99"/>
                          <a:pt x="21" y="102"/>
                          <a:pt x="24" y="102"/>
                        </a:cubicBezTo>
                        <a:cubicBezTo>
                          <a:pt x="27" y="102"/>
                          <a:pt x="28" y="100"/>
                          <a:pt x="30" y="98"/>
                        </a:cubicBezTo>
                        <a:cubicBezTo>
                          <a:pt x="31" y="95"/>
                          <a:pt x="31" y="92"/>
                          <a:pt x="31" y="89"/>
                        </a:cubicBezTo>
                        <a:cubicBezTo>
                          <a:pt x="31" y="86"/>
                          <a:pt x="31" y="83"/>
                          <a:pt x="30" y="81"/>
                        </a:cubicBezTo>
                        <a:cubicBezTo>
                          <a:pt x="29" y="78"/>
                          <a:pt x="26" y="76"/>
                          <a:pt x="22" y="74"/>
                        </a:cubicBezTo>
                        <a:cubicBezTo>
                          <a:pt x="14" y="70"/>
                          <a:pt x="9" y="65"/>
                          <a:pt x="7" y="59"/>
                        </a:cubicBezTo>
                        <a:cubicBezTo>
                          <a:pt x="4" y="53"/>
                          <a:pt x="2" y="45"/>
                          <a:pt x="2" y="35"/>
                        </a:cubicBezTo>
                        <a:cubicBezTo>
                          <a:pt x="2" y="29"/>
                          <a:pt x="3" y="23"/>
                          <a:pt x="4" y="18"/>
                        </a:cubicBezTo>
                        <a:cubicBezTo>
                          <a:pt x="6" y="12"/>
                          <a:pt x="8" y="8"/>
                          <a:pt x="11" y="5"/>
                        </a:cubicBezTo>
                        <a:cubicBezTo>
                          <a:pt x="14" y="1"/>
                          <a:pt x="19" y="0"/>
                          <a:pt x="24" y="0"/>
                        </a:cubicBezTo>
                        <a:cubicBezTo>
                          <a:pt x="31" y="0"/>
                          <a:pt x="36" y="3"/>
                          <a:pt x="39" y="8"/>
                        </a:cubicBezTo>
                        <a:cubicBezTo>
                          <a:pt x="42" y="14"/>
                          <a:pt x="45" y="23"/>
                          <a:pt x="45" y="36"/>
                        </a:cubicBezTo>
                        <a:cubicBezTo>
                          <a:pt x="40" y="37"/>
                          <a:pt x="35" y="37"/>
                          <a:pt x="30" y="38"/>
                        </a:cubicBezTo>
                        <a:cubicBezTo>
                          <a:pt x="30" y="33"/>
                          <a:pt x="29" y="29"/>
                          <a:pt x="28" y="26"/>
                        </a:cubicBezTo>
                        <a:cubicBezTo>
                          <a:pt x="26" y="24"/>
                          <a:pt x="25" y="22"/>
                          <a:pt x="22" y="22"/>
                        </a:cubicBezTo>
                        <a:cubicBezTo>
                          <a:pt x="20" y="22"/>
                          <a:pt x="19" y="23"/>
                          <a:pt x="18" y="25"/>
                        </a:cubicBezTo>
                        <a:cubicBezTo>
                          <a:pt x="17" y="27"/>
                          <a:pt x="17" y="29"/>
                          <a:pt x="17" y="32"/>
                        </a:cubicBezTo>
                        <a:cubicBezTo>
                          <a:pt x="17" y="34"/>
                          <a:pt x="17" y="36"/>
                          <a:pt x="18" y="37"/>
                        </a:cubicBezTo>
                        <a:cubicBezTo>
                          <a:pt x="19" y="39"/>
                          <a:pt x="20" y="40"/>
                          <a:pt x="23" y="42"/>
                        </a:cubicBezTo>
                        <a:cubicBezTo>
                          <a:pt x="30" y="45"/>
                          <a:pt x="35" y="49"/>
                          <a:pt x="38" y="52"/>
                        </a:cubicBezTo>
                        <a:cubicBezTo>
                          <a:pt x="41" y="56"/>
                          <a:pt x="44" y="60"/>
                          <a:pt x="45" y="66"/>
                        </a:cubicBezTo>
                        <a:cubicBezTo>
                          <a:pt x="46" y="71"/>
                          <a:pt x="47" y="77"/>
                          <a:pt x="47" y="84"/>
                        </a:cubicBezTo>
                        <a:cubicBezTo>
                          <a:pt x="47" y="92"/>
                          <a:pt x="46" y="99"/>
                          <a:pt x="44" y="105"/>
                        </a:cubicBezTo>
                        <a:cubicBezTo>
                          <a:pt x="42" y="112"/>
                          <a:pt x="40" y="117"/>
                          <a:pt x="36" y="120"/>
                        </a:cubicBezTo>
                        <a:cubicBezTo>
                          <a:pt x="33" y="124"/>
                          <a:pt x="29" y="125"/>
                          <a:pt x="24" y="125"/>
                        </a:cubicBezTo>
                        <a:cubicBezTo>
                          <a:pt x="15" y="125"/>
                          <a:pt x="9" y="122"/>
                          <a:pt x="6" y="114"/>
                        </a:cubicBezTo>
                        <a:cubicBezTo>
                          <a:pt x="3" y="106"/>
                          <a:pt x="1" y="95"/>
                          <a:pt x="0" y="83"/>
                        </a:cubicBezTo>
                      </a:path>
                    </a:pathLst>
                  </a:custGeom>
                  <a:noFill/>
                  <a:ln w="1905" cap="rnd">
                    <a:solidFill>
                      <a:srgbClr val="DDDDDD"/>
                    </a:solidFill>
                    <a:prstDash val="solid"/>
                    <a:round/>
                    <a:headEnd/>
                    <a:tailEnd/>
                  </a:ln>
                </p:spPr>
                <p:txBody>
                  <a:bodyPr/>
                  <a:lstStyle/>
                  <a:p>
                    <a:endParaRPr lang="es-ES"/>
                  </a:p>
                </p:txBody>
              </p:sp>
              <p:sp>
                <p:nvSpPr>
                  <p:cNvPr id="22154" name="Freeform 7818"/>
                  <p:cNvSpPr>
                    <a:spLocks noEditPoints="1"/>
                  </p:cNvSpPr>
                  <p:nvPr/>
                </p:nvSpPr>
                <p:spPr bwMode="auto">
                  <a:xfrm>
                    <a:off x="1670" y="2094"/>
                    <a:ext cx="44" cy="121"/>
                  </a:xfrm>
                  <a:custGeom>
                    <a:avLst/>
                    <a:gdLst/>
                    <a:ahLst/>
                    <a:cxnLst>
                      <a:cxn ang="0">
                        <a:pos x="0" y="0"/>
                      </a:cxn>
                      <a:cxn ang="0">
                        <a:pos x="296" y="0"/>
                      </a:cxn>
                      <a:cxn ang="0">
                        <a:pos x="441" y="91"/>
                      </a:cxn>
                      <a:cxn ang="0">
                        <a:pos x="489" y="349"/>
                      </a:cxn>
                      <a:cxn ang="0">
                        <a:pos x="437" y="618"/>
                      </a:cxn>
                      <a:cxn ang="0">
                        <a:pos x="276" y="715"/>
                      </a:cxn>
                      <a:cxn ang="0">
                        <a:pos x="179" y="715"/>
                      </a:cxn>
                      <a:cxn ang="0">
                        <a:pos x="179" y="1136"/>
                      </a:cxn>
                      <a:cxn ang="0">
                        <a:pos x="0" y="1136"/>
                      </a:cxn>
                      <a:cxn ang="0">
                        <a:pos x="0" y="0"/>
                      </a:cxn>
                      <a:cxn ang="0">
                        <a:pos x="179" y="484"/>
                      </a:cxn>
                      <a:cxn ang="0">
                        <a:pos x="222" y="484"/>
                      </a:cxn>
                      <a:cxn ang="0">
                        <a:pos x="295" y="449"/>
                      </a:cxn>
                      <a:cxn ang="0">
                        <a:pos x="316" y="359"/>
                      </a:cxn>
                      <a:cxn ang="0">
                        <a:pos x="298" y="268"/>
                      </a:cxn>
                      <a:cxn ang="0">
                        <a:pos x="229" y="231"/>
                      </a:cxn>
                      <a:cxn ang="0">
                        <a:pos x="179" y="231"/>
                      </a:cxn>
                      <a:cxn ang="0">
                        <a:pos x="179" y="484"/>
                      </a:cxn>
                    </a:cxnLst>
                    <a:rect l="0" t="0" r="r" b="b"/>
                    <a:pathLst>
                      <a:path w="489" h="1136">
                        <a:moveTo>
                          <a:pt x="0" y="0"/>
                        </a:moveTo>
                        <a:cubicBezTo>
                          <a:pt x="98" y="0"/>
                          <a:pt x="197" y="0"/>
                          <a:pt x="296" y="0"/>
                        </a:cubicBezTo>
                        <a:cubicBezTo>
                          <a:pt x="361" y="0"/>
                          <a:pt x="409" y="30"/>
                          <a:pt x="441" y="91"/>
                        </a:cubicBezTo>
                        <a:cubicBezTo>
                          <a:pt x="473" y="151"/>
                          <a:pt x="489" y="237"/>
                          <a:pt x="489" y="349"/>
                        </a:cubicBezTo>
                        <a:cubicBezTo>
                          <a:pt x="489" y="463"/>
                          <a:pt x="471" y="553"/>
                          <a:pt x="437" y="618"/>
                        </a:cubicBezTo>
                        <a:cubicBezTo>
                          <a:pt x="402" y="682"/>
                          <a:pt x="348" y="715"/>
                          <a:pt x="276" y="715"/>
                        </a:cubicBezTo>
                        <a:cubicBezTo>
                          <a:pt x="244" y="715"/>
                          <a:pt x="211" y="715"/>
                          <a:pt x="179" y="715"/>
                        </a:cubicBezTo>
                        <a:cubicBezTo>
                          <a:pt x="179" y="855"/>
                          <a:pt x="179" y="996"/>
                          <a:pt x="179" y="1136"/>
                        </a:cubicBezTo>
                        <a:cubicBezTo>
                          <a:pt x="119" y="1136"/>
                          <a:pt x="59" y="1136"/>
                          <a:pt x="0" y="1136"/>
                        </a:cubicBezTo>
                        <a:cubicBezTo>
                          <a:pt x="0" y="757"/>
                          <a:pt x="0" y="379"/>
                          <a:pt x="0" y="0"/>
                        </a:cubicBezTo>
                        <a:close/>
                        <a:moveTo>
                          <a:pt x="179" y="484"/>
                        </a:moveTo>
                        <a:cubicBezTo>
                          <a:pt x="193" y="484"/>
                          <a:pt x="208" y="484"/>
                          <a:pt x="222" y="484"/>
                        </a:cubicBezTo>
                        <a:cubicBezTo>
                          <a:pt x="257" y="484"/>
                          <a:pt x="281" y="473"/>
                          <a:pt x="295" y="449"/>
                        </a:cubicBezTo>
                        <a:cubicBezTo>
                          <a:pt x="308" y="425"/>
                          <a:pt x="316" y="395"/>
                          <a:pt x="316" y="359"/>
                        </a:cubicBezTo>
                        <a:cubicBezTo>
                          <a:pt x="316" y="323"/>
                          <a:pt x="310" y="293"/>
                          <a:pt x="298" y="268"/>
                        </a:cubicBezTo>
                        <a:cubicBezTo>
                          <a:pt x="286" y="243"/>
                          <a:pt x="263" y="231"/>
                          <a:pt x="229" y="231"/>
                        </a:cubicBezTo>
                        <a:cubicBezTo>
                          <a:pt x="213" y="231"/>
                          <a:pt x="196" y="231"/>
                          <a:pt x="179" y="231"/>
                        </a:cubicBezTo>
                        <a:cubicBezTo>
                          <a:pt x="179" y="315"/>
                          <a:pt x="179" y="400"/>
                          <a:pt x="179" y="484"/>
                        </a:cubicBezTo>
                        <a:close/>
                      </a:path>
                    </a:pathLst>
                  </a:custGeom>
                  <a:noFill/>
                  <a:ln w="1905" cap="rnd">
                    <a:solidFill>
                      <a:srgbClr val="DDDDDD"/>
                    </a:solidFill>
                    <a:prstDash val="solid"/>
                    <a:round/>
                    <a:headEnd/>
                    <a:tailEnd/>
                  </a:ln>
                </p:spPr>
                <p:txBody>
                  <a:bodyPr/>
                  <a:lstStyle/>
                  <a:p>
                    <a:endParaRPr lang="es-ES"/>
                  </a:p>
                </p:txBody>
              </p:sp>
              <p:sp>
                <p:nvSpPr>
                  <p:cNvPr id="22155" name="Freeform 7819"/>
                  <p:cNvSpPr>
                    <a:spLocks noEditPoints="1"/>
                  </p:cNvSpPr>
                  <p:nvPr/>
                </p:nvSpPr>
                <p:spPr bwMode="auto">
                  <a:xfrm>
                    <a:off x="1733" y="2094"/>
                    <a:ext cx="51" cy="121"/>
                  </a:xfrm>
                  <a:custGeom>
                    <a:avLst/>
                    <a:gdLst/>
                    <a:ahLst/>
                    <a:cxnLst>
                      <a:cxn ang="0">
                        <a:pos x="0" y="1136"/>
                      </a:cxn>
                      <a:cxn ang="0">
                        <a:pos x="0" y="0"/>
                      </a:cxn>
                      <a:cxn ang="0">
                        <a:pos x="297" y="0"/>
                      </a:cxn>
                      <a:cxn ang="0">
                        <a:pos x="424" y="28"/>
                      </a:cxn>
                      <a:cxn ang="0">
                        <a:pos x="494" y="131"/>
                      </a:cxn>
                      <a:cxn ang="0">
                        <a:pos x="521" y="315"/>
                      </a:cxn>
                      <a:cxn ang="0">
                        <a:pos x="500" y="478"/>
                      </a:cxn>
                      <a:cxn ang="0">
                        <a:pos x="444" y="590"/>
                      </a:cxn>
                      <a:cxn ang="0">
                        <a:pos x="381" y="635"/>
                      </a:cxn>
                      <a:cxn ang="0">
                        <a:pos x="428" y="677"/>
                      </a:cxn>
                      <a:cxn ang="0">
                        <a:pos x="456" y="737"/>
                      </a:cxn>
                      <a:cxn ang="0">
                        <a:pos x="481" y="807"/>
                      </a:cxn>
                      <a:cxn ang="0">
                        <a:pos x="568" y="1136"/>
                      </a:cxn>
                      <a:cxn ang="0">
                        <a:pos x="366" y="1136"/>
                      </a:cxn>
                      <a:cxn ang="0">
                        <a:pos x="271" y="789"/>
                      </a:cxn>
                      <a:cxn ang="0">
                        <a:pos x="239" y="701"/>
                      </a:cxn>
                      <a:cxn ang="0">
                        <a:pos x="195" y="675"/>
                      </a:cxn>
                      <a:cxn ang="0">
                        <a:pos x="179" y="675"/>
                      </a:cxn>
                      <a:cxn ang="0">
                        <a:pos x="179" y="1136"/>
                      </a:cxn>
                      <a:cxn ang="0">
                        <a:pos x="0" y="1136"/>
                      </a:cxn>
                      <a:cxn ang="0">
                        <a:pos x="179" y="460"/>
                      </a:cxn>
                      <a:cxn ang="0">
                        <a:pos x="255" y="460"/>
                      </a:cxn>
                      <a:cxn ang="0">
                        <a:pos x="302" y="445"/>
                      </a:cxn>
                      <a:cxn ang="0">
                        <a:pos x="331" y="409"/>
                      </a:cxn>
                      <a:cxn ang="0">
                        <a:pos x="342" y="343"/>
                      </a:cxn>
                      <a:cxn ang="0">
                        <a:pos x="324" y="259"/>
                      </a:cxn>
                      <a:cxn ang="0">
                        <a:pos x="258" y="229"/>
                      </a:cxn>
                      <a:cxn ang="0">
                        <a:pos x="179" y="229"/>
                      </a:cxn>
                      <a:cxn ang="0">
                        <a:pos x="179" y="460"/>
                      </a:cxn>
                    </a:cxnLst>
                    <a:rect l="0" t="0" r="r" b="b"/>
                    <a:pathLst>
                      <a:path w="568" h="1136">
                        <a:moveTo>
                          <a:pt x="0" y="1136"/>
                        </a:moveTo>
                        <a:cubicBezTo>
                          <a:pt x="0" y="757"/>
                          <a:pt x="0" y="379"/>
                          <a:pt x="0" y="0"/>
                        </a:cubicBezTo>
                        <a:cubicBezTo>
                          <a:pt x="99" y="0"/>
                          <a:pt x="199" y="0"/>
                          <a:pt x="297" y="0"/>
                        </a:cubicBezTo>
                        <a:cubicBezTo>
                          <a:pt x="353" y="0"/>
                          <a:pt x="395" y="9"/>
                          <a:pt x="424" y="28"/>
                        </a:cubicBezTo>
                        <a:cubicBezTo>
                          <a:pt x="453" y="46"/>
                          <a:pt x="477" y="80"/>
                          <a:pt x="494" y="131"/>
                        </a:cubicBezTo>
                        <a:cubicBezTo>
                          <a:pt x="512" y="181"/>
                          <a:pt x="521" y="243"/>
                          <a:pt x="521" y="315"/>
                        </a:cubicBezTo>
                        <a:cubicBezTo>
                          <a:pt x="521" y="378"/>
                          <a:pt x="514" y="432"/>
                          <a:pt x="500" y="478"/>
                        </a:cubicBezTo>
                        <a:cubicBezTo>
                          <a:pt x="487" y="524"/>
                          <a:pt x="468" y="561"/>
                          <a:pt x="444" y="590"/>
                        </a:cubicBezTo>
                        <a:cubicBezTo>
                          <a:pt x="429" y="608"/>
                          <a:pt x="408" y="623"/>
                          <a:pt x="381" y="635"/>
                        </a:cubicBezTo>
                        <a:cubicBezTo>
                          <a:pt x="403" y="650"/>
                          <a:pt x="418" y="663"/>
                          <a:pt x="428" y="677"/>
                        </a:cubicBezTo>
                        <a:cubicBezTo>
                          <a:pt x="434" y="687"/>
                          <a:pt x="444" y="707"/>
                          <a:pt x="456" y="737"/>
                        </a:cubicBezTo>
                        <a:cubicBezTo>
                          <a:pt x="468" y="767"/>
                          <a:pt x="477" y="791"/>
                          <a:pt x="481" y="807"/>
                        </a:cubicBezTo>
                        <a:cubicBezTo>
                          <a:pt x="510" y="917"/>
                          <a:pt x="540" y="1027"/>
                          <a:pt x="568" y="1136"/>
                        </a:cubicBezTo>
                        <a:cubicBezTo>
                          <a:pt x="501" y="1136"/>
                          <a:pt x="433" y="1136"/>
                          <a:pt x="366" y="1136"/>
                        </a:cubicBezTo>
                        <a:cubicBezTo>
                          <a:pt x="335" y="1020"/>
                          <a:pt x="302" y="905"/>
                          <a:pt x="271" y="789"/>
                        </a:cubicBezTo>
                        <a:cubicBezTo>
                          <a:pt x="259" y="744"/>
                          <a:pt x="248" y="715"/>
                          <a:pt x="239" y="701"/>
                        </a:cubicBezTo>
                        <a:cubicBezTo>
                          <a:pt x="226" y="683"/>
                          <a:pt x="211" y="675"/>
                          <a:pt x="195" y="675"/>
                        </a:cubicBezTo>
                        <a:cubicBezTo>
                          <a:pt x="190" y="675"/>
                          <a:pt x="185" y="675"/>
                          <a:pt x="179" y="675"/>
                        </a:cubicBezTo>
                        <a:cubicBezTo>
                          <a:pt x="179" y="829"/>
                          <a:pt x="179" y="982"/>
                          <a:pt x="179" y="1136"/>
                        </a:cubicBezTo>
                        <a:cubicBezTo>
                          <a:pt x="120" y="1136"/>
                          <a:pt x="60" y="1136"/>
                          <a:pt x="0" y="1136"/>
                        </a:cubicBezTo>
                        <a:close/>
                        <a:moveTo>
                          <a:pt x="179" y="460"/>
                        </a:moveTo>
                        <a:cubicBezTo>
                          <a:pt x="205" y="460"/>
                          <a:pt x="230" y="460"/>
                          <a:pt x="255" y="460"/>
                        </a:cubicBezTo>
                        <a:cubicBezTo>
                          <a:pt x="263" y="460"/>
                          <a:pt x="279" y="455"/>
                          <a:pt x="302" y="445"/>
                        </a:cubicBezTo>
                        <a:cubicBezTo>
                          <a:pt x="314" y="440"/>
                          <a:pt x="324" y="428"/>
                          <a:pt x="331" y="409"/>
                        </a:cubicBezTo>
                        <a:cubicBezTo>
                          <a:pt x="338" y="390"/>
                          <a:pt x="342" y="368"/>
                          <a:pt x="342" y="343"/>
                        </a:cubicBezTo>
                        <a:cubicBezTo>
                          <a:pt x="342" y="307"/>
                          <a:pt x="336" y="278"/>
                          <a:pt x="324" y="259"/>
                        </a:cubicBezTo>
                        <a:cubicBezTo>
                          <a:pt x="313" y="239"/>
                          <a:pt x="290" y="229"/>
                          <a:pt x="258" y="229"/>
                        </a:cubicBezTo>
                        <a:cubicBezTo>
                          <a:pt x="232" y="229"/>
                          <a:pt x="206" y="229"/>
                          <a:pt x="179" y="229"/>
                        </a:cubicBezTo>
                        <a:cubicBezTo>
                          <a:pt x="179" y="306"/>
                          <a:pt x="179" y="383"/>
                          <a:pt x="179" y="460"/>
                        </a:cubicBezTo>
                        <a:close/>
                      </a:path>
                    </a:pathLst>
                  </a:custGeom>
                  <a:noFill/>
                  <a:ln w="1905" cap="rnd">
                    <a:solidFill>
                      <a:srgbClr val="DDDDDD"/>
                    </a:solidFill>
                    <a:prstDash val="solid"/>
                    <a:round/>
                    <a:headEnd/>
                    <a:tailEnd/>
                  </a:ln>
                </p:spPr>
                <p:txBody>
                  <a:bodyPr/>
                  <a:lstStyle/>
                  <a:p>
                    <a:endParaRPr lang="es-ES"/>
                  </a:p>
                </p:txBody>
              </p:sp>
              <p:sp>
                <p:nvSpPr>
                  <p:cNvPr id="22156" name="Freeform 7820"/>
                  <p:cNvSpPr>
                    <a:spLocks/>
                  </p:cNvSpPr>
                  <p:nvPr/>
                </p:nvSpPr>
                <p:spPr bwMode="auto">
                  <a:xfrm>
                    <a:off x="1801" y="2094"/>
                    <a:ext cx="16" cy="121"/>
                  </a:xfrm>
                  <a:custGeom>
                    <a:avLst/>
                    <a:gdLst/>
                    <a:ahLst/>
                    <a:cxnLst>
                      <a:cxn ang="0">
                        <a:pos x="0" y="0"/>
                      </a:cxn>
                      <a:cxn ang="0">
                        <a:pos x="16" y="0"/>
                      </a:cxn>
                      <a:cxn ang="0">
                        <a:pos x="16" y="121"/>
                      </a:cxn>
                      <a:cxn ang="0">
                        <a:pos x="0" y="121"/>
                      </a:cxn>
                      <a:cxn ang="0">
                        <a:pos x="0" y="0"/>
                      </a:cxn>
                    </a:cxnLst>
                    <a:rect l="0" t="0" r="r" b="b"/>
                    <a:pathLst>
                      <a:path w="16" h="121">
                        <a:moveTo>
                          <a:pt x="0" y="0"/>
                        </a:moveTo>
                        <a:cubicBezTo>
                          <a:pt x="5" y="0"/>
                          <a:pt x="10" y="0"/>
                          <a:pt x="16" y="0"/>
                        </a:cubicBezTo>
                        <a:cubicBezTo>
                          <a:pt x="16" y="40"/>
                          <a:pt x="16" y="81"/>
                          <a:pt x="16" y="121"/>
                        </a:cubicBezTo>
                        <a:cubicBezTo>
                          <a:pt x="10" y="121"/>
                          <a:pt x="5" y="121"/>
                          <a:pt x="0" y="121"/>
                        </a:cubicBezTo>
                        <a:cubicBezTo>
                          <a:pt x="0" y="81"/>
                          <a:pt x="0" y="40"/>
                          <a:pt x="0" y="0"/>
                        </a:cubicBezTo>
                      </a:path>
                    </a:pathLst>
                  </a:custGeom>
                  <a:noFill/>
                  <a:ln w="1905" cap="rnd">
                    <a:solidFill>
                      <a:srgbClr val="DDDDDD"/>
                    </a:solidFill>
                    <a:prstDash val="solid"/>
                    <a:round/>
                    <a:headEnd/>
                    <a:tailEnd/>
                  </a:ln>
                </p:spPr>
                <p:txBody>
                  <a:bodyPr/>
                  <a:lstStyle/>
                  <a:p>
                    <a:endParaRPr lang="es-ES"/>
                  </a:p>
                </p:txBody>
              </p:sp>
              <p:sp>
                <p:nvSpPr>
                  <p:cNvPr id="22157" name="Freeform 7821"/>
                  <p:cNvSpPr>
                    <a:spLocks/>
                  </p:cNvSpPr>
                  <p:nvPr/>
                </p:nvSpPr>
                <p:spPr bwMode="auto">
                  <a:xfrm>
                    <a:off x="1834" y="2094"/>
                    <a:ext cx="49" cy="121"/>
                  </a:xfrm>
                  <a:custGeom>
                    <a:avLst/>
                    <a:gdLst/>
                    <a:ahLst/>
                    <a:cxnLst>
                      <a:cxn ang="0">
                        <a:pos x="0" y="0"/>
                      </a:cxn>
                      <a:cxn ang="0">
                        <a:pos x="15" y="0"/>
                      </a:cxn>
                      <a:cxn ang="0">
                        <a:pos x="34" y="67"/>
                      </a:cxn>
                      <a:cxn ang="0">
                        <a:pos x="34" y="0"/>
                      </a:cxn>
                      <a:cxn ang="0">
                        <a:pos x="49" y="0"/>
                      </a:cxn>
                      <a:cxn ang="0">
                        <a:pos x="49" y="121"/>
                      </a:cxn>
                      <a:cxn ang="0">
                        <a:pos x="34" y="121"/>
                      </a:cxn>
                      <a:cxn ang="0">
                        <a:pos x="15" y="55"/>
                      </a:cxn>
                      <a:cxn ang="0">
                        <a:pos x="15" y="121"/>
                      </a:cxn>
                      <a:cxn ang="0">
                        <a:pos x="0" y="121"/>
                      </a:cxn>
                      <a:cxn ang="0">
                        <a:pos x="0" y="0"/>
                      </a:cxn>
                    </a:cxnLst>
                    <a:rect l="0" t="0" r="r" b="b"/>
                    <a:pathLst>
                      <a:path w="49" h="121">
                        <a:moveTo>
                          <a:pt x="0" y="0"/>
                        </a:moveTo>
                        <a:cubicBezTo>
                          <a:pt x="5" y="0"/>
                          <a:pt x="10" y="0"/>
                          <a:pt x="15" y="0"/>
                        </a:cubicBezTo>
                        <a:cubicBezTo>
                          <a:pt x="21" y="22"/>
                          <a:pt x="28" y="45"/>
                          <a:pt x="34" y="67"/>
                        </a:cubicBezTo>
                        <a:cubicBezTo>
                          <a:pt x="34" y="45"/>
                          <a:pt x="34" y="22"/>
                          <a:pt x="34" y="0"/>
                        </a:cubicBezTo>
                        <a:cubicBezTo>
                          <a:pt x="39" y="0"/>
                          <a:pt x="44" y="0"/>
                          <a:pt x="49" y="0"/>
                        </a:cubicBezTo>
                        <a:cubicBezTo>
                          <a:pt x="49" y="40"/>
                          <a:pt x="49" y="81"/>
                          <a:pt x="49" y="121"/>
                        </a:cubicBezTo>
                        <a:cubicBezTo>
                          <a:pt x="44" y="121"/>
                          <a:pt x="39" y="121"/>
                          <a:pt x="34" y="121"/>
                        </a:cubicBezTo>
                        <a:cubicBezTo>
                          <a:pt x="28" y="99"/>
                          <a:pt x="21" y="77"/>
                          <a:pt x="15" y="55"/>
                        </a:cubicBezTo>
                        <a:cubicBezTo>
                          <a:pt x="15" y="77"/>
                          <a:pt x="15" y="99"/>
                          <a:pt x="15" y="121"/>
                        </a:cubicBezTo>
                        <a:cubicBezTo>
                          <a:pt x="10" y="121"/>
                          <a:pt x="5" y="121"/>
                          <a:pt x="0" y="121"/>
                        </a:cubicBezTo>
                        <a:cubicBezTo>
                          <a:pt x="0" y="81"/>
                          <a:pt x="0" y="40"/>
                          <a:pt x="0" y="0"/>
                        </a:cubicBezTo>
                      </a:path>
                    </a:pathLst>
                  </a:custGeom>
                  <a:noFill/>
                  <a:ln w="1905" cap="rnd">
                    <a:solidFill>
                      <a:srgbClr val="DDDDDD"/>
                    </a:solidFill>
                    <a:prstDash val="solid"/>
                    <a:round/>
                    <a:headEnd/>
                    <a:tailEnd/>
                  </a:ln>
                </p:spPr>
                <p:txBody>
                  <a:bodyPr/>
                  <a:lstStyle/>
                  <a:p>
                    <a:endParaRPr lang="es-ES"/>
                  </a:p>
                </p:txBody>
              </p:sp>
              <p:sp>
                <p:nvSpPr>
                  <p:cNvPr id="22158" name="Freeform 7822"/>
                  <p:cNvSpPr>
                    <a:spLocks/>
                  </p:cNvSpPr>
                  <p:nvPr/>
                </p:nvSpPr>
                <p:spPr bwMode="auto">
                  <a:xfrm>
                    <a:off x="1904" y="2092"/>
                    <a:ext cx="50" cy="125"/>
                  </a:xfrm>
                  <a:custGeom>
                    <a:avLst/>
                    <a:gdLst/>
                    <a:ahLst/>
                    <a:cxnLst>
                      <a:cxn ang="0">
                        <a:pos x="36" y="74"/>
                      </a:cxn>
                      <a:cxn ang="0">
                        <a:pos x="50" y="84"/>
                      </a:cxn>
                      <a:cxn ang="0">
                        <a:pos x="46" y="107"/>
                      </a:cxn>
                      <a:cxn ang="0">
                        <a:pos x="38" y="121"/>
                      </a:cxn>
                      <a:cxn ang="0">
                        <a:pos x="27" y="125"/>
                      </a:cxn>
                      <a:cxn ang="0">
                        <a:pos x="13" y="120"/>
                      </a:cxn>
                      <a:cxn ang="0">
                        <a:pos x="4" y="100"/>
                      </a:cxn>
                      <a:cxn ang="0">
                        <a:pos x="0" y="62"/>
                      </a:cxn>
                      <a:cxn ang="0">
                        <a:pos x="7" y="16"/>
                      </a:cxn>
                      <a:cxn ang="0">
                        <a:pos x="26" y="0"/>
                      </a:cxn>
                      <a:cxn ang="0">
                        <a:pos x="41" y="9"/>
                      </a:cxn>
                      <a:cxn ang="0">
                        <a:pos x="50" y="38"/>
                      </a:cxn>
                      <a:cxn ang="0">
                        <a:pos x="35" y="45"/>
                      </a:cxn>
                      <a:cxn ang="0">
                        <a:pos x="34" y="37"/>
                      </a:cxn>
                      <a:cxn ang="0">
                        <a:pos x="31" y="30"/>
                      </a:cxn>
                      <a:cxn ang="0">
                        <a:pos x="26" y="28"/>
                      </a:cxn>
                      <a:cxn ang="0">
                        <a:pos x="18" y="38"/>
                      </a:cxn>
                      <a:cxn ang="0">
                        <a:pos x="16" y="62"/>
                      </a:cxn>
                      <a:cxn ang="0">
                        <a:pos x="18" y="90"/>
                      </a:cxn>
                      <a:cxn ang="0">
                        <a:pos x="26" y="97"/>
                      </a:cxn>
                      <a:cxn ang="0">
                        <a:pos x="33" y="91"/>
                      </a:cxn>
                      <a:cxn ang="0">
                        <a:pos x="36" y="74"/>
                      </a:cxn>
                    </a:cxnLst>
                    <a:rect l="0" t="0" r="r" b="b"/>
                    <a:pathLst>
                      <a:path w="50" h="125">
                        <a:moveTo>
                          <a:pt x="36" y="74"/>
                        </a:moveTo>
                        <a:cubicBezTo>
                          <a:pt x="41" y="77"/>
                          <a:pt x="45" y="80"/>
                          <a:pt x="50" y="84"/>
                        </a:cubicBezTo>
                        <a:cubicBezTo>
                          <a:pt x="49" y="93"/>
                          <a:pt x="48" y="100"/>
                          <a:pt x="46" y="107"/>
                        </a:cubicBezTo>
                        <a:cubicBezTo>
                          <a:pt x="44" y="113"/>
                          <a:pt x="41" y="118"/>
                          <a:pt x="38" y="121"/>
                        </a:cubicBezTo>
                        <a:cubicBezTo>
                          <a:pt x="35" y="124"/>
                          <a:pt x="31" y="125"/>
                          <a:pt x="27" y="125"/>
                        </a:cubicBezTo>
                        <a:cubicBezTo>
                          <a:pt x="21" y="125"/>
                          <a:pt x="16" y="124"/>
                          <a:pt x="13" y="120"/>
                        </a:cubicBezTo>
                        <a:cubicBezTo>
                          <a:pt x="9" y="116"/>
                          <a:pt x="6" y="109"/>
                          <a:pt x="4" y="100"/>
                        </a:cubicBezTo>
                        <a:cubicBezTo>
                          <a:pt x="1" y="90"/>
                          <a:pt x="0" y="77"/>
                          <a:pt x="0" y="62"/>
                        </a:cubicBezTo>
                        <a:cubicBezTo>
                          <a:pt x="0" y="42"/>
                          <a:pt x="2" y="27"/>
                          <a:pt x="7" y="16"/>
                        </a:cubicBezTo>
                        <a:cubicBezTo>
                          <a:pt x="11" y="5"/>
                          <a:pt x="18" y="0"/>
                          <a:pt x="26" y="0"/>
                        </a:cubicBezTo>
                        <a:cubicBezTo>
                          <a:pt x="32" y="0"/>
                          <a:pt x="38" y="3"/>
                          <a:pt x="41" y="9"/>
                        </a:cubicBezTo>
                        <a:cubicBezTo>
                          <a:pt x="45" y="15"/>
                          <a:pt x="48" y="25"/>
                          <a:pt x="50" y="38"/>
                        </a:cubicBezTo>
                        <a:cubicBezTo>
                          <a:pt x="45" y="40"/>
                          <a:pt x="40" y="42"/>
                          <a:pt x="35" y="45"/>
                        </a:cubicBezTo>
                        <a:cubicBezTo>
                          <a:pt x="35" y="41"/>
                          <a:pt x="34" y="39"/>
                          <a:pt x="34" y="37"/>
                        </a:cubicBezTo>
                        <a:cubicBezTo>
                          <a:pt x="33" y="34"/>
                          <a:pt x="32" y="32"/>
                          <a:pt x="31" y="30"/>
                        </a:cubicBezTo>
                        <a:cubicBezTo>
                          <a:pt x="29" y="29"/>
                          <a:pt x="28" y="28"/>
                          <a:pt x="26" y="28"/>
                        </a:cubicBezTo>
                        <a:cubicBezTo>
                          <a:pt x="23" y="28"/>
                          <a:pt x="20" y="31"/>
                          <a:pt x="18" y="38"/>
                        </a:cubicBezTo>
                        <a:cubicBezTo>
                          <a:pt x="17" y="43"/>
                          <a:pt x="16" y="51"/>
                          <a:pt x="16" y="62"/>
                        </a:cubicBezTo>
                        <a:cubicBezTo>
                          <a:pt x="16" y="76"/>
                          <a:pt x="17" y="85"/>
                          <a:pt x="18" y="90"/>
                        </a:cubicBezTo>
                        <a:cubicBezTo>
                          <a:pt x="20" y="95"/>
                          <a:pt x="23" y="97"/>
                          <a:pt x="26" y="97"/>
                        </a:cubicBezTo>
                        <a:cubicBezTo>
                          <a:pt x="29" y="97"/>
                          <a:pt x="31" y="95"/>
                          <a:pt x="33" y="91"/>
                        </a:cubicBezTo>
                        <a:cubicBezTo>
                          <a:pt x="34" y="87"/>
                          <a:pt x="35" y="81"/>
                          <a:pt x="36" y="74"/>
                        </a:cubicBezTo>
                      </a:path>
                    </a:pathLst>
                  </a:custGeom>
                  <a:noFill/>
                  <a:ln w="1905" cap="rnd">
                    <a:solidFill>
                      <a:srgbClr val="DDDDDD"/>
                    </a:solidFill>
                    <a:prstDash val="solid"/>
                    <a:round/>
                    <a:headEnd/>
                    <a:tailEnd/>
                  </a:ln>
                </p:spPr>
                <p:txBody>
                  <a:bodyPr/>
                  <a:lstStyle/>
                  <a:p>
                    <a:endParaRPr lang="es-ES"/>
                  </a:p>
                </p:txBody>
              </p:sp>
              <p:sp>
                <p:nvSpPr>
                  <p:cNvPr id="22159" name="Freeform 7823"/>
                  <p:cNvSpPr>
                    <a:spLocks/>
                  </p:cNvSpPr>
                  <p:nvPr/>
                </p:nvSpPr>
                <p:spPr bwMode="auto">
                  <a:xfrm>
                    <a:off x="1974" y="2094"/>
                    <a:ext cx="16" cy="121"/>
                  </a:xfrm>
                  <a:custGeom>
                    <a:avLst/>
                    <a:gdLst/>
                    <a:ahLst/>
                    <a:cxnLst>
                      <a:cxn ang="0">
                        <a:pos x="0" y="0"/>
                      </a:cxn>
                      <a:cxn ang="0">
                        <a:pos x="16" y="0"/>
                      </a:cxn>
                      <a:cxn ang="0">
                        <a:pos x="16" y="121"/>
                      </a:cxn>
                      <a:cxn ang="0">
                        <a:pos x="0" y="121"/>
                      </a:cxn>
                      <a:cxn ang="0">
                        <a:pos x="0" y="0"/>
                      </a:cxn>
                    </a:cxnLst>
                    <a:rect l="0" t="0" r="r" b="b"/>
                    <a:pathLst>
                      <a:path w="16" h="121">
                        <a:moveTo>
                          <a:pt x="0" y="0"/>
                        </a:moveTo>
                        <a:cubicBezTo>
                          <a:pt x="5" y="0"/>
                          <a:pt x="10" y="0"/>
                          <a:pt x="16" y="0"/>
                        </a:cubicBezTo>
                        <a:cubicBezTo>
                          <a:pt x="16" y="40"/>
                          <a:pt x="16" y="81"/>
                          <a:pt x="16" y="121"/>
                        </a:cubicBezTo>
                        <a:cubicBezTo>
                          <a:pt x="10" y="121"/>
                          <a:pt x="5" y="121"/>
                          <a:pt x="0" y="121"/>
                        </a:cubicBezTo>
                        <a:cubicBezTo>
                          <a:pt x="0" y="81"/>
                          <a:pt x="0" y="40"/>
                          <a:pt x="0" y="0"/>
                        </a:cubicBezTo>
                      </a:path>
                    </a:pathLst>
                  </a:custGeom>
                  <a:noFill/>
                  <a:ln w="1905" cap="rnd">
                    <a:solidFill>
                      <a:srgbClr val="DDDDDD"/>
                    </a:solidFill>
                    <a:prstDash val="solid"/>
                    <a:round/>
                    <a:headEnd/>
                    <a:tailEnd/>
                  </a:ln>
                </p:spPr>
                <p:txBody>
                  <a:bodyPr/>
                  <a:lstStyle/>
                  <a:p>
                    <a:endParaRPr lang="es-ES"/>
                  </a:p>
                </p:txBody>
              </p:sp>
              <p:sp>
                <p:nvSpPr>
                  <p:cNvPr id="22160" name="Freeform 7824"/>
                  <p:cNvSpPr>
                    <a:spLocks noEditPoints="1"/>
                  </p:cNvSpPr>
                  <p:nvPr/>
                </p:nvSpPr>
                <p:spPr bwMode="auto">
                  <a:xfrm>
                    <a:off x="2007" y="2094"/>
                    <a:ext cx="43" cy="121"/>
                  </a:xfrm>
                  <a:custGeom>
                    <a:avLst/>
                    <a:gdLst/>
                    <a:ahLst/>
                    <a:cxnLst>
                      <a:cxn ang="0">
                        <a:pos x="0" y="0"/>
                      </a:cxn>
                      <a:cxn ang="0">
                        <a:pos x="297" y="0"/>
                      </a:cxn>
                      <a:cxn ang="0">
                        <a:pos x="442" y="91"/>
                      </a:cxn>
                      <a:cxn ang="0">
                        <a:pos x="490" y="349"/>
                      </a:cxn>
                      <a:cxn ang="0">
                        <a:pos x="438" y="618"/>
                      </a:cxn>
                      <a:cxn ang="0">
                        <a:pos x="277" y="715"/>
                      </a:cxn>
                      <a:cxn ang="0">
                        <a:pos x="180" y="715"/>
                      </a:cxn>
                      <a:cxn ang="0">
                        <a:pos x="180" y="1136"/>
                      </a:cxn>
                      <a:cxn ang="0">
                        <a:pos x="0" y="1136"/>
                      </a:cxn>
                      <a:cxn ang="0">
                        <a:pos x="0" y="0"/>
                      </a:cxn>
                      <a:cxn ang="0">
                        <a:pos x="180" y="484"/>
                      </a:cxn>
                      <a:cxn ang="0">
                        <a:pos x="223" y="484"/>
                      </a:cxn>
                      <a:cxn ang="0">
                        <a:pos x="296" y="449"/>
                      </a:cxn>
                      <a:cxn ang="0">
                        <a:pos x="316" y="359"/>
                      </a:cxn>
                      <a:cxn ang="0">
                        <a:pos x="298" y="268"/>
                      </a:cxn>
                      <a:cxn ang="0">
                        <a:pos x="230" y="231"/>
                      </a:cxn>
                      <a:cxn ang="0">
                        <a:pos x="180" y="231"/>
                      </a:cxn>
                      <a:cxn ang="0">
                        <a:pos x="180" y="484"/>
                      </a:cxn>
                    </a:cxnLst>
                    <a:rect l="0" t="0" r="r" b="b"/>
                    <a:pathLst>
                      <a:path w="490" h="1136">
                        <a:moveTo>
                          <a:pt x="0" y="0"/>
                        </a:moveTo>
                        <a:cubicBezTo>
                          <a:pt x="99" y="0"/>
                          <a:pt x="198" y="0"/>
                          <a:pt x="297" y="0"/>
                        </a:cubicBezTo>
                        <a:cubicBezTo>
                          <a:pt x="361" y="0"/>
                          <a:pt x="410" y="30"/>
                          <a:pt x="442" y="91"/>
                        </a:cubicBezTo>
                        <a:cubicBezTo>
                          <a:pt x="473" y="151"/>
                          <a:pt x="490" y="237"/>
                          <a:pt x="490" y="349"/>
                        </a:cubicBezTo>
                        <a:cubicBezTo>
                          <a:pt x="490" y="463"/>
                          <a:pt x="472" y="553"/>
                          <a:pt x="438" y="618"/>
                        </a:cubicBezTo>
                        <a:cubicBezTo>
                          <a:pt x="403" y="682"/>
                          <a:pt x="349" y="715"/>
                          <a:pt x="277" y="715"/>
                        </a:cubicBezTo>
                        <a:cubicBezTo>
                          <a:pt x="245" y="715"/>
                          <a:pt x="212" y="715"/>
                          <a:pt x="180" y="715"/>
                        </a:cubicBezTo>
                        <a:cubicBezTo>
                          <a:pt x="180" y="855"/>
                          <a:pt x="180" y="996"/>
                          <a:pt x="180" y="1136"/>
                        </a:cubicBezTo>
                        <a:cubicBezTo>
                          <a:pt x="120" y="1136"/>
                          <a:pt x="60" y="1136"/>
                          <a:pt x="0" y="1136"/>
                        </a:cubicBezTo>
                        <a:cubicBezTo>
                          <a:pt x="0" y="757"/>
                          <a:pt x="0" y="379"/>
                          <a:pt x="0" y="0"/>
                        </a:cubicBezTo>
                        <a:close/>
                        <a:moveTo>
                          <a:pt x="180" y="484"/>
                        </a:moveTo>
                        <a:cubicBezTo>
                          <a:pt x="194" y="484"/>
                          <a:pt x="209" y="484"/>
                          <a:pt x="223" y="484"/>
                        </a:cubicBezTo>
                        <a:cubicBezTo>
                          <a:pt x="257" y="484"/>
                          <a:pt x="282" y="473"/>
                          <a:pt x="296" y="449"/>
                        </a:cubicBezTo>
                        <a:cubicBezTo>
                          <a:pt x="309" y="425"/>
                          <a:pt x="316" y="395"/>
                          <a:pt x="316" y="359"/>
                        </a:cubicBezTo>
                        <a:cubicBezTo>
                          <a:pt x="316" y="323"/>
                          <a:pt x="310" y="293"/>
                          <a:pt x="298" y="268"/>
                        </a:cubicBezTo>
                        <a:cubicBezTo>
                          <a:pt x="286" y="243"/>
                          <a:pt x="264" y="231"/>
                          <a:pt x="230" y="231"/>
                        </a:cubicBezTo>
                        <a:cubicBezTo>
                          <a:pt x="213" y="231"/>
                          <a:pt x="197" y="231"/>
                          <a:pt x="180" y="231"/>
                        </a:cubicBezTo>
                        <a:cubicBezTo>
                          <a:pt x="180" y="315"/>
                          <a:pt x="180" y="400"/>
                          <a:pt x="180" y="484"/>
                        </a:cubicBezTo>
                        <a:close/>
                      </a:path>
                    </a:pathLst>
                  </a:custGeom>
                  <a:noFill/>
                  <a:ln w="1905" cap="rnd">
                    <a:solidFill>
                      <a:srgbClr val="DDDDDD"/>
                    </a:solidFill>
                    <a:prstDash val="solid"/>
                    <a:round/>
                    <a:headEnd/>
                    <a:tailEnd/>
                  </a:ln>
                </p:spPr>
                <p:txBody>
                  <a:bodyPr/>
                  <a:lstStyle/>
                  <a:p>
                    <a:endParaRPr lang="es-ES"/>
                  </a:p>
                </p:txBody>
              </p:sp>
              <p:sp>
                <p:nvSpPr>
                  <p:cNvPr id="22161" name="Freeform 7825"/>
                  <p:cNvSpPr>
                    <a:spLocks noEditPoints="1"/>
                  </p:cNvSpPr>
                  <p:nvPr/>
                </p:nvSpPr>
                <p:spPr bwMode="auto">
                  <a:xfrm>
                    <a:off x="2057" y="2094"/>
                    <a:ext cx="56" cy="121"/>
                  </a:xfrm>
                  <a:custGeom>
                    <a:avLst/>
                    <a:gdLst/>
                    <a:ahLst/>
                    <a:cxnLst>
                      <a:cxn ang="0">
                        <a:pos x="412" y="949"/>
                      </a:cxn>
                      <a:cxn ang="0">
                        <a:pos x="209" y="949"/>
                      </a:cxn>
                      <a:cxn ang="0">
                        <a:pos x="182" y="1136"/>
                      </a:cxn>
                      <a:cxn ang="0">
                        <a:pos x="0" y="1136"/>
                      </a:cxn>
                      <a:cxn ang="0">
                        <a:pos x="217" y="0"/>
                      </a:cxn>
                      <a:cxn ang="0">
                        <a:pos x="411" y="0"/>
                      </a:cxn>
                      <a:cxn ang="0">
                        <a:pos x="628" y="1136"/>
                      </a:cxn>
                      <a:cxn ang="0">
                        <a:pos x="441" y="1136"/>
                      </a:cxn>
                      <a:cxn ang="0">
                        <a:pos x="412" y="949"/>
                      </a:cxn>
                      <a:cxn ang="0">
                        <a:pos x="375" y="703"/>
                      </a:cxn>
                      <a:cxn ang="0">
                        <a:pos x="311" y="294"/>
                      </a:cxn>
                      <a:cxn ang="0">
                        <a:pos x="249" y="703"/>
                      </a:cxn>
                      <a:cxn ang="0">
                        <a:pos x="375" y="703"/>
                      </a:cxn>
                    </a:cxnLst>
                    <a:rect l="0" t="0" r="r" b="b"/>
                    <a:pathLst>
                      <a:path w="628" h="1136">
                        <a:moveTo>
                          <a:pt x="412" y="949"/>
                        </a:moveTo>
                        <a:cubicBezTo>
                          <a:pt x="345" y="949"/>
                          <a:pt x="277" y="949"/>
                          <a:pt x="209" y="949"/>
                        </a:cubicBezTo>
                        <a:cubicBezTo>
                          <a:pt x="200" y="1011"/>
                          <a:pt x="191" y="1074"/>
                          <a:pt x="182" y="1136"/>
                        </a:cubicBezTo>
                        <a:cubicBezTo>
                          <a:pt x="121" y="1136"/>
                          <a:pt x="60" y="1136"/>
                          <a:pt x="0" y="1136"/>
                        </a:cubicBezTo>
                        <a:cubicBezTo>
                          <a:pt x="71" y="757"/>
                          <a:pt x="146" y="379"/>
                          <a:pt x="217" y="0"/>
                        </a:cubicBezTo>
                        <a:cubicBezTo>
                          <a:pt x="281" y="0"/>
                          <a:pt x="346" y="0"/>
                          <a:pt x="411" y="0"/>
                        </a:cubicBezTo>
                        <a:cubicBezTo>
                          <a:pt x="482" y="379"/>
                          <a:pt x="557" y="757"/>
                          <a:pt x="628" y="1136"/>
                        </a:cubicBezTo>
                        <a:cubicBezTo>
                          <a:pt x="566" y="1136"/>
                          <a:pt x="503" y="1136"/>
                          <a:pt x="441" y="1136"/>
                        </a:cubicBezTo>
                        <a:cubicBezTo>
                          <a:pt x="432" y="1074"/>
                          <a:pt x="422" y="1011"/>
                          <a:pt x="412" y="949"/>
                        </a:cubicBezTo>
                        <a:close/>
                        <a:moveTo>
                          <a:pt x="375" y="703"/>
                        </a:moveTo>
                        <a:cubicBezTo>
                          <a:pt x="354" y="567"/>
                          <a:pt x="332" y="430"/>
                          <a:pt x="311" y="294"/>
                        </a:cubicBezTo>
                        <a:cubicBezTo>
                          <a:pt x="291" y="430"/>
                          <a:pt x="269" y="567"/>
                          <a:pt x="249" y="703"/>
                        </a:cubicBezTo>
                        <a:cubicBezTo>
                          <a:pt x="291" y="703"/>
                          <a:pt x="333" y="703"/>
                          <a:pt x="375" y="703"/>
                        </a:cubicBezTo>
                        <a:close/>
                      </a:path>
                    </a:pathLst>
                  </a:custGeom>
                  <a:noFill/>
                  <a:ln w="1905" cap="rnd">
                    <a:solidFill>
                      <a:srgbClr val="DDDDDD"/>
                    </a:solidFill>
                    <a:prstDash val="solid"/>
                    <a:round/>
                    <a:headEnd/>
                    <a:tailEnd/>
                  </a:ln>
                </p:spPr>
                <p:txBody>
                  <a:bodyPr/>
                  <a:lstStyle/>
                  <a:p>
                    <a:endParaRPr lang="es-ES"/>
                  </a:p>
                </p:txBody>
              </p:sp>
              <p:sp>
                <p:nvSpPr>
                  <p:cNvPr id="22162" name="Freeform 7826"/>
                  <p:cNvSpPr>
                    <a:spLocks/>
                  </p:cNvSpPr>
                  <p:nvPr/>
                </p:nvSpPr>
                <p:spPr bwMode="auto">
                  <a:xfrm>
                    <a:off x="2129" y="2094"/>
                    <a:ext cx="41" cy="121"/>
                  </a:xfrm>
                  <a:custGeom>
                    <a:avLst/>
                    <a:gdLst/>
                    <a:ahLst/>
                    <a:cxnLst>
                      <a:cxn ang="0">
                        <a:pos x="0" y="0"/>
                      </a:cxn>
                      <a:cxn ang="0">
                        <a:pos x="16" y="0"/>
                      </a:cxn>
                      <a:cxn ang="0">
                        <a:pos x="16" y="91"/>
                      </a:cxn>
                      <a:cxn ang="0">
                        <a:pos x="41" y="91"/>
                      </a:cxn>
                      <a:cxn ang="0">
                        <a:pos x="41" y="121"/>
                      </a:cxn>
                      <a:cxn ang="0">
                        <a:pos x="0" y="121"/>
                      </a:cxn>
                      <a:cxn ang="0">
                        <a:pos x="0" y="0"/>
                      </a:cxn>
                    </a:cxnLst>
                    <a:rect l="0" t="0" r="r" b="b"/>
                    <a:pathLst>
                      <a:path w="41" h="121">
                        <a:moveTo>
                          <a:pt x="0" y="0"/>
                        </a:moveTo>
                        <a:cubicBezTo>
                          <a:pt x="5" y="0"/>
                          <a:pt x="11" y="0"/>
                          <a:pt x="16" y="0"/>
                        </a:cubicBezTo>
                        <a:cubicBezTo>
                          <a:pt x="16" y="30"/>
                          <a:pt x="16" y="61"/>
                          <a:pt x="16" y="91"/>
                        </a:cubicBezTo>
                        <a:cubicBezTo>
                          <a:pt x="24" y="91"/>
                          <a:pt x="33" y="91"/>
                          <a:pt x="41" y="91"/>
                        </a:cubicBezTo>
                        <a:cubicBezTo>
                          <a:pt x="41" y="101"/>
                          <a:pt x="41" y="111"/>
                          <a:pt x="41" y="121"/>
                        </a:cubicBezTo>
                        <a:cubicBezTo>
                          <a:pt x="27" y="121"/>
                          <a:pt x="14" y="121"/>
                          <a:pt x="0" y="121"/>
                        </a:cubicBezTo>
                        <a:cubicBezTo>
                          <a:pt x="0" y="81"/>
                          <a:pt x="0" y="40"/>
                          <a:pt x="0" y="0"/>
                        </a:cubicBezTo>
                      </a:path>
                    </a:pathLst>
                  </a:custGeom>
                  <a:noFill/>
                  <a:ln w="1905" cap="rnd">
                    <a:solidFill>
                      <a:srgbClr val="DDDDDD"/>
                    </a:solidFill>
                    <a:prstDash val="solid"/>
                    <a:round/>
                    <a:headEnd/>
                    <a:tailEnd/>
                  </a:ln>
                </p:spPr>
                <p:txBody>
                  <a:bodyPr/>
                  <a:lstStyle/>
                  <a:p>
                    <a:endParaRPr lang="es-ES"/>
                  </a:p>
                </p:txBody>
              </p:sp>
              <p:sp>
                <p:nvSpPr>
                  <p:cNvPr id="22163" name="Freeform 7827"/>
                  <p:cNvSpPr>
                    <a:spLocks/>
                  </p:cNvSpPr>
                  <p:nvPr/>
                </p:nvSpPr>
                <p:spPr bwMode="auto">
                  <a:xfrm>
                    <a:off x="2187" y="2094"/>
                    <a:ext cx="43" cy="121"/>
                  </a:xfrm>
                  <a:custGeom>
                    <a:avLst/>
                    <a:gdLst/>
                    <a:ahLst/>
                    <a:cxnLst>
                      <a:cxn ang="0">
                        <a:pos x="0" y="0"/>
                      </a:cxn>
                      <a:cxn ang="0">
                        <a:pos x="42" y="0"/>
                      </a:cxn>
                      <a:cxn ang="0">
                        <a:pos x="42" y="26"/>
                      </a:cxn>
                      <a:cxn ang="0">
                        <a:pos x="16" y="26"/>
                      </a:cxn>
                      <a:cxn ang="0">
                        <a:pos x="16" y="45"/>
                      </a:cxn>
                      <a:cxn ang="0">
                        <a:pos x="41" y="45"/>
                      </a:cxn>
                      <a:cxn ang="0">
                        <a:pos x="41" y="70"/>
                      </a:cxn>
                      <a:cxn ang="0">
                        <a:pos x="16" y="70"/>
                      </a:cxn>
                      <a:cxn ang="0">
                        <a:pos x="16" y="94"/>
                      </a:cxn>
                      <a:cxn ang="0">
                        <a:pos x="43" y="94"/>
                      </a:cxn>
                      <a:cxn ang="0">
                        <a:pos x="43" y="121"/>
                      </a:cxn>
                      <a:cxn ang="0">
                        <a:pos x="0" y="121"/>
                      </a:cxn>
                      <a:cxn ang="0">
                        <a:pos x="0" y="0"/>
                      </a:cxn>
                    </a:cxnLst>
                    <a:rect l="0" t="0" r="r" b="b"/>
                    <a:pathLst>
                      <a:path w="43" h="121">
                        <a:moveTo>
                          <a:pt x="0" y="0"/>
                        </a:moveTo>
                        <a:cubicBezTo>
                          <a:pt x="14" y="0"/>
                          <a:pt x="28" y="0"/>
                          <a:pt x="42" y="0"/>
                        </a:cubicBezTo>
                        <a:cubicBezTo>
                          <a:pt x="42" y="9"/>
                          <a:pt x="42" y="17"/>
                          <a:pt x="42" y="26"/>
                        </a:cubicBezTo>
                        <a:cubicBezTo>
                          <a:pt x="34" y="26"/>
                          <a:pt x="25" y="26"/>
                          <a:pt x="16" y="26"/>
                        </a:cubicBezTo>
                        <a:cubicBezTo>
                          <a:pt x="16" y="32"/>
                          <a:pt x="16" y="39"/>
                          <a:pt x="16" y="45"/>
                        </a:cubicBezTo>
                        <a:cubicBezTo>
                          <a:pt x="24" y="45"/>
                          <a:pt x="32" y="45"/>
                          <a:pt x="41" y="45"/>
                        </a:cubicBezTo>
                        <a:cubicBezTo>
                          <a:pt x="41" y="53"/>
                          <a:pt x="41" y="62"/>
                          <a:pt x="41" y="70"/>
                        </a:cubicBezTo>
                        <a:cubicBezTo>
                          <a:pt x="32" y="70"/>
                          <a:pt x="24" y="70"/>
                          <a:pt x="16" y="70"/>
                        </a:cubicBezTo>
                        <a:cubicBezTo>
                          <a:pt x="16" y="78"/>
                          <a:pt x="16" y="86"/>
                          <a:pt x="16" y="94"/>
                        </a:cubicBezTo>
                        <a:cubicBezTo>
                          <a:pt x="25" y="94"/>
                          <a:pt x="34" y="94"/>
                          <a:pt x="43" y="94"/>
                        </a:cubicBezTo>
                        <a:cubicBezTo>
                          <a:pt x="43" y="103"/>
                          <a:pt x="43" y="112"/>
                          <a:pt x="43" y="121"/>
                        </a:cubicBezTo>
                        <a:cubicBezTo>
                          <a:pt x="29" y="121"/>
                          <a:pt x="14" y="121"/>
                          <a:pt x="0" y="121"/>
                        </a:cubicBezTo>
                        <a:cubicBezTo>
                          <a:pt x="0" y="81"/>
                          <a:pt x="0" y="40"/>
                          <a:pt x="0" y="0"/>
                        </a:cubicBezTo>
                      </a:path>
                    </a:pathLst>
                  </a:custGeom>
                  <a:noFill/>
                  <a:ln w="1905" cap="rnd">
                    <a:solidFill>
                      <a:srgbClr val="DDDDDD"/>
                    </a:solidFill>
                    <a:prstDash val="solid"/>
                    <a:round/>
                    <a:headEnd/>
                    <a:tailEnd/>
                  </a:ln>
                </p:spPr>
                <p:txBody>
                  <a:bodyPr/>
                  <a:lstStyle/>
                  <a:p>
                    <a:endParaRPr lang="es-ES"/>
                  </a:p>
                </p:txBody>
              </p:sp>
              <p:sp>
                <p:nvSpPr>
                  <p:cNvPr id="22164" name="Freeform 7828"/>
                  <p:cNvSpPr>
                    <a:spLocks/>
                  </p:cNvSpPr>
                  <p:nvPr/>
                </p:nvSpPr>
                <p:spPr bwMode="auto">
                  <a:xfrm>
                    <a:off x="2246" y="2092"/>
                    <a:ext cx="47" cy="125"/>
                  </a:xfrm>
                  <a:custGeom>
                    <a:avLst/>
                    <a:gdLst/>
                    <a:ahLst/>
                    <a:cxnLst>
                      <a:cxn ang="0">
                        <a:pos x="0" y="83"/>
                      </a:cxn>
                      <a:cxn ang="0">
                        <a:pos x="16" y="81"/>
                      </a:cxn>
                      <a:cxn ang="0">
                        <a:pos x="18" y="94"/>
                      </a:cxn>
                      <a:cxn ang="0">
                        <a:pos x="25" y="102"/>
                      </a:cxn>
                      <a:cxn ang="0">
                        <a:pos x="30" y="98"/>
                      </a:cxn>
                      <a:cxn ang="0">
                        <a:pos x="32" y="89"/>
                      </a:cxn>
                      <a:cxn ang="0">
                        <a:pos x="30" y="81"/>
                      </a:cxn>
                      <a:cxn ang="0">
                        <a:pos x="22" y="74"/>
                      </a:cxn>
                      <a:cxn ang="0">
                        <a:pos x="7" y="59"/>
                      </a:cxn>
                      <a:cxn ang="0">
                        <a:pos x="2" y="35"/>
                      </a:cxn>
                      <a:cxn ang="0">
                        <a:pos x="5" y="18"/>
                      </a:cxn>
                      <a:cxn ang="0">
                        <a:pos x="12" y="5"/>
                      </a:cxn>
                      <a:cxn ang="0">
                        <a:pos x="24" y="0"/>
                      </a:cxn>
                      <a:cxn ang="0">
                        <a:pos x="39" y="8"/>
                      </a:cxn>
                      <a:cxn ang="0">
                        <a:pos x="46" y="36"/>
                      </a:cxn>
                      <a:cxn ang="0">
                        <a:pos x="31" y="38"/>
                      </a:cxn>
                      <a:cxn ang="0">
                        <a:pos x="28" y="26"/>
                      </a:cxn>
                      <a:cxn ang="0">
                        <a:pos x="23" y="22"/>
                      </a:cxn>
                      <a:cxn ang="0">
                        <a:pos x="19" y="25"/>
                      </a:cxn>
                      <a:cxn ang="0">
                        <a:pos x="17" y="32"/>
                      </a:cxn>
                      <a:cxn ang="0">
                        <a:pos x="18" y="37"/>
                      </a:cxn>
                      <a:cxn ang="0">
                        <a:pos x="24" y="42"/>
                      </a:cxn>
                      <a:cxn ang="0">
                        <a:pos x="39" y="52"/>
                      </a:cxn>
                      <a:cxn ang="0">
                        <a:pos x="45" y="66"/>
                      </a:cxn>
                      <a:cxn ang="0">
                        <a:pos x="47" y="84"/>
                      </a:cxn>
                      <a:cxn ang="0">
                        <a:pos x="44" y="105"/>
                      </a:cxn>
                      <a:cxn ang="0">
                        <a:pos x="37" y="120"/>
                      </a:cxn>
                      <a:cxn ang="0">
                        <a:pos x="24" y="125"/>
                      </a:cxn>
                      <a:cxn ang="0">
                        <a:pos x="6" y="114"/>
                      </a:cxn>
                      <a:cxn ang="0">
                        <a:pos x="0" y="83"/>
                      </a:cxn>
                    </a:cxnLst>
                    <a:rect l="0" t="0" r="r" b="b"/>
                    <a:pathLst>
                      <a:path w="47" h="125">
                        <a:moveTo>
                          <a:pt x="0" y="83"/>
                        </a:moveTo>
                        <a:cubicBezTo>
                          <a:pt x="5" y="82"/>
                          <a:pt x="11" y="82"/>
                          <a:pt x="16" y="81"/>
                        </a:cubicBezTo>
                        <a:cubicBezTo>
                          <a:pt x="16" y="87"/>
                          <a:pt x="17" y="91"/>
                          <a:pt x="18" y="94"/>
                        </a:cubicBezTo>
                        <a:cubicBezTo>
                          <a:pt x="19" y="99"/>
                          <a:pt x="22" y="102"/>
                          <a:pt x="25" y="102"/>
                        </a:cubicBezTo>
                        <a:cubicBezTo>
                          <a:pt x="27" y="102"/>
                          <a:pt x="29" y="100"/>
                          <a:pt x="30" y="98"/>
                        </a:cubicBezTo>
                        <a:cubicBezTo>
                          <a:pt x="31" y="95"/>
                          <a:pt x="32" y="92"/>
                          <a:pt x="32" y="89"/>
                        </a:cubicBezTo>
                        <a:cubicBezTo>
                          <a:pt x="32" y="86"/>
                          <a:pt x="31" y="83"/>
                          <a:pt x="30" y="81"/>
                        </a:cubicBezTo>
                        <a:cubicBezTo>
                          <a:pt x="29" y="78"/>
                          <a:pt x="26" y="76"/>
                          <a:pt x="22" y="74"/>
                        </a:cubicBezTo>
                        <a:cubicBezTo>
                          <a:pt x="15" y="70"/>
                          <a:pt x="10" y="65"/>
                          <a:pt x="7" y="59"/>
                        </a:cubicBezTo>
                        <a:cubicBezTo>
                          <a:pt x="4" y="53"/>
                          <a:pt x="2" y="45"/>
                          <a:pt x="2" y="35"/>
                        </a:cubicBezTo>
                        <a:cubicBezTo>
                          <a:pt x="2" y="29"/>
                          <a:pt x="3" y="23"/>
                          <a:pt x="5" y="18"/>
                        </a:cubicBezTo>
                        <a:cubicBezTo>
                          <a:pt x="6" y="12"/>
                          <a:pt x="9" y="8"/>
                          <a:pt x="12" y="5"/>
                        </a:cubicBezTo>
                        <a:cubicBezTo>
                          <a:pt x="15" y="1"/>
                          <a:pt x="19" y="0"/>
                          <a:pt x="24" y="0"/>
                        </a:cubicBezTo>
                        <a:cubicBezTo>
                          <a:pt x="31" y="0"/>
                          <a:pt x="36" y="3"/>
                          <a:pt x="39" y="8"/>
                        </a:cubicBezTo>
                        <a:cubicBezTo>
                          <a:pt x="43" y="14"/>
                          <a:pt x="45" y="23"/>
                          <a:pt x="46" y="36"/>
                        </a:cubicBezTo>
                        <a:cubicBezTo>
                          <a:pt x="41" y="37"/>
                          <a:pt x="36" y="37"/>
                          <a:pt x="31" y="38"/>
                        </a:cubicBezTo>
                        <a:cubicBezTo>
                          <a:pt x="30" y="33"/>
                          <a:pt x="29" y="29"/>
                          <a:pt x="28" y="26"/>
                        </a:cubicBezTo>
                        <a:cubicBezTo>
                          <a:pt x="27" y="24"/>
                          <a:pt x="25" y="22"/>
                          <a:pt x="23" y="22"/>
                        </a:cubicBezTo>
                        <a:cubicBezTo>
                          <a:pt x="21" y="22"/>
                          <a:pt x="19" y="23"/>
                          <a:pt x="19" y="25"/>
                        </a:cubicBezTo>
                        <a:cubicBezTo>
                          <a:pt x="18" y="27"/>
                          <a:pt x="17" y="29"/>
                          <a:pt x="17" y="32"/>
                        </a:cubicBezTo>
                        <a:cubicBezTo>
                          <a:pt x="17" y="34"/>
                          <a:pt x="18" y="36"/>
                          <a:pt x="18" y="37"/>
                        </a:cubicBezTo>
                        <a:cubicBezTo>
                          <a:pt x="19" y="39"/>
                          <a:pt x="21" y="40"/>
                          <a:pt x="24" y="42"/>
                        </a:cubicBezTo>
                        <a:cubicBezTo>
                          <a:pt x="31" y="45"/>
                          <a:pt x="36" y="49"/>
                          <a:pt x="39" y="52"/>
                        </a:cubicBezTo>
                        <a:cubicBezTo>
                          <a:pt x="42" y="56"/>
                          <a:pt x="44" y="60"/>
                          <a:pt x="45" y="66"/>
                        </a:cubicBezTo>
                        <a:cubicBezTo>
                          <a:pt x="47" y="71"/>
                          <a:pt x="47" y="77"/>
                          <a:pt x="47" y="84"/>
                        </a:cubicBezTo>
                        <a:cubicBezTo>
                          <a:pt x="47" y="92"/>
                          <a:pt x="46" y="99"/>
                          <a:pt x="44" y="105"/>
                        </a:cubicBezTo>
                        <a:cubicBezTo>
                          <a:pt x="43" y="112"/>
                          <a:pt x="40" y="117"/>
                          <a:pt x="37" y="120"/>
                        </a:cubicBezTo>
                        <a:cubicBezTo>
                          <a:pt x="34" y="124"/>
                          <a:pt x="29" y="125"/>
                          <a:pt x="24" y="125"/>
                        </a:cubicBezTo>
                        <a:cubicBezTo>
                          <a:pt x="16" y="125"/>
                          <a:pt x="10" y="122"/>
                          <a:pt x="6" y="114"/>
                        </a:cubicBezTo>
                        <a:cubicBezTo>
                          <a:pt x="3" y="106"/>
                          <a:pt x="1" y="95"/>
                          <a:pt x="0" y="83"/>
                        </a:cubicBezTo>
                      </a:path>
                    </a:pathLst>
                  </a:custGeom>
                  <a:noFill/>
                  <a:ln w="1905" cap="rnd">
                    <a:solidFill>
                      <a:srgbClr val="DDDDDD"/>
                    </a:solidFill>
                    <a:prstDash val="solid"/>
                    <a:round/>
                    <a:headEnd/>
                    <a:tailEnd/>
                  </a:ln>
                </p:spPr>
                <p:txBody>
                  <a:bodyPr/>
                  <a:lstStyle/>
                  <a:p>
                    <a:endParaRPr lang="es-ES"/>
                  </a:p>
                </p:txBody>
              </p:sp>
            </p:grpSp>
            <p:grpSp>
              <p:nvGrpSpPr>
                <p:cNvPr id="22165" name="Group 7829"/>
                <p:cNvGrpSpPr>
                  <a:grpSpLocks/>
                </p:cNvGrpSpPr>
                <p:nvPr/>
              </p:nvGrpSpPr>
              <p:grpSpPr bwMode="auto">
                <a:xfrm>
                  <a:off x="1103" y="1158"/>
                  <a:ext cx="1272" cy="139"/>
                  <a:chOff x="1103" y="1158"/>
                  <a:chExt cx="1272" cy="139"/>
                </a:xfrm>
              </p:grpSpPr>
              <p:sp>
                <p:nvSpPr>
                  <p:cNvPr id="22166" name="Freeform 7830"/>
                  <p:cNvSpPr>
                    <a:spLocks noEditPoints="1"/>
                  </p:cNvSpPr>
                  <p:nvPr/>
                </p:nvSpPr>
                <p:spPr bwMode="auto">
                  <a:xfrm>
                    <a:off x="1110" y="1173"/>
                    <a:ext cx="43" cy="122"/>
                  </a:xfrm>
                  <a:custGeom>
                    <a:avLst/>
                    <a:gdLst/>
                    <a:ahLst/>
                    <a:cxnLst>
                      <a:cxn ang="0">
                        <a:pos x="0" y="0"/>
                      </a:cxn>
                      <a:cxn ang="0">
                        <a:pos x="588" y="0"/>
                      </a:cxn>
                      <a:cxn ang="0">
                        <a:pos x="875" y="182"/>
                      </a:cxn>
                      <a:cxn ang="0">
                        <a:pos x="970" y="698"/>
                      </a:cxn>
                      <a:cxn ang="0">
                        <a:pos x="867" y="1236"/>
                      </a:cxn>
                      <a:cxn ang="0">
                        <a:pos x="549" y="1429"/>
                      </a:cxn>
                      <a:cxn ang="0">
                        <a:pos x="355" y="1429"/>
                      </a:cxn>
                      <a:cxn ang="0">
                        <a:pos x="355" y="2273"/>
                      </a:cxn>
                      <a:cxn ang="0">
                        <a:pos x="0" y="2273"/>
                      </a:cxn>
                      <a:cxn ang="0">
                        <a:pos x="0" y="0"/>
                      </a:cxn>
                      <a:cxn ang="0">
                        <a:pos x="355" y="969"/>
                      </a:cxn>
                      <a:cxn ang="0">
                        <a:pos x="442" y="969"/>
                      </a:cxn>
                      <a:cxn ang="0">
                        <a:pos x="585" y="898"/>
                      </a:cxn>
                      <a:cxn ang="0">
                        <a:pos x="626" y="718"/>
                      </a:cxn>
                      <a:cxn ang="0">
                        <a:pos x="591" y="536"/>
                      </a:cxn>
                      <a:cxn ang="0">
                        <a:pos x="456" y="462"/>
                      </a:cxn>
                      <a:cxn ang="0">
                        <a:pos x="355" y="462"/>
                      </a:cxn>
                      <a:cxn ang="0">
                        <a:pos x="355" y="969"/>
                      </a:cxn>
                    </a:cxnLst>
                    <a:rect l="0" t="0" r="r" b="b"/>
                    <a:pathLst>
                      <a:path w="970" h="2273">
                        <a:moveTo>
                          <a:pt x="0" y="0"/>
                        </a:moveTo>
                        <a:cubicBezTo>
                          <a:pt x="196" y="0"/>
                          <a:pt x="392" y="0"/>
                          <a:pt x="588" y="0"/>
                        </a:cubicBezTo>
                        <a:cubicBezTo>
                          <a:pt x="715" y="0"/>
                          <a:pt x="812" y="60"/>
                          <a:pt x="875" y="182"/>
                        </a:cubicBezTo>
                        <a:cubicBezTo>
                          <a:pt x="938" y="303"/>
                          <a:pt x="970" y="474"/>
                          <a:pt x="970" y="698"/>
                        </a:cubicBezTo>
                        <a:cubicBezTo>
                          <a:pt x="970" y="927"/>
                          <a:pt x="935" y="1107"/>
                          <a:pt x="867" y="1236"/>
                        </a:cubicBezTo>
                        <a:cubicBezTo>
                          <a:pt x="798" y="1365"/>
                          <a:pt x="691" y="1429"/>
                          <a:pt x="549" y="1429"/>
                        </a:cubicBezTo>
                        <a:cubicBezTo>
                          <a:pt x="484" y="1429"/>
                          <a:pt x="420" y="1429"/>
                          <a:pt x="355" y="1429"/>
                        </a:cubicBezTo>
                        <a:cubicBezTo>
                          <a:pt x="355" y="1710"/>
                          <a:pt x="355" y="1992"/>
                          <a:pt x="355" y="2273"/>
                        </a:cubicBezTo>
                        <a:cubicBezTo>
                          <a:pt x="237" y="2273"/>
                          <a:pt x="119" y="2273"/>
                          <a:pt x="0" y="2273"/>
                        </a:cubicBezTo>
                        <a:cubicBezTo>
                          <a:pt x="0" y="1515"/>
                          <a:pt x="0" y="758"/>
                          <a:pt x="0" y="0"/>
                        </a:cubicBezTo>
                        <a:close/>
                        <a:moveTo>
                          <a:pt x="355" y="969"/>
                        </a:moveTo>
                        <a:cubicBezTo>
                          <a:pt x="384" y="969"/>
                          <a:pt x="413" y="969"/>
                          <a:pt x="442" y="969"/>
                        </a:cubicBezTo>
                        <a:cubicBezTo>
                          <a:pt x="509" y="969"/>
                          <a:pt x="558" y="946"/>
                          <a:pt x="585" y="898"/>
                        </a:cubicBezTo>
                        <a:cubicBezTo>
                          <a:pt x="612" y="851"/>
                          <a:pt x="626" y="791"/>
                          <a:pt x="626" y="718"/>
                        </a:cubicBezTo>
                        <a:cubicBezTo>
                          <a:pt x="626" y="646"/>
                          <a:pt x="614" y="586"/>
                          <a:pt x="591" y="536"/>
                        </a:cubicBezTo>
                        <a:cubicBezTo>
                          <a:pt x="567" y="487"/>
                          <a:pt x="522" y="462"/>
                          <a:pt x="456" y="462"/>
                        </a:cubicBezTo>
                        <a:cubicBezTo>
                          <a:pt x="422" y="462"/>
                          <a:pt x="389" y="462"/>
                          <a:pt x="355" y="462"/>
                        </a:cubicBezTo>
                        <a:cubicBezTo>
                          <a:pt x="355" y="631"/>
                          <a:pt x="355" y="800"/>
                          <a:pt x="355" y="969"/>
                        </a:cubicBezTo>
                        <a:close/>
                      </a:path>
                    </a:pathLst>
                  </a:custGeom>
                  <a:solidFill>
                    <a:srgbClr val="4D4D4D"/>
                  </a:solidFill>
                  <a:ln w="0">
                    <a:solidFill>
                      <a:srgbClr val="000000"/>
                    </a:solidFill>
                    <a:prstDash val="solid"/>
                    <a:round/>
                    <a:headEnd/>
                    <a:tailEnd/>
                  </a:ln>
                </p:spPr>
                <p:txBody>
                  <a:bodyPr/>
                  <a:lstStyle/>
                  <a:p>
                    <a:endParaRPr lang="es-ES"/>
                  </a:p>
                </p:txBody>
              </p:sp>
              <p:sp>
                <p:nvSpPr>
                  <p:cNvPr id="22167" name="Freeform 7831"/>
                  <p:cNvSpPr>
                    <a:spLocks noEditPoints="1"/>
                  </p:cNvSpPr>
                  <p:nvPr/>
                </p:nvSpPr>
                <p:spPr bwMode="auto">
                  <a:xfrm>
                    <a:off x="1172" y="1173"/>
                    <a:ext cx="50" cy="122"/>
                  </a:xfrm>
                  <a:custGeom>
                    <a:avLst/>
                    <a:gdLst/>
                    <a:ahLst/>
                    <a:cxnLst>
                      <a:cxn ang="0">
                        <a:pos x="0" y="2273"/>
                      </a:cxn>
                      <a:cxn ang="0">
                        <a:pos x="0" y="0"/>
                      </a:cxn>
                      <a:cxn ang="0">
                        <a:pos x="589" y="0"/>
                      </a:cxn>
                      <a:cxn ang="0">
                        <a:pos x="839" y="56"/>
                      </a:cxn>
                      <a:cxn ang="0">
                        <a:pos x="978" y="262"/>
                      </a:cxn>
                      <a:cxn ang="0">
                        <a:pos x="1031" y="631"/>
                      </a:cxn>
                      <a:cxn ang="0">
                        <a:pos x="991" y="957"/>
                      </a:cxn>
                      <a:cxn ang="0">
                        <a:pos x="879" y="1180"/>
                      </a:cxn>
                      <a:cxn ang="0">
                        <a:pos x="754" y="1270"/>
                      </a:cxn>
                      <a:cxn ang="0">
                        <a:pos x="847" y="1355"/>
                      </a:cxn>
                      <a:cxn ang="0">
                        <a:pos x="903" y="1474"/>
                      </a:cxn>
                      <a:cxn ang="0">
                        <a:pos x="952" y="1616"/>
                      </a:cxn>
                      <a:cxn ang="0">
                        <a:pos x="1124" y="2273"/>
                      </a:cxn>
                      <a:cxn ang="0">
                        <a:pos x="725" y="2273"/>
                      </a:cxn>
                      <a:cxn ang="0">
                        <a:pos x="536" y="1578"/>
                      </a:cxn>
                      <a:cxn ang="0">
                        <a:pos x="472" y="1403"/>
                      </a:cxn>
                      <a:cxn ang="0">
                        <a:pos x="386" y="1350"/>
                      </a:cxn>
                      <a:cxn ang="0">
                        <a:pos x="355" y="1350"/>
                      </a:cxn>
                      <a:cxn ang="0">
                        <a:pos x="355" y="2273"/>
                      </a:cxn>
                      <a:cxn ang="0">
                        <a:pos x="0" y="2273"/>
                      </a:cxn>
                      <a:cxn ang="0">
                        <a:pos x="355" y="921"/>
                      </a:cxn>
                      <a:cxn ang="0">
                        <a:pos x="504" y="921"/>
                      </a:cxn>
                      <a:cxn ang="0">
                        <a:pos x="597" y="890"/>
                      </a:cxn>
                      <a:cxn ang="0">
                        <a:pos x="655" y="819"/>
                      </a:cxn>
                      <a:cxn ang="0">
                        <a:pos x="677" y="687"/>
                      </a:cxn>
                      <a:cxn ang="0">
                        <a:pos x="641" y="518"/>
                      </a:cxn>
                      <a:cxn ang="0">
                        <a:pos x="510" y="459"/>
                      </a:cxn>
                      <a:cxn ang="0">
                        <a:pos x="355" y="459"/>
                      </a:cxn>
                      <a:cxn ang="0">
                        <a:pos x="355" y="921"/>
                      </a:cxn>
                    </a:cxnLst>
                    <a:rect l="0" t="0" r="r" b="b"/>
                    <a:pathLst>
                      <a:path w="1124" h="2273">
                        <a:moveTo>
                          <a:pt x="0" y="2273"/>
                        </a:moveTo>
                        <a:cubicBezTo>
                          <a:pt x="0" y="1515"/>
                          <a:pt x="0" y="758"/>
                          <a:pt x="0" y="0"/>
                        </a:cubicBezTo>
                        <a:cubicBezTo>
                          <a:pt x="196" y="0"/>
                          <a:pt x="392" y="0"/>
                          <a:pt x="589" y="0"/>
                        </a:cubicBezTo>
                        <a:cubicBezTo>
                          <a:pt x="698" y="0"/>
                          <a:pt x="781" y="18"/>
                          <a:pt x="839" y="56"/>
                        </a:cubicBezTo>
                        <a:cubicBezTo>
                          <a:pt x="896" y="94"/>
                          <a:pt x="944" y="161"/>
                          <a:pt x="978" y="262"/>
                        </a:cubicBezTo>
                        <a:cubicBezTo>
                          <a:pt x="1013" y="363"/>
                          <a:pt x="1031" y="487"/>
                          <a:pt x="1031" y="631"/>
                        </a:cubicBezTo>
                        <a:cubicBezTo>
                          <a:pt x="1031" y="757"/>
                          <a:pt x="1018" y="865"/>
                          <a:pt x="991" y="957"/>
                        </a:cubicBezTo>
                        <a:cubicBezTo>
                          <a:pt x="964" y="1048"/>
                          <a:pt x="926" y="1122"/>
                          <a:pt x="879" y="1180"/>
                        </a:cubicBezTo>
                        <a:cubicBezTo>
                          <a:pt x="848" y="1216"/>
                          <a:pt x="807" y="1246"/>
                          <a:pt x="754" y="1270"/>
                        </a:cubicBezTo>
                        <a:cubicBezTo>
                          <a:pt x="796" y="1300"/>
                          <a:pt x="827" y="1327"/>
                          <a:pt x="847" y="1355"/>
                        </a:cubicBezTo>
                        <a:cubicBezTo>
                          <a:pt x="860" y="1374"/>
                          <a:pt x="879" y="1414"/>
                          <a:pt x="903" y="1474"/>
                        </a:cubicBezTo>
                        <a:cubicBezTo>
                          <a:pt x="927" y="1535"/>
                          <a:pt x="944" y="1583"/>
                          <a:pt x="952" y="1616"/>
                        </a:cubicBezTo>
                        <a:cubicBezTo>
                          <a:pt x="1009" y="1835"/>
                          <a:pt x="1068" y="2054"/>
                          <a:pt x="1124" y="2273"/>
                        </a:cubicBezTo>
                        <a:cubicBezTo>
                          <a:pt x="991" y="2273"/>
                          <a:pt x="858" y="2273"/>
                          <a:pt x="725" y="2273"/>
                        </a:cubicBezTo>
                        <a:cubicBezTo>
                          <a:pt x="663" y="2041"/>
                          <a:pt x="598" y="1810"/>
                          <a:pt x="536" y="1578"/>
                        </a:cubicBezTo>
                        <a:cubicBezTo>
                          <a:pt x="513" y="1488"/>
                          <a:pt x="491" y="1429"/>
                          <a:pt x="472" y="1403"/>
                        </a:cubicBezTo>
                        <a:cubicBezTo>
                          <a:pt x="447" y="1367"/>
                          <a:pt x="418" y="1350"/>
                          <a:pt x="386" y="1350"/>
                        </a:cubicBezTo>
                        <a:cubicBezTo>
                          <a:pt x="375" y="1350"/>
                          <a:pt x="365" y="1350"/>
                          <a:pt x="355" y="1350"/>
                        </a:cubicBezTo>
                        <a:cubicBezTo>
                          <a:pt x="355" y="1658"/>
                          <a:pt x="355" y="1966"/>
                          <a:pt x="355" y="2273"/>
                        </a:cubicBezTo>
                        <a:cubicBezTo>
                          <a:pt x="236" y="2273"/>
                          <a:pt x="118" y="2273"/>
                          <a:pt x="0" y="2273"/>
                        </a:cubicBezTo>
                        <a:close/>
                        <a:moveTo>
                          <a:pt x="355" y="921"/>
                        </a:moveTo>
                        <a:cubicBezTo>
                          <a:pt x="404" y="921"/>
                          <a:pt x="454" y="921"/>
                          <a:pt x="504" y="921"/>
                        </a:cubicBezTo>
                        <a:cubicBezTo>
                          <a:pt x="520" y="921"/>
                          <a:pt x="551" y="911"/>
                          <a:pt x="597" y="890"/>
                        </a:cubicBezTo>
                        <a:cubicBezTo>
                          <a:pt x="620" y="880"/>
                          <a:pt x="640" y="858"/>
                          <a:pt x="655" y="819"/>
                        </a:cubicBezTo>
                        <a:cubicBezTo>
                          <a:pt x="669" y="780"/>
                          <a:pt x="677" y="736"/>
                          <a:pt x="677" y="687"/>
                        </a:cubicBezTo>
                        <a:cubicBezTo>
                          <a:pt x="677" y="614"/>
                          <a:pt x="665" y="557"/>
                          <a:pt x="641" y="518"/>
                        </a:cubicBezTo>
                        <a:cubicBezTo>
                          <a:pt x="618" y="479"/>
                          <a:pt x="574" y="459"/>
                          <a:pt x="510" y="459"/>
                        </a:cubicBezTo>
                        <a:cubicBezTo>
                          <a:pt x="458" y="459"/>
                          <a:pt x="406" y="459"/>
                          <a:pt x="355" y="459"/>
                        </a:cubicBezTo>
                        <a:cubicBezTo>
                          <a:pt x="355" y="613"/>
                          <a:pt x="355" y="767"/>
                          <a:pt x="355" y="921"/>
                        </a:cubicBezTo>
                        <a:close/>
                      </a:path>
                    </a:pathLst>
                  </a:custGeom>
                  <a:solidFill>
                    <a:srgbClr val="4D4D4D"/>
                  </a:solidFill>
                  <a:ln w="0">
                    <a:solidFill>
                      <a:srgbClr val="000000"/>
                    </a:solidFill>
                    <a:prstDash val="solid"/>
                    <a:round/>
                    <a:headEnd/>
                    <a:tailEnd/>
                  </a:ln>
                </p:spPr>
                <p:txBody>
                  <a:bodyPr/>
                  <a:lstStyle/>
                  <a:p>
                    <a:endParaRPr lang="es-ES"/>
                  </a:p>
                </p:txBody>
              </p:sp>
              <p:sp>
                <p:nvSpPr>
                  <p:cNvPr id="22168" name="Freeform 7832"/>
                  <p:cNvSpPr>
                    <a:spLocks noEditPoints="1"/>
                  </p:cNvSpPr>
                  <p:nvPr/>
                </p:nvSpPr>
                <p:spPr bwMode="auto">
                  <a:xfrm>
                    <a:off x="1235" y="1171"/>
                    <a:ext cx="53" cy="126"/>
                  </a:xfrm>
                  <a:custGeom>
                    <a:avLst/>
                    <a:gdLst/>
                    <a:ahLst/>
                    <a:cxnLst>
                      <a:cxn ang="0">
                        <a:pos x="0" y="1177"/>
                      </a:cxn>
                      <a:cxn ang="0">
                        <a:pos x="155" y="310"/>
                      </a:cxn>
                      <a:cxn ang="0">
                        <a:pos x="590" y="0"/>
                      </a:cxn>
                      <a:cxn ang="0">
                        <a:pos x="1030" y="304"/>
                      </a:cxn>
                      <a:cxn ang="0">
                        <a:pos x="1184" y="1159"/>
                      </a:cxn>
                      <a:cxn ang="0">
                        <a:pos x="1117" y="1811"/>
                      </a:cxn>
                      <a:cxn ang="0">
                        <a:pos x="922" y="2208"/>
                      </a:cxn>
                      <a:cxn ang="0">
                        <a:pos x="604" y="2351"/>
                      </a:cxn>
                      <a:cxn ang="0">
                        <a:pos x="284" y="2228"/>
                      </a:cxn>
                      <a:cxn ang="0">
                        <a:pos x="78" y="1841"/>
                      </a:cxn>
                      <a:cxn ang="0">
                        <a:pos x="0" y="1177"/>
                      </a:cxn>
                      <a:cxn ang="0">
                        <a:pos x="353" y="1180"/>
                      </a:cxn>
                      <a:cxn ang="0">
                        <a:pos x="417" y="1675"/>
                      </a:cxn>
                      <a:cxn ang="0">
                        <a:pos x="592" y="1825"/>
                      </a:cxn>
                      <a:cxn ang="0">
                        <a:pos x="768" y="1678"/>
                      </a:cxn>
                      <a:cxn ang="0">
                        <a:pos x="831" y="1149"/>
                      </a:cxn>
                      <a:cxn ang="0">
                        <a:pos x="766" y="679"/>
                      </a:cxn>
                      <a:cxn ang="0">
                        <a:pos x="589" y="532"/>
                      </a:cxn>
                      <a:cxn ang="0">
                        <a:pos x="417" y="682"/>
                      </a:cxn>
                      <a:cxn ang="0">
                        <a:pos x="353" y="1180"/>
                      </a:cxn>
                    </a:cxnLst>
                    <a:rect l="0" t="0" r="r" b="b"/>
                    <a:pathLst>
                      <a:path w="1184" h="2351">
                        <a:moveTo>
                          <a:pt x="0" y="1177"/>
                        </a:moveTo>
                        <a:cubicBezTo>
                          <a:pt x="0" y="806"/>
                          <a:pt x="54" y="518"/>
                          <a:pt x="155" y="310"/>
                        </a:cubicBezTo>
                        <a:cubicBezTo>
                          <a:pt x="258" y="103"/>
                          <a:pt x="404" y="0"/>
                          <a:pt x="590" y="0"/>
                        </a:cubicBezTo>
                        <a:cubicBezTo>
                          <a:pt x="780" y="0"/>
                          <a:pt x="929" y="100"/>
                          <a:pt x="1030" y="304"/>
                        </a:cubicBezTo>
                        <a:cubicBezTo>
                          <a:pt x="1131" y="508"/>
                          <a:pt x="1184" y="793"/>
                          <a:pt x="1184" y="1159"/>
                        </a:cubicBezTo>
                        <a:cubicBezTo>
                          <a:pt x="1184" y="1424"/>
                          <a:pt x="1161" y="1642"/>
                          <a:pt x="1117" y="1811"/>
                        </a:cubicBezTo>
                        <a:cubicBezTo>
                          <a:pt x="1073" y="1982"/>
                          <a:pt x="1006" y="2112"/>
                          <a:pt x="922" y="2208"/>
                        </a:cubicBezTo>
                        <a:cubicBezTo>
                          <a:pt x="838" y="2303"/>
                          <a:pt x="731" y="2351"/>
                          <a:pt x="604" y="2351"/>
                        </a:cubicBezTo>
                        <a:cubicBezTo>
                          <a:pt x="475" y="2351"/>
                          <a:pt x="367" y="2311"/>
                          <a:pt x="284" y="2228"/>
                        </a:cubicBezTo>
                        <a:cubicBezTo>
                          <a:pt x="200" y="2145"/>
                          <a:pt x="130" y="2018"/>
                          <a:pt x="78" y="1841"/>
                        </a:cubicBezTo>
                        <a:cubicBezTo>
                          <a:pt x="27" y="1664"/>
                          <a:pt x="0" y="1442"/>
                          <a:pt x="0" y="1177"/>
                        </a:cubicBezTo>
                        <a:close/>
                        <a:moveTo>
                          <a:pt x="353" y="1180"/>
                        </a:moveTo>
                        <a:cubicBezTo>
                          <a:pt x="353" y="1410"/>
                          <a:pt x="375" y="1574"/>
                          <a:pt x="417" y="1675"/>
                        </a:cubicBezTo>
                        <a:cubicBezTo>
                          <a:pt x="460" y="1776"/>
                          <a:pt x="518" y="1825"/>
                          <a:pt x="592" y="1825"/>
                        </a:cubicBezTo>
                        <a:cubicBezTo>
                          <a:pt x="668" y="1825"/>
                          <a:pt x="728" y="1776"/>
                          <a:pt x="768" y="1678"/>
                        </a:cubicBezTo>
                        <a:cubicBezTo>
                          <a:pt x="809" y="1580"/>
                          <a:pt x="831" y="1403"/>
                          <a:pt x="831" y="1149"/>
                        </a:cubicBezTo>
                        <a:cubicBezTo>
                          <a:pt x="831" y="935"/>
                          <a:pt x="808" y="779"/>
                          <a:pt x="766" y="679"/>
                        </a:cubicBezTo>
                        <a:cubicBezTo>
                          <a:pt x="723" y="581"/>
                          <a:pt x="663" y="532"/>
                          <a:pt x="589" y="532"/>
                        </a:cubicBezTo>
                        <a:cubicBezTo>
                          <a:pt x="518" y="532"/>
                          <a:pt x="460" y="581"/>
                          <a:pt x="417" y="682"/>
                        </a:cubicBezTo>
                        <a:cubicBezTo>
                          <a:pt x="375" y="783"/>
                          <a:pt x="353" y="949"/>
                          <a:pt x="353" y="1180"/>
                        </a:cubicBezTo>
                        <a:close/>
                      </a:path>
                    </a:pathLst>
                  </a:custGeom>
                  <a:solidFill>
                    <a:srgbClr val="4D4D4D"/>
                  </a:solidFill>
                  <a:ln w="0">
                    <a:solidFill>
                      <a:srgbClr val="000000"/>
                    </a:solidFill>
                    <a:prstDash val="solid"/>
                    <a:round/>
                    <a:headEnd/>
                    <a:tailEnd/>
                  </a:ln>
                </p:spPr>
                <p:txBody>
                  <a:bodyPr/>
                  <a:lstStyle/>
                  <a:p>
                    <a:endParaRPr lang="es-ES"/>
                  </a:p>
                </p:txBody>
              </p:sp>
              <p:sp>
                <p:nvSpPr>
                  <p:cNvPr id="22169" name="Freeform 7833"/>
                  <p:cNvSpPr>
                    <a:spLocks/>
                  </p:cNvSpPr>
                  <p:nvPr/>
                </p:nvSpPr>
                <p:spPr bwMode="auto">
                  <a:xfrm>
                    <a:off x="1307" y="1171"/>
                    <a:ext cx="49" cy="126"/>
                  </a:xfrm>
                  <a:custGeom>
                    <a:avLst/>
                    <a:gdLst/>
                    <a:ahLst/>
                    <a:cxnLst>
                      <a:cxn ang="0">
                        <a:pos x="803" y="1382"/>
                      </a:cxn>
                      <a:cxn ang="0">
                        <a:pos x="1112" y="1568"/>
                      </a:cxn>
                      <a:cxn ang="0">
                        <a:pos x="1014" y="2000"/>
                      </a:cxn>
                      <a:cxn ang="0">
                        <a:pos x="848" y="2262"/>
                      </a:cxn>
                      <a:cxn ang="0">
                        <a:pos x="594" y="2351"/>
                      </a:cxn>
                      <a:cxn ang="0">
                        <a:pos x="290" y="2244"/>
                      </a:cxn>
                      <a:cxn ang="0">
                        <a:pos x="86" y="1866"/>
                      </a:cxn>
                      <a:cxn ang="0">
                        <a:pos x="0" y="1171"/>
                      </a:cxn>
                      <a:cxn ang="0">
                        <a:pos x="151" y="303"/>
                      </a:cxn>
                      <a:cxn ang="0">
                        <a:pos x="578" y="0"/>
                      </a:cxn>
                      <a:cxn ang="0">
                        <a:pos x="918" y="174"/>
                      </a:cxn>
                      <a:cxn ang="0">
                        <a:pos x="1101" y="707"/>
                      </a:cxn>
                      <a:cxn ang="0">
                        <a:pos x="789" y="845"/>
                      </a:cxn>
                      <a:cxn ang="0">
                        <a:pos x="755" y="693"/>
                      </a:cxn>
                      <a:cxn ang="0">
                        <a:pos x="683" y="569"/>
                      </a:cxn>
                      <a:cxn ang="0">
                        <a:pos x="586" y="526"/>
                      </a:cxn>
                      <a:cxn ang="0">
                        <a:pos x="403" y="718"/>
                      </a:cxn>
                      <a:cxn ang="0">
                        <a:pos x="354" y="1166"/>
                      </a:cxn>
                      <a:cxn ang="0">
                        <a:pos x="412" y="1684"/>
                      </a:cxn>
                      <a:cxn ang="0">
                        <a:pos x="574" y="1824"/>
                      </a:cxn>
                      <a:cxn ang="0">
                        <a:pos x="728" y="1710"/>
                      </a:cxn>
                      <a:cxn ang="0">
                        <a:pos x="803" y="1382"/>
                      </a:cxn>
                    </a:cxnLst>
                    <a:rect l="0" t="0" r="r" b="b"/>
                    <a:pathLst>
                      <a:path w="1112" h="2351">
                        <a:moveTo>
                          <a:pt x="803" y="1382"/>
                        </a:moveTo>
                        <a:cubicBezTo>
                          <a:pt x="905" y="1445"/>
                          <a:pt x="1009" y="1505"/>
                          <a:pt x="1112" y="1568"/>
                        </a:cubicBezTo>
                        <a:cubicBezTo>
                          <a:pt x="1092" y="1740"/>
                          <a:pt x="1058" y="1884"/>
                          <a:pt x="1014" y="2000"/>
                        </a:cubicBezTo>
                        <a:cubicBezTo>
                          <a:pt x="970" y="2117"/>
                          <a:pt x="914" y="2203"/>
                          <a:pt x="848" y="2262"/>
                        </a:cubicBezTo>
                        <a:cubicBezTo>
                          <a:pt x="782" y="2322"/>
                          <a:pt x="697" y="2351"/>
                          <a:pt x="594" y="2351"/>
                        </a:cubicBezTo>
                        <a:cubicBezTo>
                          <a:pt x="470" y="2351"/>
                          <a:pt x="369" y="2316"/>
                          <a:pt x="290" y="2244"/>
                        </a:cubicBezTo>
                        <a:cubicBezTo>
                          <a:pt x="212" y="2172"/>
                          <a:pt x="142" y="2047"/>
                          <a:pt x="86" y="1866"/>
                        </a:cubicBezTo>
                        <a:cubicBezTo>
                          <a:pt x="30" y="1684"/>
                          <a:pt x="0" y="1453"/>
                          <a:pt x="0" y="1171"/>
                        </a:cubicBezTo>
                        <a:cubicBezTo>
                          <a:pt x="0" y="794"/>
                          <a:pt x="53" y="506"/>
                          <a:pt x="151" y="303"/>
                        </a:cubicBezTo>
                        <a:cubicBezTo>
                          <a:pt x="251" y="100"/>
                          <a:pt x="394" y="0"/>
                          <a:pt x="578" y="0"/>
                        </a:cubicBezTo>
                        <a:cubicBezTo>
                          <a:pt x="722" y="0"/>
                          <a:pt x="836" y="57"/>
                          <a:pt x="918" y="174"/>
                        </a:cubicBezTo>
                        <a:cubicBezTo>
                          <a:pt x="999" y="291"/>
                          <a:pt x="1062" y="467"/>
                          <a:pt x="1101" y="707"/>
                        </a:cubicBezTo>
                        <a:cubicBezTo>
                          <a:pt x="998" y="754"/>
                          <a:pt x="893" y="799"/>
                          <a:pt x="789" y="845"/>
                        </a:cubicBezTo>
                        <a:cubicBezTo>
                          <a:pt x="779" y="775"/>
                          <a:pt x="766" y="726"/>
                          <a:pt x="755" y="693"/>
                        </a:cubicBezTo>
                        <a:cubicBezTo>
                          <a:pt x="736" y="639"/>
                          <a:pt x="711" y="599"/>
                          <a:pt x="683" y="569"/>
                        </a:cubicBezTo>
                        <a:cubicBezTo>
                          <a:pt x="654" y="540"/>
                          <a:pt x="622" y="526"/>
                          <a:pt x="586" y="526"/>
                        </a:cubicBezTo>
                        <a:cubicBezTo>
                          <a:pt x="506" y="526"/>
                          <a:pt x="445" y="589"/>
                          <a:pt x="403" y="718"/>
                        </a:cubicBezTo>
                        <a:cubicBezTo>
                          <a:pt x="371" y="813"/>
                          <a:pt x="354" y="963"/>
                          <a:pt x="354" y="1166"/>
                        </a:cubicBezTo>
                        <a:cubicBezTo>
                          <a:pt x="354" y="1419"/>
                          <a:pt x="375" y="1591"/>
                          <a:pt x="412" y="1684"/>
                        </a:cubicBezTo>
                        <a:cubicBezTo>
                          <a:pt x="450" y="1777"/>
                          <a:pt x="505" y="1824"/>
                          <a:pt x="574" y="1824"/>
                        </a:cubicBezTo>
                        <a:cubicBezTo>
                          <a:pt x="642" y="1824"/>
                          <a:pt x="693" y="1787"/>
                          <a:pt x="728" y="1710"/>
                        </a:cubicBezTo>
                        <a:cubicBezTo>
                          <a:pt x="762" y="1634"/>
                          <a:pt x="787" y="1526"/>
                          <a:pt x="803" y="1382"/>
                        </a:cubicBezTo>
                      </a:path>
                    </a:pathLst>
                  </a:custGeom>
                  <a:solidFill>
                    <a:srgbClr val="4D4D4D"/>
                  </a:solidFill>
                  <a:ln w="0">
                    <a:solidFill>
                      <a:srgbClr val="000000"/>
                    </a:solidFill>
                    <a:prstDash val="solid"/>
                    <a:round/>
                    <a:headEnd/>
                    <a:tailEnd/>
                  </a:ln>
                </p:spPr>
                <p:txBody>
                  <a:bodyPr/>
                  <a:lstStyle/>
                  <a:p>
                    <a:endParaRPr lang="es-ES"/>
                  </a:p>
                </p:txBody>
              </p:sp>
              <p:sp>
                <p:nvSpPr>
                  <p:cNvPr id="22170" name="Freeform 7834"/>
                  <p:cNvSpPr>
                    <a:spLocks/>
                  </p:cNvSpPr>
                  <p:nvPr/>
                </p:nvSpPr>
                <p:spPr bwMode="auto">
                  <a:xfrm>
                    <a:off x="1375" y="1173"/>
                    <a:ext cx="43" cy="122"/>
                  </a:xfrm>
                  <a:custGeom>
                    <a:avLst/>
                    <a:gdLst/>
                    <a:ahLst/>
                    <a:cxnLst>
                      <a:cxn ang="0">
                        <a:pos x="0" y="0"/>
                      </a:cxn>
                      <a:cxn ang="0">
                        <a:pos x="946" y="0"/>
                      </a:cxn>
                      <a:cxn ang="0">
                        <a:pos x="946" y="485"/>
                      </a:cxn>
                      <a:cxn ang="0">
                        <a:pos x="354" y="485"/>
                      </a:cxn>
                      <a:cxn ang="0">
                        <a:pos x="354" y="846"/>
                      </a:cxn>
                      <a:cxn ang="0">
                        <a:pos x="903" y="846"/>
                      </a:cxn>
                      <a:cxn ang="0">
                        <a:pos x="903" y="1310"/>
                      </a:cxn>
                      <a:cxn ang="0">
                        <a:pos x="354" y="1310"/>
                      </a:cxn>
                      <a:cxn ang="0">
                        <a:pos x="354" y="1758"/>
                      </a:cxn>
                      <a:cxn ang="0">
                        <a:pos x="964" y="1758"/>
                      </a:cxn>
                      <a:cxn ang="0">
                        <a:pos x="964" y="2273"/>
                      </a:cxn>
                      <a:cxn ang="0">
                        <a:pos x="0" y="2273"/>
                      </a:cxn>
                      <a:cxn ang="0">
                        <a:pos x="0" y="0"/>
                      </a:cxn>
                    </a:cxnLst>
                    <a:rect l="0" t="0" r="r" b="b"/>
                    <a:pathLst>
                      <a:path w="964" h="2273">
                        <a:moveTo>
                          <a:pt x="0" y="0"/>
                        </a:moveTo>
                        <a:cubicBezTo>
                          <a:pt x="315" y="0"/>
                          <a:pt x="631" y="0"/>
                          <a:pt x="946" y="0"/>
                        </a:cubicBezTo>
                        <a:cubicBezTo>
                          <a:pt x="946" y="162"/>
                          <a:pt x="946" y="324"/>
                          <a:pt x="946" y="485"/>
                        </a:cubicBezTo>
                        <a:cubicBezTo>
                          <a:pt x="749" y="485"/>
                          <a:pt x="551" y="485"/>
                          <a:pt x="354" y="485"/>
                        </a:cubicBezTo>
                        <a:cubicBezTo>
                          <a:pt x="354" y="606"/>
                          <a:pt x="354" y="726"/>
                          <a:pt x="354" y="846"/>
                        </a:cubicBezTo>
                        <a:cubicBezTo>
                          <a:pt x="537" y="846"/>
                          <a:pt x="720" y="846"/>
                          <a:pt x="903" y="846"/>
                        </a:cubicBezTo>
                        <a:cubicBezTo>
                          <a:pt x="903" y="1001"/>
                          <a:pt x="903" y="1155"/>
                          <a:pt x="903" y="1310"/>
                        </a:cubicBezTo>
                        <a:cubicBezTo>
                          <a:pt x="720" y="1310"/>
                          <a:pt x="537" y="1310"/>
                          <a:pt x="354" y="1310"/>
                        </a:cubicBezTo>
                        <a:cubicBezTo>
                          <a:pt x="354" y="1460"/>
                          <a:pt x="354" y="1609"/>
                          <a:pt x="354" y="1758"/>
                        </a:cubicBezTo>
                        <a:cubicBezTo>
                          <a:pt x="557" y="1758"/>
                          <a:pt x="760" y="1758"/>
                          <a:pt x="964" y="1758"/>
                        </a:cubicBezTo>
                        <a:cubicBezTo>
                          <a:pt x="964" y="1930"/>
                          <a:pt x="964" y="2102"/>
                          <a:pt x="964" y="2273"/>
                        </a:cubicBezTo>
                        <a:cubicBezTo>
                          <a:pt x="642" y="2273"/>
                          <a:pt x="321" y="2273"/>
                          <a:pt x="0" y="2273"/>
                        </a:cubicBezTo>
                        <a:cubicBezTo>
                          <a:pt x="0" y="1515"/>
                          <a:pt x="0" y="758"/>
                          <a:pt x="0" y="0"/>
                        </a:cubicBezTo>
                      </a:path>
                    </a:pathLst>
                  </a:custGeom>
                  <a:solidFill>
                    <a:srgbClr val="4D4D4D"/>
                  </a:solidFill>
                  <a:ln w="0">
                    <a:solidFill>
                      <a:srgbClr val="000000"/>
                    </a:solidFill>
                    <a:prstDash val="solid"/>
                    <a:round/>
                    <a:headEnd/>
                    <a:tailEnd/>
                  </a:ln>
                </p:spPr>
                <p:txBody>
                  <a:bodyPr/>
                  <a:lstStyle/>
                  <a:p>
                    <a:endParaRPr lang="es-ES"/>
                  </a:p>
                </p:txBody>
              </p:sp>
              <p:sp>
                <p:nvSpPr>
                  <p:cNvPr id="22171" name="Freeform 7835"/>
                  <p:cNvSpPr>
                    <a:spLocks/>
                  </p:cNvSpPr>
                  <p:nvPr/>
                </p:nvSpPr>
                <p:spPr bwMode="auto">
                  <a:xfrm>
                    <a:off x="1434" y="1171"/>
                    <a:ext cx="47" cy="126"/>
                  </a:xfrm>
                  <a:custGeom>
                    <a:avLst/>
                    <a:gdLst/>
                    <a:ahLst/>
                    <a:cxnLst>
                      <a:cxn ang="0">
                        <a:pos x="0" y="1560"/>
                      </a:cxn>
                      <a:cxn ang="0">
                        <a:pos x="336" y="1518"/>
                      </a:cxn>
                      <a:cxn ang="0">
                        <a:pos x="380" y="1766"/>
                      </a:cxn>
                      <a:cxn ang="0">
                        <a:pos x="536" y="1904"/>
                      </a:cxn>
                      <a:cxn ang="0">
                        <a:pos x="653" y="1833"/>
                      </a:cxn>
                      <a:cxn ang="0">
                        <a:pos x="694" y="1670"/>
                      </a:cxn>
                      <a:cxn ang="0">
                        <a:pos x="655" y="1512"/>
                      </a:cxn>
                      <a:cxn ang="0">
                        <a:pos x="474" y="1380"/>
                      </a:cxn>
                      <a:cxn ang="0">
                        <a:pos x="143" y="1104"/>
                      </a:cxn>
                      <a:cxn ang="0">
                        <a:pos x="43" y="665"/>
                      </a:cxn>
                      <a:cxn ang="0">
                        <a:pos x="94" y="334"/>
                      </a:cxn>
                      <a:cxn ang="0">
                        <a:pos x="248" y="89"/>
                      </a:cxn>
                      <a:cxn ang="0">
                        <a:pos x="529" y="0"/>
                      </a:cxn>
                      <a:cxn ang="0">
                        <a:pos x="863" y="161"/>
                      </a:cxn>
                      <a:cxn ang="0">
                        <a:pos x="999" y="678"/>
                      </a:cxn>
                      <a:cxn ang="0">
                        <a:pos x="667" y="717"/>
                      </a:cxn>
                      <a:cxn ang="0">
                        <a:pos x="611" y="493"/>
                      </a:cxn>
                      <a:cxn ang="0">
                        <a:pos x="494" y="423"/>
                      </a:cxn>
                      <a:cxn ang="0">
                        <a:pos x="401" y="475"/>
                      </a:cxn>
                      <a:cxn ang="0">
                        <a:pos x="370" y="602"/>
                      </a:cxn>
                      <a:cxn ang="0">
                        <a:pos x="395" y="699"/>
                      </a:cxn>
                      <a:cxn ang="0">
                        <a:pos x="514" y="783"/>
                      </a:cxn>
                      <a:cxn ang="0">
                        <a:pos x="846" y="983"/>
                      </a:cxn>
                      <a:cxn ang="0">
                        <a:pos x="992" y="1236"/>
                      </a:cxn>
                      <a:cxn ang="0">
                        <a:pos x="1037" y="1572"/>
                      </a:cxn>
                      <a:cxn ang="0">
                        <a:pos x="976" y="1976"/>
                      </a:cxn>
                      <a:cxn ang="0">
                        <a:pos x="806" y="2254"/>
                      </a:cxn>
                      <a:cxn ang="0">
                        <a:pos x="531" y="2351"/>
                      </a:cxn>
                      <a:cxn ang="0">
                        <a:pos x="127" y="2128"/>
                      </a:cxn>
                      <a:cxn ang="0">
                        <a:pos x="0" y="1560"/>
                      </a:cxn>
                    </a:cxnLst>
                    <a:rect l="0" t="0" r="r" b="b"/>
                    <a:pathLst>
                      <a:path w="1037" h="2351">
                        <a:moveTo>
                          <a:pt x="0" y="1560"/>
                        </a:moveTo>
                        <a:cubicBezTo>
                          <a:pt x="112" y="1546"/>
                          <a:pt x="224" y="1532"/>
                          <a:pt x="336" y="1518"/>
                        </a:cubicBezTo>
                        <a:cubicBezTo>
                          <a:pt x="343" y="1626"/>
                          <a:pt x="358" y="1708"/>
                          <a:pt x="380" y="1766"/>
                        </a:cubicBezTo>
                        <a:cubicBezTo>
                          <a:pt x="416" y="1858"/>
                          <a:pt x="469" y="1904"/>
                          <a:pt x="536" y="1904"/>
                        </a:cubicBezTo>
                        <a:cubicBezTo>
                          <a:pt x="587" y="1904"/>
                          <a:pt x="627" y="1881"/>
                          <a:pt x="653" y="1833"/>
                        </a:cubicBezTo>
                        <a:cubicBezTo>
                          <a:pt x="680" y="1786"/>
                          <a:pt x="694" y="1732"/>
                          <a:pt x="694" y="1670"/>
                        </a:cubicBezTo>
                        <a:cubicBezTo>
                          <a:pt x="694" y="1611"/>
                          <a:pt x="680" y="1559"/>
                          <a:pt x="655" y="1512"/>
                        </a:cubicBezTo>
                        <a:cubicBezTo>
                          <a:pt x="630" y="1465"/>
                          <a:pt x="568" y="1423"/>
                          <a:pt x="474" y="1380"/>
                        </a:cubicBezTo>
                        <a:cubicBezTo>
                          <a:pt x="320" y="1309"/>
                          <a:pt x="208" y="1219"/>
                          <a:pt x="143" y="1104"/>
                        </a:cubicBezTo>
                        <a:cubicBezTo>
                          <a:pt x="77" y="989"/>
                          <a:pt x="43" y="844"/>
                          <a:pt x="43" y="665"/>
                        </a:cubicBezTo>
                        <a:cubicBezTo>
                          <a:pt x="43" y="549"/>
                          <a:pt x="61" y="438"/>
                          <a:pt x="94" y="334"/>
                        </a:cubicBezTo>
                        <a:cubicBezTo>
                          <a:pt x="127" y="230"/>
                          <a:pt x="180" y="150"/>
                          <a:pt x="248" y="89"/>
                        </a:cubicBezTo>
                        <a:cubicBezTo>
                          <a:pt x="315" y="29"/>
                          <a:pt x="409" y="0"/>
                          <a:pt x="529" y="0"/>
                        </a:cubicBezTo>
                        <a:cubicBezTo>
                          <a:pt x="674" y="0"/>
                          <a:pt x="787" y="54"/>
                          <a:pt x="863" y="161"/>
                        </a:cubicBezTo>
                        <a:cubicBezTo>
                          <a:pt x="939" y="271"/>
                          <a:pt x="985" y="442"/>
                          <a:pt x="999" y="678"/>
                        </a:cubicBezTo>
                        <a:cubicBezTo>
                          <a:pt x="889" y="691"/>
                          <a:pt x="778" y="703"/>
                          <a:pt x="667" y="717"/>
                        </a:cubicBezTo>
                        <a:cubicBezTo>
                          <a:pt x="658" y="614"/>
                          <a:pt x="639" y="540"/>
                          <a:pt x="611" y="493"/>
                        </a:cubicBezTo>
                        <a:cubicBezTo>
                          <a:pt x="583" y="446"/>
                          <a:pt x="544" y="423"/>
                          <a:pt x="494" y="423"/>
                        </a:cubicBezTo>
                        <a:cubicBezTo>
                          <a:pt x="452" y="423"/>
                          <a:pt x="421" y="440"/>
                          <a:pt x="401" y="475"/>
                        </a:cubicBezTo>
                        <a:cubicBezTo>
                          <a:pt x="380" y="511"/>
                          <a:pt x="370" y="552"/>
                          <a:pt x="370" y="602"/>
                        </a:cubicBezTo>
                        <a:cubicBezTo>
                          <a:pt x="370" y="638"/>
                          <a:pt x="378" y="670"/>
                          <a:pt x="395" y="699"/>
                        </a:cubicBezTo>
                        <a:cubicBezTo>
                          <a:pt x="412" y="729"/>
                          <a:pt x="452" y="756"/>
                          <a:pt x="514" y="783"/>
                        </a:cubicBezTo>
                        <a:cubicBezTo>
                          <a:pt x="668" y="851"/>
                          <a:pt x="780" y="916"/>
                          <a:pt x="846" y="983"/>
                        </a:cubicBezTo>
                        <a:cubicBezTo>
                          <a:pt x="912" y="1052"/>
                          <a:pt x="962" y="1135"/>
                          <a:pt x="992" y="1236"/>
                        </a:cubicBezTo>
                        <a:cubicBezTo>
                          <a:pt x="1022" y="1337"/>
                          <a:pt x="1037" y="1448"/>
                          <a:pt x="1037" y="1572"/>
                        </a:cubicBezTo>
                        <a:cubicBezTo>
                          <a:pt x="1037" y="1718"/>
                          <a:pt x="1016" y="1853"/>
                          <a:pt x="976" y="1976"/>
                        </a:cubicBezTo>
                        <a:cubicBezTo>
                          <a:pt x="936" y="2098"/>
                          <a:pt x="878" y="2190"/>
                          <a:pt x="806" y="2254"/>
                        </a:cubicBezTo>
                        <a:cubicBezTo>
                          <a:pt x="734" y="2319"/>
                          <a:pt x="642" y="2351"/>
                          <a:pt x="531" y="2351"/>
                        </a:cubicBezTo>
                        <a:cubicBezTo>
                          <a:pt x="337" y="2351"/>
                          <a:pt x="200" y="2277"/>
                          <a:pt x="127" y="2128"/>
                        </a:cubicBezTo>
                        <a:cubicBezTo>
                          <a:pt x="53" y="1978"/>
                          <a:pt x="10" y="1790"/>
                          <a:pt x="0" y="1560"/>
                        </a:cubicBezTo>
                      </a:path>
                    </a:pathLst>
                  </a:custGeom>
                  <a:solidFill>
                    <a:srgbClr val="4D4D4D"/>
                  </a:solidFill>
                  <a:ln w="0">
                    <a:solidFill>
                      <a:srgbClr val="000000"/>
                    </a:solidFill>
                    <a:prstDash val="solid"/>
                    <a:round/>
                    <a:headEnd/>
                    <a:tailEnd/>
                  </a:ln>
                </p:spPr>
                <p:txBody>
                  <a:bodyPr/>
                  <a:lstStyle/>
                  <a:p>
                    <a:endParaRPr lang="es-ES"/>
                  </a:p>
                </p:txBody>
              </p:sp>
              <p:sp>
                <p:nvSpPr>
                  <p:cNvPr id="22172" name="Freeform 7836"/>
                  <p:cNvSpPr>
                    <a:spLocks noEditPoints="1"/>
                  </p:cNvSpPr>
                  <p:nvPr/>
                </p:nvSpPr>
                <p:spPr bwMode="auto">
                  <a:xfrm>
                    <a:off x="1497" y="1171"/>
                    <a:ext cx="53" cy="126"/>
                  </a:xfrm>
                  <a:custGeom>
                    <a:avLst/>
                    <a:gdLst/>
                    <a:ahLst/>
                    <a:cxnLst>
                      <a:cxn ang="0">
                        <a:pos x="0" y="1177"/>
                      </a:cxn>
                      <a:cxn ang="0">
                        <a:pos x="156" y="310"/>
                      </a:cxn>
                      <a:cxn ang="0">
                        <a:pos x="590" y="0"/>
                      </a:cxn>
                      <a:cxn ang="0">
                        <a:pos x="1030" y="304"/>
                      </a:cxn>
                      <a:cxn ang="0">
                        <a:pos x="1185" y="1159"/>
                      </a:cxn>
                      <a:cxn ang="0">
                        <a:pos x="1118" y="1811"/>
                      </a:cxn>
                      <a:cxn ang="0">
                        <a:pos x="923" y="2208"/>
                      </a:cxn>
                      <a:cxn ang="0">
                        <a:pos x="605" y="2351"/>
                      </a:cxn>
                      <a:cxn ang="0">
                        <a:pos x="285" y="2228"/>
                      </a:cxn>
                      <a:cxn ang="0">
                        <a:pos x="79" y="1841"/>
                      </a:cxn>
                      <a:cxn ang="0">
                        <a:pos x="0" y="1177"/>
                      </a:cxn>
                      <a:cxn ang="0">
                        <a:pos x="353" y="1180"/>
                      </a:cxn>
                      <a:cxn ang="0">
                        <a:pos x="418" y="1675"/>
                      </a:cxn>
                      <a:cxn ang="0">
                        <a:pos x="593" y="1825"/>
                      </a:cxn>
                      <a:cxn ang="0">
                        <a:pos x="769" y="1678"/>
                      </a:cxn>
                      <a:cxn ang="0">
                        <a:pos x="832" y="1149"/>
                      </a:cxn>
                      <a:cxn ang="0">
                        <a:pos x="767" y="679"/>
                      </a:cxn>
                      <a:cxn ang="0">
                        <a:pos x="590" y="532"/>
                      </a:cxn>
                      <a:cxn ang="0">
                        <a:pos x="418" y="682"/>
                      </a:cxn>
                      <a:cxn ang="0">
                        <a:pos x="353" y="1180"/>
                      </a:cxn>
                    </a:cxnLst>
                    <a:rect l="0" t="0" r="r" b="b"/>
                    <a:pathLst>
                      <a:path w="1185" h="2351">
                        <a:moveTo>
                          <a:pt x="0" y="1177"/>
                        </a:moveTo>
                        <a:cubicBezTo>
                          <a:pt x="0" y="806"/>
                          <a:pt x="54" y="518"/>
                          <a:pt x="156" y="310"/>
                        </a:cubicBezTo>
                        <a:cubicBezTo>
                          <a:pt x="258" y="103"/>
                          <a:pt x="405" y="0"/>
                          <a:pt x="590" y="0"/>
                        </a:cubicBezTo>
                        <a:cubicBezTo>
                          <a:pt x="781" y="0"/>
                          <a:pt x="929" y="100"/>
                          <a:pt x="1030" y="304"/>
                        </a:cubicBezTo>
                        <a:cubicBezTo>
                          <a:pt x="1132" y="508"/>
                          <a:pt x="1185" y="793"/>
                          <a:pt x="1185" y="1159"/>
                        </a:cubicBezTo>
                        <a:cubicBezTo>
                          <a:pt x="1185" y="1424"/>
                          <a:pt x="1161" y="1642"/>
                          <a:pt x="1118" y="1811"/>
                        </a:cubicBezTo>
                        <a:cubicBezTo>
                          <a:pt x="1073" y="1982"/>
                          <a:pt x="1007" y="2112"/>
                          <a:pt x="923" y="2208"/>
                        </a:cubicBezTo>
                        <a:cubicBezTo>
                          <a:pt x="839" y="2303"/>
                          <a:pt x="731" y="2351"/>
                          <a:pt x="605" y="2351"/>
                        </a:cubicBezTo>
                        <a:cubicBezTo>
                          <a:pt x="476" y="2351"/>
                          <a:pt x="368" y="2311"/>
                          <a:pt x="285" y="2228"/>
                        </a:cubicBezTo>
                        <a:cubicBezTo>
                          <a:pt x="201" y="2145"/>
                          <a:pt x="130" y="2018"/>
                          <a:pt x="79" y="1841"/>
                        </a:cubicBezTo>
                        <a:cubicBezTo>
                          <a:pt x="27" y="1664"/>
                          <a:pt x="0" y="1442"/>
                          <a:pt x="0" y="1177"/>
                        </a:cubicBezTo>
                        <a:close/>
                        <a:moveTo>
                          <a:pt x="353" y="1180"/>
                        </a:moveTo>
                        <a:cubicBezTo>
                          <a:pt x="353" y="1410"/>
                          <a:pt x="376" y="1574"/>
                          <a:pt x="418" y="1675"/>
                        </a:cubicBezTo>
                        <a:cubicBezTo>
                          <a:pt x="460" y="1776"/>
                          <a:pt x="519" y="1825"/>
                          <a:pt x="593" y="1825"/>
                        </a:cubicBezTo>
                        <a:cubicBezTo>
                          <a:pt x="668" y="1825"/>
                          <a:pt x="728" y="1776"/>
                          <a:pt x="769" y="1678"/>
                        </a:cubicBezTo>
                        <a:cubicBezTo>
                          <a:pt x="810" y="1580"/>
                          <a:pt x="832" y="1403"/>
                          <a:pt x="832" y="1149"/>
                        </a:cubicBezTo>
                        <a:cubicBezTo>
                          <a:pt x="832" y="935"/>
                          <a:pt x="809" y="779"/>
                          <a:pt x="767" y="679"/>
                        </a:cubicBezTo>
                        <a:cubicBezTo>
                          <a:pt x="724" y="581"/>
                          <a:pt x="664" y="532"/>
                          <a:pt x="590" y="532"/>
                        </a:cubicBezTo>
                        <a:cubicBezTo>
                          <a:pt x="519" y="532"/>
                          <a:pt x="460" y="581"/>
                          <a:pt x="418" y="682"/>
                        </a:cubicBezTo>
                        <a:cubicBezTo>
                          <a:pt x="376" y="783"/>
                          <a:pt x="353" y="949"/>
                          <a:pt x="353" y="1180"/>
                        </a:cubicBezTo>
                        <a:close/>
                      </a:path>
                    </a:pathLst>
                  </a:custGeom>
                  <a:solidFill>
                    <a:srgbClr val="4D4D4D"/>
                  </a:solidFill>
                  <a:ln w="0">
                    <a:solidFill>
                      <a:srgbClr val="000000"/>
                    </a:solidFill>
                    <a:prstDash val="solid"/>
                    <a:round/>
                    <a:headEnd/>
                    <a:tailEnd/>
                  </a:ln>
                </p:spPr>
                <p:txBody>
                  <a:bodyPr/>
                  <a:lstStyle/>
                  <a:p>
                    <a:endParaRPr lang="es-ES"/>
                  </a:p>
                </p:txBody>
              </p:sp>
              <p:sp>
                <p:nvSpPr>
                  <p:cNvPr id="22173" name="Freeform 7837"/>
                  <p:cNvSpPr>
                    <a:spLocks/>
                  </p:cNvSpPr>
                  <p:nvPr/>
                </p:nvSpPr>
                <p:spPr bwMode="auto">
                  <a:xfrm>
                    <a:off x="1568" y="1171"/>
                    <a:ext cx="46" cy="126"/>
                  </a:xfrm>
                  <a:custGeom>
                    <a:avLst/>
                    <a:gdLst/>
                    <a:ahLst/>
                    <a:cxnLst>
                      <a:cxn ang="0">
                        <a:pos x="0" y="1560"/>
                      </a:cxn>
                      <a:cxn ang="0">
                        <a:pos x="336" y="1518"/>
                      </a:cxn>
                      <a:cxn ang="0">
                        <a:pos x="380" y="1766"/>
                      </a:cxn>
                      <a:cxn ang="0">
                        <a:pos x="536" y="1904"/>
                      </a:cxn>
                      <a:cxn ang="0">
                        <a:pos x="653" y="1833"/>
                      </a:cxn>
                      <a:cxn ang="0">
                        <a:pos x="694" y="1670"/>
                      </a:cxn>
                      <a:cxn ang="0">
                        <a:pos x="654" y="1512"/>
                      </a:cxn>
                      <a:cxn ang="0">
                        <a:pos x="474" y="1380"/>
                      </a:cxn>
                      <a:cxn ang="0">
                        <a:pos x="142" y="1104"/>
                      </a:cxn>
                      <a:cxn ang="0">
                        <a:pos x="42" y="665"/>
                      </a:cxn>
                      <a:cxn ang="0">
                        <a:pos x="94" y="334"/>
                      </a:cxn>
                      <a:cxn ang="0">
                        <a:pos x="247" y="89"/>
                      </a:cxn>
                      <a:cxn ang="0">
                        <a:pos x="528" y="0"/>
                      </a:cxn>
                      <a:cxn ang="0">
                        <a:pos x="863" y="161"/>
                      </a:cxn>
                      <a:cxn ang="0">
                        <a:pos x="999" y="678"/>
                      </a:cxn>
                      <a:cxn ang="0">
                        <a:pos x="667" y="717"/>
                      </a:cxn>
                      <a:cxn ang="0">
                        <a:pos x="611" y="493"/>
                      </a:cxn>
                      <a:cxn ang="0">
                        <a:pos x="493" y="423"/>
                      </a:cxn>
                      <a:cxn ang="0">
                        <a:pos x="400" y="475"/>
                      </a:cxn>
                      <a:cxn ang="0">
                        <a:pos x="369" y="602"/>
                      </a:cxn>
                      <a:cxn ang="0">
                        <a:pos x="395" y="699"/>
                      </a:cxn>
                      <a:cxn ang="0">
                        <a:pos x="513" y="783"/>
                      </a:cxn>
                      <a:cxn ang="0">
                        <a:pos x="846" y="983"/>
                      </a:cxn>
                      <a:cxn ang="0">
                        <a:pos x="992" y="1236"/>
                      </a:cxn>
                      <a:cxn ang="0">
                        <a:pos x="1037" y="1572"/>
                      </a:cxn>
                      <a:cxn ang="0">
                        <a:pos x="976" y="1976"/>
                      </a:cxn>
                      <a:cxn ang="0">
                        <a:pos x="806" y="2254"/>
                      </a:cxn>
                      <a:cxn ang="0">
                        <a:pos x="531" y="2351"/>
                      </a:cxn>
                      <a:cxn ang="0">
                        <a:pos x="127" y="2128"/>
                      </a:cxn>
                      <a:cxn ang="0">
                        <a:pos x="0" y="1560"/>
                      </a:cxn>
                    </a:cxnLst>
                    <a:rect l="0" t="0" r="r" b="b"/>
                    <a:pathLst>
                      <a:path w="1037" h="2351">
                        <a:moveTo>
                          <a:pt x="0" y="1560"/>
                        </a:moveTo>
                        <a:cubicBezTo>
                          <a:pt x="111" y="1546"/>
                          <a:pt x="224" y="1532"/>
                          <a:pt x="336" y="1518"/>
                        </a:cubicBezTo>
                        <a:cubicBezTo>
                          <a:pt x="342" y="1626"/>
                          <a:pt x="358" y="1708"/>
                          <a:pt x="380" y="1766"/>
                        </a:cubicBezTo>
                        <a:cubicBezTo>
                          <a:pt x="416" y="1858"/>
                          <a:pt x="468" y="1904"/>
                          <a:pt x="536" y="1904"/>
                        </a:cubicBezTo>
                        <a:cubicBezTo>
                          <a:pt x="587" y="1904"/>
                          <a:pt x="626" y="1881"/>
                          <a:pt x="653" y="1833"/>
                        </a:cubicBezTo>
                        <a:cubicBezTo>
                          <a:pt x="680" y="1786"/>
                          <a:pt x="694" y="1732"/>
                          <a:pt x="694" y="1670"/>
                        </a:cubicBezTo>
                        <a:cubicBezTo>
                          <a:pt x="694" y="1611"/>
                          <a:pt x="680" y="1559"/>
                          <a:pt x="654" y="1512"/>
                        </a:cubicBezTo>
                        <a:cubicBezTo>
                          <a:pt x="629" y="1465"/>
                          <a:pt x="568" y="1423"/>
                          <a:pt x="474" y="1380"/>
                        </a:cubicBezTo>
                        <a:cubicBezTo>
                          <a:pt x="319" y="1309"/>
                          <a:pt x="208" y="1219"/>
                          <a:pt x="142" y="1104"/>
                        </a:cubicBezTo>
                        <a:cubicBezTo>
                          <a:pt x="77" y="989"/>
                          <a:pt x="42" y="844"/>
                          <a:pt x="42" y="665"/>
                        </a:cubicBezTo>
                        <a:cubicBezTo>
                          <a:pt x="42" y="549"/>
                          <a:pt x="60" y="438"/>
                          <a:pt x="94" y="334"/>
                        </a:cubicBezTo>
                        <a:cubicBezTo>
                          <a:pt x="127" y="230"/>
                          <a:pt x="180" y="150"/>
                          <a:pt x="247" y="89"/>
                        </a:cubicBezTo>
                        <a:cubicBezTo>
                          <a:pt x="315" y="29"/>
                          <a:pt x="409" y="0"/>
                          <a:pt x="528" y="0"/>
                        </a:cubicBezTo>
                        <a:cubicBezTo>
                          <a:pt x="674" y="0"/>
                          <a:pt x="787" y="54"/>
                          <a:pt x="863" y="161"/>
                        </a:cubicBezTo>
                        <a:cubicBezTo>
                          <a:pt x="938" y="271"/>
                          <a:pt x="985" y="442"/>
                          <a:pt x="999" y="678"/>
                        </a:cubicBezTo>
                        <a:cubicBezTo>
                          <a:pt x="888" y="691"/>
                          <a:pt x="777" y="703"/>
                          <a:pt x="667" y="717"/>
                        </a:cubicBezTo>
                        <a:cubicBezTo>
                          <a:pt x="658" y="614"/>
                          <a:pt x="638" y="540"/>
                          <a:pt x="611" y="493"/>
                        </a:cubicBezTo>
                        <a:cubicBezTo>
                          <a:pt x="582" y="446"/>
                          <a:pt x="543" y="423"/>
                          <a:pt x="493" y="423"/>
                        </a:cubicBezTo>
                        <a:cubicBezTo>
                          <a:pt x="452" y="423"/>
                          <a:pt x="421" y="440"/>
                          <a:pt x="400" y="475"/>
                        </a:cubicBezTo>
                        <a:cubicBezTo>
                          <a:pt x="380" y="511"/>
                          <a:pt x="369" y="552"/>
                          <a:pt x="369" y="602"/>
                        </a:cubicBezTo>
                        <a:cubicBezTo>
                          <a:pt x="369" y="638"/>
                          <a:pt x="378" y="670"/>
                          <a:pt x="395" y="699"/>
                        </a:cubicBezTo>
                        <a:cubicBezTo>
                          <a:pt x="411" y="729"/>
                          <a:pt x="451" y="756"/>
                          <a:pt x="513" y="783"/>
                        </a:cubicBezTo>
                        <a:cubicBezTo>
                          <a:pt x="667" y="851"/>
                          <a:pt x="779" y="916"/>
                          <a:pt x="846" y="983"/>
                        </a:cubicBezTo>
                        <a:cubicBezTo>
                          <a:pt x="911" y="1052"/>
                          <a:pt x="962" y="1135"/>
                          <a:pt x="992" y="1236"/>
                        </a:cubicBezTo>
                        <a:cubicBezTo>
                          <a:pt x="1021" y="1337"/>
                          <a:pt x="1037" y="1448"/>
                          <a:pt x="1037" y="1572"/>
                        </a:cubicBezTo>
                        <a:cubicBezTo>
                          <a:pt x="1037" y="1718"/>
                          <a:pt x="1016" y="1853"/>
                          <a:pt x="976" y="1976"/>
                        </a:cubicBezTo>
                        <a:cubicBezTo>
                          <a:pt x="936" y="2098"/>
                          <a:pt x="878" y="2190"/>
                          <a:pt x="806" y="2254"/>
                        </a:cubicBezTo>
                        <a:cubicBezTo>
                          <a:pt x="734" y="2319"/>
                          <a:pt x="642" y="2351"/>
                          <a:pt x="531" y="2351"/>
                        </a:cubicBezTo>
                        <a:cubicBezTo>
                          <a:pt x="336" y="2351"/>
                          <a:pt x="200" y="2277"/>
                          <a:pt x="127" y="2128"/>
                        </a:cubicBezTo>
                        <a:cubicBezTo>
                          <a:pt x="53" y="1978"/>
                          <a:pt x="10" y="1790"/>
                          <a:pt x="0" y="1560"/>
                        </a:cubicBezTo>
                      </a:path>
                    </a:pathLst>
                  </a:custGeom>
                  <a:solidFill>
                    <a:srgbClr val="4D4D4D"/>
                  </a:solidFill>
                  <a:ln w="0">
                    <a:solidFill>
                      <a:srgbClr val="000000"/>
                    </a:solidFill>
                    <a:prstDash val="solid"/>
                    <a:round/>
                    <a:headEnd/>
                    <a:tailEnd/>
                  </a:ln>
                </p:spPr>
                <p:txBody>
                  <a:bodyPr/>
                  <a:lstStyle/>
                  <a:p>
                    <a:endParaRPr lang="es-ES"/>
                  </a:p>
                </p:txBody>
              </p:sp>
              <p:sp>
                <p:nvSpPr>
                  <p:cNvPr id="22174" name="Freeform 7838"/>
                  <p:cNvSpPr>
                    <a:spLocks/>
                  </p:cNvSpPr>
                  <p:nvPr/>
                </p:nvSpPr>
                <p:spPr bwMode="auto">
                  <a:xfrm>
                    <a:off x="1659" y="1171"/>
                    <a:ext cx="52" cy="126"/>
                  </a:xfrm>
                  <a:custGeom>
                    <a:avLst/>
                    <a:gdLst/>
                    <a:ahLst/>
                    <a:cxnLst>
                      <a:cxn ang="0">
                        <a:pos x="618" y="1489"/>
                      </a:cxn>
                      <a:cxn ang="0">
                        <a:pos x="618" y="1016"/>
                      </a:cxn>
                      <a:cxn ang="0">
                        <a:pos x="1164" y="1016"/>
                      </a:cxn>
                      <a:cxn ang="0">
                        <a:pos x="1164" y="1985"/>
                      </a:cxn>
                      <a:cxn ang="0">
                        <a:pos x="887" y="2273"/>
                      </a:cxn>
                      <a:cxn ang="0">
                        <a:pos x="601" y="2351"/>
                      </a:cxn>
                      <a:cxn ang="0">
                        <a:pos x="270" y="2213"/>
                      </a:cxn>
                      <a:cxn ang="0">
                        <a:pos x="71" y="1802"/>
                      </a:cxn>
                      <a:cxn ang="0">
                        <a:pos x="0" y="1175"/>
                      </a:cxn>
                      <a:cxn ang="0">
                        <a:pos x="77" y="528"/>
                      </a:cxn>
                      <a:cxn ang="0">
                        <a:pos x="303" y="111"/>
                      </a:cxn>
                      <a:cxn ang="0">
                        <a:pos x="616" y="0"/>
                      </a:cxn>
                      <a:cxn ang="0">
                        <a:pos x="900" y="69"/>
                      </a:cxn>
                      <a:cxn ang="0">
                        <a:pos x="1056" y="279"/>
                      </a:cxn>
                      <a:cxn ang="0">
                        <a:pos x="1148" y="644"/>
                      </a:cxn>
                      <a:cxn ang="0">
                        <a:pos x="808" y="764"/>
                      </a:cxn>
                      <a:cxn ang="0">
                        <a:pos x="737" y="568"/>
                      </a:cxn>
                      <a:cxn ang="0">
                        <a:pos x="608" y="499"/>
                      </a:cxn>
                      <a:cxn ang="0">
                        <a:pos x="423" y="659"/>
                      </a:cxn>
                      <a:cxn ang="0">
                        <a:pos x="354" y="1168"/>
                      </a:cxn>
                      <a:cxn ang="0">
                        <a:pos x="424" y="1695"/>
                      </a:cxn>
                      <a:cxn ang="0">
                        <a:pos x="618" y="1853"/>
                      </a:cxn>
                      <a:cxn ang="0">
                        <a:pos x="732" y="1819"/>
                      </a:cxn>
                      <a:cxn ang="0">
                        <a:pos x="855" y="1702"/>
                      </a:cxn>
                      <a:cxn ang="0">
                        <a:pos x="855" y="1489"/>
                      </a:cxn>
                      <a:cxn ang="0">
                        <a:pos x="618" y="1489"/>
                      </a:cxn>
                    </a:cxnLst>
                    <a:rect l="0" t="0" r="r" b="b"/>
                    <a:pathLst>
                      <a:path w="1164" h="2351">
                        <a:moveTo>
                          <a:pt x="618" y="1489"/>
                        </a:moveTo>
                        <a:cubicBezTo>
                          <a:pt x="618" y="1331"/>
                          <a:pt x="618" y="1173"/>
                          <a:pt x="618" y="1016"/>
                        </a:cubicBezTo>
                        <a:cubicBezTo>
                          <a:pt x="800" y="1016"/>
                          <a:pt x="982" y="1016"/>
                          <a:pt x="1164" y="1016"/>
                        </a:cubicBezTo>
                        <a:cubicBezTo>
                          <a:pt x="1164" y="1339"/>
                          <a:pt x="1164" y="1662"/>
                          <a:pt x="1164" y="1985"/>
                        </a:cubicBezTo>
                        <a:cubicBezTo>
                          <a:pt x="1061" y="2127"/>
                          <a:pt x="967" y="2221"/>
                          <a:pt x="887" y="2273"/>
                        </a:cubicBezTo>
                        <a:cubicBezTo>
                          <a:pt x="807" y="2325"/>
                          <a:pt x="711" y="2351"/>
                          <a:pt x="601" y="2351"/>
                        </a:cubicBezTo>
                        <a:cubicBezTo>
                          <a:pt x="465" y="2351"/>
                          <a:pt x="354" y="2305"/>
                          <a:pt x="270" y="2213"/>
                        </a:cubicBezTo>
                        <a:cubicBezTo>
                          <a:pt x="185" y="2120"/>
                          <a:pt x="117" y="1983"/>
                          <a:pt x="71" y="1802"/>
                        </a:cubicBezTo>
                        <a:cubicBezTo>
                          <a:pt x="24" y="1620"/>
                          <a:pt x="0" y="1411"/>
                          <a:pt x="0" y="1175"/>
                        </a:cubicBezTo>
                        <a:cubicBezTo>
                          <a:pt x="0" y="927"/>
                          <a:pt x="27" y="712"/>
                          <a:pt x="77" y="528"/>
                        </a:cubicBezTo>
                        <a:cubicBezTo>
                          <a:pt x="128" y="344"/>
                          <a:pt x="205" y="206"/>
                          <a:pt x="303" y="111"/>
                        </a:cubicBezTo>
                        <a:cubicBezTo>
                          <a:pt x="380" y="37"/>
                          <a:pt x="485" y="0"/>
                          <a:pt x="616" y="0"/>
                        </a:cubicBezTo>
                        <a:cubicBezTo>
                          <a:pt x="742" y="0"/>
                          <a:pt x="837" y="23"/>
                          <a:pt x="900" y="69"/>
                        </a:cubicBezTo>
                        <a:cubicBezTo>
                          <a:pt x="962" y="114"/>
                          <a:pt x="1015" y="184"/>
                          <a:pt x="1056" y="279"/>
                        </a:cubicBezTo>
                        <a:cubicBezTo>
                          <a:pt x="1096" y="376"/>
                          <a:pt x="1128" y="496"/>
                          <a:pt x="1148" y="644"/>
                        </a:cubicBezTo>
                        <a:cubicBezTo>
                          <a:pt x="1035" y="685"/>
                          <a:pt x="921" y="723"/>
                          <a:pt x="808" y="764"/>
                        </a:cubicBezTo>
                        <a:cubicBezTo>
                          <a:pt x="794" y="679"/>
                          <a:pt x="770" y="613"/>
                          <a:pt x="737" y="568"/>
                        </a:cubicBezTo>
                        <a:cubicBezTo>
                          <a:pt x="704" y="522"/>
                          <a:pt x="660" y="499"/>
                          <a:pt x="608" y="499"/>
                        </a:cubicBezTo>
                        <a:cubicBezTo>
                          <a:pt x="531" y="499"/>
                          <a:pt x="469" y="552"/>
                          <a:pt x="423" y="659"/>
                        </a:cubicBezTo>
                        <a:cubicBezTo>
                          <a:pt x="378" y="767"/>
                          <a:pt x="354" y="937"/>
                          <a:pt x="354" y="1168"/>
                        </a:cubicBezTo>
                        <a:cubicBezTo>
                          <a:pt x="354" y="1414"/>
                          <a:pt x="378" y="1589"/>
                          <a:pt x="424" y="1695"/>
                        </a:cubicBezTo>
                        <a:cubicBezTo>
                          <a:pt x="470" y="1801"/>
                          <a:pt x="535" y="1853"/>
                          <a:pt x="618" y="1853"/>
                        </a:cubicBezTo>
                        <a:cubicBezTo>
                          <a:pt x="658" y="1853"/>
                          <a:pt x="696" y="1842"/>
                          <a:pt x="732" y="1819"/>
                        </a:cubicBezTo>
                        <a:cubicBezTo>
                          <a:pt x="767" y="1795"/>
                          <a:pt x="809" y="1757"/>
                          <a:pt x="855" y="1702"/>
                        </a:cubicBezTo>
                        <a:cubicBezTo>
                          <a:pt x="855" y="1631"/>
                          <a:pt x="855" y="1560"/>
                          <a:pt x="855" y="1489"/>
                        </a:cubicBezTo>
                        <a:cubicBezTo>
                          <a:pt x="776" y="1489"/>
                          <a:pt x="697" y="1489"/>
                          <a:pt x="618" y="1489"/>
                        </a:cubicBezTo>
                      </a:path>
                    </a:pathLst>
                  </a:custGeom>
                  <a:solidFill>
                    <a:srgbClr val="4D4D4D"/>
                  </a:solidFill>
                  <a:ln w="0">
                    <a:solidFill>
                      <a:srgbClr val="000000"/>
                    </a:solidFill>
                    <a:prstDash val="solid"/>
                    <a:round/>
                    <a:headEnd/>
                    <a:tailEnd/>
                  </a:ln>
                </p:spPr>
                <p:txBody>
                  <a:bodyPr/>
                  <a:lstStyle/>
                  <a:p>
                    <a:endParaRPr lang="es-ES"/>
                  </a:p>
                </p:txBody>
              </p:sp>
              <p:sp>
                <p:nvSpPr>
                  <p:cNvPr id="22175" name="Freeform 7839"/>
                  <p:cNvSpPr>
                    <a:spLocks noEditPoints="1"/>
                  </p:cNvSpPr>
                  <p:nvPr/>
                </p:nvSpPr>
                <p:spPr bwMode="auto">
                  <a:xfrm>
                    <a:off x="1730" y="1171"/>
                    <a:ext cx="53" cy="126"/>
                  </a:xfrm>
                  <a:custGeom>
                    <a:avLst/>
                    <a:gdLst/>
                    <a:ahLst/>
                    <a:cxnLst>
                      <a:cxn ang="0">
                        <a:pos x="0" y="1177"/>
                      </a:cxn>
                      <a:cxn ang="0">
                        <a:pos x="155" y="310"/>
                      </a:cxn>
                      <a:cxn ang="0">
                        <a:pos x="590" y="0"/>
                      </a:cxn>
                      <a:cxn ang="0">
                        <a:pos x="1030" y="304"/>
                      </a:cxn>
                      <a:cxn ang="0">
                        <a:pos x="1184" y="1159"/>
                      </a:cxn>
                      <a:cxn ang="0">
                        <a:pos x="1117" y="1811"/>
                      </a:cxn>
                      <a:cxn ang="0">
                        <a:pos x="922" y="2208"/>
                      </a:cxn>
                      <a:cxn ang="0">
                        <a:pos x="604" y="2351"/>
                      </a:cxn>
                      <a:cxn ang="0">
                        <a:pos x="284" y="2228"/>
                      </a:cxn>
                      <a:cxn ang="0">
                        <a:pos x="78" y="1841"/>
                      </a:cxn>
                      <a:cxn ang="0">
                        <a:pos x="0" y="1177"/>
                      </a:cxn>
                      <a:cxn ang="0">
                        <a:pos x="353" y="1180"/>
                      </a:cxn>
                      <a:cxn ang="0">
                        <a:pos x="418" y="1675"/>
                      </a:cxn>
                      <a:cxn ang="0">
                        <a:pos x="592" y="1825"/>
                      </a:cxn>
                      <a:cxn ang="0">
                        <a:pos x="768" y="1678"/>
                      </a:cxn>
                      <a:cxn ang="0">
                        <a:pos x="831" y="1149"/>
                      </a:cxn>
                      <a:cxn ang="0">
                        <a:pos x="766" y="679"/>
                      </a:cxn>
                      <a:cxn ang="0">
                        <a:pos x="589" y="532"/>
                      </a:cxn>
                      <a:cxn ang="0">
                        <a:pos x="418" y="682"/>
                      </a:cxn>
                      <a:cxn ang="0">
                        <a:pos x="353" y="1180"/>
                      </a:cxn>
                    </a:cxnLst>
                    <a:rect l="0" t="0" r="r" b="b"/>
                    <a:pathLst>
                      <a:path w="1184" h="2351">
                        <a:moveTo>
                          <a:pt x="0" y="1177"/>
                        </a:moveTo>
                        <a:cubicBezTo>
                          <a:pt x="0" y="806"/>
                          <a:pt x="54" y="518"/>
                          <a:pt x="155" y="310"/>
                        </a:cubicBezTo>
                        <a:cubicBezTo>
                          <a:pt x="258" y="103"/>
                          <a:pt x="405" y="0"/>
                          <a:pt x="590" y="0"/>
                        </a:cubicBezTo>
                        <a:cubicBezTo>
                          <a:pt x="780" y="0"/>
                          <a:pt x="929" y="100"/>
                          <a:pt x="1030" y="304"/>
                        </a:cubicBezTo>
                        <a:cubicBezTo>
                          <a:pt x="1131" y="508"/>
                          <a:pt x="1184" y="793"/>
                          <a:pt x="1184" y="1159"/>
                        </a:cubicBezTo>
                        <a:cubicBezTo>
                          <a:pt x="1184" y="1424"/>
                          <a:pt x="1161" y="1642"/>
                          <a:pt x="1117" y="1811"/>
                        </a:cubicBezTo>
                        <a:cubicBezTo>
                          <a:pt x="1073" y="1982"/>
                          <a:pt x="1006" y="2112"/>
                          <a:pt x="922" y="2208"/>
                        </a:cubicBezTo>
                        <a:cubicBezTo>
                          <a:pt x="838" y="2303"/>
                          <a:pt x="731" y="2351"/>
                          <a:pt x="604" y="2351"/>
                        </a:cubicBezTo>
                        <a:cubicBezTo>
                          <a:pt x="475" y="2351"/>
                          <a:pt x="368" y="2311"/>
                          <a:pt x="284" y="2228"/>
                        </a:cubicBezTo>
                        <a:cubicBezTo>
                          <a:pt x="200" y="2145"/>
                          <a:pt x="130" y="2018"/>
                          <a:pt x="78" y="1841"/>
                        </a:cubicBezTo>
                        <a:cubicBezTo>
                          <a:pt x="27" y="1664"/>
                          <a:pt x="0" y="1442"/>
                          <a:pt x="0" y="1177"/>
                        </a:cubicBezTo>
                        <a:close/>
                        <a:moveTo>
                          <a:pt x="353" y="1180"/>
                        </a:moveTo>
                        <a:cubicBezTo>
                          <a:pt x="353" y="1410"/>
                          <a:pt x="376" y="1574"/>
                          <a:pt x="418" y="1675"/>
                        </a:cubicBezTo>
                        <a:cubicBezTo>
                          <a:pt x="460" y="1776"/>
                          <a:pt x="518" y="1825"/>
                          <a:pt x="592" y="1825"/>
                        </a:cubicBezTo>
                        <a:cubicBezTo>
                          <a:pt x="668" y="1825"/>
                          <a:pt x="728" y="1776"/>
                          <a:pt x="768" y="1678"/>
                        </a:cubicBezTo>
                        <a:cubicBezTo>
                          <a:pt x="809" y="1580"/>
                          <a:pt x="831" y="1403"/>
                          <a:pt x="831" y="1149"/>
                        </a:cubicBezTo>
                        <a:cubicBezTo>
                          <a:pt x="831" y="935"/>
                          <a:pt x="809" y="779"/>
                          <a:pt x="766" y="679"/>
                        </a:cubicBezTo>
                        <a:cubicBezTo>
                          <a:pt x="723" y="581"/>
                          <a:pt x="663" y="532"/>
                          <a:pt x="589" y="532"/>
                        </a:cubicBezTo>
                        <a:cubicBezTo>
                          <a:pt x="518" y="532"/>
                          <a:pt x="460" y="581"/>
                          <a:pt x="418" y="682"/>
                        </a:cubicBezTo>
                        <a:cubicBezTo>
                          <a:pt x="376" y="783"/>
                          <a:pt x="353" y="949"/>
                          <a:pt x="353" y="1180"/>
                        </a:cubicBezTo>
                        <a:close/>
                      </a:path>
                    </a:pathLst>
                  </a:custGeom>
                  <a:solidFill>
                    <a:srgbClr val="4D4D4D"/>
                  </a:solidFill>
                  <a:ln w="0">
                    <a:solidFill>
                      <a:srgbClr val="000000"/>
                    </a:solidFill>
                    <a:prstDash val="solid"/>
                    <a:round/>
                    <a:headEnd/>
                    <a:tailEnd/>
                  </a:ln>
                </p:spPr>
                <p:txBody>
                  <a:bodyPr/>
                  <a:lstStyle/>
                  <a:p>
                    <a:endParaRPr lang="es-ES"/>
                  </a:p>
                </p:txBody>
              </p:sp>
              <p:sp>
                <p:nvSpPr>
                  <p:cNvPr id="22176" name="Freeform 7840"/>
                  <p:cNvSpPr>
                    <a:spLocks noEditPoints="1"/>
                  </p:cNvSpPr>
                  <p:nvPr/>
                </p:nvSpPr>
                <p:spPr bwMode="auto">
                  <a:xfrm>
                    <a:off x="1804" y="1173"/>
                    <a:ext cx="47" cy="122"/>
                  </a:xfrm>
                  <a:custGeom>
                    <a:avLst/>
                    <a:gdLst/>
                    <a:ahLst/>
                    <a:cxnLst>
                      <a:cxn ang="0">
                        <a:pos x="0" y="0"/>
                      </a:cxn>
                      <a:cxn ang="0">
                        <a:pos x="661" y="0"/>
                      </a:cxn>
                      <a:cxn ang="0">
                        <a:pos x="915" y="163"/>
                      </a:cxn>
                      <a:cxn ang="0">
                        <a:pos x="1003" y="566"/>
                      </a:cxn>
                      <a:cxn ang="0">
                        <a:pos x="940" y="912"/>
                      </a:cxn>
                      <a:cxn ang="0">
                        <a:pos x="817" y="1063"/>
                      </a:cxn>
                      <a:cxn ang="0">
                        <a:pos x="998" y="1265"/>
                      </a:cxn>
                      <a:cxn ang="0">
                        <a:pos x="1056" y="1626"/>
                      </a:cxn>
                      <a:cxn ang="0">
                        <a:pos x="1015" y="1944"/>
                      </a:cxn>
                      <a:cxn ang="0">
                        <a:pos x="902" y="2168"/>
                      </a:cxn>
                      <a:cxn ang="0">
                        <a:pos x="768" y="2242"/>
                      </a:cxn>
                      <a:cxn ang="0">
                        <a:pos x="609" y="2273"/>
                      </a:cxn>
                      <a:cxn ang="0">
                        <a:pos x="0" y="2273"/>
                      </a:cxn>
                      <a:cxn ang="0">
                        <a:pos x="0" y="0"/>
                      </a:cxn>
                      <a:cxn ang="0">
                        <a:pos x="356" y="892"/>
                      </a:cxn>
                      <a:cxn ang="0">
                        <a:pos x="509" y="892"/>
                      </a:cxn>
                      <a:cxn ang="0">
                        <a:pos x="625" y="834"/>
                      </a:cxn>
                      <a:cxn ang="0">
                        <a:pos x="657" y="672"/>
                      </a:cxn>
                      <a:cxn ang="0">
                        <a:pos x="625" y="516"/>
                      </a:cxn>
                      <a:cxn ang="0">
                        <a:pos x="512" y="460"/>
                      </a:cxn>
                      <a:cxn ang="0">
                        <a:pos x="356" y="460"/>
                      </a:cxn>
                      <a:cxn ang="0">
                        <a:pos x="356" y="892"/>
                      </a:cxn>
                      <a:cxn ang="0">
                        <a:pos x="356" y="1785"/>
                      </a:cxn>
                      <a:cxn ang="0">
                        <a:pos x="536" y="1785"/>
                      </a:cxn>
                      <a:cxn ang="0">
                        <a:pos x="665" y="1720"/>
                      </a:cxn>
                      <a:cxn ang="0">
                        <a:pos x="702" y="1547"/>
                      </a:cxn>
                      <a:cxn ang="0">
                        <a:pos x="665" y="1385"/>
                      </a:cxn>
                      <a:cxn ang="0">
                        <a:pos x="535" y="1324"/>
                      </a:cxn>
                      <a:cxn ang="0">
                        <a:pos x="356" y="1324"/>
                      </a:cxn>
                      <a:cxn ang="0">
                        <a:pos x="356" y="1785"/>
                      </a:cxn>
                    </a:cxnLst>
                    <a:rect l="0" t="0" r="r" b="b"/>
                    <a:pathLst>
                      <a:path w="1056" h="2273">
                        <a:moveTo>
                          <a:pt x="0" y="0"/>
                        </a:moveTo>
                        <a:cubicBezTo>
                          <a:pt x="220" y="0"/>
                          <a:pt x="440" y="0"/>
                          <a:pt x="661" y="0"/>
                        </a:cubicBezTo>
                        <a:cubicBezTo>
                          <a:pt x="771" y="0"/>
                          <a:pt x="856" y="54"/>
                          <a:pt x="915" y="163"/>
                        </a:cubicBezTo>
                        <a:cubicBezTo>
                          <a:pt x="973" y="272"/>
                          <a:pt x="1003" y="406"/>
                          <a:pt x="1003" y="566"/>
                        </a:cubicBezTo>
                        <a:cubicBezTo>
                          <a:pt x="1003" y="701"/>
                          <a:pt x="981" y="815"/>
                          <a:pt x="940" y="912"/>
                        </a:cubicBezTo>
                        <a:cubicBezTo>
                          <a:pt x="912" y="975"/>
                          <a:pt x="870" y="1026"/>
                          <a:pt x="817" y="1063"/>
                        </a:cubicBezTo>
                        <a:cubicBezTo>
                          <a:pt x="898" y="1103"/>
                          <a:pt x="960" y="1170"/>
                          <a:pt x="998" y="1265"/>
                        </a:cubicBezTo>
                        <a:cubicBezTo>
                          <a:pt x="1036" y="1362"/>
                          <a:pt x="1056" y="1482"/>
                          <a:pt x="1056" y="1626"/>
                        </a:cubicBezTo>
                        <a:cubicBezTo>
                          <a:pt x="1056" y="1744"/>
                          <a:pt x="1042" y="1849"/>
                          <a:pt x="1015" y="1944"/>
                        </a:cubicBezTo>
                        <a:cubicBezTo>
                          <a:pt x="988" y="2039"/>
                          <a:pt x="949" y="2113"/>
                          <a:pt x="902" y="2168"/>
                        </a:cubicBezTo>
                        <a:cubicBezTo>
                          <a:pt x="872" y="2202"/>
                          <a:pt x="828" y="2226"/>
                          <a:pt x="768" y="2242"/>
                        </a:cubicBezTo>
                        <a:cubicBezTo>
                          <a:pt x="688" y="2263"/>
                          <a:pt x="635" y="2273"/>
                          <a:pt x="609" y="2273"/>
                        </a:cubicBezTo>
                        <a:cubicBezTo>
                          <a:pt x="406" y="2273"/>
                          <a:pt x="203" y="2273"/>
                          <a:pt x="0" y="2273"/>
                        </a:cubicBezTo>
                        <a:cubicBezTo>
                          <a:pt x="0" y="1515"/>
                          <a:pt x="0" y="758"/>
                          <a:pt x="0" y="0"/>
                        </a:cubicBezTo>
                        <a:close/>
                        <a:moveTo>
                          <a:pt x="356" y="892"/>
                        </a:moveTo>
                        <a:cubicBezTo>
                          <a:pt x="407" y="892"/>
                          <a:pt x="458" y="892"/>
                          <a:pt x="509" y="892"/>
                        </a:cubicBezTo>
                        <a:cubicBezTo>
                          <a:pt x="565" y="892"/>
                          <a:pt x="603" y="873"/>
                          <a:pt x="625" y="834"/>
                        </a:cubicBezTo>
                        <a:cubicBezTo>
                          <a:pt x="646" y="797"/>
                          <a:pt x="657" y="743"/>
                          <a:pt x="657" y="672"/>
                        </a:cubicBezTo>
                        <a:cubicBezTo>
                          <a:pt x="657" y="605"/>
                          <a:pt x="646" y="554"/>
                          <a:pt x="625" y="516"/>
                        </a:cubicBezTo>
                        <a:cubicBezTo>
                          <a:pt x="603" y="479"/>
                          <a:pt x="566" y="460"/>
                          <a:pt x="512" y="460"/>
                        </a:cubicBezTo>
                        <a:cubicBezTo>
                          <a:pt x="460" y="460"/>
                          <a:pt x="408" y="460"/>
                          <a:pt x="356" y="460"/>
                        </a:cubicBezTo>
                        <a:cubicBezTo>
                          <a:pt x="356" y="604"/>
                          <a:pt x="356" y="748"/>
                          <a:pt x="356" y="892"/>
                        </a:cubicBezTo>
                        <a:close/>
                        <a:moveTo>
                          <a:pt x="356" y="1785"/>
                        </a:moveTo>
                        <a:cubicBezTo>
                          <a:pt x="416" y="1785"/>
                          <a:pt x="476" y="1785"/>
                          <a:pt x="536" y="1785"/>
                        </a:cubicBezTo>
                        <a:cubicBezTo>
                          <a:pt x="597" y="1785"/>
                          <a:pt x="640" y="1763"/>
                          <a:pt x="665" y="1720"/>
                        </a:cubicBezTo>
                        <a:cubicBezTo>
                          <a:pt x="689" y="1677"/>
                          <a:pt x="702" y="1620"/>
                          <a:pt x="702" y="1547"/>
                        </a:cubicBezTo>
                        <a:cubicBezTo>
                          <a:pt x="702" y="1481"/>
                          <a:pt x="689" y="1426"/>
                          <a:pt x="665" y="1385"/>
                        </a:cubicBezTo>
                        <a:cubicBezTo>
                          <a:pt x="641" y="1344"/>
                          <a:pt x="597" y="1324"/>
                          <a:pt x="535" y="1324"/>
                        </a:cubicBezTo>
                        <a:cubicBezTo>
                          <a:pt x="475" y="1324"/>
                          <a:pt x="416" y="1324"/>
                          <a:pt x="356" y="1324"/>
                        </a:cubicBezTo>
                        <a:cubicBezTo>
                          <a:pt x="356" y="1477"/>
                          <a:pt x="356" y="1631"/>
                          <a:pt x="356" y="1785"/>
                        </a:cubicBezTo>
                        <a:close/>
                      </a:path>
                    </a:pathLst>
                  </a:custGeom>
                  <a:solidFill>
                    <a:srgbClr val="4D4D4D"/>
                  </a:solidFill>
                  <a:ln w="0">
                    <a:solidFill>
                      <a:srgbClr val="000000"/>
                    </a:solidFill>
                    <a:prstDash val="solid"/>
                    <a:round/>
                    <a:headEnd/>
                    <a:tailEnd/>
                  </a:ln>
                </p:spPr>
                <p:txBody>
                  <a:bodyPr/>
                  <a:lstStyle/>
                  <a:p>
                    <a:endParaRPr lang="es-ES"/>
                  </a:p>
                </p:txBody>
              </p:sp>
              <p:sp>
                <p:nvSpPr>
                  <p:cNvPr id="22177" name="Freeform 7841"/>
                  <p:cNvSpPr>
                    <a:spLocks/>
                  </p:cNvSpPr>
                  <p:nvPr/>
                </p:nvSpPr>
                <p:spPr bwMode="auto">
                  <a:xfrm>
                    <a:off x="1870" y="1173"/>
                    <a:ext cx="43" cy="122"/>
                  </a:xfrm>
                  <a:custGeom>
                    <a:avLst/>
                    <a:gdLst/>
                    <a:ahLst/>
                    <a:cxnLst>
                      <a:cxn ang="0">
                        <a:pos x="0" y="0"/>
                      </a:cxn>
                      <a:cxn ang="0">
                        <a:pos x="946" y="0"/>
                      </a:cxn>
                      <a:cxn ang="0">
                        <a:pos x="946" y="485"/>
                      </a:cxn>
                      <a:cxn ang="0">
                        <a:pos x="354" y="485"/>
                      </a:cxn>
                      <a:cxn ang="0">
                        <a:pos x="354" y="846"/>
                      </a:cxn>
                      <a:cxn ang="0">
                        <a:pos x="904" y="846"/>
                      </a:cxn>
                      <a:cxn ang="0">
                        <a:pos x="904" y="1310"/>
                      </a:cxn>
                      <a:cxn ang="0">
                        <a:pos x="354" y="1310"/>
                      </a:cxn>
                      <a:cxn ang="0">
                        <a:pos x="354" y="1758"/>
                      </a:cxn>
                      <a:cxn ang="0">
                        <a:pos x="964" y="1758"/>
                      </a:cxn>
                      <a:cxn ang="0">
                        <a:pos x="964" y="2273"/>
                      </a:cxn>
                      <a:cxn ang="0">
                        <a:pos x="0" y="2273"/>
                      </a:cxn>
                      <a:cxn ang="0">
                        <a:pos x="0" y="0"/>
                      </a:cxn>
                    </a:cxnLst>
                    <a:rect l="0" t="0" r="r" b="b"/>
                    <a:pathLst>
                      <a:path w="964" h="2273">
                        <a:moveTo>
                          <a:pt x="0" y="0"/>
                        </a:moveTo>
                        <a:cubicBezTo>
                          <a:pt x="315" y="0"/>
                          <a:pt x="631" y="0"/>
                          <a:pt x="946" y="0"/>
                        </a:cubicBezTo>
                        <a:cubicBezTo>
                          <a:pt x="946" y="162"/>
                          <a:pt x="946" y="324"/>
                          <a:pt x="946" y="485"/>
                        </a:cubicBezTo>
                        <a:cubicBezTo>
                          <a:pt x="749" y="485"/>
                          <a:pt x="551" y="485"/>
                          <a:pt x="354" y="485"/>
                        </a:cubicBezTo>
                        <a:cubicBezTo>
                          <a:pt x="354" y="606"/>
                          <a:pt x="354" y="726"/>
                          <a:pt x="354" y="846"/>
                        </a:cubicBezTo>
                        <a:cubicBezTo>
                          <a:pt x="537" y="846"/>
                          <a:pt x="720" y="846"/>
                          <a:pt x="904" y="846"/>
                        </a:cubicBezTo>
                        <a:cubicBezTo>
                          <a:pt x="904" y="1001"/>
                          <a:pt x="904" y="1155"/>
                          <a:pt x="904" y="1310"/>
                        </a:cubicBezTo>
                        <a:cubicBezTo>
                          <a:pt x="720" y="1310"/>
                          <a:pt x="537" y="1310"/>
                          <a:pt x="354" y="1310"/>
                        </a:cubicBezTo>
                        <a:cubicBezTo>
                          <a:pt x="354" y="1460"/>
                          <a:pt x="354" y="1609"/>
                          <a:pt x="354" y="1758"/>
                        </a:cubicBezTo>
                        <a:cubicBezTo>
                          <a:pt x="557" y="1758"/>
                          <a:pt x="760" y="1758"/>
                          <a:pt x="964" y="1758"/>
                        </a:cubicBezTo>
                        <a:cubicBezTo>
                          <a:pt x="964" y="1930"/>
                          <a:pt x="964" y="2102"/>
                          <a:pt x="964" y="2273"/>
                        </a:cubicBezTo>
                        <a:cubicBezTo>
                          <a:pt x="642" y="2273"/>
                          <a:pt x="321" y="2273"/>
                          <a:pt x="0" y="2273"/>
                        </a:cubicBezTo>
                        <a:cubicBezTo>
                          <a:pt x="0" y="1515"/>
                          <a:pt x="0" y="758"/>
                          <a:pt x="0" y="0"/>
                        </a:cubicBezTo>
                      </a:path>
                    </a:pathLst>
                  </a:custGeom>
                  <a:solidFill>
                    <a:srgbClr val="4D4D4D"/>
                  </a:solidFill>
                  <a:ln w="0">
                    <a:solidFill>
                      <a:srgbClr val="000000"/>
                    </a:solidFill>
                    <a:prstDash val="solid"/>
                    <a:round/>
                    <a:headEnd/>
                    <a:tailEnd/>
                  </a:ln>
                </p:spPr>
                <p:txBody>
                  <a:bodyPr/>
                  <a:lstStyle/>
                  <a:p>
                    <a:endParaRPr lang="es-ES"/>
                  </a:p>
                </p:txBody>
              </p:sp>
              <p:sp>
                <p:nvSpPr>
                  <p:cNvPr id="22178" name="Freeform 7842"/>
                  <p:cNvSpPr>
                    <a:spLocks noEditPoints="1"/>
                  </p:cNvSpPr>
                  <p:nvPr/>
                </p:nvSpPr>
                <p:spPr bwMode="auto">
                  <a:xfrm>
                    <a:off x="1932" y="1173"/>
                    <a:ext cx="51" cy="122"/>
                  </a:xfrm>
                  <a:custGeom>
                    <a:avLst/>
                    <a:gdLst/>
                    <a:ahLst/>
                    <a:cxnLst>
                      <a:cxn ang="0">
                        <a:pos x="0" y="2273"/>
                      </a:cxn>
                      <a:cxn ang="0">
                        <a:pos x="0" y="0"/>
                      </a:cxn>
                      <a:cxn ang="0">
                        <a:pos x="589" y="0"/>
                      </a:cxn>
                      <a:cxn ang="0">
                        <a:pos x="839" y="56"/>
                      </a:cxn>
                      <a:cxn ang="0">
                        <a:pos x="979" y="262"/>
                      </a:cxn>
                      <a:cxn ang="0">
                        <a:pos x="1032" y="631"/>
                      </a:cxn>
                      <a:cxn ang="0">
                        <a:pos x="991" y="957"/>
                      </a:cxn>
                      <a:cxn ang="0">
                        <a:pos x="879" y="1180"/>
                      </a:cxn>
                      <a:cxn ang="0">
                        <a:pos x="755" y="1270"/>
                      </a:cxn>
                      <a:cxn ang="0">
                        <a:pos x="847" y="1355"/>
                      </a:cxn>
                      <a:cxn ang="0">
                        <a:pos x="904" y="1474"/>
                      </a:cxn>
                      <a:cxn ang="0">
                        <a:pos x="953" y="1616"/>
                      </a:cxn>
                      <a:cxn ang="0">
                        <a:pos x="1125" y="2273"/>
                      </a:cxn>
                      <a:cxn ang="0">
                        <a:pos x="725" y="2273"/>
                      </a:cxn>
                      <a:cxn ang="0">
                        <a:pos x="537" y="1578"/>
                      </a:cxn>
                      <a:cxn ang="0">
                        <a:pos x="473" y="1403"/>
                      </a:cxn>
                      <a:cxn ang="0">
                        <a:pos x="386" y="1350"/>
                      </a:cxn>
                      <a:cxn ang="0">
                        <a:pos x="355" y="1350"/>
                      </a:cxn>
                      <a:cxn ang="0">
                        <a:pos x="355" y="2273"/>
                      </a:cxn>
                      <a:cxn ang="0">
                        <a:pos x="0" y="2273"/>
                      </a:cxn>
                      <a:cxn ang="0">
                        <a:pos x="355" y="921"/>
                      </a:cxn>
                      <a:cxn ang="0">
                        <a:pos x="504" y="921"/>
                      </a:cxn>
                      <a:cxn ang="0">
                        <a:pos x="598" y="890"/>
                      </a:cxn>
                      <a:cxn ang="0">
                        <a:pos x="655" y="819"/>
                      </a:cxn>
                      <a:cxn ang="0">
                        <a:pos x="677" y="687"/>
                      </a:cxn>
                      <a:cxn ang="0">
                        <a:pos x="642" y="518"/>
                      </a:cxn>
                      <a:cxn ang="0">
                        <a:pos x="510" y="459"/>
                      </a:cxn>
                      <a:cxn ang="0">
                        <a:pos x="355" y="459"/>
                      </a:cxn>
                      <a:cxn ang="0">
                        <a:pos x="355" y="921"/>
                      </a:cxn>
                    </a:cxnLst>
                    <a:rect l="0" t="0" r="r" b="b"/>
                    <a:pathLst>
                      <a:path w="1125" h="2273">
                        <a:moveTo>
                          <a:pt x="0" y="2273"/>
                        </a:moveTo>
                        <a:cubicBezTo>
                          <a:pt x="0" y="1515"/>
                          <a:pt x="0" y="758"/>
                          <a:pt x="0" y="0"/>
                        </a:cubicBezTo>
                        <a:cubicBezTo>
                          <a:pt x="197" y="0"/>
                          <a:pt x="393" y="0"/>
                          <a:pt x="589" y="0"/>
                        </a:cubicBezTo>
                        <a:cubicBezTo>
                          <a:pt x="698" y="0"/>
                          <a:pt x="782" y="18"/>
                          <a:pt x="839" y="56"/>
                        </a:cubicBezTo>
                        <a:cubicBezTo>
                          <a:pt x="897" y="94"/>
                          <a:pt x="945" y="161"/>
                          <a:pt x="979" y="262"/>
                        </a:cubicBezTo>
                        <a:cubicBezTo>
                          <a:pt x="1013" y="363"/>
                          <a:pt x="1032" y="487"/>
                          <a:pt x="1032" y="631"/>
                        </a:cubicBezTo>
                        <a:cubicBezTo>
                          <a:pt x="1032" y="757"/>
                          <a:pt x="1018" y="865"/>
                          <a:pt x="991" y="957"/>
                        </a:cubicBezTo>
                        <a:cubicBezTo>
                          <a:pt x="965" y="1048"/>
                          <a:pt x="926" y="1122"/>
                          <a:pt x="879" y="1180"/>
                        </a:cubicBezTo>
                        <a:cubicBezTo>
                          <a:pt x="849" y="1216"/>
                          <a:pt x="807" y="1246"/>
                          <a:pt x="755" y="1270"/>
                        </a:cubicBezTo>
                        <a:cubicBezTo>
                          <a:pt x="797" y="1300"/>
                          <a:pt x="828" y="1327"/>
                          <a:pt x="847" y="1355"/>
                        </a:cubicBezTo>
                        <a:cubicBezTo>
                          <a:pt x="860" y="1374"/>
                          <a:pt x="879" y="1414"/>
                          <a:pt x="904" y="1474"/>
                        </a:cubicBezTo>
                        <a:cubicBezTo>
                          <a:pt x="928" y="1535"/>
                          <a:pt x="945" y="1583"/>
                          <a:pt x="953" y="1616"/>
                        </a:cubicBezTo>
                        <a:cubicBezTo>
                          <a:pt x="1009" y="1835"/>
                          <a:pt x="1069" y="2054"/>
                          <a:pt x="1125" y="2273"/>
                        </a:cubicBezTo>
                        <a:cubicBezTo>
                          <a:pt x="992" y="2273"/>
                          <a:pt x="859" y="2273"/>
                          <a:pt x="725" y="2273"/>
                        </a:cubicBezTo>
                        <a:cubicBezTo>
                          <a:pt x="664" y="2041"/>
                          <a:pt x="598" y="1810"/>
                          <a:pt x="537" y="1578"/>
                        </a:cubicBezTo>
                        <a:cubicBezTo>
                          <a:pt x="513" y="1488"/>
                          <a:pt x="491" y="1429"/>
                          <a:pt x="473" y="1403"/>
                        </a:cubicBezTo>
                        <a:cubicBezTo>
                          <a:pt x="447" y="1367"/>
                          <a:pt x="418" y="1350"/>
                          <a:pt x="386" y="1350"/>
                        </a:cubicBezTo>
                        <a:cubicBezTo>
                          <a:pt x="376" y="1350"/>
                          <a:pt x="365" y="1350"/>
                          <a:pt x="355" y="1350"/>
                        </a:cubicBezTo>
                        <a:cubicBezTo>
                          <a:pt x="355" y="1658"/>
                          <a:pt x="355" y="1966"/>
                          <a:pt x="355" y="2273"/>
                        </a:cubicBezTo>
                        <a:cubicBezTo>
                          <a:pt x="237" y="2273"/>
                          <a:pt x="119" y="2273"/>
                          <a:pt x="0" y="2273"/>
                        </a:cubicBezTo>
                        <a:close/>
                        <a:moveTo>
                          <a:pt x="355" y="921"/>
                        </a:moveTo>
                        <a:cubicBezTo>
                          <a:pt x="405" y="921"/>
                          <a:pt x="454" y="921"/>
                          <a:pt x="504" y="921"/>
                        </a:cubicBezTo>
                        <a:cubicBezTo>
                          <a:pt x="520" y="921"/>
                          <a:pt x="552" y="911"/>
                          <a:pt x="598" y="890"/>
                        </a:cubicBezTo>
                        <a:cubicBezTo>
                          <a:pt x="621" y="880"/>
                          <a:pt x="641" y="858"/>
                          <a:pt x="655" y="819"/>
                        </a:cubicBezTo>
                        <a:cubicBezTo>
                          <a:pt x="670" y="780"/>
                          <a:pt x="677" y="736"/>
                          <a:pt x="677" y="687"/>
                        </a:cubicBezTo>
                        <a:cubicBezTo>
                          <a:pt x="677" y="614"/>
                          <a:pt x="665" y="557"/>
                          <a:pt x="642" y="518"/>
                        </a:cubicBezTo>
                        <a:cubicBezTo>
                          <a:pt x="619" y="479"/>
                          <a:pt x="575" y="459"/>
                          <a:pt x="510" y="459"/>
                        </a:cubicBezTo>
                        <a:cubicBezTo>
                          <a:pt x="459" y="459"/>
                          <a:pt x="407" y="459"/>
                          <a:pt x="355" y="459"/>
                        </a:cubicBezTo>
                        <a:cubicBezTo>
                          <a:pt x="355" y="613"/>
                          <a:pt x="355" y="767"/>
                          <a:pt x="355" y="921"/>
                        </a:cubicBezTo>
                        <a:close/>
                      </a:path>
                    </a:pathLst>
                  </a:custGeom>
                  <a:solidFill>
                    <a:srgbClr val="4D4D4D"/>
                  </a:solidFill>
                  <a:ln w="0">
                    <a:solidFill>
                      <a:srgbClr val="000000"/>
                    </a:solidFill>
                    <a:prstDash val="solid"/>
                    <a:round/>
                    <a:headEnd/>
                    <a:tailEnd/>
                  </a:ln>
                </p:spPr>
                <p:txBody>
                  <a:bodyPr/>
                  <a:lstStyle/>
                  <a:p>
                    <a:endParaRPr lang="es-ES"/>
                  </a:p>
                </p:txBody>
              </p:sp>
              <p:sp>
                <p:nvSpPr>
                  <p:cNvPr id="22179" name="Freeform 7843"/>
                  <p:cNvSpPr>
                    <a:spLocks/>
                  </p:cNvSpPr>
                  <p:nvPr/>
                </p:nvSpPr>
                <p:spPr bwMode="auto">
                  <a:xfrm>
                    <a:off x="1999" y="1173"/>
                    <a:ext cx="49" cy="122"/>
                  </a:xfrm>
                  <a:custGeom>
                    <a:avLst/>
                    <a:gdLst/>
                    <a:ahLst/>
                    <a:cxnLst>
                      <a:cxn ang="0">
                        <a:pos x="0" y="0"/>
                      </a:cxn>
                      <a:cxn ang="0">
                        <a:pos x="330" y="0"/>
                      </a:cxn>
                      <a:cxn ang="0">
                        <a:pos x="760" y="1259"/>
                      </a:cxn>
                      <a:cxn ang="0">
                        <a:pos x="760" y="0"/>
                      </a:cxn>
                      <a:cxn ang="0">
                        <a:pos x="1093" y="0"/>
                      </a:cxn>
                      <a:cxn ang="0">
                        <a:pos x="1093" y="2273"/>
                      </a:cxn>
                      <a:cxn ang="0">
                        <a:pos x="760" y="2273"/>
                      </a:cxn>
                      <a:cxn ang="0">
                        <a:pos x="332" y="1026"/>
                      </a:cxn>
                      <a:cxn ang="0">
                        <a:pos x="332" y="2273"/>
                      </a:cxn>
                      <a:cxn ang="0">
                        <a:pos x="0" y="2273"/>
                      </a:cxn>
                      <a:cxn ang="0">
                        <a:pos x="0" y="0"/>
                      </a:cxn>
                    </a:cxnLst>
                    <a:rect l="0" t="0" r="r" b="b"/>
                    <a:pathLst>
                      <a:path w="1093" h="2273">
                        <a:moveTo>
                          <a:pt x="0" y="0"/>
                        </a:moveTo>
                        <a:cubicBezTo>
                          <a:pt x="110" y="0"/>
                          <a:pt x="220" y="0"/>
                          <a:pt x="330" y="0"/>
                        </a:cubicBezTo>
                        <a:cubicBezTo>
                          <a:pt x="470" y="421"/>
                          <a:pt x="619" y="839"/>
                          <a:pt x="760" y="1259"/>
                        </a:cubicBezTo>
                        <a:cubicBezTo>
                          <a:pt x="760" y="839"/>
                          <a:pt x="760" y="420"/>
                          <a:pt x="760" y="0"/>
                        </a:cubicBezTo>
                        <a:cubicBezTo>
                          <a:pt x="871" y="0"/>
                          <a:pt x="982" y="0"/>
                          <a:pt x="1093" y="0"/>
                        </a:cubicBezTo>
                        <a:cubicBezTo>
                          <a:pt x="1093" y="758"/>
                          <a:pt x="1093" y="1515"/>
                          <a:pt x="1093" y="2273"/>
                        </a:cubicBezTo>
                        <a:cubicBezTo>
                          <a:pt x="982" y="2273"/>
                          <a:pt x="871" y="2273"/>
                          <a:pt x="760" y="2273"/>
                        </a:cubicBezTo>
                        <a:cubicBezTo>
                          <a:pt x="620" y="1856"/>
                          <a:pt x="472" y="1443"/>
                          <a:pt x="332" y="1026"/>
                        </a:cubicBezTo>
                        <a:cubicBezTo>
                          <a:pt x="332" y="1442"/>
                          <a:pt x="332" y="1857"/>
                          <a:pt x="332" y="2273"/>
                        </a:cubicBezTo>
                        <a:cubicBezTo>
                          <a:pt x="221" y="2273"/>
                          <a:pt x="110" y="2273"/>
                          <a:pt x="0" y="2273"/>
                        </a:cubicBezTo>
                        <a:cubicBezTo>
                          <a:pt x="0" y="1515"/>
                          <a:pt x="0" y="758"/>
                          <a:pt x="0" y="0"/>
                        </a:cubicBezTo>
                      </a:path>
                    </a:pathLst>
                  </a:custGeom>
                  <a:solidFill>
                    <a:srgbClr val="4D4D4D"/>
                  </a:solidFill>
                  <a:ln w="0">
                    <a:solidFill>
                      <a:srgbClr val="000000"/>
                    </a:solidFill>
                    <a:prstDash val="solid"/>
                    <a:round/>
                    <a:headEnd/>
                    <a:tailEnd/>
                  </a:ln>
                </p:spPr>
                <p:txBody>
                  <a:bodyPr/>
                  <a:lstStyle/>
                  <a:p>
                    <a:endParaRPr lang="es-ES"/>
                  </a:p>
                </p:txBody>
              </p:sp>
              <p:sp>
                <p:nvSpPr>
                  <p:cNvPr id="22180" name="Freeform 7844"/>
                  <p:cNvSpPr>
                    <a:spLocks noEditPoints="1"/>
                  </p:cNvSpPr>
                  <p:nvPr/>
                </p:nvSpPr>
                <p:spPr bwMode="auto">
                  <a:xfrm>
                    <a:off x="2064" y="1173"/>
                    <a:ext cx="56" cy="122"/>
                  </a:xfrm>
                  <a:custGeom>
                    <a:avLst/>
                    <a:gdLst/>
                    <a:ahLst/>
                    <a:cxnLst>
                      <a:cxn ang="0">
                        <a:pos x="817" y="1898"/>
                      </a:cxn>
                      <a:cxn ang="0">
                        <a:pos x="415" y="1898"/>
                      </a:cxn>
                      <a:cxn ang="0">
                        <a:pos x="360" y="2273"/>
                      </a:cxn>
                      <a:cxn ang="0">
                        <a:pos x="0" y="2273"/>
                      </a:cxn>
                      <a:cxn ang="0">
                        <a:pos x="429" y="0"/>
                      </a:cxn>
                      <a:cxn ang="0">
                        <a:pos x="815" y="0"/>
                      </a:cxn>
                      <a:cxn ang="0">
                        <a:pos x="1244" y="2273"/>
                      </a:cxn>
                      <a:cxn ang="0">
                        <a:pos x="874" y="2273"/>
                      </a:cxn>
                      <a:cxn ang="0">
                        <a:pos x="817" y="1898"/>
                      </a:cxn>
                      <a:cxn ang="0">
                        <a:pos x="744" y="1406"/>
                      </a:cxn>
                      <a:cxn ang="0">
                        <a:pos x="617" y="589"/>
                      </a:cxn>
                      <a:cxn ang="0">
                        <a:pos x="493" y="1406"/>
                      </a:cxn>
                      <a:cxn ang="0">
                        <a:pos x="744" y="1406"/>
                      </a:cxn>
                    </a:cxnLst>
                    <a:rect l="0" t="0" r="r" b="b"/>
                    <a:pathLst>
                      <a:path w="1244" h="2273">
                        <a:moveTo>
                          <a:pt x="817" y="1898"/>
                        </a:moveTo>
                        <a:cubicBezTo>
                          <a:pt x="683" y="1898"/>
                          <a:pt x="549" y="1898"/>
                          <a:pt x="415" y="1898"/>
                        </a:cubicBezTo>
                        <a:cubicBezTo>
                          <a:pt x="397" y="2023"/>
                          <a:pt x="378" y="2148"/>
                          <a:pt x="360" y="2273"/>
                        </a:cubicBezTo>
                        <a:cubicBezTo>
                          <a:pt x="240" y="2273"/>
                          <a:pt x="120" y="2273"/>
                          <a:pt x="0" y="2273"/>
                        </a:cubicBezTo>
                        <a:cubicBezTo>
                          <a:pt x="140" y="1515"/>
                          <a:pt x="289" y="758"/>
                          <a:pt x="429" y="0"/>
                        </a:cubicBezTo>
                        <a:cubicBezTo>
                          <a:pt x="558" y="0"/>
                          <a:pt x="686" y="0"/>
                          <a:pt x="815" y="0"/>
                        </a:cubicBezTo>
                        <a:cubicBezTo>
                          <a:pt x="955" y="758"/>
                          <a:pt x="1104" y="1515"/>
                          <a:pt x="1244" y="2273"/>
                        </a:cubicBezTo>
                        <a:cubicBezTo>
                          <a:pt x="1121" y="2273"/>
                          <a:pt x="997" y="2273"/>
                          <a:pt x="874" y="2273"/>
                        </a:cubicBezTo>
                        <a:cubicBezTo>
                          <a:pt x="855" y="2148"/>
                          <a:pt x="835" y="2023"/>
                          <a:pt x="817" y="1898"/>
                        </a:cubicBezTo>
                        <a:close/>
                        <a:moveTo>
                          <a:pt x="744" y="1406"/>
                        </a:moveTo>
                        <a:cubicBezTo>
                          <a:pt x="702" y="1134"/>
                          <a:pt x="659" y="862"/>
                          <a:pt x="617" y="589"/>
                        </a:cubicBezTo>
                        <a:cubicBezTo>
                          <a:pt x="576" y="862"/>
                          <a:pt x="533" y="1134"/>
                          <a:pt x="493" y="1406"/>
                        </a:cubicBezTo>
                        <a:cubicBezTo>
                          <a:pt x="576" y="1406"/>
                          <a:pt x="660" y="1406"/>
                          <a:pt x="744" y="1406"/>
                        </a:cubicBezTo>
                        <a:close/>
                      </a:path>
                    </a:pathLst>
                  </a:custGeom>
                  <a:solidFill>
                    <a:srgbClr val="4D4D4D"/>
                  </a:solidFill>
                  <a:ln w="0">
                    <a:solidFill>
                      <a:srgbClr val="000000"/>
                    </a:solidFill>
                    <a:prstDash val="solid"/>
                    <a:round/>
                    <a:headEnd/>
                    <a:tailEnd/>
                  </a:ln>
                </p:spPr>
                <p:txBody>
                  <a:bodyPr/>
                  <a:lstStyle/>
                  <a:p>
                    <a:endParaRPr lang="es-ES"/>
                  </a:p>
                </p:txBody>
              </p:sp>
              <p:sp>
                <p:nvSpPr>
                  <p:cNvPr id="22181" name="Freeform 7845"/>
                  <p:cNvSpPr>
                    <a:spLocks/>
                  </p:cNvSpPr>
                  <p:nvPr/>
                </p:nvSpPr>
                <p:spPr bwMode="auto">
                  <a:xfrm>
                    <a:off x="2136" y="1173"/>
                    <a:ext cx="49" cy="122"/>
                  </a:xfrm>
                  <a:custGeom>
                    <a:avLst/>
                    <a:gdLst/>
                    <a:ahLst/>
                    <a:cxnLst>
                      <a:cxn ang="0">
                        <a:pos x="0" y="0"/>
                      </a:cxn>
                      <a:cxn ang="0">
                        <a:pos x="329" y="0"/>
                      </a:cxn>
                      <a:cxn ang="0">
                        <a:pos x="760" y="1259"/>
                      </a:cxn>
                      <a:cxn ang="0">
                        <a:pos x="760" y="0"/>
                      </a:cxn>
                      <a:cxn ang="0">
                        <a:pos x="1093" y="0"/>
                      </a:cxn>
                      <a:cxn ang="0">
                        <a:pos x="1093" y="2273"/>
                      </a:cxn>
                      <a:cxn ang="0">
                        <a:pos x="760" y="2273"/>
                      </a:cxn>
                      <a:cxn ang="0">
                        <a:pos x="331" y="1026"/>
                      </a:cxn>
                      <a:cxn ang="0">
                        <a:pos x="331" y="2273"/>
                      </a:cxn>
                      <a:cxn ang="0">
                        <a:pos x="0" y="2273"/>
                      </a:cxn>
                      <a:cxn ang="0">
                        <a:pos x="0" y="0"/>
                      </a:cxn>
                    </a:cxnLst>
                    <a:rect l="0" t="0" r="r" b="b"/>
                    <a:pathLst>
                      <a:path w="1093" h="2273">
                        <a:moveTo>
                          <a:pt x="0" y="0"/>
                        </a:moveTo>
                        <a:cubicBezTo>
                          <a:pt x="110" y="0"/>
                          <a:pt x="219" y="0"/>
                          <a:pt x="329" y="0"/>
                        </a:cubicBezTo>
                        <a:cubicBezTo>
                          <a:pt x="470" y="421"/>
                          <a:pt x="619" y="839"/>
                          <a:pt x="760" y="1259"/>
                        </a:cubicBezTo>
                        <a:cubicBezTo>
                          <a:pt x="760" y="839"/>
                          <a:pt x="760" y="420"/>
                          <a:pt x="760" y="0"/>
                        </a:cubicBezTo>
                        <a:cubicBezTo>
                          <a:pt x="871" y="0"/>
                          <a:pt x="982" y="0"/>
                          <a:pt x="1093" y="0"/>
                        </a:cubicBezTo>
                        <a:cubicBezTo>
                          <a:pt x="1093" y="758"/>
                          <a:pt x="1093" y="1515"/>
                          <a:pt x="1093" y="2273"/>
                        </a:cubicBezTo>
                        <a:cubicBezTo>
                          <a:pt x="982" y="2273"/>
                          <a:pt x="871" y="2273"/>
                          <a:pt x="760" y="2273"/>
                        </a:cubicBezTo>
                        <a:cubicBezTo>
                          <a:pt x="620" y="1856"/>
                          <a:pt x="472" y="1443"/>
                          <a:pt x="331" y="1026"/>
                        </a:cubicBezTo>
                        <a:cubicBezTo>
                          <a:pt x="331" y="1442"/>
                          <a:pt x="331" y="1857"/>
                          <a:pt x="331" y="2273"/>
                        </a:cubicBezTo>
                        <a:cubicBezTo>
                          <a:pt x="221" y="2273"/>
                          <a:pt x="110" y="2273"/>
                          <a:pt x="0" y="2273"/>
                        </a:cubicBezTo>
                        <a:cubicBezTo>
                          <a:pt x="0" y="1515"/>
                          <a:pt x="0" y="758"/>
                          <a:pt x="0" y="0"/>
                        </a:cubicBezTo>
                      </a:path>
                    </a:pathLst>
                  </a:custGeom>
                  <a:solidFill>
                    <a:srgbClr val="4D4D4D"/>
                  </a:solidFill>
                  <a:ln w="0">
                    <a:solidFill>
                      <a:srgbClr val="000000"/>
                    </a:solidFill>
                    <a:prstDash val="solid"/>
                    <a:round/>
                    <a:headEnd/>
                    <a:tailEnd/>
                  </a:ln>
                </p:spPr>
                <p:txBody>
                  <a:bodyPr/>
                  <a:lstStyle/>
                  <a:p>
                    <a:endParaRPr lang="es-ES"/>
                  </a:p>
                </p:txBody>
              </p:sp>
              <p:sp>
                <p:nvSpPr>
                  <p:cNvPr id="22182" name="Freeform 7846"/>
                  <p:cNvSpPr>
                    <a:spLocks/>
                  </p:cNvSpPr>
                  <p:nvPr/>
                </p:nvSpPr>
                <p:spPr bwMode="auto">
                  <a:xfrm>
                    <a:off x="2204" y="1173"/>
                    <a:ext cx="48" cy="122"/>
                  </a:xfrm>
                  <a:custGeom>
                    <a:avLst/>
                    <a:gdLst/>
                    <a:ahLst/>
                    <a:cxnLst>
                      <a:cxn ang="0">
                        <a:pos x="0" y="0"/>
                      </a:cxn>
                      <a:cxn ang="0">
                        <a:pos x="1074" y="0"/>
                      </a:cxn>
                      <a:cxn ang="0">
                        <a:pos x="1074" y="561"/>
                      </a:cxn>
                      <a:cxn ang="0">
                        <a:pos x="714" y="561"/>
                      </a:cxn>
                      <a:cxn ang="0">
                        <a:pos x="714" y="2273"/>
                      </a:cxn>
                      <a:cxn ang="0">
                        <a:pos x="361" y="2273"/>
                      </a:cxn>
                      <a:cxn ang="0">
                        <a:pos x="361" y="561"/>
                      </a:cxn>
                      <a:cxn ang="0">
                        <a:pos x="0" y="561"/>
                      </a:cxn>
                      <a:cxn ang="0">
                        <a:pos x="0" y="0"/>
                      </a:cxn>
                    </a:cxnLst>
                    <a:rect l="0" t="0" r="r" b="b"/>
                    <a:pathLst>
                      <a:path w="1074" h="2273">
                        <a:moveTo>
                          <a:pt x="0" y="0"/>
                        </a:moveTo>
                        <a:cubicBezTo>
                          <a:pt x="358" y="0"/>
                          <a:pt x="716" y="0"/>
                          <a:pt x="1074" y="0"/>
                        </a:cubicBezTo>
                        <a:cubicBezTo>
                          <a:pt x="1074" y="187"/>
                          <a:pt x="1074" y="374"/>
                          <a:pt x="1074" y="561"/>
                        </a:cubicBezTo>
                        <a:cubicBezTo>
                          <a:pt x="954" y="561"/>
                          <a:pt x="834" y="561"/>
                          <a:pt x="714" y="561"/>
                        </a:cubicBezTo>
                        <a:cubicBezTo>
                          <a:pt x="714" y="1132"/>
                          <a:pt x="714" y="1702"/>
                          <a:pt x="714" y="2273"/>
                        </a:cubicBezTo>
                        <a:cubicBezTo>
                          <a:pt x="596" y="2273"/>
                          <a:pt x="479" y="2273"/>
                          <a:pt x="361" y="2273"/>
                        </a:cubicBezTo>
                        <a:cubicBezTo>
                          <a:pt x="361" y="1702"/>
                          <a:pt x="361" y="1132"/>
                          <a:pt x="361" y="561"/>
                        </a:cubicBezTo>
                        <a:cubicBezTo>
                          <a:pt x="241" y="561"/>
                          <a:pt x="120" y="561"/>
                          <a:pt x="0" y="561"/>
                        </a:cubicBezTo>
                        <a:cubicBezTo>
                          <a:pt x="0" y="374"/>
                          <a:pt x="0" y="187"/>
                          <a:pt x="0" y="0"/>
                        </a:cubicBezTo>
                      </a:path>
                    </a:pathLst>
                  </a:custGeom>
                  <a:solidFill>
                    <a:srgbClr val="4D4D4D"/>
                  </a:solidFill>
                  <a:ln w="0">
                    <a:solidFill>
                      <a:srgbClr val="000000"/>
                    </a:solidFill>
                    <a:prstDash val="solid"/>
                    <a:round/>
                    <a:headEnd/>
                    <a:tailEnd/>
                  </a:ln>
                </p:spPr>
                <p:txBody>
                  <a:bodyPr/>
                  <a:lstStyle/>
                  <a:p>
                    <a:endParaRPr lang="es-ES"/>
                  </a:p>
                </p:txBody>
              </p:sp>
              <p:sp>
                <p:nvSpPr>
                  <p:cNvPr id="22183" name="Freeform 7847"/>
                  <p:cNvSpPr>
                    <a:spLocks/>
                  </p:cNvSpPr>
                  <p:nvPr/>
                </p:nvSpPr>
                <p:spPr bwMode="auto">
                  <a:xfrm>
                    <a:off x="2269" y="1173"/>
                    <a:ext cx="43" cy="122"/>
                  </a:xfrm>
                  <a:custGeom>
                    <a:avLst/>
                    <a:gdLst/>
                    <a:ahLst/>
                    <a:cxnLst>
                      <a:cxn ang="0">
                        <a:pos x="0" y="0"/>
                      </a:cxn>
                      <a:cxn ang="0">
                        <a:pos x="947" y="0"/>
                      </a:cxn>
                      <a:cxn ang="0">
                        <a:pos x="947" y="485"/>
                      </a:cxn>
                      <a:cxn ang="0">
                        <a:pos x="354" y="485"/>
                      </a:cxn>
                      <a:cxn ang="0">
                        <a:pos x="354" y="846"/>
                      </a:cxn>
                      <a:cxn ang="0">
                        <a:pos x="904" y="846"/>
                      </a:cxn>
                      <a:cxn ang="0">
                        <a:pos x="904" y="1310"/>
                      </a:cxn>
                      <a:cxn ang="0">
                        <a:pos x="354" y="1310"/>
                      </a:cxn>
                      <a:cxn ang="0">
                        <a:pos x="354" y="1758"/>
                      </a:cxn>
                      <a:cxn ang="0">
                        <a:pos x="964" y="1758"/>
                      </a:cxn>
                      <a:cxn ang="0">
                        <a:pos x="964" y="2273"/>
                      </a:cxn>
                      <a:cxn ang="0">
                        <a:pos x="0" y="2273"/>
                      </a:cxn>
                      <a:cxn ang="0">
                        <a:pos x="0" y="0"/>
                      </a:cxn>
                    </a:cxnLst>
                    <a:rect l="0" t="0" r="r" b="b"/>
                    <a:pathLst>
                      <a:path w="964" h="2273">
                        <a:moveTo>
                          <a:pt x="0" y="0"/>
                        </a:moveTo>
                        <a:cubicBezTo>
                          <a:pt x="315" y="0"/>
                          <a:pt x="631" y="0"/>
                          <a:pt x="947" y="0"/>
                        </a:cubicBezTo>
                        <a:cubicBezTo>
                          <a:pt x="947" y="162"/>
                          <a:pt x="947" y="324"/>
                          <a:pt x="947" y="485"/>
                        </a:cubicBezTo>
                        <a:cubicBezTo>
                          <a:pt x="749" y="485"/>
                          <a:pt x="552" y="485"/>
                          <a:pt x="354" y="485"/>
                        </a:cubicBezTo>
                        <a:cubicBezTo>
                          <a:pt x="354" y="606"/>
                          <a:pt x="354" y="726"/>
                          <a:pt x="354" y="846"/>
                        </a:cubicBezTo>
                        <a:cubicBezTo>
                          <a:pt x="537" y="846"/>
                          <a:pt x="720" y="846"/>
                          <a:pt x="904" y="846"/>
                        </a:cubicBezTo>
                        <a:cubicBezTo>
                          <a:pt x="904" y="1001"/>
                          <a:pt x="904" y="1155"/>
                          <a:pt x="904" y="1310"/>
                        </a:cubicBezTo>
                        <a:cubicBezTo>
                          <a:pt x="720" y="1310"/>
                          <a:pt x="537" y="1310"/>
                          <a:pt x="354" y="1310"/>
                        </a:cubicBezTo>
                        <a:cubicBezTo>
                          <a:pt x="354" y="1460"/>
                          <a:pt x="354" y="1609"/>
                          <a:pt x="354" y="1758"/>
                        </a:cubicBezTo>
                        <a:cubicBezTo>
                          <a:pt x="557" y="1758"/>
                          <a:pt x="761" y="1758"/>
                          <a:pt x="964" y="1758"/>
                        </a:cubicBezTo>
                        <a:cubicBezTo>
                          <a:pt x="964" y="1930"/>
                          <a:pt x="964" y="2102"/>
                          <a:pt x="964" y="2273"/>
                        </a:cubicBezTo>
                        <a:cubicBezTo>
                          <a:pt x="643" y="2273"/>
                          <a:pt x="321" y="2273"/>
                          <a:pt x="0" y="2273"/>
                        </a:cubicBezTo>
                        <a:cubicBezTo>
                          <a:pt x="0" y="1515"/>
                          <a:pt x="0" y="758"/>
                          <a:pt x="0" y="0"/>
                        </a:cubicBezTo>
                      </a:path>
                    </a:pathLst>
                  </a:custGeom>
                  <a:solidFill>
                    <a:srgbClr val="4D4D4D"/>
                  </a:solidFill>
                  <a:ln w="0">
                    <a:solidFill>
                      <a:srgbClr val="000000"/>
                    </a:solidFill>
                    <a:prstDash val="solid"/>
                    <a:round/>
                    <a:headEnd/>
                    <a:tailEnd/>
                  </a:ln>
                </p:spPr>
                <p:txBody>
                  <a:bodyPr/>
                  <a:lstStyle/>
                  <a:p>
                    <a:endParaRPr lang="es-ES"/>
                  </a:p>
                </p:txBody>
              </p:sp>
              <p:sp>
                <p:nvSpPr>
                  <p:cNvPr id="22184" name="Freeform 7848"/>
                  <p:cNvSpPr>
                    <a:spLocks/>
                  </p:cNvSpPr>
                  <p:nvPr/>
                </p:nvSpPr>
                <p:spPr bwMode="auto">
                  <a:xfrm>
                    <a:off x="2328" y="1171"/>
                    <a:ext cx="47" cy="126"/>
                  </a:xfrm>
                  <a:custGeom>
                    <a:avLst/>
                    <a:gdLst/>
                    <a:ahLst/>
                    <a:cxnLst>
                      <a:cxn ang="0">
                        <a:pos x="0" y="780"/>
                      </a:cxn>
                      <a:cxn ang="0">
                        <a:pos x="169" y="759"/>
                      </a:cxn>
                      <a:cxn ang="0">
                        <a:pos x="191" y="883"/>
                      </a:cxn>
                      <a:cxn ang="0">
                        <a:pos x="269" y="952"/>
                      </a:cxn>
                      <a:cxn ang="0">
                        <a:pos x="327" y="917"/>
                      </a:cxn>
                      <a:cxn ang="0">
                        <a:pos x="347" y="835"/>
                      </a:cxn>
                      <a:cxn ang="0">
                        <a:pos x="328" y="756"/>
                      </a:cxn>
                      <a:cxn ang="0">
                        <a:pos x="237" y="690"/>
                      </a:cxn>
                      <a:cxn ang="0">
                        <a:pos x="72" y="552"/>
                      </a:cxn>
                      <a:cxn ang="0">
                        <a:pos x="22" y="333"/>
                      </a:cxn>
                      <a:cxn ang="0">
                        <a:pos x="47" y="167"/>
                      </a:cxn>
                      <a:cxn ang="0">
                        <a:pos x="124" y="44"/>
                      </a:cxn>
                      <a:cxn ang="0">
                        <a:pos x="265" y="0"/>
                      </a:cxn>
                      <a:cxn ang="0">
                        <a:pos x="432" y="81"/>
                      </a:cxn>
                      <a:cxn ang="0">
                        <a:pos x="500" y="339"/>
                      </a:cxn>
                      <a:cxn ang="0">
                        <a:pos x="334" y="359"/>
                      </a:cxn>
                      <a:cxn ang="0">
                        <a:pos x="306" y="247"/>
                      </a:cxn>
                      <a:cxn ang="0">
                        <a:pos x="247" y="212"/>
                      </a:cxn>
                      <a:cxn ang="0">
                        <a:pos x="201" y="238"/>
                      </a:cxn>
                      <a:cxn ang="0">
                        <a:pos x="185" y="301"/>
                      </a:cxn>
                      <a:cxn ang="0">
                        <a:pos x="198" y="350"/>
                      </a:cxn>
                      <a:cxn ang="0">
                        <a:pos x="257" y="392"/>
                      </a:cxn>
                      <a:cxn ang="0">
                        <a:pos x="423" y="492"/>
                      </a:cxn>
                      <a:cxn ang="0">
                        <a:pos x="496" y="618"/>
                      </a:cxn>
                      <a:cxn ang="0">
                        <a:pos x="519" y="786"/>
                      </a:cxn>
                      <a:cxn ang="0">
                        <a:pos x="489" y="988"/>
                      </a:cxn>
                      <a:cxn ang="0">
                        <a:pos x="404" y="1127"/>
                      </a:cxn>
                      <a:cxn ang="0">
                        <a:pos x="266" y="1176"/>
                      </a:cxn>
                      <a:cxn ang="0">
                        <a:pos x="64" y="1064"/>
                      </a:cxn>
                      <a:cxn ang="0">
                        <a:pos x="0" y="780"/>
                      </a:cxn>
                    </a:cxnLst>
                    <a:rect l="0" t="0" r="r" b="b"/>
                    <a:pathLst>
                      <a:path w="519" h="1176">
                        <a:moveTo>
                          <a:pt x="0" y="780"/>
                        </a:moveTo>
                        <a:cubicBezTo>
                          <a:pt x="56" y="773"/>
                          <a:pt x="112" y="766"/>
                          <a:pt x="169" y="759"/>
                        </a:cubicBezTo>
                        <a:cubicBezTo>
                          <a:pt x="172" y="813"/>
                          <a:pt x="180" y="854"/>
                          <a:pt x="191" y="883"/>
                        </a:cubicBezTo>
                        <a:cubicBezTo>
                          <a:pt x="209" y="929"/>
                          <a:pt x="235" y="952"/>
                          <a:pt x="269" y="952"/>
                        </a:cubicBezTo>
                        <a:cubicBezTo>
                          <a:pt x="294" y="952"/>
                          <a:pt x="314" y="941"/>
                          <a:pt x="327" y="917"/>
                        </a:cubicBezTo>
                        <a:cubicBezTo>
                          <a:pt x="341" y="893"/>
                          <a:pt x="347" y="866"/>
                          <a:pt x="347" y="835"/>
                        </a:cubicBezTo>
                        <a:cubicBezTo>
                          <a:pt x="347" y="806"/>
                          <a:pt x="341" y="780"/>
                          <a:pt x="328" y="756"/>
                        </a:cubicBezTo>
                        <a:cubicBezTo>
                          <a:pt x="315" y="733"/>
                          <a:pt x="284" y="712"/>
                          <a:pt x="237" y="690"/>
                        </a:cubicBezTo>
                        <a:cubicBezTo>
                          <a:pt x="160" y="655"/>
                          <a:pt x="104" y="610"/>
                          <a:pt x="72" y="552"/>
                        </a:cubicBezTo>
                        <a:cubicBezTo>
                          <a:pt x="39" y="495"/>
                          <a:pt x="22" y="422"/>
                          <a:pt x="22" y="333"/>
                        </a:cubicBezTo>
                        <a:cubicBezTo>
                          <a:pt x="22" y="275"/>
                          <a:pt x="31" y="219"/>
                          <a:pt x="47" y="167"/>
                        </a:cubicBezTo>
                        <a:cubicBezTo>
                          <a:pt x="64" y="115"/>
                          <a:pt x="90" y="75"/>
                          <a:pt x="124" y="44"/>
                        </a:cubicBezTo>
                        <a:cubicBezTo>
                          <a:pt x="158" y="15"/>
                          <a:pt x="205" y="0"/>
                          <a:pt x="265" y="0"/>
                        </a:cubicBezTo>
                        <a:cubicBezTo>
                          <a:pt x="338" y="0"/>
                          <a:pt x="394" y="27"/>
                          <a:pt x="432" y="81"/>
                        </a:cubicBezTo>
                        <a:cubicBezTo>
                          <a:pt x="470" y="136"/>
                          <a:pt x="493" y="221"/>
                          <a:pt x="500" y="339"/>
                        </a:cubicBezTo>
                        <a:cubicBezTo>
                          <a:pt x="445" y="346"/>
                          <a:pt x="389" y="352"/>
                          <a:pt x="334" y="359"/>
                        </a:cubicBezTo>
                        <a:cubicBezTo>
                          <a:pt x="330" y="307"/>
                          <a:pt x="320" y="270"/>
                          <a:pt x="306" y="247"/>
                        </a:cubicBezTo>
                        <a:cubicBezTo>
                          <a:pt x="292" y="223"/>
                          <a:pt x="272" y="212"/>
                          <a:pt x="247" y="212"/>
                        </a:cubicBezTo>
                        <a:cubicBezTo>
                          <a:pt x="227" y="212"/>
                          <a:pt x="211" y="220"/>
                          <a:pt x="201" y="238"/>
                        </a:cubicBezTo>
                        <a:cubicBezTo>
                          <a:pt x="190" y="256"/>
                          <a:pt x="185" y="276"/>
                          <a:pt x="185" y="301"/>
                        </a:cubicBezTo>
                        <a:cubicBezTo>
                          <a:pt x="185" y="319"/>
                          <a:pt x="190" y="335"/>
                          <a:pt x="198" y="350"/>
                        </a:cubicBezTo>
                        <a:cubicBezTo>
                          <a:pt x="206" y="365"/>
                          <a:pt x="226" y="378"/>
                          <a:pt x="257" y="392"/>
                        </a:cubicBezTo>
                        <a:cubicBezTo>
                          <a:pt x="334" y="426"/>
                          <a:pt x="390" y="458"/>
                          <a:pt x="423" y="492"/>
                        </a:cubicBezTo>
                        <a:cubicBezTo>
                          <a:pt x="456" y="526"/>
                          <a:pt x="481" y="568"/>
                          <a:pt x="496" y="618"/>
                        </a:cubicBezTo>
                        <a:cubicBezTo>
                          <a:pt x="511" y="669"/>
                          <a:pt x="519" y="724"/>
                          <a:pt x="519" y="786"/>
                        </a:cubicBezTo>
                        <a:cubicBezTo>
                          <a:pt x="519" y="859"/>
                          <a:pt x="508" y="927"/>
                          <a:pt x="489" y="988"/>
                        </a:cubicBezTo>
                        <a:cubicBezTo>
                          <a:pt x="469" y="1049"/>
                          <a:pt x="439" y="1095"/>
                          <a:pt x="404" y="1127"/>
                        </a:cubicBezTo>
                        <a:cubicBezTo>
                          <a:pt x="368" y="1160"/>
                          <a:pt x="321" y="1176"/>
                          <a:pt x="266" y="1176"/>
                        </a:cubicBezTo>
                        <a:cubicBezTo>
                          <a:pt x="169" y="1176"/>
                          <a:pt x="101" y="1139"/>
                          <a:pt x="64" y="1064"/>
                        </a:cubicBezTo>
                        <a:cubicBezTo>
                          <a:pt x="27" y="989"/>
                          <a:pt x="5" y="895"/>
                          <a:pt x="0" y="780"/>
                        </a:cubicBezTo>
                      </a:path>
                    </a:pathLst>
                  </a:custGeom>
                  <a:solidFill>
                    <a:srgbClr val="4D4D4D"/>
                  </a:solidFill>
                  <a:ln w="0">
                    <a:solidFill>
                      <a:srgbClr val="000000"/>
                    </a:solidFill>
                    <a:prstDash val="solid"/>
                    <a:round/>
                    <a:headEnd/>
                    <a:tailEnd/>
                  </a:ln>
                </p:spPr>
                <p:txBody>
                  <a:bodyPr/>
                  <a:lstStyle/>
                  <a:p>
                    <a:endParaRPr lang="es-ES"/>
                  </a:p>
                </p:txBody>
              </p:sp>
              <p:sp>
                <p:nvSpPr>
                  <p:cNvPr id="22185" name="Freeform 7849"/>
                  <p:cNvSpPr>
                    <a:spLocks noEditPoints="1"/>
                  </p:cNvSpPr>
                  <p:nvPr/>
                </p:nvSpPr>
                <p:spPr bwMode="auto">
                  <a:xfrm>
                    <a:off x="1103" y="1160"/>
                    <a:ext cx="43" cy="122"/>
                  </a:xfrm>
                  <a:custGeom>
                    <a:avLst/>
                    <a:gdLst/>
                    <a:ahLst/>
                    <a:cxnLst>
                      <a:cxn ang="0">
                        <a:pos x="0" y="0"/>
                      </a:cxn>
                      <a:cxn ang="0">
                        <a:pos x="588" y="0"/>
                      </a:cxn>
                      <a:cxn ang="0">
                        <a:pos x="875" y="182"/>
                      </a:cxn>
                      <a:cxn ang="0">
                        <a:pos x="970" y="698"/>
                      </a:cxn>
                      <a:cxn ang="0">
                        <a:pos x="867" y="1236"/>
                      </a:cxn>
                      <a:cxn ang="0">
                        <a:pos x="549" y="1429"/>
                      </a:cxn>
                      <a:cxn ang="0">
                        <a:pos x="355" y="1429"/>
                      </a:cxn>
                      <a:cxn ang="0">
                        <a:pos x="355" y="2273"/>
                      </a:cxn>
                      <a:cxn ang="0">
                        <a:pos x="0" y="2273"/>
                      </a:cxn>
                      <a:cxn ang="0">
                        <a:pos x="0" y="0"/>
                      </a:cxn>
                      <a:cxn ang="0">
                        <a:pos x="355" y="969"/>
                      </a:cxn>
                      <a:cxn ang="0">
                        <a:pos x="442" y="969"/>
                      </a:cxn>
                      <a:cxn ang="0">
                        <a:pos x="585" y="898"/>
                      </a:cxn>
                      <a:cxn ang="0">
                        <a:pos x="626" y="718"/>
                      </a:cxn>
                      <a:cxn ang="0">
                        <a:pos x="591" y="536"/>
                      </a:cxn>
                      <a:cxn ang="0">
                        <a:pos x="456" y="462"/>
                      </a:cxn>
                      <a:cxn ang="0">
                        <a:pos x="355" y="462"/>
                      </a:cxn>
                      <a:cxn ang="0">
                        <a:pos x="355" y="969"/>
                      </a:cxn>
                    </a:cxnLst>
                    <a:rect l="0" t="0" r="r" b="b"/>
                    <a:pathLst>
                      <a:path w="970" h="2273">
                        <a:moveTo>
                          <a:pt x="0" y="0"/>
                        </a:moveTo>
                        <a:cubicBezTo>
                          <a:pt x="196" y="0"/>
                          <a:pt x="392" y="0"/>
                          <a:pt x="588" y="0"/>
                        </a:cubicBezTo>
                        <a:cubicBezTo>
                          <a:pt x="715" y="0"/>
                          <a:pt x="812" y="60"/>
                          <a:pt x="875" y="182"/>
                        </a:cubicBezTo>
                        <a:cubicBezTo>
                          <a:pt x="938" y="303"/>
                          <a:pt x="970" y="474"/>
                          <a:pt x="970" y="698"/>
                        </a:cubicBezTo>
                        <a:cubicBezTo>
                          <a:pt x="970" y="927"/>
                          <a:pt x="935" y="1107"/>
                          <a:pt x="867" y="1236"/>
                        </a:cubicBezTo>
                        <a:cubicBezTo>
                          <a:pt x="798" y="1365"/>
                          <a:pt x="691" y="1429"/>
                          <a:pt x="549" y="1429"/>
                        </a:cubicBezTo>
                        <a:cubicBezTo>
                          <a:pt x="484" y="1429"/>
                          <a:pt x="420" y="1429"/>
                          <a:pt x="355" y="1429"/>
                        </a:cubicBezTo>
                        <a:cubicBezTo>
                          <a:pt x="355" y="1710"/>
                          <a:pt x="355" y="1992"/>
                          <a:pt x="355" y="2273"/>
                        </a:cubicBezTo>
                        <a:cubicBezTo>
                          <a:pt x="237" y="2273"/>
                          <a:pt x="119" y="2273"/>
                          <a:pt x="0" y="2273"/>
                        </a:cubicBezTo>
                        <a:cubicBezTo>
                          <a:pt x="0" y="1515"/>
                          <a:pt x="0" y="758"/>
                          <a:pt x="0" y="0"/>
                        </a:cubicBezTo>
                        <a:close/>
                        <a:moveTo>
                          <a:pt x="355" y="969"/>
                        </a:moveTo>
                        <a:cubicBezTo>
                          <a:pt x="384" y="969"/>
                          <a:pt x="413" y="969"/>
                          <a:pt x="442" y="969"/>
                        </a:cubicBezTo>
                        <a:cubicBezTo>
                          <a:pt x="509" y="969"/>
                          <a:pt x="558" y="946"/>
                          <a:pt x="585" y="898"/>
                        </a:cubicBezTo>
                        <a:cubicBezTo>
                          <a:pt x="612" y="851"/>
                          <a:pt x="626" y="791"/>
                          <a:pt x="626" y="718"/>
                        </a:cubicBezTo>
                        <a:cubicBezTo>
                          <a:pt x="626" y="646"/>
                          <a:pt x="614" y="586"/>
                          <a:pt x="591" y="536"/>
                        </a:cubicBezTo>
                        <a:cubicBezTo>
                          <a:pt x="567" y="487"/>
                          <a:pt x="522" y="462"/>
                          <a:pt x="456" y="462"/>
                        </a:cubicBezTo>
                        <a:cubicBezTo>
                          <a:pt x="422" y="462"/>
                          <a:pt x="389" y="462"/>
                          <a:pt x="355" y="462"/>
                        </a:cubicBezTo>
                        <a:cubicBezTo>
                          <a:pt x="355" y="631"/>
                          <a:pt x="355" y="800"/>
                          <a:pt x="355" y="969"/>
                        </a:cubicBezTo>
                        <a:close/>
                      </a:path>
                    </a:pathLst>
                  </a:custGeom>
                  <a:solidFill>
                    <a:srgbClr val="008000"/>
                  </a:solidFill>
                  <a:ln w="0">
                    <a:solidFill>
                      <a:srgbClr val="000000"/>
                    </a:solidFill>
                    <a:prstDash val="solid"/>
                    <a:round/>
                    <a:headEnd/>
                    <a:tailEnd/>
                  </a:ln>
                </p:spPr>
                <p:txBody>
                  <a:bodyPr/>
                  <a:lstStyle/>
                  <a:p>
                    <a:endParaRPr lang="es-ES"/>
                  </a:p>
                </p:txBody>
              </p:sp>
              <p:sp>
                <p:nvSpPr>
                  <p:cNvPr id="22186" name="Freeform 7850"/>
                  <p:cNvSpPr>
                    <a:spLocks noEditPoints="1"/>
                  </p:cNvSpPr>
                  <p:nvPr/>
                </p:nvSpPr>
                <p:spPr bwMode="auto">
                  <a:xfrm>
                    <a:off x="1165" y="1160"/>
                    <a:ext cx="50" cy="122"/>
                  </a:xfrm>
                  <a:custGeom>
                    <a:avLst/>
                    <a:gdLst/>
                    <a:ahLst/>
                    <a:cxnLst>
                      <a:cxn ang="0">
                        <a:pos x="0" y="2273"/>
                      </a:cxn>
                      <a:cxn ang="0">
                        <a:pos x="0" y="0"/>
                      </a:cxn>
                      <a:cxn ang="0">
                        <a:pos x="589" y="0"/>
                      </a:cxn>
                      <a:cxn ang="0">
                        <a:pos x="839" y="56"/>
                      </a:cxn>
                      <a:cxn ang="0">
                        <a:pos x="978" y="262"/>
                      </a:cxn>
                      <a:cxn ang="0">
                        <a:pos x="1031" y="631"/>
                      </a:cxn>
                      <a:cxn ang="0">
                        <a:pos x="991" y="957"/>
                      </a:cxn>
                      <a:cxn ang="0">
                        <a:pos x="879" y="1180"/>
                      </a:cxn>
                      <a:cxn ang="0">
                        <a:pos x="754" y="1270"/>
                      </a:cxn>
                      <a:cxn ang="0">
                        <a:pos x="847" y="1355"/>
                      </a:cxn>
                      <a:cxn ang="0">
                        <a:pos x="903" y="1474"/>
                      </a:cxn>
                      <a:cxn ang="0">
                        <a:pos x="952" y="1616"/>
                      </a:cxn>
                      <a:cxn ang="0">
                        <a:pos x="1124" y="2273"/>
                      </a:cxn>
                      <a:cxn ang="0">
                        <a:pos x="725" y="2273"/>
                      </a:cxn>
                      <a:cxn ang="0">
                        <a:pos x="536" y="1578"/>
                      </a:cxn>
                      <a:cxn ang="0">
                        <a:pos x="472" y="1403"/>
                      </a:cxn>
                      <a:cxn ang="0">
                        <a:pos x="386" y="1350"/>
                      </a:cxn>
                      <a:cxn ang="0">
                        <a:pos x="355" y="1350"/>
                      </a:cxn>
                      <a:cxn ang="0">
                        <a:pos x="355" y="2273"/>
                      </a:cxn>
                      <a:cxn ang="0">
                        <a:pos x="0" y="2273"/>
                      </a:cxn>
                      <a:cxn ang="0">
                        <a:pos x="355" y="921"/>
                      </a:cxn>
                      <a:cxn ang="0">
                        <a:pos x="504" y="921"/>
                      </a:cxn>
                      <a:cxn ang="0">
                        <a:pos x="597" y="890"/>
                      </a:cxn>
                      <a:cxn ang="0">
                        <a:pos x="655" y="819"/>
                      </a:cxn>
                      <a:cxn ang="0">
                        <a:pos x="677" y="687"/>
                      </a:cxn>
                      <a:cxn ang="0">
                        <a:pos x="641" y="518"/>
                      </a:cxn>
                      <a:cxn ang="0">
                        <a:pos x="510" y="459"/>
                      </a:cxn>
                      <a:cxn ang="0">
                        <a:pos x="355" y="459"/>
                      </a:cxn>
                      <a:cxn ang="0">
                        <a:pos x="355" y="921"/>
                      </a:cxn>
                    </a:cxnLst>
                    <a:rect l="0" t="0" r="r" b="b"/>
                    <a:pathLst>
                      <a:path w="1124" h="2273">
                        <a:moveTo>
                          <a:pt x="0" y="2273"/>
                        </a:moveTo>
                        <a:cubicBezTo>
                          <a:pt x="0" y="1515"/>
                          <a:pt x="0" y="758"/>
                          <a:pt x="0" y="0"/>
                        </a:cubicBezTo>
                        <a:cubicBezTo>
                          <a:pt x="196" y="0"/>
                          <a:pt x="392" y="0"/>
                          <a:pt x="589" y="0"/>
                        </a:cubicBezTo>
                        <a:cubicBezTo>
                          <a:pt x="698" y="0"/>
                          <a:pt x="781" y="18"/>
                          <a:pt x="839" y="56"/>
                        </a:cubicBezTo>
                        <a:cubicBezTo>
                          <a:pt x="896" y="94"/>
                          <a:pt x="944" y="161"/>
                          <a:pt x="978" y="262"/>
                        </a:cubicBezTo>
                        <a:cubicBezTo>
                          <a:pt x="1013" y="363"/>
                          <a:pt x="1031" y="487"/>
                          <a:pt x="1031" y="631"/>
                        </a:cubicBezTo>
                        <a:cubicBezTo>
                          <a:pt x="1031" y="757"/>
                          <a:pt x="1018" y="865"/>
                          <a:pt x="991" y="957"/>
                        </a:cubicBezTo>
                        <a:cubicBezTo>
                          <a:pt x="964" y="1048"/>
                          <a:pt x="926" y="1122"/>
                          <a:pt x="879" y="1180"/>
                        </a:cubicBezTo>
                        <a:cubicBezTo>
                          <a:pt x="848" y="1216"/>
                          <a:pt x="807" y="1246"/>
                          <a:pt x="754" y="1270"/>
                        </a:cubicBezTo>
                        <a:cubicBezTo>
                          <a:pt x="796" y="1300"/>
                          <a:pt x="827" y="1327"/>
                          <a:pt x="847" y="1355"/>
                        </a:cubicBezTo>
                        <a:cubicBezTo>
                          <a:pt x="860" y="1374"/>
                          <a:pt x="879" y="1414"/>
                          <a:pt x="903" y="1474"/>
                        </a:cubicBezTo>
                        <a:cubicBezTo>
                          <a:pt x="927" y="1535"/>
                          <a:pt x="944" y="1583"/>
                          <a:pt x="952" y="1616"/>
                        </a:cubicBezTo>
                        <a:cubicBezTo>
                          <a:pt x="1009" y="1835"/>
                          <a:pt x="1068" y="2054"/>
                          <a:pt x="1124" y="2273"/>
                        </a:cubicBezTo>
                        <a:cubicBezTo>
                          <a:pt x="991" y="2273"/>
                          <a:pt x="858" y="2273"/>
                          <a:pt x="725" y="2273"/>
                        </a:cubicBezTo>
                        <a:cubicBezTo>
                          <a:pt x="663" y="2041"/>
                          <a:pt x="598" y="1810"/>
                          <a:pt x="536" y="1578"/>
                        </a:cubicBezTo>
                        <a:cubicBezTo>
                          <a:pt x="513" y="1488"/>
                          <a:pt x="491" y="1429"/>
                          <a:pt x="472" y="1403"/>
                        </a:cubicBezTo>
                        <a:cubicBezTo>
                          <a:pt x="447" y="1367"/>
                          <a:pt x="418" y="1350"/>
                          <a:pt x="386" y="1350"/>
                        </a:cubicBezTo>
                        <a:cubicBezTo>
                          <a:pt x="375" y="1350"/>
                          <a:pt x="365" y="1350"/>
                          <a:pt x="355" y="1350"/>
                        </a:cubicBezTo>
                        <a:cubicBezTo>
                          <a:pt x="355" y="1658"/>
                          <a:pt x="355" y="1966"/>
                          <a:pt x="355" y="2273"/>
                        </a:cubicBezTo>
                        <a:cubicBezTo>
                          <a:pt x="236" y="2273"/>
                          <a:pt x="118" y="2273"/>
                          <a:pt x="0" y="2273"/>
                        </a:cubicBezTo>
                        <a:close/>
                        <a:moveTo>
                          <a:pt x="355" y="921"/>
                        </a:moveTo>
                        <a:cubicBezTo>
                          <a:pt x="404" y="921"/>
                          <a:pt x="454" y="921"/>
                          <a:pt x="504" y="921"/>
                        </a:cubicBezTo>
                        <a:cubicBezTo>
                          <a:pt x="520" y="921"/>
                          <a:pt x="551" y="911"/>
                          <a:pt x="597" y="890"/>
                        </a:cubicBezTo>
                        <a:cubicBezTo>
                          <a:pt x="620" y="880"/>
                          <a:pt x="640" y="858"/>
                          <a:pt x="655" y="819"/>
                        </a:cubicBezTo>
                        <a:cubicBezTo>
                          <a:pt x="669" y="780"/>
                          <a:pt x="677" y="736"/>
                          <a:pt x="677" y="687"/>
                        </a:cubicBezTo>
                        <a:cubicBezTo>
                          <a:pt x="677" y="614"/>
                          <a:pt x="665" y="557"/>
                          <a:pt x="641" y="518"/>
                        </a:cubicBezTo>
                        <a:cubicBezTo>
                          <a:pt x="618" y="479"/>
                          <a:pt x="574" y="459"/>
                          <a:pt x="510" y="459"/>
                        </a:cubicBezTo>
                        <a:cubicBezTo>
                          <a:pt x="458" y="459"/>
                          <a:pt x="406" y="459"/>
                          <a:pt x="355" y="459"/>
                        </a:cubicBezTo>
                        <a:cubicBezTo>
                          <a:pt x="355" y="613"/>
                          <a:pt x="355" y="767"/>
                          <a:pt x="355" y="921"/>
                        </a:cubicBezTo>
                        <a:close/>
                      </a:path>
                    </a:pathLst>
                  </a:custGeom>
                  <a:solidFill>
                    <a:srgbClr val="008000"/>
                  </a:solidFill>
                  <a:ln w="0">
                    <a:solidFill>
                      <a:srgbClr val="000000"/>
                    </a:solidFill>
                    <a:prstDash val="solid"/>
                    <a:round/>
                    <a:headEnd/>
                    <a:tailEnd/>
                  </a:ln>
                </p:spPr>
                <p:txBody>
                  <a:bodyPr/>
                  <a:lstStyle/>
                  <a:p>
                    <a:endParaRPr lang="es-ES"/>
                  </a:p>
                </p:txBody>
              </p:sp>
              <p:sp>
                <p:nvSpPr>
                  <p:cNvPr id="22187" name="Freeform 7851"/>
                  <p:cNvSpPr>
                    <a:spLocks noEditPoints="1"/>
                  </p:cNvSpPr>
                  <p:nvPr/>
                </p:nvSpPr>
                <p:spPr bwMode="auto">
                  <a:xfrm>
                    <a:off x="1228" y="1158"/>
                    <a:ext cx="53" cy="126"/>
                  </a:xfrm>
                  <a:custGeom>
                    <a:avLst/>
                    <a:gdLst/>
                    <a:ahLst/>
                    <a:cxnLst>
                      <a:cxn ang="0">
                        <a:pos x="0" y="1177"/>
                      </a:cxn>
                      <a:cxn ang="0">
                        <a:pos x="155" y="310"/>
                      </a:cxn>
                      <a:cxn ang="0">
                        <a:pos x="590" y="0"/>
                      </a:cxn>
                      <a:cxn ang="0">
                        <a:pos x="1030" y="304"/>
                      </a:cxn>
                      <a:cxn ang="0">
                        <a:pos x="1184" y="1159"/>
                      </a:cxn>
                      <a:cxn ang="0">
                        <a:pos x="1117" y="1811"/>
                      </a:cxn>
                      <a:cxn ang="0">
                        <a:pos x="922" y="2208"/>
                      </a:cxn>
                      <a:cxn ang="0">
                        <a:pos x="604" y="2351"/>
                      </a:cxn>
                      <a:cxn ang="0">
                        <a:pos x="284" y="2228"/>
                      </a:cxn>
                      <a:cxn ang="0">
                        <a:pos x="78" y="1841"/>
                      </a:cxn>
                      <a:cxn ang="0">
                        <a:pos x="0" y="1177"/>
                      </a:cxn>
                      <a:cxn ang="0">
                        <a:pos x="353" y="1180"/>
                      </a:cxn>
                      <a:cxn ang="0">
                        <a:pos x="417" y="1675"/>
                      </a:cxn>
                      <a:cxn ang="0">
                        <a:pos x="592" y="1825"/>
                      </a:cxn>
                      <a:cxn ang="0">
                        <a:pos x="768" y="1678"/>
                      </a:cxn>
                      <a:cxn ang="0">
                        <a:pos x="831" y="1149"/>
                      </a:cxn>
                      <a:cxn ang="0">
                        <a:pos x="766" y="679"/>
                      </a:cxn>
                      <a:cxn ang="0">
                        <a:pos x="589" y="532"/>
                      </a:cxn>
                      <a:cxn ang="0">
                        <a:pos x="417" y="682"/>
                      </a:cxn>
                      <a:cxn ang="0">
                        <a:pos x="353" y="1180"/>
                      </a:cxn>
                    </a:cxnLst>
                    <a:rect l="0" t="0" r="r" b="b"/>
                    <a:pathLst>
                      <a:path w="1184" h="2351">
                        <a:moveTo>
                          <a:pt x="0" y="1177"/>
                        </a:moveTo>
                        <a:cubicBezTo>
                          <a:pt x="0" y="806"/>
                          <a:pt x="54" y="518"/>
                          <a:pt x="155" y="310"/>
                        </a:cubicBezTo>
                        <a:cubicBezTo>
                          <a:pt x="258" y="103"/>
                          <a:pt x="404" y="0"/>
                          <a:pt x="590" y="0"/>
                        </a:cubicBezTo>
                        <a:cubicBezTo>
                          <a:pt x="780" y="0"/>
                          <a:pt x="929" y="100"/>
                          <a:pt x="1030" y="304"/>
                        </a:cubicBezTo>
                        <a:cubicBezTo>
                          <a:pt x="1131" y="508"/>
                          <a:pt x="1184" y="793"/>
                          <a:pt x="1184" y="1159"/>
                        </a:cubicBezTo>
                        <a:cubicBezTo>
                          <a:pt x="1184" y="1424"/>
                          <a:pt x="1161" y="1642"/>
                          <a:pt x="1117" y="1811"/>
                        </a:cubicBezTo>
                        <a:cubicBezTo>
                          <a:pt x="1073" y="1982"/>
                          <a:pt x="1006" y="2112"/>
                          <a:pt x="922" y="2208"/>
                        </a:cubicBezTo>
                        <a:cubicBezTo>
                          <a:pt x="838" y="2303"/>
                          <a:pt x="731" y="2351"/>
                          <a:pt x="604" y="2351"/>
                        </a:cubicBezTo>
                        <a:cubicBezTo>
                          <a:pt x="475" y="2351"/>
                          <a:pt x="367" y="2311"/>
                          <a:pt x="284" y="2228"/>
                        </a:cubicBezTo>
                        <a:cubicBezTo>
                          <a:pt x="200" y="2145"/>
                          <a:pt x="130" y="2018"/>
                          <a:pt x="78" y="1841"/>
                        </a:cubicBezTo>
                        <a:cubicBezTo>
                          <a:pt x="27" y="1664"/>
                          <a:pt x="0" y="1442"/>
                          <a:pt x="0" y="1177"/>
                        </a:cubicBezTo>
                        <a:close/>
                        <a:moveTo>
                          <a:pt x="353" y="1180"/>
                        </a:moveTo>
                        <a:cubicBezTo>
                          <a:pt x="353" y="1410"/>
                          <a:pt x="375" y="1574"/>
                          <a:pt x="417" y="1675"/>
                        </a:cubicBezTo>
                        <a:cubicBezTo>
                          <a:pt x="460" y="1776"/>
                          <a:pt x="518" y="1825"/>
                          <a:pt x="592" y="1825"/>
                        </a:cubicBezTo>
                        <a:cubicBezTo>
                          <a:pt x="668" y="1825"/>
                          <a:pt x="728" y="1776"/>
                          <a:pt x="768" y="1678"/>
                        </a:cubicBezTo>
                        <a:cubicBezTo>
                          <a:pt x="809" y="1580"/>
                          <a:pt x="831" y="1403"/>
                          <a:pt x="831" y="1149"/>
                        </a:cubicBezTo>
                        <a:cubicBezTo>
                          <a:pt x="831" y="935"/>
                          <a:pt x="808" y="779"/>
                          <a:pt x="766" y="679"/>
                        </a:cubicBezTo>
                        <a:cubicBezTo>
                          <a:pt x="723" y="581"/>
                          <a:pt x="663" y="532"/>
                          <a:pt x="589" y="532"/>
                        </a:cubicBezTo>
                        <a:cubicBezTo>
                          <a:pt x="518" y="532"/>
                          <a:pt x="460" y="581"/>
                          <a:pt x="417" y="682"/>
                        </a:cubicBezTo>
                        <a:cubicBezTo>
                          <a:pt x="375" y="783"/>
                          <a:pt x="353" y="949"/>
                          <a:pt x="353" y="1180"/>
                        </a:cubicBezTo>
                        <a:close/>
                      </a:path>
                    </a:pathLst>
                  </a:custGeom>
                  <a:solidFill>
                    <a:srgbClr val="008000"/>
                  </a:solidFill>
                  <a:ln w="0">
                    <a:solidFill>
                      <a:srgbClr val="000000"/>
                    </a:solidFill>
                    <a:prstDash val="solid"/>
                    <a:round/>
                    <a:headEnd/>
                    <a:tailEnd/>
                  </a:ln>
                </p:spPr>
                <p:txBody>
                  <a:bodyPr/>
                  <a:lstStyle/>
                  <a:p>
                    <a:endParaRPr lang="es-ES"/>
                  </a:p>
                </p:txBody>
              </p:sp>
              <p:sp>
                <p:nvSpPr>
                  <p:cNvPr id="22188" name="Freeform 7852"/>
                  <p:cNvSpPr>
                    <a:spLocks/>
                  </p:cNvSpPr>
                  <p:nvPr/>
                </p:nvSpPr>
                <p:spPr bwMode="auto">
                  <a:xfrm>
                    <a:off x="1299" y="1158"/>
                    <a:ext cx="50" cy="126"/>
                  </a:xfrm>
                  <a:custGeom>
                    <a:avLst/>
                    <a:gdLst/>
                    <a:ahLst/>
                    <a:cxnLst>
                      <a:cxn ang="0">
                        <a:pos x="803" y="1382"/>
                      </a:cxn>
                      <a:cxn ang="0">
                        <a:pos x="1112" y="1568"/>
                      </a:cxn>
                      <a:cxn ang="0">
                        <a:pos x="1014" y="2000"/>
                      </a:cxn>
                      <a:cxn ang="0">
                        <a:pos x="848" y="2262"/>
                      </a:cxn>
                      <a:cxn ang="0">
                        <a:pos x="594" y="2351"/>
                      </a:cxn>
                      <a:cxn ang="0">
                        <a:pos x="290" y="2244"/>
                      </a:cxn>
                      <a:cxn ang="0">
                        <a:pos x="86" y="1866"/>
                      </a:cxn>
                      <a:cxn ang="0">
                        <a:pos x="0" y="1171"/>
                      </a:cxn>
                      <a:cxn ang="0">
                        <a:pos x="151" y="303"/>
                      </a:cxn>
                      <a:cxn ang="0">
                        <a:pos x="578" y="0"/>
                      </a:cxn>
                      <a:cxn ang="0">
                        <a:pos x="918" y="174"/>
                      </a:cxn>
                      <a:cxn ang="0">
                        <a:pos x="1101" y="707"/>
                      </a:cxn>
                      <a:cxn ang="0">
                        <a:pos x="789" y="845"/>
                      </a:cxn>
                      <a:cxn ang="0">
                        <a:pos x="755" y="693"/>
                      </a:cxn>
                      <a:cxn ang="0">
                        <a:pos x="683" y="569"/>
                      </a:cxn>
                      <a:cxn ang="0">
                        <a:pos x="586" y="526"/>
                      </a:cxn>
                      <a:cxn ang="0">
                        <a:pos x="403" y="718"/>
                      </a:cxn>
                      <a:cxn ang="0">
                        <a:pos x="354" y="1166"/>
                      </a:cxn>
                      <a:cxn ang="0">
                        <a:pos x="412" y="1684"/>
                      </a:cxn>
                      <a:cxn ang="0">
                        <a:pos x="574" y="1824"/>
                      </a:cxn>
                      <a:cxn ang="0">
                        <a:pos x="728" y="1710"/>
                      </a:cxn>
                      <a:cxn ang="0">
                        <a:pos x="803" y="1382"/>
                      </a:cxn>
                    </a:cxnLst>
                    <a:rect l="0" t="0" r="r" b="b"/>
                    <a:pathLst>
                      <a:path w="1112" h="2351">
                        <a:moveTo>
                          <a:pt x="803" y="1382"/>
                        </a:moveTo>
                        <a:cubicBezTo>
                          <a:pt x="905" y="1445"/>
                          <a:pt x="1009" y="1505"/>
                          <a:pt x="1112" y="1568"/>
                        </a:cubicBezTo>
                        <a:cubicBezTo>
                          <a:pt x="1092" y="1740"/>
                          <a:pt x="1058" y="1884"/>
                          <a:pt x="1014" y="2000"/>
                        </a:cubicBezTo>
                        <a:cubicBezTo>
                          <a:pt x="970" y="2117"/>
                          <a:pt x="914" y="2203"/>
                          <a:pt x="848" y="2262"/>
                        </a:cubicBezTo>
                        <a:cubicBezTo>
                          <a:pt x="782" y="2322"/>
                          <a:pt x="697" y="2351"/>
                          <a:pt x="594" y="2351"/>
                        </a:cubicBezTo>
                        <a:cubicBezTo>
                          <a:pt x="470" y="2351"/>
                          <a:pt x="369" y="2316"/>
                          <a:pt x="290" y="2244"/>
                        </a:cubicBezTo>
                        <a:cubicBezTo>
                          <a:pt x="212" y="2172"/>
                          <a:pt x="142" y="2047"/>
                          <a:pt x="86" y="1866"/>
                        </a:cubicBezTo>
                        <a:cubicBezTo>
                          <a:pt x="30" y="1684"/>
                          <a:pt x="0" y="1453"/>
                          <a:pt x="0" y="1171"/>
                        </a:cubicBezTo>
                        <a:cubicBezTo>
                          <a:pt x="0" y="794"/>
                          <a:pt x="53" y="506"/>
                          <a:pt x="151" y="303"/>
                        </a:cubicBezTo>
                        <a:cubicBezTo>
                          <a:pt x="251" y="100"/>
                          <a:pt x="394" y="0"/>
                          <a:pt x="578" y="0"/>
                        </a:cubicBezTo>
                        <a:cubicBezTo>
                          <a:pt x="722" y="0"/>
                          <a:pt x="836" y="57"/>
                          <a:pt x="918" y="174"/>
                        </a:cubicBezTo>
                        <a:cubicBezTo>
                          <a:pt x="999" y="291"/>
                          <a:pt x="1062" y="467"/>
                          <a:pt x="1101" y="707"/>
                        </a:cubicBezTo>
                        <a:cubicBezTo>
                          <a:pt x="998" y="754"/>
                          <a:pt x="893" y="799"/>
                          <a:pt x="789" y="845"/>
                        </a:cubicBezTo>
                        <a:cubicBezTo>
                          <a:pt x="779" y="775"/>
                          <a:pt x="766" y="726"/>
                          <a:pt x="755" y="693"/>
                        </a:cubicBezTo>
                        <a:cubicBezTo>
                          <a:pt x="736" y="639"/>
                          <a:pt x="711" y="599"/>
                          <a:pt x="683" y="569"/>
                        </a:cubicBezTo>
                        <a:cubicBezTo>
                          <a:pt x="654" y="540"/>
                          <a:pt x="622" y="526"/>
                          <a:pt x="586" y="526"/>
                        </a:cubicBezTo>
                        <a:cubicBezTo>
                          <a:pt x="506" y="526"/>
                          <a:pt x="445" y="589"/>
                          <a:pt x="403" y="718"/>
                        </a:cubicBezTo>
                        <a:cubicBezTo>
                          <a:pt x="371" y="813"/>
                          <a:pt x="354" y="963"/>
                          <a:pt x="354" y="1166"/>
                        </a:cubicBezTo>
                        <a:cubicBezTo>
                          <a:pt x="354" y="1419"/>
                          <a:pt x="375" y="1591"/>
                          <a:pt x="412" y="1684"/>
                        </a:cubicBezTo>
                        <a:cubicBezTo>
                          <a:pt x="450" y="1777"/>
                          <a:pt x="505" y="1824"/>
                          <a:pt x="574" y="1824"/>
                        </a:cubicBezTo>
                        <a:cubicBezTo>
                          <a:pt x="642" y="1824"/>
                          <a:pt x="693" y="1787"/>
                          <a:pt x="728" y="1710"/>
                        </a:cubicBezTo>
                        <a:cubicBezTo>
                          <a:pt x="762" y="1634"/>
                          <a:pt x="787" y="1526"/>
                          <a:pt x="803" y="1382"/>
                        </a:cubicBezTo>
                      </a:path>
                    </a:pathLst>
                  </a:custGeom>
                  <a:solidFill>
                    <a:srgbClr val="008000"/>
                  </a:solidFill>
                  <a:ln w="0">
                    <a:solidFill>
                      <a:srgbClr val="000000"/>
                    </a:solidFill>
                    <a:prstDash val="solid"/>
                    <a:round/>
                    <a:headEnd/>
                    <a:tailEnd/>
                  </a:ln>
                </p:spPr>
                <p:txBody>
                  <a:bodyPr/>
                  <a:lstStyle/>
                  <a:p>
                    <a:endParaRPr lang="es-ES"/>
                  </a:p>
                </p:txBody>
              </p:sp>
              <p:sp>
                <p:nvSpPr>
                  <p:cNvPr id="22189" name="Freeform 7853"/>
                  <p:cNvSpPr>
                    <a:spLocks/>
                  </p:cNvSpPr>
                  <p:nvPr/>
                </p:nvSpPr>
                <p:spPr bwMode="auto">
                  <a:xfrm>
                    <a:off x="1368" y="1160"/>
                    <a:ext cx="43" cy="122"/>
                  </a:xfrm>
                  <a:custGeom>
                    <a:avLst/>
                    <a:gdLst/>
                    <a:ahLst/>
                    <a:cxnLst>
                      <a:cxn ang="0">
                        <a:pos x="0" y="0"/>
                      </a:cxn>
                      <a:cxn ang="0">
                        <a:pos x="946" y="0"/>
                      </a:cxn>
                      <a:cxn ang="0">
                        <a:pos x="946" y="485"/>
                      </a:cxn>
                      <a:cxn ang="0">
                        <a:pos x="354" y="485"/>
                      </a:cxn>
                      <a:cxn ang="0">
                        <a:pos x="354" y="846"/>
                      </a:cxn>
                      <a:cxn ang="0">
                        <a:pos x="903" y="846"/>
                      </a:cxn>
                      <a:cxn ang="0">
                        <a:pos x="903" y="1310"/>
                      </a:cxn>
                      <a:cxn ang="0">
                        <a:pos x="354" y="1310"/>
                      </a:cxn>
                      <a:cxn ang="0">
                        <a:pos x="354" y="1758"/>
                      </a:cxn>
                      <a:cxn ang="0">
                        <a:pos x="964" y="1758"/>
                      </a:cxn>
                      <a:cxn ang="0">
                        <a:pos x="964" y="2273"/>
                      </a:cxn>
                      <a:cxn ang="0">
                        <a:pos x="0" y="2273"/>
                      </a:cxn>
                      <a:cxn ang="0">
                        <a:pos x="0" y="0"/>
                      </a:cxn>
                    </a:cxnLst>
                    <a:rect l="0" t="0" r="r" b="b"/>
                    <a:pathLst>
                      <a:path w="964" h="2273">
                        <a:moveTo>
                          <a:pt x="0" y="0"/>
                        </a:moveTo>
                        <a:cubicBezTo>
                          <a:pt x="315" y="0"/>
                          <a:pt x="631" y="0"/>
                          <a:pt x="946" y="0"/>
                        </a:cubicBezTo>
                        <a:cubicBezTo>
                          <a:pt x="946" y="162"/>
                          <a:pt x="946" y="324"/>
                          <a:pt x="946" y="485"/>
                        </a:cubicBezTo>
                        <a:cubicBezTo>
                          <a:pt x="749" y="485"/>
                          <a:pt x="551" y="485"/>
                          <a:pt x="354" y="485"/>
                        </a:cubicBezTo>
                        <a:cubicBezTo>
                          <a:pt x="354" y="606"/>
                          <a:pt x="354" y="726"/>
                          <a:pt x="354" y="846"/>
                        </a:cubicBezTo>
                        <a:cubicBezTo>
                          <a:pt x="537" y="846"/>
                          <a:pt x="720" y="846"/>
                          <a:pt x="903" y="846"/>
                        </a:cubicBezTo>
                        <a:cubicBezTo>
                          <a:pt x="903" y="1001"/>
                          <a:pt x="903" y="1155"/>
                          <a:pt x="903" y="1310"/>
                        </a:cubicBezTo>
                        <a:cubicBezTo>
                          <a:pt x="720" y="1310"/>
                          <a:pt x="537" y="1310"/>
                          <a:pt x="354" y="1310"/>
                        </a:cubicBezTo>
                        <a:cubicBezTo>
                          <a:pt x="354" y="1460"/>
                          <a:pt x="354" y="1609"/>
                          <a:pt x="354" y="1758"/>
                        </a:cubicBezTo>
                        <a:cubicBezTo>
                          <a:pt x="557" y="1758"/>
                          <a:pt x="760" y="1758"/>
                          <a:pt x="964" y="1758"/>
                        </a:cubicBezTo>
                        <a:cubicBezTo>
                          <a:pt x="964" y="1930"/>
                          <a:pt x="964" y="2102"/>
                          <a:pt x="964" y="2273"/>
                        </a:cubicBezTo>
                        <a:cubicBezTo>
                          <a:pt x="642" y="2273"/>
                          <a:pt x="321" y="2273"/>
                          <a:pt x="0" y="2273"/>
                        </a:cubicBezTo>
                        <a:cubicBezTo>
                          <a:pt x="0" y="1515"/>
                          <a:pt x="0" y="758"/>
                          <a:pt x="0" y="0"/>
                        </a:cubicBezTo>
                      </a:path>
                    </a:pathLst>
                  </a:custGeom>
                  <a:solidFill>
                    <a:srgbClr val="008000"/>
                  </a:solidFill>
                  <a:ln w="0">
                    <a:solidFill>
                      <a:srgbClr val="000000"/>
                    </a:solidFill>
                    <a:prstDash val="solid"/>
                    <a:round/>
                    <a:headEnd/>
                    <a:tailEnd/>
                  </a:ln>
                </p:spPr>
                <p:txBody>
                  <a:bodyPr/>
                  <a:lstStyle/>
                  <a:p>
                    <a:endParaRPr lang="es-ES"/>
                  </a:p>
                </p:txBody>
              </p:sp>
              <p:sp>
                <p:nvSpPr>
                  <p:cNvPr id="22190" name="Freeform 7854"/>
                  <p:cNvSpPr>
                    <a:spLocks/>
                  </p:cNvSpPr>
                  <p:nvPr/>
                </p:nvSpPr>
                <p:spPr bwMode="auto">
                  <a:xfrm>
                    <a:off x="1427" y="1158"/>
                    <a:ext cx="46" cy="126"/>
                  </a:xfrm>
                  <a:custGeom>
                    <a:avLst/>
                    <a:gdLst/>
                    <a:ahLst/>
                    <a:cxnLst>
                      <a:cxn ang="0">
                        <a:pos x="0" y="1560"/>
                      </a:cxn>
                      <a:cxn ang="0">
                        <a:pos x="336" y="1518"/>
                      </a:cxn>
                      <a:cxn ang="0">
                        <a:pos x="380" y="1766"/>
                      </a:cxn>
                      <a:cxn ang="0">
                        <a:pos x="536" y="1904"/>
                      </a:cxn>
                      <a:cxn ang="0">
                        <a:pos x="653" y="1833"/>
                      </a:cxn>
                      <a:cxn ang="0">
                        <a:pos x="694" y="1670"/>
                      </a:cxn>
                      <a:cxn ang="0">
                        <a:pos x="655" y="1512"/>
                      </a:cxn>
                      <a:cxn ang="0">
                        <a:pos x="474" y="1380"/>
                      </a:cxn>
                      <a:cxn ang="0">
                        <a:pos x="143" y="1104"/>
                      </a:cxn>
                      <a:cxn ang="0">
                        <a:pos x="43" y="665"/>
                      </a:cxn>
                      <a:cxn ang="0">
                        <a:pos x="94" y="334"/>
                      </a:cxn>
                      <a:cxn ang="0">
                        <a:pos x="248" y="89"/>
                      </a:cxn>
                      <a:cxn ang="0">
                        <a:pos x="529" y="0"/>
                      </a:cxn>
                      <a:cxn ang="0">
                        <a:pos x="863" y="161"/>
                      </a:cxn>
                      <a:cxn ang="0">
                        <a:pos x="999" y="678"/>
                      </a:cxn>
                      <a:cxn ang="0">
                        <a:pos x="667" y="717"/>
                      </a:cxn>
                      <a:cxn ang="0">
                        <a:pos x="611" y="493"/>
                      </a:cxn>
                      <a:cxn ang="0">
                        <a:pos x="494" y="423"/>
                      </a:cxn>
                      <a:cxn ang="0">
                        <a:pos x="401" y="475"/>
                      </a:cxn>
                      <a:cxn ang="0">
                        <a:pos x="370" y="602"/>
                      </a:cxn>
                      <a:cxn ang="0">
                        <a:pos x="395" y="699"/>
                      </a:cxn>
                      <a:cxn ang="0">
                        <a:pos x="514" y="783"/>
                      </a:cxn>
                      <a:cxn ang="0">
                        <a:pos x="846" y="983"/>
                      </a:cxn>
                      <a:cxn ang="0">
                        <a:pos x="992" y="1236"/>
                      </a:cxn>
                      <a:cxn ang="0">
                        <a:pos x="1037" y="1572"/>
                      </a:cxn>
                      <a:cxn ang="0">
                        <a:pos x="976" y="1976"/>
                      </a:cxn>
                      <a:cxn ang="0">
                        <a:pos x="806" y="2254"/>
                      </a:cxn>
                      <a:cxn ang="0">
                        <a:pos x="531" y="2351"/>
                      </a:cxn>
                      <a:cxn ang="0">
                        <a:pos x="127" y="2128"/>
                      </a:cxn>
                      <a:cxn ang="0">
                        <a:pos x="0" y="1560"/>
                      </a:cxn>
                    </a:cxnLst>
                    <a:rect l="0" t="0" r="r" b="b"/>
                    <a:pathLst>
                      <a:path w="1037" h="2351">
                        <a:moveTo>
                          <a:pt x="0" y="1560"/>
                        </a:moveTo>
                        <a:cubicBezTo>
                          <a:pt x="112" y="1546"/>
                          <a:pt x="224" y="1532"/>
                          <a:pt x="336" y="1518"/>
                        </a:cubicBezTo>
                        <a:cubicBezTo>
                          <a:pt x="343" y="1626"/>
                          <a:pt x="358" y="1708"/>
                          <a:pt x="380" y="1766"/>
                        </a:cubicBezTo>
                        <a:cubicBezTo>
                          <a:pt x="416" y="1858"/>
                          <a:pt x="469" y="1904"/>
                          <a:pt x="536" y="1904"/>
                        </a:cubicBezTo>
                        <a:cubicBezTo>
                          <a:pt x="587" y="1904"/>
                          <a:pt x="627" y="1881"/>
                          <a:pt x="653" y="1833"/>
                        </a:cubicBezTo>
                        <a:cubicBezTo>
                          <a:pt x="680" y="1786"/>
                          <a:pt x="694" y="1732"/>
                          <a:pt x="694" y="1670"/>
                        </a:cubicBezTo>
                        <a:cubicBezTo>
                          <a:pt x="694" y="1611"/>
                          <a:pt x="680" y="1559"/>
                          <a:pt x="655" y="1512"/>
                        </a:cubicBezTo>
                        <a:cubicBezTo>
                          <a:pt x="630" y="1465"/>
                          <a:pt x="568" y="1423"/>
                          <a:pt x="474" y="1380"/>
                        </a:cubicBezTo>
                        <a:cubicBezTo>
                          <a:pt x="320" y="1309"/>
                          <a:pt x="208" y="1219"/>
                          <a:pt x="143" y="1104"/>
                        </a:cubicBezTo>
                        <a:cubicBezTo>
                          <a:pt x="77" y="989"/>
                          <a:pt x="43" y="844"/>
                          <a:pt x="43" y="665"/>
                        </a:cubicBezTo>
                        <a:cubicBezTo>
                          <a:pt x="43" y="549"/>
                          <a:pt x="61" y="438"/>
                          <a:pt x="94" y="334"/>
                        </a:cubicBezTo>
                        <a:cubicBezTo>
                          <a:pt x="127" y="230"/>
                          <a:pt x="180" y="150"/>
                          <a:pt x="248" y="89"/>
                        </a:cubicBezTo>
                        <a:cubicBezTo>
                          <a:pt x="315" y="29"/>
                          <a:pt x="409" y="0"/>
                          <a:pt x="529" y="0"/>
                        </a:cubicBezTo>
                        <a:cubicBezTo>
                          <a:pt x="674" y="0"/>
                          <a:pt x="787" y="54"/>
                          <a:pt x="863" y="161"/>
                        </a:cubicBezTo>
                        <a:cubicBezTo>
                          <a:pt x="939" y="271"/>
                          <a:pt x="985" y="442"/>
                          <a:pt x="999" y="678"/>
                        </a:cubicBezTo>
                        <a:cubicBezTo>
                          <a:pt x="889" y="691"/>
                          <a:pt x="778" y="703"/>
                          <a:pt x="667" y="717"/>
                        </a:cubicBezTo>
                        <a:cubicBezTo>
                          <a:pt x="658" y="614"/>
                          <a:pt x="639" y="540"/>
                          <a:pt x="611" y="493"/>
                        </a:cubicBezTo>
                        <a:cubicBezTo>
                          <a:pt x="583" y="446"/>
                          <a:pt x="544" y="423"/>
                          <a:pt x="494" y="423"/>
                        </a:cubicBezTo>
                        <a:cubicBezTo>
                          <a:pt x="452" y="423"/>
                          <a:pt x="421" y="440"/>
                          <a:pt x="401" y="475"/>
                        </a:cubicBezTo>
                        <a:cubicBezTo>
                          <a:pt x="380" y="511"/>
                          <a:pt x="370" y="552"/>
                          <a:pt x="370" y="602"/>
                        </a:cubicBezTo>
                        <a:cubicBezTo>
                          <a:pt x="370" y="638"/>
                          <a:pt x="378" y="670"/>
                          <a:pt x="395" y="699"/>
                        </a:cubicBezTo>
                        <a:cubicBezTo>
                          <a:pt x="412" y="729"/>
                          <a:pt x="452" y="756"/>
                          <a:pt x="514" y="783"/>
                        </a:cubicBezTo>
                        <a:cubicBezTo>
                          <a:pt x="668" y="851"/>
                          <a:pt x="780" y="916"/>
                          <a:pt x="846" y="983"/>
                        </a:cubicBezTo>
                        <a:cubicBezTo>
                          <a:pt x="912" y="1052"/>
                          <a:pt x="962" y="1135"/>
                          <a:pt x="992" y="1236"/>
                        </a:cubicBezTo>
                        <a:cubicBezTo>
                          <a:pt x="1022" y="1337"/>
                          <a:pt x="1037" y="1448"/>
                          <a:pt x="1037" y="1572"/>
                        </a:cubicBezTo>
                        <a:cubicBezTo>
                          <a:pt x="1037" y="1718"/>
                          <a:pt x="1016" y="1853"/>
                          <a:pt x="976" y="1976"/>
                        </a:cubicBezTo>
                        <a:cubicBezTo>
                          <a:pt x="936" y="2098"/>
                          <a:pt x="878" y="2190"/>
                          <a:pt x="806" y="2254"/>
                        </a:cubicBezTo>
                        <a:cubicBezTo>
                          <a:pt x="734" y="2319"/>
                          <a:pt x="642" y="2351"/>
                          <a:pt x="531" y="2351"/>
                        </a:cubicBezTo>
                        <a:cubicBezTo>
                          <a:pt x="337" y="2351"/>
                          <a:pt x="200" y="2277"/>
                          <a:pt x="127" y="2128"/>
                        </a:cubicBezTo>
                        <a:cubicBezTo>
                          <a:pt x="53" y="1978"/>
                          <a:pt x="10" y="1790"/>
                          <a:pt x="0" y="1560"/>
                        </a:cubicBezTo>
                      </a:path>
                    </a:pathLst>
                  </a:custGeom>
                  <a:solidFill>
                    <a:srgbClr val="008000"/>
                  </a:solidFill>
                  <a:ln w="0">
                    <a:solidFill>
                      <a:srgbClr val="000000"/>
                    </a:solidFill>
                    <a:prstDash val="solid"/>
                    <a:round/>
                    <a:headEnd/>
                    <a:tailEnd/>
                  </a:ln>
                </p:spPr>
                <p:txBody>
                  <a:bodyPr/>
                  <a:lstStyle/>
                  <a:p>
                    <a:endParaRPr lang="es-ES"/>
                  </a:p>
                </p:txBody>
              </p:sp>
              <p:sp>
                <p:nvSpPr>
                  <p:cNvPr id="22191" name="Freeform 7855"/>
                  <p:cNvSpPr>
                    <a:spLocks noEditPoints="1"/>
                  </p:cNvSpPr>
                  <p:nvPr/>
                </p:nvSpPr>
                <p:spPr bwMode="auto">
                  <a:xfrm>
                    <a:off x="1490" y="1158"/>
                    <a:ext cx="53" cy="126"/>
                  </a:xfrm>
                  <a:custGeom>
                    <a:avLst/>
                    <a:gdLst/>
                    <a:ahLst/>
                    <a:cxnLst>
                      <a:cxn ang="0">
                        <a:pos x="0" y="1177"/>
                      </a:cxn>
                      <a:cxn ang="0">
                        <a:pos x="156" y="310"/>
                      </a:cxn>
                      <a:cxn ang="0">
                        <a:pos x="590" y="0"/>
                      </a:cxn>
                      <a:cxn ang="0">
                        <a:pos x="1030" y="304"/>
                      </a:cxn>
                      <a:cxn ang="0">
                        <a:pos x="1185" y="1159"/>
                      </a:cxn>
                      <a:cxn ang="0">
                        <a:pos x="1118" y="1811"/>
                      </a:cxn>
                      <a:cxn ang="0">
                        <a:pos x="923" y="2208"/>
                      </a:cxn>
                      <a:cxn ang="0">
                        <a:pos x="605" y="2351"/>
                      </a:cxn>
                      <a:cxn ang="0">
                        <a:pos x="285" y="2228"/>
                      </a:cxn>
                      <a:cxn ang="0">
                        <a:pos x="79" y="1841"/>
                      </a:cxn>
                      <a:cxn ang="0">
                        <a:pos x="0" y="1177"/>
                      </a:cxn>
                      <a:cxn ang="0">
                        <a:pos x="353" y="1180"/>
                      </a:cxn>
                      <a:cxn ang="0">
                        <a:pos x="418" y="1675"/>
                      </a:cxn>
                      <a:cxn ang="0">
                        <a:pos x="593" y="1825"/>
                      </a:cxn>
                      <a:cxn ang="0">
                        <a:pos x="769" y="1678"/>
                      </a:cxn>
                      <a:cxn ang="0">
                        <a:pos x="832" y="1149"/>
                      </a:cxn>
                      <a:cxn ang="0">
                        <a:pos x="767" y="679"/>
                      </a:cxn>
                      <a:cxn ang="0">
                        <a:pos x="590" y="532"/>
                      </a:cxn>
                      <a:cxn ang="0">
                        <a:pos x="418" y="682"/>
                      </a:cxn>
                      <a:cxn ang="0">
                        <a:pos x="353" y="1180"/>
                      </a:cxn>
                    </a:cxnLst>
                    <a:rect l="0" t="0" r="r" b="b"/>
                    <a:pathLst>
                      <a:path w="1185" h="2351">
                        <a:moveTo>
                          <a:pt x="0" y="1177"/>
                        </a:moveTo>
                        <a:cubicBezTo>
                          <a:pt x="0" y="806"/>
                          <a:pt x="54" y="518"/>
                          <a:pt x="156" y="310"/>
                        </a:cubicBezTo>
                        <a:cubicBezTo>
                          <a:pt x="258" y="103"/>
                          <a:pt x="405" y="0"/>
                          <a:pt x="590" y="0"/>
                        </a:cubicBezTo>
                        <a:cubicBezTo>
                          <a:pt x="781" y="0"/>
                          <a:pt x="929" y="100"/>
                          <a:pt x="1030" y="304"/>
                        </a:cubicBezTo>
                        <a:cubicBezTo>
                          <a:pt x="1132" y="508"/>
                          <a:pt x="1185" y="793"/>
                          <a:pt x="1185" y="1159"/>
                        </a:cubicBezTo>
                        <a:cubicBezTo>
                          <a:pt x="1185" y="1424"/>
                          <a:pt x="1161" y="1642"/>
                          <a:pt x="1118" y="1811"/>
                        </a:cubicBezTo>
                        <a:cubicBezTo>
                          <a:pt x="1073" y="1982"/>
                          <a:pt x="1007" y="2112"/>
                          <a:pt x="923" y="2208"/>
                        </a:cubicBezTo>
                        <a:cubicBezTo>
                          <a:pt x="839" y="2303"/>
                          <a:pt x="731" y="2351"/>
                          <a:pt x="605" y="2351"/>
                        </a:cubicBezTo>
                        <a:cubicBezTo>
                          <a:pt x="476" y="2351"/>
                          <a:pt x="368" y="2311"/>
                          <a:pt x="285" y="2228"/>
                        </a:cubicBezTo>
                        <a:cubicBezTo>
                          <a:pt x="201" y="2145"/>
                          <a:pt x="130" y="2018"/>
                          <a:pt x="79" y="1841"/>
                        </a:cubicBezTo>
                        <a:cubicBezTo>
                          <a:pt x="27" y="1664"/>
                          <a:pt x="0" y="1442"/>
                          <a:pt x="0" y="1177"/>
                        </a:cubicBezTo>
                        <a:close/>
                        <a:moveTo>
                          <a:pt x="353" y="1180"/>
                        </a:moveTo>
                        <a:cubicBezTo>
                          <a:pt x="353" y="1410"/>
                          <a:pt x="376" y="1574"/>
                          <a:pt x="418" y="1675"/>
                        </a:cubicBezTo>
                        <a:cubicBezTo>
                          <a:pt x="460" y="1776"/>
                          <a:pt x="519" y="1825"/>
                          <a:pt x="593" y="1825"/>
                        </a:cubicBezTo>
                        <a:cubicBezTo>
                          <a:pt x="668" y="1825"/>
                          <a:pt x="728" y="1776"/>
                          <a:pt x="769" y="1678"/>
                        </a:cubicBezTo>
                        <a:cubicBezTo>
                          <a:pt x="810" y="1580"/>
                          <a:pt x="832" y="1403"/>
                          <a:pt x="832" y="1149"/>
                        </a:cubicBezTo>
                        <a:cubicBezTo>
                          <a:pt x="832" y="935"/>
                          <a:pt x="809" y="779"/>
                          <a:pt x="767" y="679"/>
                        </a:cubicBezTo>
                        <a:cubicBezTo>
                          <a:pt x="724" y="581"/>
                          <a:pt x="664" y="532"/>
                          <a:pt x="590" y="532"/>
                        </a:cubicBezTo>
                        <a:cubicBezTo>
                          <a:pt x="519" y="532"/>
                          <a:pt x="460" y="581"/>
                          <a:pt x="418" y="682"/>
                        </a:cubicBezTo>
                        <a:cubicBezTo>
                          <a:pt x="376" y="783"/>
                          <a:pt x="353" y="949"/>
                          <a:pt x="353" y="1180"/>
                        </a:cubicBezTo>
                        <a:close/>
                      </a:path>
                    </a:pathLst>
                  </a:custGeom>
                  <a:solidFill>
                    <a:srgbClr val="008000"/>
                  </a:solidFill>
                  <a:ln w="0">
                    <a:solidFill>
                      <a:srgbClr val="000000"/>
                    </a:solidFill>
                    <a:prstDash val="solid"/>
                    <a:round/>
                    <a:headEnd/>
                    <a:tailEnd/>
                  </a:ln>
                </p:spPr>
                <p:txBody>
                  <a:bodyPr/>
                  <a:lstStyle/>
                  <a:p>
                    <a:endParaRPr lang="es-ES"/>
                  </a:p>
                </p:txBody>
              </p:sp>
              <p:sp>
                <p:nvSpPr>
                  <p:cNvPr id="22192" name="Freeform 7856"/>
                  <p:cNvSpPr>
                    <a:spLocks/>
                  </p:cNvSpPr>
                  <p:nvPr/>
                </p:nvSpPr>
                <p:spPr bwMode="auto">
                  <a:xfrm>
                    <a:off x="1560" y="1158"/>
                    <a:ext cx="47" cy="126"/>
                  </a:xfrm>
                  <a:custGeom>
                    <a:avLst/>
                    <a:gdLst/>
                    <a:ahLst/>
                    <a:cxnLst>
                      <a:cxn ang="0">
                        <a:pos x="0" y="1560"/>
                      </a:cxn>
                      <a:cxn ang="0">
                        <a:pos x="336" y="1518"/>
                      </a:cxn>
                      <a:cxn ang="0">
                        <a:pos x="380" y="1766"/>
                      </a:cxn>
                      <a:cxn ang="0">
                        <a:pos x="536" y="1904"/>
                      </a:cxn>
                      <a:cxn ang="0">
                        <a:pos x="653" y="1833"/>
                      </a:cxn>
                      <a:cxn ang="0">
                        <a:pos x="694" y="1670"/>
                      </a:cxn>
                      <a:cxn ang="0">
                        <a:pos x="654" y="1512"/>
                      </a:cxn>
                      <a:cxn ang="0">
                        <a:pos x="474" y="1380"/>
                      </a:cxn>
                      <a:cxn ang="0">
                        <a:pos x="142" y="1104"/>
                      </a:cxn>
                      <a:cxn ang="0">
                        <a:pos x="42" y="665"/>
                      </a:cxn>
                      <a:cxn ang="0">
                        <a:pos x="94" y="334"/>
                      </a:cxn>
                      <a:cxn ang="0">
                        <a:pos x="247" y="89"/>
                      </a:cxn>
                      <a:cxn ang="0">
                        <a:pos x="528" y="0"/>
                      </a:cxn>
                      <a:cxn ang="0">
                        <a:pos x="863" y="161"/>
                      </a:cxn>
                      <a:cxn ang="0">
                        <a:pos x="999" y="678"/>
                      </a:cxn>
                      <a:cxn ang="0">
                        <a:pos x="667" y="717"/>
                      </a:cxn>
                      <a:cxn ang="0">
                        <a:pos x="611" y="493"/>
                      </a:cxn>
                      <a:cxn ang="0">
                        <a:pos x="493" y="423"/>
                      </a:cxn>
                      <a:cxn ang="0">
                        <a:pos x="400" y="475"/>
                      </a:cxn>
                      <a:cxn ang="0">
                        <a:pos x="369" y="602"/>
                      </a:cxn>
                      <a:cxn ang="0">
                        <a:pos x="395" y="699"/>
                      </a:cxn>
                      <a:cxn ang="0">
                        <a:pos x="513" y="783"/>
                      </a:cxn>
                      <a:cxn ang="0">
                        <a:pos x="846" y="983"/>
                      </a:cxn>
                      <a:cxn ang="0">
                        <a:pos x="992" y="1236"/>
                      </a:cxn>
                      <a:cxn ang="0">
                        <a:pos x="1037" y="1572"/>
                      </a:cxn>
                      <a:cxn ang="0">
                        <a:pos x="976" y="1976"/>
                      </a:cxn>
                      <a:cxn ang="0">
                        <a:pos x="806" y="2254"/>
                      </a:cxn>
                      <a:cxn ang="0">
                        <a:pos x="531" y="2351"/>
                      </a:cxn>
                      <a:cxn ang="0">
                        <a:pos x="127" y="2128"/>
                      </a:cxn>
                      <a:cxn ang="0">
                        <a:pos x="0" y="1560"/>
                      </a:cxn>
                    </a:cxnLst>
                    <a:rect l="0" t="0" r="r" b="b"/>
                    <a:pathLst>
                      <a:path w="1037" h="2351">
                        <a:moveTo>
                          <a:pt x="0" y="1560"/>
                        </a:moveTo>
                        <a:cubicBezTo>
                          <a:pt x="111" y="1546"/>
                          <a:pt x="224" y="1532"/>
                          <a:pt x="336" y="1518"/>
                        </a:cubicBezTo>
                        <a:cubicBezTo>
                          <a:pt x="342" y="1626"/>
                          <a:pt x="358" y="1708"/>
                          <a:pt x="380" y="1766"/>
                        </a:cubicBezTo>
                        <a:cubicBezTo>
                          <a:pt x="416" y="1858"/>
                          <a:pt x="468" y="1904"/>
                          <a:pt x="536" y="1904"/>
                        </a:cubicBezTo>
                        <a:cubicBezTo>
                          <a:pt x="587" y="1904"/>
                          <a:pt x="626" y="1881"/>
                          <a:pt x="653" y="1833"/>
                        </a:cubicBezTo>
                        <a:cubicBezTo>
                          <a:pt x="680" y="1786"/>
                          <a:pt x="694" y="1732"/>
                          <a:pt x="694" y="1670"/>
                        </a:cubicBezTo>
                        <a:cubicBezTo>
                          <a:pt x="694" y="1611"/>
                          <a:pt x="680" y="1559"/>
                          <a:pt x="654" y="1512"/>
                        </a:cubicBezTo>
                        <a:cubicBezTo>
                          <a:pt x="629" y="1465"/>
                          <a:pt x="568" y="1423"/>
                          <a:pt x="474" y="1380"/>
                        </a:cubicBezTo>
                        <a:cubicBezTo>
                          <a:pt x="319" y="1309"/>
                          <a:pt x="208" y="1219"/>
                          <a:pt x="142" y="1104"/>
                        </a:cubicBezTo>
                        <a:cubicBezTo>
                          <a:pt x="77" y="989"/>
                          <a:pt x="42" y="844"/>
                          <a:pt x="42" y="665"/>
                        </a:cubicBezTo>
                        <a:cubicBezTo>
                          <a:pt x="42" y="549"/>
                          <a:pt x="60" y="438"/>
                          <a:pt x="94" y="334"/>
                        </a:cubicBezTo>
                        <a:cubicBezTo>
                          <a:pt x="127" y="230"/>
                          <a:pt x="180" y="150"/>
                          <a:pt x="247" y="89"/>
                        </a:cubicBezTo>
                        <a:cubicBezTo>
                          <a:pt x="315" y="29"/>
                          <a:pt x="409" y="0"/>
                          <a:pt x="528" y="0"/>
                        </a:cubicBezTo>
                        <a:cubicBezTo>
                          <a:pt x="674" y="0"/>
                          <a:pt x="787" y="54"/>
                          <a:pt x="863" y="161"/>
                        </a:cubicBezTo>
                        <a:cubicBezTo>
                          <a:pt x="938" y="271"/>
                          <a:pt x="985" y="442"/>
                          <a:pt x="999" y="678"/>
                        </a:cubicBezTo>
                        <a:cubicBezTo>
                          <a:pt x="888" y="691"/>
                          <a:pt x="777" y="703"/>
                          <a:pt x="667" y="717"/>
                        </a:cubicBezTo>
                        <a:cubicBezTo>
                          <a:pt x="658" y="614"/>
                          <a:pt x="638" y="540"/>
                          <a:pt x="611" y="493"/>
                        </a:cubicBezTo>
                        <a:cubicBezTo>
                          <a:pt x="582" y="446"/>
                          <a:pt x="543" y="423"/>
                          <a:pt x="493" y="423"/>
                        </a:cubicBezTo>
                        <a:cubicBezTo>
                          <a:pt x="452" y="423"/>
                          <a:pt x="421" y="440"/>
                          <a:pt x="400" y="475"/>
                        </a:cubicBezTo>
                        <a:cubicBezTo>
                          <a:pt x="380" y="511"/>
                          <a:pt x="369" y="552"/>
                          <a:pt x="369" y="602"/>
                        </a:cubicBezTo>
                        <a:cubicBezTo>
                          <a:pt x="369" y="638"/>
                          <a:pt x="378" y="670"/>
                          <a:pt x="395" y="699"/>
                        </a:cubicBezTo>
                        <a:cubicBezTo>
                          <a:pt x="411" y="729"/>
                          <a:pt x="451" y="756"/>
                          <a:pt x="513" y="783"/>
                        </a:cubicBezTo>
                        <a:cubicBezTo>
                          <a:pt x="667" y="851"/>
                          <a:pt x="779" y="916"/>
                          <a:pt x="846" y="983"/>
                        </a:cubicBezTo>
                        <a:cubicBezTo>
                          <a:pt x="911" y="1052"/>
                          <a:pt x="962" y="1135"/>
                          <a:pt x="992" y="1236"/>
                        </a:cubicBezTo>
                        <a:cubicBezTo>
                          <a:pt x="1021" y="1337"/>
                          <a:pt x="1037" y="1448"/>
                          <a:pt x="1037" y="1572"/>
                        </a:cubicBezTo>
                        <a:cubicBezTo>
                          <a:pt x="1037" y="1718"/>
                          <a:pt x="1016" y="1853"/>
                          <a:pt x="976" y="1976"/>
                        </a:cubicBezTo>
                        <a:cubicBezTo>
                          <a:pt x="936" y="2098"/>
                          <a:pt x="878" y="2190"/>
                          <a:pt x="806" y="2254"/>
                        </a:cubicBezTo>
                        <a:cubicBezTo>
                          <a:pt x="734" y="2319"/>
                          <a:pt x="642" y="2351"/>
                          <a:pt x="531" y="2351"/>
                        </a:cubicBezTo>
                        <a:cubicBezTo>
                          <a:pt x="336" y="2351"/>
                          <a:pt x="200" y="2277"/>
                          <a:pt x="127" y="2128"/>
                        </a:cubicBezTo>
                        <a:cubicBezTo>
                          <a:pt x="53" y="1978"/>
                          <a:pt x="10" y="1790"/>
                          <a:pt x="0" y="1560"/>
                        </a:cubicBezTo>
                      </a:path>
                    </a:pathLst>
                  </a:custGeom>
                  <a:solidFill>
                    <a:srgbClr val="008000"/>
                  </a:solidFill>
                  <a:ln w="0">
                    <a:solidFill>
                      <a:srgbClr val="000000"/>
                    </a:solidFill>
                    <a:prstDash val="solid"/>
                    <a:round/>
                    <a:headEnd/>
                    <a:tailEnd/>
                  </a:ln>
                </p:spPr>
                <p:txBody>
                  <a:bodyPr/>
                  <a:lstStyle/>
                  <a:p>
                    <a:endParaRPr lang="es-ES"/>
                  </a:p>
                </p:txBody>
              </p:sp>
              <p:sp>
                <p:nvSpPr>
                  <p:cNvPr id="22193" name="Freeform 7857"/>
                  <p:cNvSpPr>
                    <a:spLocks/>
                  </p:cNvSpPr>
                  <p:nvPr/>
                </p:nvSpPr>
                <p:spPr bwMode="auto">
                  <a:xfrm>
                    <a:off x="1652" y="1158"/>
                    <a:ext cx="52" cy="126"/>
                  </a:xfrm>
                  <a:custGeom>
                    <a:avLst/>
                    <a:gdLst/>
                    <a:ahLst/>
                    <a:cxnLst>
                      <a:cxn ang="0">
                        <a:pos x="618" y="1489"/>
                      </a:cxn>
                      <a:cxn ang="0">
                        <a:pos x="618" y="1016"/>
                      </a:cxn>
                      <a:cxn ang="0">
                        <a:pos x="1164" y="1016"/>
                      </a:cxn>
                      <a:cxn ang="0">
                        <a:pos x="1164" y="1985"/>
                      </a:cxn>
                      <a:cxn ang="0">
                        <a:pos x="887" y="2273"/>
                      </a:cxn>
                      <a:cxn ang="0">
                        <a:pos x="601" y="2351"/>
                      </a:cxn>
                      <a:cxn ang="0">
                        <a:pos x="270" y="2213"/>
                      </a:cxn>
                      <a:cxn ang="0">
                        <a:pos x="71" y="1802"/>
                      </a:cxn>
                      <a:cxn ang="0">
                        <a:pos x="0" y="1175"/>
                      </a:cxn>
                      <a:cxn ang="0">
                        <a:pos x="77" y="528"/>
                      </a:cxn>
                      <a:cxn ang="0">
                        <a:pos x="303" y="111"/>
                      </a:cxn>
                      <a:cxn ang="0">
                        <a:pos x="616" y="0"/>
                      </a:cxn>
                      <a:cxn ang="0">
                        <a:pos x="900" y="69"/>
                      </a:cxn>
                      <a:cxn ang="0">
                        <a:pos x="1056" y="279"/>
                      </a:cxn>
                      <a:cxn ang="0">
                        <a:pos x="1148" y="644"/>
                      </a:cxn>
                      <a:cxn ang="0">
                        <a:pos x="808" y="764"/>
                      </a:cxn>
                      <a:cxn ang="0">
                        <a:pos x="737" y="568"/>
                      </a:cxn>
                      <a:cxn ang="0">
                        <a:pos x="608" y="499"/>
                      </a:cxn>
                      <a:cxn ang="0">
                        <a:pos x="423" y="659"/>
                      </a:cxn>
                      <a:cxn ang="0">
                        <a:pos x="354" y="1168"/>
                      </a:cxn>
                      <a:cxn ang="0">
                        <a:pos x="424" y="1695"/>
                      </a:cxn>
                      <a:cxn ang="0">
                        <a:pos x="618" y="1853"/>
                      </a:cxn>
                      <a:cxn ang="0">
                        <a:pos x="732" y="1819"/>
                      </a:cxn>
                      <a:cxn ang="0">
                        <a:pos x="855" y="1702"/>
                      </a:cxn>
                      <a:cxn ang="0">
                        <a:pos x="855" y="1489"/>
                      </a:cxn>
                      <a:cxn ang="0">
                        <a:pos x="618" y="1489"/>
                      </a:cxn>
                    </a:cxnLst>
                    <a:rect l="0" t="0" r="r" b="b"/>
                    <a:pathLst>
                      <a:path w="1164" h="2351">
                        <a:moveTo>
                          <a:pt x="618" y="1489"/>
                        </a:moveTo>
                        <a:cubicBezTo>
                          <a:pt x="618" y="1331"/>
                          <a:pt x="618" y="1173"/>
                          <a:pt x="618" y="1016"/>
                        </a:cubicBezTo>
                        <a:cubicBezTo>
                          <a:pt x="800" y="1016"/>
                          <a:pt x="982" y="1016"/>
                          <a:pt x="1164" y="1016"/>
                        </a:cubicBezTo>
                        <a:cubicBezTo>
                          <a:pt x="1164" y="1339"/>
                          <a:pt x="1164" y="1662"/>
                          <a:pt x="1164" y="1985"/>
                        </a:cubicBezTo>
                        <a:cubicBezTo>
                          <a:pt x="1061" y="2127"/>
                          <a:pt x="967" y="2221"/>
                          <a:pt x="887" y="2273"/>
                        </a:cubicBezTo>
                        <a:cubicBezTo>
                          <a:pt x="807" y="2325"/>
                          <a:pt x="711" y="2351"/>
                          <a:pt x="601" y="2351"/>
                        </a:cubicBezTo>
                        <a:cubicBezTo>
                          <a:pt x="465" y="2351"/>
                          <a:pt x="354" y="2305"/>
                          <a:pt x="270" y="2213"/>
                        </a:cubicBezTo>
                        <a:cubicBezTo>
                          <a:pt x="185" y="2120"/>
                          <a:pt x="117" y="1983"/>
                          <a:pt x="71" y="1802"/>
                        </a:cubicBezTo>
                        <a:cubicBezTo>
                          <a:pt x="24" y="1620"/>
                          <a:pt x="0" y="1411"/>
                          <a:pt x="0" y="1175"/>
                        </a:cubicBezTo>
                        <a:cubicBezTo>
                          <a:pt x="0" y="927"/>
                          <a:pt x="27" y="712"/>
                          <a:pt x="77" y="528"/>
                        </a:cubicBezTo>
                        <a:cubicBezTo>
                          <a:pt x="128" y="344"/>
                          <a:pt x="205" y="206"/>
                          <a:pt x="303" y="111"/>
                        </a:cubicBezTo>
                        <a:cubicBezTo>
                          <a:pt x="380" y="37"/>
                          <a:pt x="485" y="0"/>
                          <a:pt x="616" y="0"/>
                        </a:cubicBezTo>
                        <a:cubicBezTo>
                          <a:pt x="742" y="0"/>
                          <a:pt x="837" y="23"/>
                          <a:pt x="900" y="69"/>
                        </a:cubicBezTo>
                        <a:cubicBezTo>
                          <a:pt x="962" y="114"/>
                          <a:pt x="1015" y="184"/>
                          <a:pt x="1056" y="279"/>
                        </a:cubicBezTo>
                        <a:cubicBezTo>
                          <a:pt x="1096" y="376"/>
                          <a:pt x="1128" y="496"/>
                          <a:pt x="1148" y="644"/>
                        </a:cubicBezTo>
                        <a:cubicBezTo>
                          <a:pt x="1035" y="685"/>
                          <a:pt x="921" y="723"/>
                          <a:pt x="808" y="764"/>
                        </a:cubicBezTo>
                        <a:cubicBezTo>
                          <a:pt x="794" y="679"/>
                          <a:pt x="770" y="613"/>
                          <a:pt x="737" y="568"/>
                        </a:cubicBezTo>
                        <a:cubicBezTo>
                          <a:pt x="704" y="522"/>
                          <a:pt x="660" y="499"/>
                          <a:pt x="608" y="499"/>
                        </a:cubicBezTo>
                        <a:cubicBezTo>
                          <a:pt x="531" y="499"/>
                          <a:pt x="469" y="552"/>
                          <a:pt x="423" y="659"/>
                        </a:cubicBezTo>
                        <a:cubicBezTo>
                          <a:pt x="378" y="767"/>
                          <a:pt x="354" y="937"/>
                          <a:pt x="354" y="1168"/>
                        </a:cubicBezTo>
                        <a:cubicBezTo>
                          <a:pt x="354" y="1414"/>
                          <a:pt x="378" y="1589"/>
                          <a:pt x="424" y="1695"/>
                        </a:cubicBezTo>
                        <a:cubicBezTo>
                          <a:pt x="470" y="1801"/>
                          <a:pt x="535" y="1853"/>
                          <a:pt x="618" y="1853"/>
                        </a:cubicBezTo>
                        <a:cubicBezTo>
                          <a:pt x="658" y="1853"/>
                          <a:pt x="696" y="1842"/>
                          <a:pt x="732" y="1819"/>
                        </a:cubicBezTo>
                        <a:cubicBezTo>
                          <a:pt x="767" y="1795"/>
                          <a:pt x="809" y="1757"/>
                          <a:pt x="855" y="1702"/>
                        </a:cubicBezTo>
                        <a:cubicBezTo>
                          <a:pt x="855" y="1631"/>
                          <a:pt x="855" y="1560"/>
                          <a:pt x="855" y="1489"/>
                        </a:cubicBezTo>
                        <a:cubicBezTo>
                          <a:pt x="776" y="1489"/>
                          <a:pt x="697" y="1489"/>
                          <a:pt x="618" y="1489"/>
                        </a:cubicBezTo>
                      </a:path>
                    </a:pathLst>
                  </a:custGeom>
                  <a:solidFill>
                    <a:srgbClr val="008000"/>
                  </a:solidFill>
                  <a:ln w="0">
                    <a:solidFill>
                      <a:srgbClr val="000000"/>
                    </a:solidFill>
                    <a:prstDash val="solid"/>
                    <a:round/>
                    <a:headEnd/>
                    <a:tailEnd/>
                  </a:ln>
                </p:spPr>
                <p:txBody>
                  <a:bodyPr/>
                  <a:lstStyle/>
                  <a:p>
                    <a:endParaRPr lang="es-ES"/>
                  </a:p>
                </p:txBody>
              </p:sp>
              <p:sp>
                <p:nvSpPr>
                  <p:cNvPr id="22194" name="Freeform 7858"/>
                  <p:cNvSpPr>
                    <a:spLocks noEditPoints="1"/>
                  </p:cNvSpPr>
                  <p:nvPr/>
                </p:nvSpPr>
                <p:spPr bwMode="auto">
                  <a:xfrm>
                    <a:off x="1723" y="1158"/>
                    <a:ext cx="53" cy="126"/>
                  </a:xfrm>
                  <a:custGeom>
                    <a:avLst/>
                    <a:gdLst/>
                    <a:ahLst/>
                    <a:cxnLst>
                      <a:cxn ang="0">
                        <a:pos x="0" y="1177"/>
                      </a:cxn>
                      <a:cxn ang="0">
                        <a:pos x="155" y="310"/>
                      </a:cxn>
                      <a:cxn ang="0">
                        <a:pos x="590" y="0"/>
                      </a:cxn>
                      <a:cxn ang="0">
                        <a:pos x="1030" y="304"/>
                      </a:cxn>
                      <a:cxn ang="0">
                        <a:pos x="1184" y="1159"/>
                      </a:cxn>
                      <a:cxn ang="0">
                        <a:pos x="1117" y="1811"/>
                      </a:cxn>
                      <a:cxn ang="0">
                        <a:pos x="922" y="2208"/>
                      </a:cxn>
                      <a:cxn ang="0">
                        <a:pos x="604" y="2351"/>
                      </a:cxn>
                      <a:cxn ang="0">
                        <a:pos x="284" y="2228"/>
                      </a:cxn>
                      <a:cxn ang="0">
                        <a:pos x="78" y="1841"/>
                      </a:cxn>
                      <a:cxn ang="0">
                        <a:pos x="0" y="1177"/>
                      </a:cxn>
                      <a:cxn ang="0">
                        <a:pos x="353" y="1180"/>
                      </a:cxn>
                      <a:cxn ang="0">
                        <a:pos x="418" y="1675"/>
                      </a:cxn>
                      <a:cxn ang="0">
                        <a:pos x="592" y="1825"/>
                      </a:cxn>
                      <a:cxn ang="0">
                        <a:pos x="768" y="1678"/>
                      </a:cxn>
                      <a:cxn ang="0">
                        <a:pos x="831" y="1149"/>
                      </a:cxn>
                      <a:cxn ang="0">
                        <a:pos x="766" y="679"/>
                      </a:cxn>
                      <a:cxn ang="0">
                        <a:pos x="589" y="532"/>
                      </a:cxn>
                      <a:cxn ang="0">
                        <a:pos x="418" y="682"/>
                      </a:cxn>
                      <a:cxn ang="0">
                        <a:pos x="353" y="1180"/>
                      </a:cxn>
                    </a:cxnLst>
                    <a:rect l="0" t="0" r="r" b="b"/>
                    <a:pathLst>
                      <a:path w="1184" h="2351">
                        <a:moveTo>
                          <a:pt x="0" y="1177"/>
                        </a:moveTo>
                        <a:cubicBezTo>
                          <a:pt x="0" y="806"/>
                          <a:pt x="54" y="518"/>
                          <a:pt x="155" y="310"/>
                        </a:cubicBezTo>
                        <a:cubicBezTo>
                          <a:pt x="258" y="103"/>
                          <a:pt x="405" y="0"/>
                          <a:pt x="590" y="0"/>
                        </a:cubicBezTo>
                        <a:cubicBezTo>
                          <a:pt x="780" y="0"/>
                          <a:pt x="929" y="100"/>
                          <a:pt x="1030" y="304"/>
                        </a:cubicBezTo>
                        <a:cubicBezTo>
                          <a:pt x="1131" y="508"/>
                          <a:pt x="1184" y="793"/>
                          <a:pt x="1184" y="1159"/>
                        </a:cubicBezTo>
                        <a:cubicBezTo>
                          <a:pt x="1184" y="1424"/>
                          <a:pt x="1161" y="1642"/>
                          <a:pt x="1117" y="1811"/>
                        </a:cubicBezTo>
                        <a:cubicBezTo>
                          <a:pt x="1073" y="1982"/>
                          <a:pt x="1006" y="2112"/>
                          <a:pt x="922" y="2208"/>
                        </a:cubicBezTo>
                        <a:cubicBezTo>
                          <a:pt x="838" y="2303"/>
                          <a:pt x="731" y="2351"/>
                          <a:pt x="604" y="2351"/>
                        </a:cubicBezTo>
                        <a:cubicBezTo>
                          <a:pt x="475" y="2351"/>
                          <a:pt x="368" y="2311"/>
                          <a:pt x="284" y="2228"/>
                        </a:cubicBezTo>
                        <a:cubicBezTo>
                          <a:pt x="200" y="2145"/>
                          <a:pt x="130" y="2018"/>
                          <a:pt x="78" y="1841"/>
                        </a:cubicBezTo>
                        <a:cubicBezTo>
                          <a:pt x="27" y="1664"/>
                          <a:pt x="0" y="1442"/>
                          <a:pt x="0" y="1177"/>
                        </a:cubicBezTo>
                        <a:close/>
                        <a:moveTo>
                          <a:pt x="353" y="1180"/>
                        </a:moveTo>
                        <a:cubicBezTo>
                          <a:pt x="353" y="1410"/>
                          <a:pt x="376" y="1574"/>
                          <a:pt x="418" y="1675"/>
                        </a:cubicBezTo>
                        <a:cubicBezTo>
                          <a:pt x="460" y="1776"/>
                          <a:pt x="518" y="1825"/>
                          <a:pt x="592" y="1825"/>
                        </a:cubicBezTo>
                        <a:cubicBezTo>
                          <a:pt x="668" y="1825"/>
                          <a:pt x="728" y="1776"/>
                          <a:pt x="768" y="1678"/>
                        </a:cubicBezTo>
                        <a:cubicBezTo>
                          <a:pt x="809" y="1580"/>
                          <a:pt x="831" y="1403"/>
                          <a:pt x="831" y="1149"/>
                        </a:cubicBezTo>
                        <a:cubicBezTo>
                          <a:pt x="831" y="935"/>
                          <a:pt x="809" y="779"/>
                          <a:pt x="766" y="679"/>
                        </a:cubicBezTo>
                        <a:cubicBezTo>
                          <a:pt x="723" y="581"/>
                          <a:pt x="663" y="532"/>
                          <a:pt x="589" y="532"/>
                        </a:cubicBezTo>
                        <a:cubicBezTo>
                          <a:pt x="518" y="532"/>
                          <a:pt x="460" y="581"/>
                          <a:pt x="418" y="682"/>
                        </a:cubicBezTo>
                        <a:cubicBezTo>
                          <a:pt x="376" y="783"/>
                          <a:pt x="353" y="949"/>
                          <a:pt x="353" y="1180"/>
                        </a:cubicBezTo>
                        <a:close/>
                      </a:path>
                    </a:pathLst>
                  </a:custGeom>
                  <a:solidFill>
                    <a:srgbClr val="008000"/>
                  </a:solidFill>
                  <a:ln w="0">
                    <a:solidFill>
                      <a:srgbClr val="000000"/>
                    </a:solidFill>
                    <a:prstDash val="solid"/>
                    <a:round/>
                    <a:headEnd/>
                    <a:tailEnd/>
                  </a:ln>
                </p:spPr>
                <p:txBody>
                  <a:bodyPr/>
                  <a:lstStyle/>
                  <a:p>
                    <a:endParaRPr lang="es-ES"/>
                  </a:p>
                </p:txBody>
              </p:sp>
              <p:sp>
                <p:nvSpPr>
                  <p:cNvPr id="22195" name="Freeform 7859"/>
                  <p:cNvSpPr>
                    <a:spLocks noEditPoints="1"/>
                  </p:cNvSpPr>
                  <p:nvPr/>
                </p:nvSpPr>
                <p:spPr bwMode="auto">
                  <a:xfrm>
                    <a:off x="1796" y="1160"/>
                    <a:ext cx="48" cy="122"/>
                  </a:xfrm>
                  <a:custGeom>
                    <a:avLst/>
                    <a:gdLst/>
                    <a:ahLst/>
                    <a:cxnLst>
                      <a:cxn ang="0">
                        <a:pos x="0" y="0"/>
                      </a:cxn>
                      <a:cxn ang="0">
                        <a:pos x="661" y="0"/>
                      </a:cxn>
                      <a:cxn ang="0">
                        <a:pos x="915" y="163"/>
                      </a:cxn>
                      <a:cxn ang="0">
                        <a:pos x="1003" y="566"/>
                      </a:cxn>
                      <a:cxn ang="0">
                        <a:pos x="940" y="912"/>
                      </a:cxn>
                      <a:cxn ang="0">
                        <a:pos x="817" y="1063"/>
                      </a:cxn>
                      <a:cxn ang="0">
                        <a:pos x="998" y="1265"/>
                      </a:cxn>
                      <a:cxn ang="0">
                        <a:pos x="1056" y="1626"/>
                      </a:cxn>
                      <a:cxn ang="0">
                        <a:pos x="1015" y="1944"/>
                      </a:cxn>
                      <a:cxn ang="0">
                        <a:pos x="902" y="2168"/>
                      </a:cxn>
                      <a:cxn ang="0">
                        <a:pos x="768" y="2242"/>
                      </a:cxn>
                      <a:cxn ang="0">
                        <a:pos x="609" y="2273"/>
                      </a:cxn>
                      <a:cxn ang="0">
                        <a:pos x="0" y="2273"/>
                      </a:cxn>
                      <a:cxn ang="0">
                        <a:pos x="0" y="0"/>
                      </a:cxn>
                      <a:cxn ang="0">
                        <a:pos x="356" y="892"/>
                      </a:cxn>
                      <a:cxn ang="0">
                        <a:pos x="509" y="892"/>
                      </a:cxn>
                      <a:cxn ang="0">
                        <a:pos x="625" y="834"/>
                      </a:cxn>
                      <a:cxn ang="0">
                        <a:pos x="657" y="672"/>
                      </a:cxn>
                      <a:cxn ang="0">
                        <a:pos x="625" y="516"/>
                      </a:cxn>
                      <a:cxn ang="0">
                        <a:pos x="512" y="460"/>
                      </a:cxn>
                      <a:cxn ang="0">
                        <a:pos x="356" y="460"/>
                      </a:cxn>
                      <a:cxn ang="0">
                        <a:pos x="356" y="892"/>
                      </a:cxn>
                      <a:cxn ang="0">
                        <a:pos x="356" y="1785"/>
                      </a:cxn>
                      <a:cxn ang="0">
                        <a:pos x="536" y="1785"/>
                      </a:cxn>
                      <a:cxn ang="0">
                        <a:pos x="665" y="1720"/>
                      </a:cxn>
                      <a:cxn ang="0">
                        <a:pos x="702" y="1547"/>
                      </a:cxn>
                      <a:cxn ang="0">
                        <a:pos x="665" y="1385"/>
                      </a:cxn>
                      <a:cxn ang="0">
                        <a:pos x="535" y="1324"/>
                      </a:cxn>
                      <a:cxn ang="0">
                        <a:pos x="356" y="1324"/>
                      </a:cxn>
                      <a:cxn ang="0">
                        <a:pos x="356" y="1785"/>
                      </a:cxn>
                    </a:cxnLst>
                    <a:rect l="0" t="0" r="r" b="b"/>
                    <a:pathLst>
                      <a:path w="1056" h="2273">
                        <a:moveTo>
                          <a:pt x="0" y="0"/>
                        </a:moveTo>
                        <a:cubicBezTo>
                          <a:pt x="220" y="0"/>
                          <a:pt x="440" y="0"/>
                          <a:pt x="661" y="0"/>
                        </a:cubicBezTo>
                        <a:cubicBezTo>
                          <a:pt x="771" y="0"/>
                          <a:pt x="856" y="54"/>
                          <a:pt x="915" y="163"/>
                        </a:cubicBezTo>
                        <a:cubicBezTo>
                          <a:pt x="973" y="272"/>
                          <a:pt x="1003" y="406"/>
                          <a:pt x="1003" y="566"/>
                        </a:cubicBezTo>
                        <a:cubicBezTo>
                          <a:pt x="1003" y="701"/>
                          <a:pt x="981" y="815"/>
                          <a:pt x="940" y="912"/>
                        </a:cubicBezTo>
                        <a:cubicBezTo>
                          <a:pt x="912" y="975"/>
                          <a:pt x="870" y="1026"/>
                          <a:pt x="817" y="1063"/>
                        </a:cubicBezTo>
                        <a:cubicBezTo>
                          <a:pt x="898" y="1103"/>
                          <a:pt x="960" y="1170"/>
                          <a:pt x="998" y="1265"/>
                        </a:cubicBezTo>
                        <a:cubicBezTo>
                          <a:pt x="1036" y="1362"/>
                          <a:pt x="1056" y="1482"/>
                          <a:pt x="1056" y="1626"/>
                        </a:cubicBezTo>
                        <a:cubicBezTo>
                          <a:pt x="1056" y="1744"/>
                          <a:pt x="1042" y="1849"/>
                          <a:pt x="1015" y="1944"/>
                        </a:cubicBezTo>
                        <a:cubicBezTo>
                          <a:pt x="988" y="2039"/>
                          <a:pt x="949" y="2113"/>
                          <a:pt x="902" y="2168"/>
                        </a:cubicBezTo>
                        <a:cubicBezTo>
                          <a:pt x="872" y="2202"/>
                          <a:pt x="828" y="2226"/>
                          <a:pt x="768" y="2242"/>
                        </a:cubicBezTo>
                        <a:cubicBezTo>
                          <a:pt x="688" y="2263"/>
                          <a:pt x="635" y="2273"/>
                          <a:pt x="609" y="2273"/>
                        </a:cubicBezTo>
                        <a:cubicBezTo>
                          <a:pt x="406" y="2273"/>
                          <a:pt x="203" y="2273"/>
                          <a:pt x="0" y="2273"/>
                        </a:cubicBezTo>
                        <a:cubicBezTo>
                          <a:pt x="0" y="1515"/>
                          <a:pt x="0" y="758"/>
                          <a:pt x="0" y="0"/>
                        </a:cubicBezTo>
                        <a:close/>
                        <a:moveTo>
                          <a:pt x="356" y="892"/>
                        </a:moveTo>
                        <a:cubicBezTo>
                          <a:pt x="407" y="892"/>
                          <a:pt x="458" y="892"/>
                          <a:pt x="509" y="892"/>
                        </a:cubicBezTo>
                        <a:cubicBezTo>
                          <a:pt x="565" y="892"/>
                          <a:pt x="603" y="873"/>
                          <a:pt x="625" y="834"/>
                        </a:cubicBezTo>
                        <a:cubicBezTo>
                          <a:pt x="646" y="797"/>
                          <a:pt x="657" y="743"/>
                          <a:pt x="657" y="672"/>
                        </a:cubicBezTo>
                        <a:cubicBezTo>
                          <a:pt x="657" y="605"/>
                          <a:pt x="646" y="554"/>
                          <a:pt x="625" y="516"/>
                        </a:cubicBezTo>
                        <a:cubicBezTo>
                          <a:pt x="603" y="479"/>
                          <a:pt x="566" y="460"/>
                          <a:pt x="512" y="460"/>
                        </a:cubicBezTo>
                        <a:cubicBezTo>
                          <a:pt x="460" y="460"/>
                          <a:pt x="408" y="460"/>
                          <a:pt x="356" y="460"/>
                        </a:cubicBezTo>
                        <a:cubicBezTo>
                          <a:pt x="356" y="604"/>
                          <a:pt x="356" y="748"/>
                          <a:pt x="356" y="892"/>
                        </a:cubicBezTo>
                        <a:close/>
                        <a:moveTo>
                          <a:pt x="356" y="1785"/>
                        </a:moveTo>
                        <a:cubicBezTo>
                          <a:pt x="416" y="1785"/>
                          <a:pt x="476" y="1785"/>
                          <a:pt x="536" y="1785"/>
                        </a:cubicBezTo>
                        <a:cubicBezTo>
                          <a:pt x="597" y="1785"/>
                          <a:pt x="640" y="1763"/>
                          <a:pt x="665" y="1720"/>
                        </a:cubicBezTo>
                        <a:cubicBezTo>
                          <a:pt x="689" y="1677"/>
                          <a:pt x="702" y="1620"/>
                          <a:pt x="702" y="1547"/>
                        </a:cubicBezTo>
                        <a:cubicBezTo>
                          <a:pt x="702" y="1481"/>
                          <a:pt x="689" y="1426"/>
                          <a:pt x="665" y="1385"/>
                        </a:cubicBezTo>
                        <a:cubicBezTo>
                          <a:pt x="641" y="1344"/>
                          <a:pt x="597" y="1324"/>
                          <a:pt x="535" y="1324"/>
                        </a:cubicBezTo>
                        <a:cubicBezTo>
                          <a:pt x="475" y="1324"/>
                          <a:pt x="416" y="1324"/>
                          <a:pt x="356" y="1324"/>
                        </a:cubicBezTo>
                        <a:cubicBezTo>
                          <a:pt x="356" y="1477"/>
                          <a:pt x="356" y="1631"/>
                          <a:pt x="356" y="1785"/>
                        </a:cubicBezTo>
                        <a:close/>
                      </a:path>
                    </a:pathLst>
                  </a:custGeom>
                  <a:solidFill>
                    <a:srgbClr val="008000"/>
                  </a:solidFill>
                  <a:ln w="0">
                    <a:solidFill>
                      <a:srgbClr val="000000"/>
                    </a:solidFill>
                    <a:prstDash val="solid"/>
                    <a:round/>
                    <a:headEnd/>
                    <a:tailEnd/>
                  </a:ln>
                </p:spPr>
                <p:txBody>
                  <a:bodyPr/>
                  <a:lstStyle/>
                  <a:p>
                    <a:endParaRPr lang="es-ES"/>
                  </a:p>
                </p:txBody>
              </p:sp>
              <p:sp>
                <p:nvSpPr>
                  <p:cNvPr id="22196" name="Freeform 7860"/>
                  <p:cNvSpPr>
                    <a:spLocks/>
                  </p:cNvSpPr>
                  <p:nvPr/>
                </p:nvSpPr>
                <p:spPr bwMode="auto">
                  <a:xfrm>
                    <a:off x="1863" y="1160"/>
                    <a:ext cx="43" cy="122"/>
                  </a:xfrm>
                  <a:custGeom>
                    <a:avLst/>
                    <a:gdLst/>
                    <a:ahLst/>
                    <a:cxnLst>
                      <a:cxn ang="0">
                        <a:pos x="0" y="0"/>
                      </a:cxn>
                      <a:cxn ang="0">
                        <a:pos x="946" y="0"/>
                      </a:cxn>
                      <a:cxn ang="0">
                        <a:pos x="946" y="485"/>
                      </a:cxn>
                      <a:cxn ang="0">
                        <a:pos x="354" y="485"/>
                      </a:cxn>
                      <a:cxn ang="0">
                        <a:pos x="354" y="846"/>
                      </a:cxn>
                      <a:cxn ang="0">
                        <a:pos x="904" y="846"/>
                      </a:cxn>
                      <a:cxn ang="0">
                        <a:pos x="904" y="1310"/>
                      </a:cxn>
                      <a:cxn ang="0">
                        <a:pos x="354" y="1310"/>
                      </a:cxn>
                      <a:cxn ang="0">
                        <a:pos x="354" y="1758"/>
                      </a:cxn>
                      <a:cxn ang="0">
                        <a:pos x="964" y="1758"/>
                      </a:cxn>
                      <a:cxn ang="0">
                        <a:pos x="964" y="2273"/>
                      </a:cxn>
                      <a:cxn ang="0">
                        <a:pos x="0" y="2273"/>
                      </a:cxn>
                      <a:cxn ang="0">
                        <a:pos x="0" y="0"/>
                      </a:cxn>
                    </a:cxnLst>
                    <a:rect l="0" t="0" r="r" b="b"/>
                    <a:pathLst>
                      <a:path w="964" h="2273">
                        <a:moveTo>
                          <a:pt x="0" y="0"/>
                        </a:moveTo>
                        <a:cubicBezTo>
                          <a:pt x="315" y="0"/>
                          <a:pt x="631" y="0"/>
                          <a:pt x="946" y="0"/>
                        </a:cubicBezTo>
                        <a:cubicBezTo>
                          <a:pt x="946" y="162"/>
                          <a:pt x="946" y="324"/>
                          <a:pt x="946" y="485"/>
                        </a:cubicBezTo>
                        <a:cubicBezTo>
                          <a:pt x="749" y="485"/>
                          <a:pt x="551" y="485"/>
                          <a:pt x="354" y="485"/>
                        </a:cubicBezTo>
                        <a:cubicBezTo>
                          <a:pt x="354" y="606"/>
                          <a:pt x="354" y="726"/>
                          <a:pt x="354" y="846"/>
                        </a:cubicBezTo>
                        <a:cubicBezTo>
                          <a:pt x="537" y="846"/>
                          <a:pt x="720" y="846"/>
                          <a:pt x="904" y="846"/>
                        </a:cubicBezTo>
                        <a:cubicBezTo>
                          <a:pt x="904" y="1001"/>
                          <a:pt x="904" y="1155"/>
                          <a:pt x="904" y="1310"/>
                        </a:cubicBezTo>
                        <a:cubicBezTo>
                          <a:pt x="720" y="1310"/>
                          <a:pt x="537" y="1310"/>
                          <a:pt x="354" y="1310"/>
                        </a:cubicBezTo>
                        <a:cubicBezTo>
                          <a:pt x="354" y="1460"/>
                          <a:pt x="354" y="1609"/>
                          <a:pt x="354" y="1758"/>
                        </a:cubicBezTo>
                        <a:cubicBezTo>
                          <a:pt x="557" y="1758"/>
                          <a:pt x="760" y="1758"/>
                          <a:pt x="964" y="1758"/>
                        </a:cubicBezTo>
                        <a:cubicBezTo>
                          <a:pt x="964" y="1930"/>
                          <a:pt x="964" y="2102"/>
                          <a:pt x="964" y="2273"/>
                        </a:cubicBezTo>
                        <a:cubicBezTo>
                          <a:pt x="642" y="2273"/>
                          <a:pt x="321" y="2273"/>
                          <a:pt x="0" y="2273"/>
                        </a:cubicBezTo>
                        <a:cubicBezTo>
                          <a:pt x="0" y="1515"/>
                          <a:pt x="0" y="758"/>
                          <a:pt x="0" y="0"/>
                        </a:cubicBezTo>
                      </a:path>
                    </a:pathLst>
                  </a:custGeom>
                  <a:solidFill>
                    <a:srgbClr val="008000"/>
                  </a:solidFill>
                  <a:ln w="0">
                    <a:solidFill>
                      <a:srgbClr val="000000"/>
                    </a:solidFill>
                    <a:prstDash val="solid"/>
                    <a:round/>
                    <a:headEnd/>
                    <a:tailEnd/>
                  </a:ln>
                </p:spPr>
                <p:txBody>
                  <a:bodyPr/>
                  <a:lstStyle/>
                  <a:p>
                    <a:endParaRPr lang="es-ES"/>
                  </a:p>
                </p:txBody>
              </p:sp>
              <p:sp>
                <p:nvSpPr>
                  <p:cNvPr id="22197" name="Freeform 7861"/>
                  <p:cNvSpPr>
                    <a:spLocks noEditPoints="1"/>
                  </p:cNvSpPr>
                  <p:nvPr/>
                </p:nvSpPr>
                <p:spPr bwMode="auto">
                  <a:xfrm>
                    <a:off x="1925" y="1160"/>
                    <a:ext cx="50" cy="122"/>
                  </a:xfrm>
                  <a:custGeom>
                    <a:avLst/>
                    <a:gdLst/>
                    <a:ahLst/>
                    <a:cxnLst>
                      <a:cxn ang="0">
                        <a:pos x="0" y="2273"/>
                      </a:cxn>
                      <a:cxn ang="0">
                        <a:pos x="0" y="0"/>
                      </a:cxn>
                      <a:cxn ang="0">
                        <a:pos x="589" y="0"/>
                      </a:cxn>
                      <a:cxn ang="0">
                        <a:pos x="839" y="56"/>
                      </a:cxn>
                      <a:cxn ang="0">
                        <a:pos x="979" y="262"/>
                      </a:cxn>
                      <a:cxn ang="0">
                        <a:pos x="1032" y="631"/>
                      </a:cxn>
                      <a:cxn ang="0">
                        <a:pos x="991" y="957"/>
                      </a:cxn>
                      <a:cxn ang="0">
                        <a:pos x="879" y="1180"/>
                      </a:cxn>
                      <a:cxn ang="0">
                        <a:pos x="755" y="1270"/>
                      </a:cxn>
                      <a:cxn ang="0">
                        <a:pos x="847" y="1355"/>
                      </a:cxn>
                      <a:cxn ang="0">
                        <a:pos x="904" y="1474"/>
                      </a:cxn>
                      <a:cxn ang="0">
                        <a:pos x="953" y="1616"/>
                      </a:cxn>
                      <a:cxn ang="0">
                        <a:pos x="1125" y="2273"/>
                      </a:cxn>
                      <a:cxn ang="0">
                        <a:pos x="725" y="2273"/>
                      </a:cxn>
                      <a:cxn ang="0">
                        <a:pos x="537" y="1578"/>
                      </a:cxn>
                      <a:cxn ang="0">
                        <a:pos x="473" y="1403"/>
                      </a:cxn>
                      <a:cxn ang="0">
                        <a:pos x="386" y="1350"/>
                      </a:cxn>
                      <a:cxn ang="0">
                        <a:pos x="355" y="1350"/>
                      </a:cxn>
                      <a:cxn ang="0">
                        <a:pos x="355" y="2273"/>
                      </a:cxn>
                      <a:cxn ang="0">
                        <a:pos x="0" y="2273"/>
                      </a:cxn>
                      <a:cxn ang="0">
                        <a:pos x="355" y="921"/>
                      </a:cxn>
                      <a:cxn ang="0">
                        <a:pos x="504" y="921"/>
                      </a:cxn>
                      <a:cxn ang="0">
                        <a:pos x="598" y="890"/>
                      </a:cxn>
                      <a:cxn ang="0">
                        <a:pos x="655" y="819"/>
                      </a:cxn>
                      <a:cxn ang="0">
                        <a:pos x="677" y="687"/>
                      </a:cxn>
                      <a:cxn ang="0">
                        <a:pos x="642" y="518"/>
                      </a:cxn>
                      <a:cxn ang="0">
                        <a:pos x="510" y="459"/>
                      </a:cxn>
                      <a:cxn ang="0">
                        <a:pos x="355" y="459"/>
                      </a:cxn>
                      <a:cxn ang="0">
                        <a:pos x="355" y="921"/>
                      </a:cxn>
                    </a:cxnLst>
                    <a:rect l="0" t="0" r="r" b="b"/>
                    <a:pathLst>
                      <a:path w="1125" h="2273">
                        <a:moveTo>
                          <a:pt x="0" y="2273"/>
                        </a:moveTo>
                        <a:cubicBezTo>
                          <a:pt x="0" y="1515"/>
                          <a:pt x="0" y="758"/>
                          <a:pt x="0" y="0"/>
                        </a:cubicBezTo>
                        <a:cubicBezTo>
                          <a:pt x="197" y="0"/>
                          <a:pt x="393" y="0"/>
                          <a:pt x="589" y="0"/>
                        </a:cubicBezTo>
                        <a:cubicBezTo>
                          <a:pt x="698" y="0"/>
                          <a:pt x="782" y="18"/>
                          <a:pt x="839" y="56"/>
                        </a:cubicBezTo>
                        <a:cubicBezTo>
                          <a:pt x="897" y="94"/>
                          <a:pt x="945" y="161"/>
                          <a:pt x="979" y="262"/>
                        </a:cubicBezTo>
                        <a:cubicBezTo>
                          <a:pt x="1013" y="363"/>
                          <a:pt x="1032" y="487"/>
                          <a:pt x="1032" y="631"/>
                        </a:cubicBezTo>
                        <a:cubicBezTo>
                          <a:pt x="1032" y="757"/>
                          <a:pt x="1018" y="865"/>
                          <a:pt x="991" y="957"/>
                        </a:cubicBezTo>
                        <a:cubicBezTo>
                          <a:pt x="965" y="1048"/>
                          <a:pt x="926" y="1122"/>
                          <a:pt x="879" y="1180"/>
                        </a:cubicBezTo>
                        <a:cubicBezTo>
                          <a:pt x="849" y="1216"/>
                          <a:pt x="807" y="1246"/>
                          <a:pt x="755" y="1270"/>
                        </a:cubicBezTo>
                        <a:cubicBezTo>
                          <a:pt x="797" y="1300"/>
                          <a:pt x="828" y="1327"/>
                          <a:pt x="847" y="1355"/>
                        </a:cubicBezTo>
                        <a:cubicBezTo>
                          <a:pt x="860" y="1374"/>
                          <a:pt x="879" y="1414"/>
                          <a:pt x="904" y="1474"/>
                        </a:cubicBezTo>
                        <a:cubicBezTo>
                          <a:pt x="928" y="1535"/>
                          <a:pt x="945" y="1583"/>
                          <a:pt x="953" y="1616"/>
                        </a:cubicBezTo>
                        <a:cubicBezTo>
                          <a:pt x="1009" y="1835"/>
                          <a:pt x="1069" y="2054"/>
                          <a:pt x="1125" y="2273"/>
                        </a:cubicBezTo>
                        <a:cubicBezTo>
                          <a:pt x="992" y="2273"/>
                          <a:pt x="859" y="2273"/>
                          <a:pt x="725" y="2273"/>
                        </a:cubicBezTo>
                        <a:cubicBezTo>
                          <a:pt x="664" y="2041"/>
                          <a:pt x="598" y="1810"/>
                          <a:pt x="537" y="1578"/>
                        </a:cubicBezTo>
                        <a:cubicBezTo>
                          <a:pt x="513" y="1488"/>
                          <a:pt x="491" y="1429"/>
                          <a:pt x="473" y="1403"/>
                        </a:cubicBezTo>
                        <a:cubicBezTo>
                          <a:pt x="447" y="1367"/>
                          <a:pt x="418" y="1350"/>
                          <a:pt x="386" y="1350"/>
                        </a:cubicBezTo>
                        <a:cubicBezTo>
                          <a:pt x="376" y="1350"/>
                          <a:pt x="365" y="1350"/>
                          <a:pt x="355" y="1350"/>
                        </a:cubicBezTo>
                        <a:cubicBezTo>
                          <a:pt x="355" y="1658"/>
                          <a:pt x="355" y="1966"/>
                          <a:pt x="355" y="2273"/>
                        </a:cubicBezTo>
                        <a:cubicBezTo>
                          <a:pt x="237" y="2273"/>
                          <a:pt x="119" y="2273"/>
                          <a:pt x="0" y="2273"/>
                        </a:cubicBezTo>
                        <a:close/>
                        <a:moveTo>
                          <a:pt x="355" y="921"/>
                        </a:moveTo>
                        <a:cubicBezTo>
                          <a:pt x="405" y="921"/>
                          <a:pt x="454" y="921"/>
                          <a:pt x="504" y="921"/>
                        </a:cubicBezTo>
                        <a:cubicBezTo>
                          <a:pt x="520" y="921"/>
                          <a:pt x="552" y="911"/>
                          <a:pt x="598" y="890"/>
                        </a:cubicBezTo>
                        <a:cubicBezTo>
                          <a:pt x="621" y="880"/>
                          <a:pt x="641" y="858"/>
                          <a:pt x="655" y="819"/>
                        </a:cubicBezTo>
                        <a:cubicBezTo>
                          <a:pt x="670" y="780"/>
                          <a:pt x="677" y="736"/>
                          <a:pt x="677" y="687"/>
                        </a:cubicBezTo>
                        <a:cubicBezTo>
                          <a:pt x="677" y="614"/>
                          <a:pt x="665" y="557"/>
                          <a:pt x="642" y="518"/>
                        </a:cubicBezTo>
                        <a:cubicBezTo>
                          <a:pt x="619" y="479"/>
                          <a:pt x="575" y="459"/>
                          <a:pt x="510" y="459"/>
                        </a:cubicBezTo>
                        <a:cubicBezTo>
                          <a:pt x="459" y="459"/>
                          <a:pt x="407" y="459"/>
                          <a:pt x="355" y="459"/>
                        </a:cubicBezTo>
                        <a:cubicBezTo>
                          <a:pt x="355" y="613"/>
                          <a:pt x="355" y="767"/>
                          <a:pt x="355" y="921"/>
                        </a:cubicBezTo>
                        <a:close/>
                      </a:path>
                    </a:pathLst>
                  </a:custGeom>
                  <a:solidFill>
                    <a:srgbClr val="008000"/>
                  </a:solidFill>
                  <a:ln w="0">
                    <a:solidFill>
                      <a:srgbClr val="000000"/>
                    </a:solidFill>
                    <a:prstDash val="solid"/>
                    <a:round/>
                    <a:headEnd/>
                    <a:tailEnd/>
                  </a:ln>
                </p:spPr>
                <p:txBody>
                  <a:bodyPr/>
                  <a:lstStyle/>
                  <a:p>
                    <a:endParaRPr lang="es-ES"/>
                  </a:p>
                </p:txBody>
              </p:sp>
              <p:sp>
                <p:nvSpPr>
                  <p:cNvPr id="22198" name="Freeform 7862"/>
                  <p:cNvSpPr>
                    <a:spLocks/>
                  </p:cNvSpPr>
                  <p:nvPr/>
                </p:nvSpPr>
                <p:spPr bwMode="auto">
                  <a:xfrm>
                    <a:off x="1992" y="1160"/>
                    <a:ext cx="49" cy="122"/>
                  </a:xfrm>
                  <a:custGeom>
                    <a:avLst/>
                    <a:gdLst/>
                    <a:ahLst/>
                    <a:cxnLst>
                      <a:cxn ang="0">
                        <a:pos x="0" y="0"/>
                      </a:cxn>
                      <a:cxn ang="0">
                        <a:pos x="330" y="0"/>
                      </a:cxn>
                      <a:cxn ang="0">
                        <a:pos x="760" y="1259"/>
                      </a:cxn>
                      <a:cxn ang="0">
                        <a:pos x="760" y="0"/>
                      </a:cxn>
                      <a:cxn ang="0">
                        <a:pos x="1093" y="0"/>
                      </a:cxn>
                      <a:cxn ang="0">
                        <a:pos x="1093" y="2273"/>
                      </a:cxn>
                      <a:cxn ang="0">
                        <a:pos x="760" y="2273"/>
                      </a:cxn>
                      <a:cxn ang="0">
                        <a:pos x="332" y="1026"/>
                      </a:cxn>
                      <a:cxn ang="0">
                        <a:pos x="332" y="2273"/>
                      </a:cxn>
                      <a:cxn ang="0">
                        <a:pos x="0" y="2273"/>
                      </a:cxn>
                      <a:cxn ang="0">
                        <a:pos x="0" y="0"/>
                      </a:cxn>
                    </a:cxnLst>
                    <a:rect l="0" t="0" r="r" b="b"/>
                    <a:pathLst>
                      <a:path w="1093" h="2273">
                        <a:moveTo>
                          <a:pt x="0" y="0"/>
                        </a:moveTo>
                        <a:cubicBezTo>
                          <a:pt x="110" y="0"/>
                          <a:pt x="220" y="0"/>
                          <a:pt x="330" y="0"/>
                        </a:cubicBezTo>
                        <a:cubicBezTo>
                          <a:pt x="470" y="421"/>
                          <a:pt x="619" y="839"/>
                          <a:pt x="760" y="1259"/>
                        </a:cubicBezTo>
                        <a:cubicBezTo>
                          <a:pt x="760" y="839"/>
                          <a:pt x="760" y="420"/>
                          <a:pt x="760" y="0"/>
                        </a:cubicBezTo>
                        <a:cubicBezTo>
                          <a:pt x="871" y="0"/>
                          <a:pt x="982" y="0"/>
                          <a:pt x="1093" y="0"/>
                        </a:cubicBezTo>
                        <a:cubicBezTo>
                          <a:pt x="1093" y="758"/>
                          <a:pt x="1093" y="1515"/>
                          <a:pt x="1093" y="2273"/>
                        </a:cubicBezTo>
                        <a:cubicBezTo>
                          <a:pt x="982" y="2273"/>
                          <a:pt x="871" y="2273"/>
                          <a:pt x="760" y="2273"/>
                        </a:cubicBezTo>
                        <a:cubicBezTo>
                          <a:pt x="620" y="1856"/>
                          <a:pt x="472" y="1443"/>
                          <a:pt x="332" y="1026"/>
                        </a:cubicBezTo>
                        <a:cubicBezTo>
                          <a:pt x="332" y="1442"/>
                          <a:pt x="332" y="1857"/>
                          <a:pt x="332" y="2273"/>
                        </a:cubicBezTo>
                        <a:cubicBezTo>
                          <a:pt x="221" y="2273"/>
                          <a:pt x="110" y="2273"/>
                          <a:pt x="0" y="2273"/>
                        </a:cubicBezTo>
                        <a:cubicBezTo>
                          <a:pt x="0" y="1515"/>
                          <a:pt x="0" y="758"/>
                          <a:pt x="0" y="0"/>
                        </a:cubicBezTo>
                      </a:path>
                    </a:pathLst>
                  </a:custGeom>
                  <a:solidFill>
                    <a:srgbClr val="008000"/>
                  </a:solidFill>
                  <a:ln w="0">
                    <a:solidFill>
                      <a:srgbClr val="000000"/>
                    </a:solidFill>
                    <a:prstDash val="solid"/>
                    <a:round/>
                    <a:headEnd/>
                    <a:tailEnd/>
                  </a:ln>
                </p:spPr>
                <p:txBody>
                  <a:bodyPr/>
                  <a:lstStyle/>
                  <a:p>
                    <a:endParaRPr lang="es-ES"/>
                  </a:p>
                </p:txBody>
              </p:sp>
              <p:sp>
                <p:nvSpPr>
                  <p:cNvPr id="22199" name="Freeform 7863"/>
                  <p:cNvSpPr>
                    <a:spLocks noEditPoints="1"/>
                  </p:cNvSpPr>
                  <p:nvPr/>
                </p:nvSpPr>
                <p:spPr bwMode="auto">
                  <a:xfrm>
                    <a:off x="2057" y="1160"/>
                    <a:ext cx="56" cy="122"/>
                  </a:xfrm>
                  <a:custGeom>
                    <a:avLst/>
                    <a:gdLst/>
                    <a:ahLst/>
                    <a:cxnLst>
                      <a:cxn ang="0">
                        <a:pos x="817" y="1898"/>
                      </a:cxn>
                      <a:cxn ang="0">
                        <a:pos x="415" y="1898"/>
                      </a:cxn>
                      <a:cxn ang="0">
                        <a:pos x="360" y="2273"/>
                      </a:cxn>
                      <a:cxn ang="0">
                        <a:pos x="0" y="2273"/>
                      </a:cxn>
                      <a:cxn ang="0">
                        <a:pos x="429" y="0"/>
                      </a:cxn>
                      <a:cxn ang="0">
                        <a:pos x="815" y="0"/>
                      </a:cxn>
                      <a:cxn ang="0">
                        <a:pos x="1244" y="2273"/>
                      </a:cxn>
                      <a:cxn ang="0">
                        <a:pos x="874" y="2273"/>
                      </a:cxn>
                      <a:cxn ang="0">
                        <a:pos x="817" y="1898"/>
                      </a:cxn>
                      <a:cxn ang="0">
                        <a:pos x="744" y="1406"/>
                      </a:cxn>
                      <a:cxn ang="0">
                        <a:pos x="617" y="589"/>
                      </a:cxn>
                      <a:cxn ang="0">
                        <a:pos x="493" y="1406"/>
                      </a:cxn>
                      <a:cxn ang="0">
                        <a:pos x="744" y="1406"/>
                      </a:cxn>
                    </a:cxnLst>
                    <a:rect l="0" t="0" r="r" b="b"/>
                    <a:pathLst>
                      <a:path w="1244" h="2273">
                        <a:moveTo>
                          <a:pt x="817" y="1898"/>
                        </a:moveTo>
                        <a:cubicBezTo>
                          <a:pt x="683" y="1898"/>
                          <a:pt x="549" y="1898"/>
                          <a:pt x="415" y="1898"/>
                        </a:cubicBezTo>
                        <a:cubicBezTo>
                          <a:pt x="397" y="2023"/>
                          <a:pt x="378" y="2148"/>
                          <a:pt x="360" y="2273"/>
                        </a:cubicBezTo>
                        <a:cubicBezTo>
                          <a:pt x="240" y="2273"/>
                          <a:pt x="120" y="2273"/>
                          <a:pt x="0" y="2273"/>
                        </a:cubicBezTo>
                        <a:cubicBezTo>
                          <a:pt x="140" y="1515"/>
                          <a:pt x="289" y="758"/>
                          <a:pt x="429" y="0"/>
                        </a:cubicBezTo>
                        <a:cubicBezTo>
                          <a:pt x="558" y="0"/>
                          <a:pt x="686" y="0"/>
                          <a:pt x="815" y="0"/>
                        </a:cubicBezTo>
                        <a:cubicBezTo>
                          <a:pt x="955" y="758"/>
                          <a:pt x="1104" y="1515"/>
                          <a:pt x="1244" y="2273"/>
                        </a:cubicBezTo>
                        <a:cubicBezTo>
                          <a:pt x="1121" y="2273"/>
                          <a:pt x="997" y="2273"/>
                          <a:pt x="874" y="2273"/>
                        </a:cubicBezTo>
                        <a:cubicBezTo>
                          <a:pt x="855" y="2148"/>
                          <a:pt x="835" y="2023"/>
                          <a:pt x="817" y="1898"/>
                        </a:cubicBezTo>
                        <a:close/>
                        <a:moveTo>
                          <a:pt x="744" y="1406"/>
                        </a:moveTo>
                        <a:cubicBezTo>
                          <a:pt x="702" y="1134"/>
                          <a:pt x="659" y="862"/>
                          <a:pt x="617" y="589"/>
                        </a:cubicBezTo>
                        <a:cubicBezTo>
                          <a:pt x="576" y="862"/>
                          <a:pt x="533" y="1134"/>
                          <a:pt x="493" y="1406"/>
                        </a:cubicBezTo>
                        <a:cubicBezTo>
                          <a:pt x="576" y="1406"/>
                          <a:pt x="660" y="1406"/>
                          <a:pt x="744" y="1406"/>
                        </a:cubicBezTo>
                        <a:close/>
                      </a:path>
                    </a:pathLst>
                  </a:custGeom>
                  <a:solidFill>
                    <a:srgbClr val="008000"/>
                  </a:solidFill>
                  <a:ln w="0">
                    <a:solidFill>
                      <a:srgbClr val="000000"/>
                    </a:solidFill>
                    <a:prstDash val="solid"/>
                    <a:round/>
                    <a:headEnd/>
                    <a:tailEnd/>
                  </a:ln>
                </p:spPr>
                <p:txBody>
                  <a:bodyPr/>
                  <a:lstStyle/>
                  <a:p>
                    <a:endParaRPr lang="es-ES"/>
                  </a:p>
                </p:txBody>
              </p:sp>
              <p:sp>
                <p:nvSpPr>
                  <p:cNvPr id="22200" name="Freeform 7864"/>
                  <p:cNvSpPr>
                    <a:spLocks/>
                  </p:cNvSpPr>
                  <p:nvPr/>
                </p:nvSpPr>
                <p:spPr bwMode="auto">
                  <a:xfrm>
                    <a:off x="2129" y="1160"/>
                    <a:ext cx="49" cy="122"/>
                  </a:xfrm>
                  <a:custGeom>
                    <a:avLst/>
                    <a:gdLst/>
                    <a:ahLst/>
                    <a:cxnLst>
                      <a:cxn ang="0">
                        <a:pos x="0" y="0"/>
                      </a:cxn>
                      <a:cxn ang="0">
                        <a:pos x="329" y="0"/>
                      </a:cxn>
                      <a:cxn ang="0">
                        <a:pos x="760" y="1259"/>
                      </a:cxn>
                      <a:cxn ang="0">
                        <a:pos x="760" y="0"/>
                      </a:cxn>
                      <a:cxn ang="0">
                        <a:pos x="1093" y="0"/>
                      </a:cxn>
                      <a:cxn ang="0">
                        <a:pos x="1093" y="2273"/>
                      </a:cxn>
                      <a:cxn ang="0">
                        <a:pos x="760" y="2273"/>
                      </a:cxn>
                      <a:cxn ang="0">
                        <a:pos x="331" y="1026"/>
                      </a:cxn>
                      <a:cxn ang="0">
                        <a:pos x="331" y="2273"/>
                      </a:cxn>
                      <a:cxn ang="0">
                        <a:pos x="0" y="2273"/>
                      </a:cxn>
                      <a:cxn ang="0">
                        <a:pos x="0" y="0"/>
                      </a:cxn>
                    </a:cxnLst>
                    <a:rect l="0" t="0" r="r" b="b"/>
                    <a:pathLst>
                      <a:path w="1093" h="2273">
                        <a:moveTo>
                          <a:pt x="0" y="0"/>
                        </a:moveTo>
                        <a:cubicBezTo>
                          <a:pt x="110" y="0"/>
                          <a:pt x="219" y="0"/>
                          <a:pt x="329" y="0"/>
                        </a:cubicBezTo>
                        <a:cubicBezTo>
                          <a:pt x="470" y="421"/>
                          <a:pt x="619" y="839"/>
                          <a:pt x="760" y="1259"/>
                        </a:cubicBezTo>
                        <a:cubicBezTo>
                          <a:pt x="760" y="839"/>
                          <a:pt x="760" y="420"/>
                          <a:pt x="760" y="0"/>
                        </a:cubicBezTo>
                        <a:cubicBezTo>
                          <a:pt x="871" y="0"/>
                          <a:pt x="982" y="0"/>
                          <a:pt x="1093" y="0"/>
                        </a:cubicBezTo>
                        <a:cubicBezTo>
                          <a:pt x="1093" y="758"/>
                          <a:pt x="1093" y="1515"/>
                          <a:pt x="1093" y="2273"/>
                        </a:cubicBezTo>
                        <a:cubicBezTo>
                          <a:pt x="982" y="2273"/>
                          <a:pt x="871" y="2273"/>
                          <a:pt x="760" y="2273"/>
                        </a:cubicBezTo>
                        <a:cubicBezTo>
                          <a:pt x="620" y="1856"/>
                          <a:pt x="472" y="1443"/>
                          <a:pt x="331" y="1026"/>
                        </a:cubicBezTo>
                        <a:cubicBezTo>
                          <a:pt x="331" y="1442"/>
                          <a:pt x="331" y="1857"/>
                          <a:pt x="331" y="2273"/>
                        </a:cubicBezTo>
                        <a:cubicBezTo>
                          <a:pt x="221" y="2273"/>
                          <a:pt x="110" y="2273"/>
                          <a:pt x="0" y="2273"/>
                        </a:cubicBezTo>
                        <a:cubicBezTo>
                          <a:pt x="0" y="1515"/>
                          <a:pt x="0" y="758"/>
                          <a:pt x="0" y="0"/>
                        </a:cubicBezTo>
                      </a:path>
                    </a:pathLst>
                  </a:custGeom>
                  <a:solidFill>
                    <a:srgbClr val="008000"/>
                  </a:solidFill>
                  <a:ln w="0">
                    <a:solidFill>
                      <a:srgbClr val="000000"/>
                    </a:solidFill>
                    <a:prstDash val="solid"/>
                    <a:round/>
                    <a:headEnd/>
                    <a:tailEnd/>
                  </a:ln>
                </p:spPr>
                <p:txBody>
                  <a:bodyPr/>
                  <a:lstStyle/>
                  <a:p>
                    <a:endParaRPr lang="es-ES"/>
                  </a:p>
                </p:txBody>
              </p:sp>
              <p:sp>
                <p:nvSpPr>
                  <p:cNvPr id="22201" name="Freeform 7865"/>
                  <p:cNvSpPr>
                    <a:spLocks/>
                  </p:cNvSpPr>
                  <p:nvPr/>
                </p:nvSpPr>
                <p:spPr bwMode="auto">
                  <a:xfrm>
                    <a:off x="2197" y="1160"/>
                    <a:ext cx="48" cy="122"/>
                  </a:xfrm>
                  <a:custGeom>
                    <a:avLst/>
                    <a:gdLst/>
                    <a:ahLst/>
                    <a:cxnLst>
                      <a:cxn ang="0">
                        <a:pos x="0" y="0"/>
                      </a:cxn>
                      <a:cxn ang="0">
                        <a:pos x="1074" y="0"/>
                      </a:cxn>
                      <a:cxn ang="0">
                        <a:pos x="1074" y="561"/>
                      </a:cxn>
                      <a:cxn ang="0">
                        <a:pos x="714" y="561"/>
                      </a:cxn>
                      <a:cxn ang="0">
                        <a:pos x="714" y="2273"/>
                      </a:cxn>
                      <a:cxn ang="0">
                        <a:pos x="361" y="2273"/>
                      </a:cxn>
                      <a:cxn ang="0">
                        <a:pos x="361" y="561"/>
                      </a:cxn>
                      <a:cxn ang="0">
                        <a:pos x="0" y="561"/>
                      </a:cxn>
                      <a:cxn ang="0">
                        <a:pos x="0" y="0"/>
                      </a:cxn>
                    </a:cxnLst>
                    <a:rect l="0" t="0" r="r" b="b"/>
                    <a:pathLst>
                      <a:path w="1074" h="2273">
                        <a:moveTo>
                          <a:pt x="0" y="0"/>
                        </a:moveTo>
                        <a:cubicBezTo>
                          <a:pt x="358" y="0"/>
                          <a:pt x="716" y="0"/>
                          <a:pt x="1074" y="0"/>
                        </a:cubicBezTo>
                        <a:cubicBezTo>
                          <a:pt x="1074" y="187"/>
                          <a:pt x="1074" y="374"/>
                          <a:pt x="1074" y="561"/>
                        </a:cubicBezTo>
                        <a:cubicBezTo>
                          <a:pt x="954" y="561"/>
                          <a:pt x="834" y="561"/>
                          <a:pt x="714" y="561"/>
                        </a:cubicBezTo>
                        <a:cubicBezTo>
                          <a:pt x="714" y="1132"/>
                          <a:pt x="714" y="1702"/>
                          <a:pt x="714" y="2273"/>
                        </a:cubicBezTo>
                        <a:cubicBezTo>
                          <a:pt x="596" y="2273"/>
                          <a:pt x="479" y="2273"/>
                          <a:pt x="361" y="2273"/>
                        </a:cubicBezTo>
                        <a:cubicBezTo>
                          <a:pt x="361" y="1702"/>
                          <a:pt x="361" y="1132"/>
                          <a:pt x="361" y="561"/>
                        </a:cubicBezTo>
                        <a:cubicBezTo>
                          <a:pt x="241" y="561"/>
                          <a:pt x="120" y="561"/>
                          <a:pt x="0" y="561"/>
                        </a:cubicBezTo>
                        <a:cubicBezTo>
                          <a:pt x="0" y="374"/>
                          <a:pt x="0" y="187"/>
                          <a:pt x="0" y="0"/>
                        </a:cubicBezTo>
                      </a:path>
                    </a:pathLst>
                  </a:custGeom>
                  <a:solidFill>
                    <a:srgbClr val="008000"/>
                  </a:solidFill>
                  <a:ln w="0">
                    <a:solidFill>
                      <a:srgbClr val="000000"/>
                    </a:solidFill>
                    <a:prstDash val="solid"/>
                    <a:round/>
                    <a:headEnd/>
                    <a:tailEnd/>
                  </a:ln>
                </p:spPr>
                <p:txBody>
                  <a:bodyPr/>
                  <a:lstStyle/>
                  <a:p>
                    <a:endParaRPr lang="es-ES"/>
                  </a:p>
                </p:txBody>
              </p:sp>
              <p:sp>
                <p:nvSpPr>
                  <p:cNvPr id="22202" name="Freeform 7866"/>
                  <p:cNvSpPr>
                    <a:spLocks/>
                  </p:cNvSpPr>
                  <p:nvPr/>
                </p:nvSpPr>
                <p:spPr bwMode="auto">
                  <a:xfrm>
                    <a:off x="2262" y="1160"/>
                    <a:ext cx="43" cy="122"/>
                  </a:xfrm>
                  <a:custGeom>
                    <a:avLst/>
                    <a:gdLst/>
                    <a:ahLst/>
                    <a:cxnLst>
                      <a:cxn ang="0">
                        <a:pos x="0" y="0"/>
                      </a:cxn>
                      <a:cxn ang="0">
                        <a:pos x="947" y="0"/>
                      </a:cxn>
                      <a:cxn ang="0">
                        <a:pos x="947" y="485"/>
                      </a:cxn>
                      <a:cxn ang="0">
                        <a:pos x="354" y="485"/>
                      </a:cxn>
                      <a:cxn ang="0">
                        <a:pos x="354" y="846"/>
                      </a:cxn>
                      <a:cxn ang="0">
                        <a:pos x="904" y="846"/>
                      </a:cxn>
                      <a:cxn ang="0">
                        <a:pos x="904" y="1310"/>
                      </a:cxn>
                      <a:cxn ang="0">
                        <a:pos x="354" y="1310"/>
                      </a:cxn>
                      <a:cxn ang="0">
                        <a:pos x="354" y="1758"/>
                      </a:cxn>
                      <a:cxn ang="0">
                        <a:pos x="964" y="1758"/>
                      </a:cxn>
                      <a:cxn ang="0">
                        <a:pos x="964" y="2273"/>
                      </a:cxn>
                      <a:cxn ang="0">
                        <a:pos x="0" y="2273"/>
                      </a:cxn>
                      <a:cxn ang="0">
                        <a:pos x="0" y="0"/>
                      </a:cxn>
                    </a:cxnLst>
                    <a:rect l="0" t="0" r="r" b="b"/>
                    <a:pathLst>
                      <a:path w="964" h="2273">
                        <a:moveTo>
                          <a:pt x="0" y="0"/>
                        </a:moveTo>
                        <a:cubicBezTo>
                          <a:pt x="315" y="0"/>
                          <a:pt x="631" y="0"/>
                          <a:pt x="947" y="0"/>
                        </a:cubicBezTo>
                        <a:cubicBezTo>
                          <a:pt x="947" y="162"/>
                          <a:pt x="947" y="324"/>
                          <a:pt x="947" y="485"/>
                        </a:cubicBezTo>
                        <a:cubicBezTo>
                          <a:pt x="749" y="485"/>
                          <a:pt x="552" y="485"/>
                          <a:pt x="354" y="485"/>
                        </a:cubicBezTo>
                        <a:cubicBezTo>
                          <a:pt x="354" y="606"/>
                          <a:pt x="354" y="726"/>
                          <a:pt x="354" y="846"/>
                        </a:cubicBezTo>
                        <a:cubicBezTo>
                          <a:pt x="537" y="846"/>
                          <a:pt x="720" y="846"/>
                          <a:pt x="904" y="846"/>
                        </a:cubicBezTo>
                        <a:cubicBezTo>
                          <a:pt x="904" y="1001"/>
                          <a:pt x="904" y="1155"/>
                          <a:pt x="904" y="1310"/>
                        </a:cubicBezTo>
                        <a:cubicBezTo>
                          <a:pt x="720" y="1310"/>
                          <a:pt x="537" y="1310"/>
                          <a:pt x="354" y="1310"/>
                        </a:cubicBezTo>
                        <a:cubicBezTo>
                          <a:pt x="354" y="1460"/>
                          <a:pt x="354" y="1609"/>
                          <a:pt x="354" y="1758"/>
                        </a:cubicBezTo>
                        <a:cubicBezTo>
                          <a:pt x="557" y="1758"/>
                          <a:pt x="761" y="1758"/>
                          <a:pt x="964" y="1758"/>
                        </a:cubicBezTo>
                        <a:cubicBezTo>
                          <a:pt x="964" y="1930"/>
                          <a:pt x="964" y="2102"/>
                          <a:pt x="964" y="2273"/>
                        </a:cubicBezTo>
                        <a:cubicBezTo>
                          <a:pt x="643" y="2273"/>
                          <a:pt x="321" y="2273"/>
                          <a:pt x="0" y="2273"/>
                        </a:cubicBezTo>
                        <a:cubicBezTo>
                          <a:pt x="0" y="1515"/>
                          <a:pt x="0" y="758"/>
                          <a:pt x="0" y="0"/>
                        </a:cubicBezTo>
                      </a:path>
                    </a:pathLst>
                  </a:custGeom>
                  <a:solidFill>
                    <a:srgbClr val="008000"/>
                  </a:solidFill>
                  <a:ln w="0">
                    <a:solidFill>
                      <a:srgbClr val="000000"/>
                    </a:solidFill>
                    <a:prstDash val="solid"/>
                    <a:round/>
                    <a:headEnd/>
                    <a:tailEnd/>
                  </a:ln>
                </p:spPr>
                <p:txBody>
                  <a:bodyPr/>
                  <a:lstStyle/>
                  <a:p>
                    <a:endParaRPr lang="es-ES"/>
                  </a:p>
                </p:txBody>
              </p:sp>
              <p:sp>
                <p:nvSpPr>
                  <p:cNvPr id="22203" name="Freeform 7867"/>
                  <p:cNvSpPr>
                    <a:spLocks/>
                  </p:cNvSpPr>
                  <p:nvPr/>
                </p:nvSpPr>
                <p:spPr bwMode="auto">
                  <a:xfrm>
                    <a:off x="2321" y="1158"/>
                    <a:ext cx="47" cy="126"/>
                  </a:xfrm>
                  <a:custGeom>
                    <a:avLst/>
                    <a:gdLst/>
                    <a:ahLst/>
                    <a:cxnLst>
                      <a:cxn ang="0">
                        <a:pos x="0" y="780"/>
                      </a:cxn>
                      <a:cxn ang="0">
                        <a:pos x="169" y="759"/>
                      </a:cxn>
                      <a:cxn ang="0">
                        <a:pos x="191" y="883"/>
                      </a:cxn>
                      <a:cxn ang="0">
                        <a:pos x="269" y="952"/>
                      </a:cxn>
                      <a:cxn ang="0">
                        <a:pos x="327" y="917"/>
                      </a:cxn>
                      <a:cxn ang="0">
                        <a:pos x="347" y="835"/>
                      </a:cxn>
                      <a:cxn ang="0">
                        <a:pos x="328" y="756"/>
                      </a:cxn>
                      <a:cxn ang="0">
                        <a:pos x="237" y="690"/>
                      </a:cxn>
                      <a:cxn ang="0">
                        <a:pos x="72" y="552"/>
                      </a:cxn>
                      <a:cxn ang="0">
                        <a:pos x="22" y="333"/>
                      </a:cxn>
                      <a:cxn ang="0">
                        <a:pos x="47" y="167"/>
                      </a:cxn>
                      <a:cxn ang="0">
                        <a:pos x="124" y="44"/>
                      </a:cxn>
                      <a:cxn ang="0">
                        <a:pos x="265" y="0"/>
                      </a:cxn>
                      <a:cxn ang="0">
                        <a:pos x="432" y="81"/>
                      </a:cxn>
                      <a:cxn ang="0">
                        <a:pos x="500" y="339"/>
                      </a:cxn>
                      <a:cxn ang="0">
                        <a:pos x="334" y="359"/>
                      </a:cxn>
                      <a:cxn ang="0">
                        <a:pos x="306" y="247"/>
                      </a:cxn>
                      <a:cxn ang="0">
                        <a:pos x="247" y="212"/>
                      </a:cxn>
                      <a:cxn ang="0">
                        <a:pos x="201" y="238"/>
                      </a:cxn>
                      <a:cxn ang="0">
                        <a:pos x="185" y="301"/>
                      </a:cxn>
                      <a:cxn ang="0">
                        <a:pos x="198" y="350"/>
                      </a:cxn>
                      <a:cxn ang="0">
                        <a:pos x="257" y="392"/>
                      </a:cxn>
                      <a:cxn ang="0">
                        <a:pos x="423" y="492"/>
                      </a:cxn>
                      <a:cxn ang="0">
                        <a:pos x="496" y="618"/>
                      </a:cxn>
                      <a:cxn ang="0">
                        <a:pos x="519" y="786"/>
                      </a:cxn>
                      <a:cxn ang="0">
                        <a:pos x="489" y="988"/>
                      </a:cxn>
                      <a:cxn ang="0">
                        <a:pos x="404" y="1127"/>
                      </a:cxn>
                      <a:cxn ang="0">
                        <a:pos x="266" y="1176"/>
                      </a:cxn>
                      <a:cxn ang="0">
                        <a:pos x="64" y="1064"/>
                      </a:cxn>
                      <a:cxn ang="0">
                        <a:pos x="0" y="780"/>
                      </a:cxn>
                    </a:cxnLst>
                    <a:rect l="0" t="0" r="r" b="b"/>
                    <a:pathLst>
                      <a:path w="519" h="1176">
                        <a:moveTo>
                          <a:pt x="0" y="780"/>
                        </a:moveTo>
                        <a:cubicBezTo>
                          <a:pt x="56" y="773"/>
                          <a:pt x="112" y="766"/>
                          <a:pt x="169" y="759"/>
                        </a:cubicBezTo>
                        <a:cubicBezTo>
                          <a:pt x="172" y="813"/>
                          <a:pt x="180" y="854"/>
                          <a:pt x="191" y="883"/>
                        </a:cubicBezTo>
                        <a:cubicBezTo>
                          <a:pt x="209" y="929"/>
                          <a:pt x="235" y="952"/>
                          <a:pt x="269" y="952"/>
                        </a:cubicBezTo>
                        <a:cubicBezTo>
                          <a:pt x="294" y="952"/>
                          <a:pt x="314" y="941"/>
                          <a:pt x="327" y="917"/>
                        </a:cubicBezTo>
                        <a:cubicBezTo>
                          <a:pt x="341" y="893"/>
                          <a:pt x="347" y="866"/>
                          <a:pt x="347" y="835"/>
                        </a:cubicBezTo>
                        <a:cubicBezTo>
                          <a:pt x="347" y="806"/>
                          <a:pt x="341" y="780"/>
                          <a:pt x="328" y="756"/>
                        </a:cubicBezTo>
                        <a:cubicBezTo>
                          <a:pt x="315" y="733"/>
                          <a:pt x="284" y="712"/>
                          <a:pt x="237" y="690"/>
                        </a:cubicBezTo>
                        <a:cubicBezTo>
                          <a:pt x="160" y="655"/>
                          <a:pt x="104" y="610"/>
                          <a:pt x="72" y="552"/>
                        </a:cubicBezTo>
                        <a:cubicBezTo>
                          <a:pt x="39" y="495"/>
                          <a:pt x="22" y="422"/>
                          <a:pt x="22" y="333"/>
                        </a:cubicBezTo>
                        <a:cubicBezTo>
                          <a:pt x="22" y="275"/>
                          <a:pt x="31" y="219"/>
                          <a:pt x="47" y="167"/>
                        </a:cubicBezTo>
                        <a:cubicBezTo>
                          <a:pt x="64" y="115"/>
                          <a:pt x="90" y="75"/>
                          <a:pt x="124" y="44"/>
                        </a:cubicBezTo>
                        <a:cubicBezTo>
                          <a:pt x="158" y="15"/>
                          <a:pt x="205" y="0"/>
                          <a:pt x="265" y="0"/>
                        </a:cubicBezTo>
                        <a:cubicBezTo>
                          <a:pt x="338" y="0"/>
                          <a:pt x="394" y="27"/>
                          <a:pt x="432" y="81"/>
                        </a:cubicBezTo>
                        <a:cubicBezTo>
                          <a:pt x="470" y="136"/>
                          <a:pt x="493" y="221"/>
                          <a:pt x="500" y="339"/>
                        </a:cubicBezTo>
                        <a:cubicBezTo>
                          <a:pt x="445" y="346"/>
                          <a:pt x="389" y="352"/>
                          <a:pt x="334" y="359"/>
                        </a:cubicBezTo>
                        <a:cubicBezTo>
                          <a:pt x="330" y="307"/>
                          <a:pt x="320" y="270"/>
                          <a:pt x="306" y="247"/>
                        </a:cubicBezTo>
                        <a:cubicBezTo>
                          <a:pt x="292" y="223"/>
                          <a:pt x="272" y="212"/>
                          <a:pt x="247" y="212"/>
                        </a:cubicBezTo>
                        <a:cubicBezTo>
                          <a:pt x="227" y="212"/>
                          <a:pt x="211" y="220"/>
                          <a:pt x="201" y="238"/>
                        </a:cubicBezTo>
                        <a:cubicBezTo>
                          <a:pt x="190" y="256"/>
                          <a:pt x="185" y="276"/>
                          <a:pt x="185" y="301"/>
                        </a:cubicBezTo>
                        <a:cubicBezTo>
                          <a:pt x="185" y="319"/>
                          <a:pt x="190" y="335"/>
                          <a:pt x="198" y="350"/>
                        </a:cubicBezTo>
                        <a:cubicBezTo>
                          <a:pt x="206" y="365"/>
                          <a:pt x="226" y="378"/>
                          <a:pt x="257" y="392"/>
                        </a:cubicBezTo>
                        <a:cubicBezTo>
                          <a:pt x="334" y="426"/>
                          <a:pt x="390" y="458"/>
                          <a:pt x="423" y="492"/>
                        </a:cubicBezTo>
                        <a:cubicBezTo>
                          <a:pt x="456" y="526"/>
                          <a:pt x="481" y="568"/>
                          <a:pt x="496" y="618"/>
                        </a:cubicBezTo>
                        <a:cubicBezTo>
                          <a:pt x="511" y="669"/>
                          <a:pt x="519" y="724"/>
                          <a:pt x="519" y="786"/>
                        </a:cubicBezTo>
                        <a:cubicBezTo>
                          <a:pt x="519" y="859"/>
                          <a:pt x="508" y="927"/>
                          <a:pt x="489" y="988"/>
                        </a:cubicBezTo>
                        <a:cubicBezTo>
                          <a:pt x="469" y="1049"/>
                          <a:pt x="439" y="1095"/>
                          <a:pt x="404" y="1127"/>
                        </a:cubicBezTo>
                        <a:cubicBezTo>
                          <a:pt x="368" y="1160"/>
                          <a:pt x="321" y="1176"/>
                          <a:pt x="266" y="1176"/>
                        </a:cubicBezTo>
                        <a:cubicBezTo>
                          <a:pt x="169" y="1176"/>
                          <a:pt x="101" y="1139"/>
                          <a:pt x="64" y="1064"/>
                        </a:cubicBezTo>
                        <a:cubicBezTo>
                          <a:pt x="27" y="989"/>
                          <a:pt x="5" y="895"/>
                          <a:pt x="0" y="780"/>
                        </a:cubicBezTo>
                      </a:path>
                    </a:pathLst>
                  </a:custGeom>
                  <a:solidFill>
                    <a:srgbClr val="008000"/>
                  </a:solidFill>
                  <a:ln w="0">
                    <a:solidFill>
                      <a:srgbClr val="000000"/>
                    </a:solidFill>
                    <a:prstDash val="solid"/>
                    <a:round/>
                    <a:headEnd/>
                    <a:tailEnd/>
                  </a:ln>
                </p:spPr>
                <p:txBody>
                  <a:bodyPr/>
                  <a:lstStyle/>
                  <a:p>
                    <a:endParaRPr lang="es-ES"/>
                  </a:p>
                </p:txBody>
              </p:sp>
              <p:sp>
                <p:nvSpPr>
                  <p:cNvPr id="22204" name="Freeform 7868"/>
                  <p:cNvSpPr>
                    <a:spLocks noEditPoints="1"/>
                  </p:cNvSpPr>
                  <p:nvPr/>
                </p:nvSpPr>
                <p:spPr bwMode="auto">
                  <a:xfrm>
                    <a:off x="1103" y="1160"/>
                    <a:ext cx="43" cy="122"/>
                  </a:xfrm>
                  <a:custGeom>
                    <a:avLst/>
                    <a:gdLst/>
                    <a:ahLst/>
                    <a:cxnLst>
                      <a:cxn ang="0">
                        <a:pos x="0" y="0"/>
                      </a:cxn>
                      <a:cxn ang="0">
                        <a:pos x="588" y="0"/>
                      </a:cxn>
                      <a:cxn ang="0">
                        <a:pos x="875" y="182"/>
                      </a:cxn>
                      <a:cxn ang="0">
                        <a:pos x="970" y="698"/>
                      </a:cxn>
                      <a:cxn ang="0">
                        <a:pos x="867" y="1236"/>
                      </a:cxn>
                      <a:cxn ang="0">
                        <a:pos x="549" y="1429"/>
                      </a:cxn>
                      <a:cxn ang="0">
                        <a:pos x="355" y="1429"/>
                      </a:cxn>
                      <a:cxn ang="0">
                        <a:pos x="355" y="2273"/>
                      </a:cxn>
                      <a:cxn ang="0">
                        <a:pos x="0" y="2273"/>
                      </a:cxn>
                      <a:cxn ang="0">
                        <a:pos x="0" y="0"/>
                      </a:cxn>
                      <a:cxn ang="0">
                        <a:pos x="355" y="969"/>
                      </a:cxn>
                      <a:cxn ang="0">
                        <a:pos x="442" y="969"/>
                      </a:cxn>
                      <a:cxn ang="0">
                        <a:pos x="585" y="898"/>
                      </a:cxn>
                      <a:cxn ang="0">
                        <a:pos x="626" y="718"/>
                      </a:cxn>
                      <a:cxn ang="0">
                        <a:pos x="591" y="536"/>
                      </a:cxn>
                      <a:cxn ang="0">
                        <a:pos x="456" y="462"/>
                      </a:cxn>
                      <a:cxn ang="0">
                        <a:pos x="355" y="462"/>
                      </a:cxn>
                      <a:cxn ang="0">
                        <a:pos x="355" y="969"/>
                      </a:cxn>
                    </a:cxnLst>
                    <a:rect l="0" t="0" r="r" b="b"/>
                    <a:pathLst>
                      <a:path w="970" h="2273">
                        <a:moveTo>
                          <a:pt x="0" y="0"/>
                        </a:moveTo>
                        <a:cubicBezTo>
                          <a:pt x="196" y="0"/>
                          <a:pt x="392" y="0"/>
                          <a:pt x="588" y="0"/>
                        </a:cubicBezTo>
                        <a:cubicBezTo>
                          <a:pt x="715" y="0"/>
                          <a:pt x="812" y="60"/>
                          <a:pt x="875" y="182"/>
                        </a:cubicBezTo>
                        <a:cubicBezTo>
                          <a:pt x="938" y="303"/>
                          <a:pt x="970" y="474"/>
                          <a:pt x="970" y="698"/>
                        </a:cubicBezTo>
                        <a:cubicBezTo>
                          <a:pt x="970" y="927"/>
                          <a:pt x="935" y="1107"/>
                          <a:pt x="867" y="1236"/>
                        </a:cubicBezTo>
                        <a:cubicBezTo>
                          <a:pt x="798" y="1365"/>
                          <a:pt x="691" y="1429"/>
                          <a:pt x="549" y="1429"/>
                        </a:cubicBezTo>
                        <a:cubicBezTo>
                          <a:pt x="484" y="1429"/>
                          <a:pt x="420" y="1429"/>
                          <a:pt x="355" y="1429"/>
                        </a:cubicBezTo>
                        <a:cubicBezTo>
                          <a:pt x="355" y="1710"/>
                          <a:pt x="355" y="1992"/>
                          <a:pt x="355" y="2273"/>
                        </a:cubicBezTo>
                        <a:cubicBezTo>
                          <a:pt x="237" y="2273"/>
                          <a:pt x="119" y="2273"/>
                          <a:pt x="0" y="2273"/>
                        </a:cubicBezTo>
                        <a:cubicBezTo>
                          <a:pt x="0" y="1515"/>
                          <a:pt x="0" y="758"/>
                          <a:pt x="0" y="0"/>
                        </a:cubicBezTo>
                        <a:close/>
                        <a:moveTo>
                          <a:pt x="355" y="969"/>
                        </a:moveTo>
                        <a:cubicBezTo>
                          <a:pt x="384" y="969"/>
                          <a:pt x="413" y="969"/>
                          <a:pt x="442" y="969"/>
                        </a:cubicBezTo>
                        <a:cubicBezTo>
                          <a:pt x="509" y="969"/>
                          <a:pt x="558" y="946"/>
                          <a:pt x="585" y="898"/>
                        </a:cubicBezTo>
                        <a:cubicBezTo>
                          <a:pt x="612" y="851"/>
                          <a:pt x="626" y="791"/>
                          <a:pt x="626" y="718"/>
                        </a:cubicBezTo>
                        <a:cubicBezTo>
                          <a:pt x="626" y="646"/>
                          <a:pt x="614" y="586"/>
                          <a:pt x="591" y="536"/>
                        </a:cubicBezTo>
                        <a:cubicBezTo>
                          <a:pt x="567" y="487"/>
                          <a:pt x="522" y="462"/>
                          <a:pt x="456" y="462"/>
                        </a:cubicBezTo>
                        <a:cubicBezTo>
                          <a:pt x="422" y="462"/>
                          <a:pt x="389" y="462"/>
                          <a:pt x="355" y="462"/>
                        </a:cubicBezTo>
                        <a:cubicBezTo>
                          <a:pt x="355" y="631"/>
                          <a:pt x="355" y="800"/>
                          <a:pt x="355" y="969"/>
                        </a:cubicBezTo>
                        <a:close/>
                      </a:path>
                    </a:pathLst>
                  </a:custGeom>
                  <a:noFill/>
                  <a:ln w="1905" cap="rnd">
                    <a:solidFill>
                      <a:srgbClr val="DDDDDD"/>
                    </a:solidFill>
                    <a:prstDash val="solid"/>
                    <a:round/>
                    <a:headEnd/>
                    <a:tailEnd/>
                  </a:ln>
                </p:spPr>
                <p:txBody>
                  <a:bodyPr/>
                  <a:lstStyle/>
                  <a:p>
                    <a:endParaRPr lang="es-ES"/>
                  </a:p>
                </p:txBody>
              </p:sp>
              <p:sp>
                <p:nvSpPr>
                  <p:cNvPr id="22205" name="Freeform 7869"/>
                  <p:cNvSpPr>
                    <a:spLocks noEditPoints="1"/>
                  </p:cNvSpPr>
                  <p:nvPr/>
                </p:nvSpPr>
                <p:spPr bwMode="auto">
                  <a:xfrm>
                    <a:off x="1165" y="1160"/>
                    <a:ext cx="50" cy="122"/>
                  </a:xfrm>
                  <a:custGeom>
                    <a:avLst/>
                    <a:gdLst/>
                    <a:ahLst/>
                    <a:cxnLst>
                      <a:cxn ang="0">
                        <a:pos x="0" y="2273"/>
                      </a:cxn>
                      <a:cxn ang="0">
                        <a:pos x="0" y="0"/>
                      </a:cxn>
                      <a:cxn ang="0">
                        <a:pos x="589" y="0"/>
                      </a:cxn>
                      <a:cxn ang="0">
                        <a:pos x="839" y="56"/>
                      </a:cxn>
                      <a:cxn ang="0">
                        <a:pos x="978" y="262"/>
                      </a:cxn>
                      <a:cxn ang="0">
                        <a:pos x="1031" y="631"/>
                      </a:cxn>
                      <a:cxn ang="0">
                        <a:pos x="991" y="957"/>
                      </a:cxn>
                      <a:cxn ang="0">
                        <a:pos x="879" y="1180"/>
                      </a:cxn>
                      <a:cxn ang="0">
                        <a:pos x="754" y="1270"/>
                      </a:cxn>
                      <a:cxn ang="0">
                        <a:pos x="847" y="1355"/>
                      </a:cxn>
                      <a:cxn ang="0">
                        <a:pos x="903" y="1474"/>
                      </a:cxn>
                      <a:cxn ang="0">
                        <a:pos x="952" y="1616"/>
                      </a:cxn>
                      <a:cxn ang="0">
                        <a:pos x="1124" y="2273"/>
                      </a:cxn>
                      <a:cxn ang="0">
                        <a:pos x="725" y="2273"/>
                      </a:cxn>
                      <a:cxn ang="0">
                        <a:pos x="536" y="1578"/>
                      </a:cxn>
                      <a:cxn ang="0">
                        <a:pos x="472" y="1403"/>
                      </a:cxn>
                      <a:cxn ang="0">
                        <a:pos x="386" y="1350"/>
                      </a:cxn>
                      <a:cxn ang="0">
                        <a:pos x="355" y="1350"/>
                      </a:cxn>
                      <a:cxn ang="0">
                        <a:pos x="355" y="2273"/>
                      </a:cxn>
                      <a:cxn ang="0">
                        <a:pos x="0" y="2273"/>
                      </a:cxn>
                      <a:cxn ang="0">
                        <a:pos x="355" y="921"/>
                      </a:cxn>
                      <a:cxn ang="0">
                        <a:pos x="504" y="921"/>
                      </a:cxn>
                      <a:cxn ang="0">
                        <a:pos x="597" y="890"/>
                      </a:cxn>
                      <a:cxn ang="0">
                        <a:pos x="655" y="819"/>
                      </a:cxn>
                      <a:cxn ang="0">
                        <a:pos x="677" y="687"/>
                      </a:cxn>
                      <a:cxn ang="0">
                        <a:pos x="641" y="518"/>
                      </a:cxn>
                      <a:cxn ang="0">
                        <a:pos x="510" y="459"/>
                      </a:cxn>
                      <a:cxn ang="0">
                        <a:pos x="355" y="459"/>
                      </a:cxn>
                      <a:cxn ang="0">
                        <a:pos x="355" y="921"/>
                      </a:cxn>
                    </a:cxnLst>
                    <a:rect l="0" t="0" r="r" b="b"/>
                    <a:pathLst>
                      <a:path w="1124" h="2273">
                        <a:moveTo>
                          <a:pt x="0" y="2273"/>
                        </a:moveTo>
                        <a:cubicBezTo>
                          <a:pt x="0" y="1515"/>
                          <a:pt x="0" y="758"/>
                          <a:pt x="0" y="0"/>
                        </a:cubicBezTo>
                        <a:cubicBezTo>
                          <a:pt x="196" y="0"/>
                          <a:pt x="392" y="0"/>
                          <a:pt x="589" y="0"/>
                        </a:cubicBezTo>
                        <a:cubicBezTo>
                          <a:pt x="698" y="0"/>
                          <a:pt x="781" y="18"/>
                          <a:pt x="839" y="56"/>
                        </a:cubicBezTo>
                        <a:cubicBezTo>
                          <a:pt x="896" y="94"/>
                          <a:pt x="944" y="161"/>
                          <a:pt x="978" y="262"/>
                        </a:cubicBezTo>
                        <a:cubicBezTo>
                          <a:pt x="1013" y="363"/>
                          <a:pt x="1031" y="487"/>
                          <a:pt x="1031" y="631"/>
                        </a:cubicBezTo>
                        <a:cubicBezTo>
                          <a:pt x="1031" y="757"/>
                          <a:pt x="1018" y="865"/>
                          <a:pt x="991" y="957"/>
                        </a:cubicBezTo>
                        <a:cubicBezTo>
                          <a:pt x="964" y="1048"/>
                          <a:pt x="926" y="1122"/>
                          <a:pt x="879" y="1180"/>
                        </a:cubicBezTo>
                        <a:cubicBezTo>
                          <a:pt x="848" y="1216"/>
                          <a:pt x="807" y="1246"/>
                          <a:pt x="754" y="1270"/>
                        </a:cubicBezTo>
                        <a:cubicBezTo>
                          <a:pt x="796" y="1300"/>
                          <a:pt x="827" y="1327"/>
                          <a:pt x="847" y="1355"/>
                        </a:cubicBezTo>
                        <a:cubicBezTo>
                          <a:pt x="860" y="1374"/>
                          <a:pt x="879" y="1414"/>
                          <a:pt x="903" y="1474"/>
                        </a:cubicBezTo>
                        <a:cubicBezTo>
                          <a:pt x="927" y="1535"/>
                          <a:pt x="944" y="1583"/>
                          <a:pt x="952" y="1616"/>
                        </a:cubicBezTo>
                        <a:cubicBezTo>
                          <a:pt x="1009" y="1835"/>
                          <a:pt x="1068" y="2054"/>
                          <a:pt x="1124" y="2273"/>
                        </a:cubicBezTo>
                        <a:cubicBezTo>
                          <a:pt x="991" y="2273"/>
                          <a:pt x="858" y="2273"/>
                          <a:pt x="725" y="2273"/>
                        </a:cubicBezTo>
                        <a:cubicBezTo>
                          <a:pt x="663" y="2041"/>
                          <a:pt x="598" y="1810"/>
                          <a:pt x="536" y="1578"/>
                        </a:cubicBezTo>
                        <a:cubicBezTo>
                          <a:pt x="513" y="1488"/>
                          <a:pt x="491" y="1429"/>
                          <a:pt x="472" y="1403"/>
                        </a:cubicBezTo>
                        <a:cubicBezTo>
                          <a:pt x="447" y="1367"/>
                          <a:pt x="418" y="1350"/>
                          <a:pt x="386" y="1350"/>
                        </a:cubicBezTo>
                        <a:cubicBezTo>
                          <a:pt x="375" y="1350"/>
                          <a:pt x="365" y="1350"/>
                          <a:pt x="355" y="1350"/>
                        </a:cubicBezTo>
                        <a:cubicBezTo>
                          <a:pt x="355" y="1658"/>
                          <a:pt x="355" y="1966"/>
                          <a:pt x="355" y="2273"/>
                        </a:cubicBezTo>
                        <a:cubicBezTo>
                          <a:pt x="236" y="2273"/>
                          <a:pt x="118" y="2273"/>
                          <a:pt x="0" y="2273"/>
                        </a:cubicBezTo>
                        <a:close/>
                        <a:moveTo>
                          <a:pt x="355" y="921"/>
                        </a:moveTo>
                        <a:cubicBezTo>
                          <a:pt x="404" y="921"/>
                          <a:pt x="454" y="921"/>
                          <a:pt x="504" y="921"/>
                        </a:cubicBezTo>
                        <a:cubicBezTo>
                          <a:pt x="520" y="921"/>
                          <a:pt x="551" y="911"/>
                          <a:pt x="597" y="890"/>
                        </a:cubicBezTo>
                        <a:cubicBezTo>
                          <a:pt x="620" y="880"/>
                          <a:pt x="640" y="858"/>
                          <a:pt x="655" y="819"/>
                        </a:cubicBezTo>
                        <a:cubicBezTo>
                          <a:pt x="669" y="780"/>
                          <a:pt x="677" y="736"/>
                          <a:pt x="677" y="687"/>
                        </a:cubicBezTo>
                        <a:cubicBezTo>
                          <a:pt x="677" y="614"/>
                          <a:pt x="665" y="557"/>
                          <a:pt x="641" y="518"/>
                        </a:cubicBezTo>
                        <a:cubicBezTo>
                          <a:pt x="618" y="479"/>
                          <a:pt x="574" y="459"/>
                          <a:pt x="510" y="459"/>
                        </a:cubicBezTo>
                        <a:cubicBezTo>
                          <a:pt x="458" y="459"/>
                          <a:pt x="406" y="459"/>
                          <a:pt x="355" y="459"/>
                        </a:cubicBezTo>
                        <a:cubicBezTo>
                          <a:pt x="355" y="613"/>
                          <a:pt x="355" y="767"/>
                          <a:pt x="355" y="921"/>
                        </a:cubicBezTo>
                        <a:close/>
                      </a:path>
                    </a:pathLst>
                  </a:custGeom>
                  <a:noFill/>
                  <a:ln w="1905" cap="rnd">
                    <a:solidFill>
                      <a:srgbClr val="DDDDDD"/>
                    </a:solidFill>
                    <a:prstDash val="solid"/>
                    <a:round/>
                    <a:headEnd/>
                    <a:tailEnd/>
                  </a:ln>
                </p:spPr>
                <p:txBody>
                  <a:bodyPr/>
                  <a:lstStyle/>
                  <a:p>
                    <a:endParaRPr lang="es-ES"/>
                  </a:p>
                </p:txBody>
              </p:sp>
              <p:sp>
                <p:nvSpPr>
                  <p:cNvPr id="22206" name="Freeform 7870"/>
                  <p:cNvSpPr>
                    <a:spLocks noEditPoints="1"/>
                  </p:cNvSpPr>
                  <p:nvPr/>
                </p:nvSpPr>
                <p:spPr bwMode="auto">
                  <a:xfrm>
                    <a:off x="1228" y="1158"/>
                    <a:ext cx="53" cy="126"/>
                  </a:xfrm>
                  <a:custGeom>
                    <a:avLst/>
                    <a:gdLst/>
                    <a:ahLst/>
                    <a:cxnLst>
                      <a:cxn ang="0">
                        <a:pos x="0" y="1177"/>
                      </a:cxn>
                      <a:cxn ang="0">
                        <a:pos x="155" y="310"/>
                      </a:cxn>
                      <a:cxn ang="0">
                        <a:pos x="590" y="0"/>
                      </a:cxn>
                      <a:cxn ang="0">
                        <a:pos x="1030" y="304"/>
                      </a:cxn>
                      <a:cxn ang="0">
                        <a:pos x="1184" y="1159"/>
                      </a:cxn>
                      <a:cxn ang="0">
                        <a:pos x="1117" y="1811"/>
                      </a:cxn>
                      <a:cxn ang="0">
                        <a:pos x="922" y="2208"/>
                      </a:cxn>
                      <a:cxn ang="0">
                        <a:pos x="604" y="2351"/>
                      </a:cxn>
                      <a:cxn ang="0">
                        <a:pos x="284" y="2228"/>
                      </a:cxn>
                      <a:cxn ang="0">
                        <a:pos x="78" y="1841"/>
                      </a:cxn>
                      <a:cxn ang="0">
                        <a:pos x="0" y="1177"/>
                      </a:cxn>
                      <a:cxn ang="0">
                        <a:pos x="353" y="1180"/>
                      </a:cxn>
                      <a:cxn ang="0">
                        <a:pos x="417" y="1675"/>
                      </a:cxn>
                      <a:cxn ang="0">
                        <a:pos x="592" y="1825"/>
                      </a:cxn>
                      <a:cxn ang="0">
                        <a:pos x="768" y="1678"/>
                      </a:cxn>
                      <a:cxn ang="0">
                        <a:pos x="831" y="1149"/>
                      </a:cxn>
                      <a:cxn ang="0">
                        <a:pos x="766" y="679"/>
                      </a:cxn>
                      <a:cxn ang="0">
                        <a:pos x="589" y="532"/>
                      </a:cxn>
                      <a:cxn ang="0">
                        <a:pos x="417" y="682"/>
                      </a:cxn>
                      <a:cxn ang="0">
                        <a:pos x="353" y="1180"/>
                      </a:cxn>
                    </a:cxnLst>
                    <a:rect l="0" t="0" r="r" b="b"/>
                    <a:pathLst>
                      <a:path w="1184" h="2351">
                        <a:moveTo>
                          <a:pt x="0" y="1177"/>
                        </a:moveTo>
                        <a:cubicBezTo>
                          <a:pt x="0" y="806"/>
                          <a:pt x="54" y="518"/>
                          <a:pt x="155" y="310"/>
                        </a:cubicBezTo>
                        <a:cubicBezTo>
                          <a:pt x="258" y="103"/>
                          <a:pt x="404" y="0"/>
                          <a:pt x="590" y="0"/>
                        </a:cubicBezTo>
                        <a:cubicBezTo>
                          <a:pt x="780" y="0"/>
                          <a:pt x="929" y="100"/>
                          <a:pt x="1030" y="304"/>
                        </a:cubicBezTo>
                        <a:cubicBezTo>
                          <a:pt x="1131" y="508"/>
                          <a:pt x="1184" y="793"/>
                          <a:pt x="1184" y="1159"/>
                        </a:cubicBezTo>
                        <a:cubicBezTo>
                          <a:pt x="1184" y="1424"/>
                          <a:pt x="1161" y="1642"/>
                          <a:pt x="1117" y="1811"/>
                        </a:cubicBezTo>
                        <a:cubicBezTo>
                          <a:pt x="1073" y="1982"/>
                          <a:pt x="1006" y="2112"/>
                          <a:pt x="922" y="2208"/>
                        </a:cubicBezTo>
                        <a:cubicBezTo>
                          <a:pt x="838" y="2303"/>
                          <a:pt x="731" y="2351"/>
                          <a:pt x="604" y="2351"/>
                        </a:cubicBezTo>
                        <a:cubicBezTo>
                          <a:pt x="475" y="2351"/>
                          <a:pt x="367" y="2311"/>
                          <a:pt x="284" y="2228"/>
                        </a:cubicBezTo>
                        <a:cubicBezTo>
                          <a:pt x="200" y="2145"/>
                          <a:pt x="130" y="2018"/>
                          <a:pt x="78" y="1841"/>
                        </a:cubicBezTo>
                        <a:cubicBezTo>
                          <a:pt x="27" y="1664"/>
                          <a:pt x="0" y="1442"/>
                          <a:pt x="0" y="1177"/>
                        </a:cubicBezTo>
                        <a:close/>
                        <a:moveTo>
                          <a:pt x="353" y="1180"/>
                        </a:moveTo>
                        <a:cubicBezTo>
                          <a:pt x="353" y="1410"/>
                          <a:pt x="375" y="1574"/>
                          <a:pt x="417" y="1675"/>
                        </a:cubicBezTo>
                        <a:cubicBezTo>
                          <a:pt x="460" y="1776"/>
                          <a:pt x="518" y="1825"/>
                          <a:pt x="592" y="1825"/>
                        </a:cubicBezTo>
                        <a:cubicBezTo>
                          <a:pt x="668" y="1825"/>
                          <a:pt x="728" y="1776"/>
                          <a:pt x="768" y="1678"/>
                        </a:cubicBezTo>
                        <a:cubicBezTo>
                          <a:pt x="809" y="1580"/>
                          <a:pt x="831" y="1403"/>
                          <a:pt x="831" y="1149"/>
                        </a:cubicBezTo>
                        <a:cubicBezTo>
                          <a:pt x="831" y="935"/>
                          <a:pt x="808" y="779"/>
                          <a:pt x="766" y="679"/>
                        </a:cubicBezTo>
                        <a:cubicBezTo>
                          <a:pt x="723" y="581"/>
                          <a:pt x="663" y="532"/>
                          <a:pt x="589" y="532"/>
                        </a:cubicBezTo>
                        <a:cubicBezTo>
                          <a:pt x="518" y="532"/>
                          <a:pt x="460" y="581"/>
                          <a:pt x="417" y="682"/>
                        </a:cubicBezTo>
                        <a:cubicBezTo>
                          <a:pt x="375" y="783"/>
                          <a:pt x="353" y="949"/>
                          <a:pt x="353" y="1180"/>
                        </a:cubicBezTo>
                        <a:close/>
                      </a:path>
                    </a:pathLst>
                  </a:custGeom>
                  <a:noFill/>
                  <a:ln w="1905" cap="rnd">
                    <a:solidFill>
                      <a:srgbClr val="DDDDDD"/>
                    </a:solidFill>
                    <a:prstDash val="solid"/>
                    <a:round/>
                    <a:headEnd/>
                    <a:tailEnd/>
                  </a:ln>
                </p:spPr>
                <p:txBody>
                  <a:bodyPr/>
                  <a:lstStyle/>
                  <a:p>
                    <a:endParaRPr lang="es-ES"/>
                  </a:p>
                </p:txBody>
              </p:sp>
              <p:sp>
                <p:nvSpPr>
                  <p:cNvPr id="22207" name="Freeform 7871"/>
                  <p:cNvSpPr>
                    <a:spLocks/>
                  </p:cNvSpPr>
                  <p:nvPr/>
                </p:nvSpPr>
                <p:spPr bwMode="auto">
                  <a:xfrm>
                    <a:off x="1299" y="1158"/>
                    <a:ext cx="50" cy="126"/>
                  </a:xfrm>
                  <a:custGeom>
                    <a:avLst/>
                    <a:gdLst/>
                    <a:ahLst/>
                    <a:cxnLst>
                      <a:cxn ang="0">
                        <a:pos x="36" y="74"/>
                      </a:cxn>
                      <a:cxn ang="0">
                        <a:pos x="50" y="84"/>
                      </a:cxn>
                      <a:cxn ang="0">
                        <a:pos x="46" y="107"/>
                      </a:cxn>
                      <a:cxn ang="0">
                        <a:pos x="38" y="121"/>
                      </a:cxn>
                      <a:cxn ang="0">
                        <a:pos x="27" y="126"/>
                      </a:cxn>
                      <a:cxn ang="0">
                        <a:pos x="13" y="120"/>
                      </a:cxn>
                      <a:cxn ang="0">
                        <a:pos x="4" y="100"/>
                      </a:cxn>
                      <a:cxn ang="0">
                        <a:pos x="0" y="63"/>
                      </a:cxn>
                      <a:cxn ang="0">
                        <a:pos x="7" y="17"/>
                      </a:cxn>
                      <a:cxn ang="0">
                        <a:pos x="26" y="0"/>
                      </a:cxn>
                      <a:cxn ang="0">
                        <a:pos x="41" y="10"/>
                      </a:cxn>
                      <a:cxn ang="0">
                        <a:pos x="50" y="38"/>
                      </a:cxn>
                      <a:cxn ang="0">
                        <a:pos x="36" y="46"/>
                      </a:cxn>
                      <a:cxn ang="0">
                        <a:pos x="34" y="37"/>
                      </a:cxn>
                      <a:cxn ang="0">
                        <a:pos x="31" y="31"/>
                      </a:cxn>
                      <a:cxn ang="0">
                        <a:pos x="27" y="28"/>
                      </a:cxn>
                      <a:cxn ang="0">
                        <a:pos x="18" y="39"/>
                      </a:cxn>
                      <a:cxn ang="0">
                        <a:pos x="16" y="63"/>
                      </a:cxn>
                      <a:cxn ang="0">
                        <a:pos x="19" y="90"/>
                      </a:cxn>
                      <a:cxn ang="0">
                        <a:pos x="26" y="98"/>
                      </a:cxn>
                      <a:cxn ang="0">
                        <a:pos x="33" y="92"/>
                      </a:cxn>
                      <a:cxn ang="0">
                        <a:pos x="36" y="74"/>
                      </a:cxn>
                    </a:cxnLst>
                    <a:rect l="0" t="0" r="r" b="b"/>
                    <a:pathLst>
                      <a:path w="50" h="126">
                        <a:moveTo>
                          <a:pt x="36" y="74"/>
                        </a:moveTo>
                        <a:cubicBezTo>
                          <a:pt x="41" y="78"/>
                          <a:pt x="46" y="81"/>
                          <a:pt x="50" y="84"/>
                        </a:cubicBezTo>
                        <a:cubicBezTo>
                          <a:pt x="49" y="93"/>
                          <a:pt x="48" y="101"/>
                          <a:pt x="46" y="107"/>
                        </a:cubicBezTo>
                        <a:cubicBezTo>
                          <a:pt x="44" y="114"/>
                          <a:pt x="41" y="118"/>
                          <a:pt x="38" y="121"/>
                        </a:cubicBezTo>
                        <a:cubicBezTo>
                          <a:pt x="35" y="125"/>
                          <a:pt x="32" y="126"/>
                          <a:pt x="27" y="126"/>
                        </a:cubicBezTo>
                        <a:cubicBezTo>
                          <a:pt x="21" y="126"/>
                          <a:pt x="17" y="124"/>
                          <a:pt x="13" y="120"/>
                        </a:cubicBezTo>
                        <a:cubicBezTo>
                          <a:pt x="10" y="117"/>
                          <a:pt x="7" y="110"/>
                          <a:pt x="4" y="100"/>
                        </a:cubicBezTo>
                        <a:cubicBezTo>
                          <a:pt x="2" y="90"/>
                          <a:pt x="0" y="78"/>
                          <a:pt x="0" y="63"/>
                        </a:cubicBezTo>
                        <a:cubicBezTo>
                          <a:pt x="0" y="43"/>
                          <a:pt x="3" y="27"/>
                          <a:pt x="7" y="17"/>
                        </a:cubicBezTo>
                        <a:cubicBezTo>
                          <a:pt x="12" y="6"/>
                          <a:pt x="18" y="0"/>
                          <a:pt x="26" y="0"/>
                        </a:cubicBezTo>
                        <a:cubicBezTo>
                          <a:pt x="33" y="0"/>
                          <a:pt x="38" y="3"/>
                          <a:pt x="41" y="10"/>
                        </a:cubicBezTo>
                        <a:cubicBezTo>
                          <a:pt x="45" y="16"/>
                          <a:pt x="48" y="25"/>
                          <a:pt x="50" y="38"/>
                        </a:cubicBezTo>
                        <a:cubicBezTo>
                          <a:pt x="45" y="41"/>
                          <a:pt x="40" y="43"/>
                          <a:pt x="36" y="46"/>
                        </a:cubicBezTo>
                        <a:cubicBezTo>
                          <a:pt x="35" y="42"/>
                          <a:pt x="35" y="39"/>
                          <a:pt x="34" y="37"/>
                        </a:cubicBezTo>
                        <a:cubicBezTo>
                          <a:pt x="33" y="35"/>
                          <a:pt x="32" y="32"/>
                          <a:pt x="31" y="31"/>
                        </a:cubicBezTo>
                        <a:cubicBezTo>
                          <a:pt x="30" y="29"/>
                          <a:pt x="28" y="28"/>
                          <a:pt x="27" y="28"/>
                        </a:cubicBezTo>
                        <a:cubicBezTo>
                          <a:pt x="23" y="28"/>
                          <a:pt x="20" y="32"/>
                          <a:pt x="18" y="39"/>
                        </a:cubicBezTo>
                        <a:cubicBezTo>
                          <a:pt x="17" y="44"/>
                          <a:pt x="16" y="52"/>
                          <a:pt x="16" y="63"/>
                        </a:cubicBezTo>
                        <a:cubicBezTo>
                          <a:pt x="16" y="76"/>
                          <a:pt x="17" y="85"/>
                          <a:pt x="19" y="90"/>
                        </a:cubicBezTo>
                        <a:cubicBezTo>
                          <a:pt x="21" y="95"/>
                          <a:pt x="23" y="98"/>
                          <a:pt x="26" y="98"/>
                        </a:cubicBezTo>
                        <a:cubicBezTo>
                          <a:pt x="29" y="98"/>
                          <a:pt x="31" y="96"/>
                          <a:pt x="33" y="92"/>
                        </a:cubicBezTo>
                        <a:cubicBezTo>
                          <a:pt x="34" y="88"/>
                          <a:pt x="36" y="82"/>
                          <a:pt x="36" y="74"/>
                        </a:cubicBezTo>
                      </a:path>
                    </a:pathLst>
                  </a:custGeom>
                  <a:noFill/>
                  <a:ln w="1905" cap="rnd">
                    <a:solidFill>
                      <a:srgbClr val="DDDDDD"/>
                    </a:solidFill>
                    <a:prstDash val="solid"/>
                    <a:round/>
                    <a:headEnd/>
                    <a:tailEnd/>
                  </a:ln>
                </p:spPr>
                <p:txBody>
                  <a:bodyPr/>
                  <a:lstStyle/>
                  <a:p>
                    <a:endParaRPr lang="es-ES"/>
                  </a:p>
                </p:txBody>
              </p:sp>
              <p:sp>
                <p:nvSpPr>
                  <p:cNvPr id="22208" name="Freeform 7872"/>
                  <p:cNvSpPr>
                    <a:spLocks/>
                  </p:cNvSpPr>
                  <p:nvPr/>
                </p:nvSpPr>
                <p:spPr bwMode="auto">
                  <a:xfrm>
                    <a:off x="1368" y="1160"/>
                    <a:ext cx="43" cy="122"/>
                  </a:xfrm>
                  <a:custGeom>
                    <a:avLst/>
                    <a:gdLst/>
                    <a:ahLst/>
                    <a:cxnLst>
                      <a:cxn ang="0">
                        <a:pos x="0" y="0"/>
                      </a:cxn>
                      <a:cxn ang="0">
                        <a:pos x="42" y="0"/>
                      </a:cxn>
                      <a:cxn ang="0">
                        <a:pos x="42" y="26"/>
                      </a:cxn>
                      <a:cxn ang="0">
                        <a:pos x="16" y="26"/>
                      </a:cxn>
                      <a:cxn ang="0">
                        <a:pos x="16" y="46"/>
                      </a:cxn>
                      <a:cxn ang="0">
                        <a:pos x="40" y="46"/>
                      </a:cxn>
                      <a:cxn ang="0">
                        <a:pos x="40" y="71"/>
                      </a:cxn>
                      <a:cxn ang="0">
                        <a:pos x="16" y="71"/>
                      </a:cxn>
                      <a:cxn ang="0">
                        <a:pos x="16" y="94"/>
                      </a:cxn>
                      <a:cxn ang="0">
                        <a:pos x="43" y="94"/>
                      </a:cxn>
                      <a:cxn ang="0">
                        <a:pos x="43" y="122"/>
                      </a:cxn>
                      <a:cxn ang="0">
                        <a:pos x="0" y="122"/>
                      </a:cxn>
                      <a:cxn ang="0">
                        <a:pos x="0" y="0"/>
                      </a:cxn>
                    </a:cxnLst>
                    <a:rect l="0" t="0" r="r" b="b"/>
                    <a:pathLst>
                      <a:path w="43" h="122">
                        <a:moveTo>
                          <a:pt x="0" y="0"/>
                        </a:moveTo>
                        <a:cubicBezTo>
                          <a:pt x="14" y="0"/>
                          <a:pt x="28" y="0"/>
                          <a:pt x="42" y="0"/>
                        </a:cubicBezTo>
                        <a:cubicBezTo>
                          <a:pt x="42" y="9"/>
                          <a:pt x="42" y="18"/>
                          <a:pt x="42" y="26"/>
                        </a:cubicBezTo>
                        <a:cubicBezTo>
                          <a:pt x="33" y="26"/>
                          <a:pt x="25" y="26"/>
                          <a:pt x="16" y="26"/>
                        </a:cubicBezTo>
                        <a:cubicBezTo>
                          <a:pt x="16" y="33"/>
                          <a:pt x="16" y="39"/>
                          <a:pt x="16" y="46"/>
                        </a:cubicBezTo>
                        <a:cubicBezTo>
                          <a:pt x="24" y="46"/>
                          <a:pt x="32" y="46"/>
                          <a:pt x="40" y="46"/>
                        </a:cubicBezTo>
                        <a:cubicBezTo>
                          <a:pt x="40" y="54"/>
                          <a:pt x="40" y="62"/>
                          <a:pt x="40" y="71"/>
                        </a:cubicBezTo>
                        <a:cubicBezTo>
                          <a:pt x="32" y="71"/>
                          <a:pt x="24" y="71"/>
                          <a:pt x="16" y="71"/>
                        </a:cubicBezTo>
                        <a:cubicBezTo>
                          <a:pt x="16" y="79"/>
                          <a:pt x="16" y="86"/>
                          <a:pt x="16" y="94"/>
                        </a:cubicBezTo>
                        <a:cubicBezTo>
                          <a:pt x="25" y="94"/>
                          <a:pt x="34" y="94"/>
                          <a:pt x="43" y="94"/>
                        </a:cubicBezTo>
                        <a:cubicBezTo>
                          <a:pt x="43" y="104"/>
                          <a:pt x="43" y="113"/>
                          <a:pt x="43" y="122"/>
                        </a:cubicBezTo>
                        <a:cubicBezTo>
                          <a:pt x="29" y="122"/>
                          <a:pt x="14" y="122"/>
                          <a:pt x="0" y="122"/>
                        </a:cubicBezTo>
                        <a:cubicBezTo>
                          <a:pt x="0" y="81"/>
                          <a:pt x="0" y="41"/>
                          <a:pt x="0" y="0"/>
                        </a:cubicBezTo>
                      </a:path>
                    </a:pathLst>
                  </a:custGeom>
                  <a:noFill/>
                  <a:ln w="1905" cap="rnd">
                    <a:solidFill>
                      <a:srgbClr val="DDDDDD"/>
                    </a:solidFill>
                    <a:prstDash val="solid"/>
                    <a:round/>
                    <a:headEnd/>
                    <a:tailEnd/>
                  </a:ln>
                </p:spPr>
                <p:txBody>
                  <a:bodyPr/>
                  <a:lstStyle/>
                  <a:p>
                    <a:endParaRPr lang="es-ES"/>
                  </a:p>
                </p:txBody>
              </p:sp>
              <p:sp>
                <p:nvSpPr>
                  <p:cNvPr id="22209" name="Freeform 7873"/>
                  <p:cNvSpPr>
                    <a:spLocks/>
                  </p:cNvSpPr>
                  <p:nvPr/>
                </p:nvSpPr>
                <p:spPr bwMode="auto">
                  <a:xfrm>
                    <a:off x="1427" y="1158"/>
                    <a:ext cx="46" cy="126"/>
                  </a:xfrm>
                  <a:custGeom>
                    <a:avLst/>
                    <a:gdLst/>
                    <a:ahLst/>
                    <a:cxnLst>
                      <a:cxn ang="0">
                        <a:pos x="0" y="84"/>
                      </a:cxn>
                      <a:cxn ang="0">
                        <a:pos x="15" y="82"/>
                      </a:cxn>
                      <a:cxn ang="0">
                        <a:pos x="17" y="95"/>
                      </a:cxn>
                      <a:cxn ang="0">
                        <a:pos x="24" y="102"/>
                      </a:cxn>
                      <a:cxn ang="0">
                        <a:pos x="29" y="98"/>
                      </a:cxn>
                      <a:cxn ang="0">
                        <a:pos x="31" y="90"/>
                      </a:cxn>
                      <a:cxn ang="0">
                        <a:pos x="29" y="81"/>
                      </a:cxn>
                      <a:cxn ang="0">
                        <a:pos x="21" y="74"/>
                      </a:cxn>
                      <a:cxn ang="0">
                        <a:pos x="6" y="59"/>
                      </a:cxn>
                      <a:cxn ang="0">
                        <a:pos x="2" y="36"/>
                      </a:cxn>
                      <a:cxn ang="0">
                        <a:pos x="4" y="18"/>
                      </a:cxn>
                      <a:cxn ang="0">
                        <a:pos x="11" y="5"/>
                      </a:cxn>
                      <a:cxn ang="0">
                        <a:pos x="24" y="0"/>
                      </a:cxn>
                      <a:cxn ang="0">
                        <a:pos x="39" y="9"/>
                      </a:cxn>
                      <a:cxn ang="0">
                        <a:pos x="45" y="37"/>
                      </a:cxn>
                      <a:cxn ang="0">
                        <a:pos x="30" y="39"/>
                      </a:cxn>
                      <a:cxn ang="0">
                        <a:pos x="27" y="27"/>
                      </a:cxn>
                      <a:cxn ang="0">
                        <a:pos x="22" y="23"/>
                      </a:cxn>
                      <a:cxn ang="0">
                        <a:pos x="18" y="26"/>
                      </a:cxn>
                      <a:cxn ang="0">
                        <a:pos x="17" y="33"/>
                      </a:cxn>
                      <a:cxn ang="0">
                        <a:pos x="18" y="38"/>
                      </a:cxn>
                      <a:cxn ang="0">
                        <a:pos x="23" y="42"/>
                      </a:cxn>
                      <a:cxn ang="0">
                        <a:pos x="38" y="53"/>
                      </a:cxn>
                      <a:cxn ang="0">
                        <a:pos x="44" y="66"/>
                      </a:cxn>
                      <a:cxn ang="0">
                        <a:pos x="46" y="84"/>
                      </a:cxn>
                      <a:cxn ang="0">
                        <a:pos x="44" y="106"/>
                      </a:cxn>
                      <a:cxn ang="0">
                        <a:pos x="36" y="121"/>
                      </a:cxn>
                      <a:cxn ang="0">
                        <a:pos x="24" y="126"/>
                      </a:cxn>
                      <a:cxn ang="0">
                        <a:pos x="6" y="114"/>
                      </a:cxn>
                      <a:cxn ang="0">
                        <a:pos x="0" y="84"/>
                      </a:cxn>
                    </a:cxnLst>
                    <a:rect l="0" t="0" r="r" b="b"/>
                    <a:pathLst>
                      <a:path w="46" h="126">
                        <a:moveTo>
                          <a:pt x="0" y="84"/>
                        </a:moveTo>
                        <a:cubicBezTo>
                          <a:pt x="5" y="83"/>
                          <a:pt x="10" y="82"/>
                          <a:pt x="15" y="82"/>
                        </a:cubicBezTo>
                        <a:cubicBezTo>
                          <a:pt x="15" y="87"/>
                          <a:pt x="16" y="92"/>
                          <a:pt x="17" y="95"/>
                        </a:cubicBezTo>
                        <a:cubicBezTo>
                          <a:pt x="19" y="100"/>
                          <a:pt x="21" y="102"/>
                          <a:pt x="24" y="102"/>
                        </a:cubicBezTo>
                        <a:cubicBezTo>
                          <a:pt x="26" y="102"/>
                          <a:pt x="28" y="101"/>
                          <a:pt x="29" y="98"/>
                        </a:cubicBezTo>
                        <a:cubicBezTo>
                          <a:pt x="30" y="96"/>
                          <a:pt x="31" y="93"/>
                          <a:pt x="31" y="90"/>
                        </a:cubicBezTo>
                        <a:cubicBezTo>
                          <a:pt x="31" y="87"/>
                          <a:pt x="30" y="84"/>
                          <a:pt x="29" y="81"/>
                        </a:cubicBezTo>
                        <a:cubicBezTo>
                          <a:pt x="28" y="79"/>
                          <a:pt x="25" y="76"/>
                          <a:pt x="21" y="74"/>
                        </a:cubicBezTo>
                        <a:cubicBezTo>
                          <a:pt x="14" y="70"/>
                          <a:pt x="9" y="66"/>
                          <a:pt x="6" y="59"/>
                        </a:cubicBezTo>
                        <a:cubicBezTo>
                          <a:pt x="4" y="53"/>
                          <a:pt x="2" y="45"/>
                          <a:pt x="2" y="36"/>
                        </a:cubicBezTo>
                        <a:cubicBezTo>
                          <a:pt x="2" y="30"/>
                          <a:pt x="3" y="24"/>
                          <a:pt x="4" y="18"/>
                        </a:cubicBezTo>
                        <a:cubicBezTo>
                          <a:pt x="6" y="13"/>
                          <a:pt x="8" y="8"/>
                          <a:pt x="11" y="5"/>
                        </a:cubicBezTo>
                        <a:cubicBezTo>
                          <a:pt x="14" y="2"/>
                          <a:pt x="18" y="0"/>
                          <a:pt x="24" y="0"/>
                        </a:cubicBezTo>
                        <a:cubicBezTo>
                          <a:pt x="30" y="0"/>
                          <a:pt x="35" y="3"/>
                          <a:pt x="39" y="9"/>
                        </a:cubicBezTo>
                        <a:cubicBezTo>
                          <a:pt x="42" y="15"/>
                          <a:pt x="44" y="24"/>
                          <a:pt x="45" y="37"/>
                        </a:cubicBezTo>
                        <a:cubicBezTo>
                          <a:pt x="40" y="37"/>
                          <a:pt x="35" y="38"/>
                          <a:pt x="30" y="39"/>
                        </a:cubicBezTo>
                        <a:cubicBezTo>
                          <a:pt x="30" y="33"/>
                          <a:pt x="29" y="29"/>
                          <a:pt x="27" y="27"/>
                        </a:cubicBezTo>
                        <a:cubicBezTo>
                          <a:pt x="26" y="24"/>
                          <a:pt x="24" y="23"/>
                          <a:pt x="22" y="23"/>
                        </a:cubicBezTo>
                        <a:cubicBezTo>
                          <a:pt x="20" y="23"/>
                          <a:pt x="19" y="24"/>
                          <a:pt x="18" y="26"/>
                        </a:cubicBezTo>
                        <a:cubicBezTo>
                          <a:pt x="17" y="28"/>
                          <a:pt x="17" y="30"/>
                          <a:pt x="17" y="33"/>
                        </a:cubicBezTo>
                        <a:cubicBezTo>
                          <a:pt x="17" y="34"/>
                          <a:pt x="17" y="36"/>
                          <a:pt x="18" y="38"/>
                        </a:cubicBezTo>
                        <a:cubicBezTo>
                          <a:pt x="19" y="39"/>
                          <a:pt x="20" y="41"/>
                          <a:pt x="23" y="42"/>
                        </a:cubicBezTo>
                        <a:cubicBezTo>
                          <a:pt x="30" y="46"/>
                          <a:pt x="35" y="49"/>
                          <a:pt x="38" y="53"/>
                        </a:cubicBezTo>
                        <a:cubicBezTo>
                          <a:pt x="41" y="57"/>
                          <a:pt x="43" y="61"/>
                          <a:pt x="44" y="66"/>
                        </a:cubicBezTo>
                        <a:cubicBezTo>
                          <a:pt x="46" y="72"/>
                          <a:pt x="46" y="78"/>
                          <a:pt x="46" y="84"/>
                        </a:cubicBezTo>
                        <a:cubicBezTo>
                          <a:pt x="46" y="92"/>
                          <a:pt x="46" y="99"/>
                          <a:pt x="44" y="106"/>
                        </a:cubicBezTo>
                        <a:cubicBezTo>
                          <a:pt x="42" y="113"/>
                          <a:pt x="39" y="117"/>
                          <a:pt x="36" y="121"/>
                        </a:cubicBezTo>
                        <a:cubicBezTo>
                          <a:pt x="33" y="124"/>
                          <a:pt x="29" y="126"/>
                          <a:pt x="24" y="126"/>
                        </a:cubicBezTo>
                        <a:cubicBezTo>
                          <a:pt x="15" y="126"/>
                          <a:pt x="9" y="122"/>
                          <a:pt x="6" y="114"/>
                        </a:cubicBezTo>
                        <a:cubicBezTo>
                          <a:pt x="2" y="106"/>
                          <a:pt x="1" y="96"/>
                          <a:pt x="0" y="84"/>
                        </a:cubicBezTo>
                      </a:path>
                    </a:pathLst>
                  </a:custGeom>
                  <a:noFill/>
                  <a:ln w="1905" cap="rnd">
                    <a:solidFill>
                      <a:srgbClr val="DDDDDD"/>
                    </a:solidFill>
                    <a:prstDash val="solid"/>
                    <a:round/>
                    <a:headEnd/>
                    <a:tailEnd/>
                  </a:ln>
                </p:spPr>
                <p:txBody>
                  <a:bodyPr/>
                  <a:lstStyle/>
                  <a:p>
                    <a:endParaRPr lang="es-ES"/>
                  </a:p>
                </p:txBody>
              </p:sp>
              <p:sp>
                <p:nvSpPr>
                  <p:cNvPr id="22210" name="Freeform 7874"/>
                  <p:cNvSpPr>
                    <a:spLocks noEditPoints="1"/>
                  </p:cNvSpPr>
                  <p:nvPr/>
                </p:nvSpPr>
                <p:spPr bwMode="auto">
                  <a:xfrm>
                    <a:off x="1490" y="1158"/>
                    <a:ext cx="53" cy="126"/>
                  </a:xfrm>
                  <a:custGeom>
                    <a:avLst/>
                    <a:gdLst/>
                    <a:ahLst/>
                    <a:cxnLst>
                      <a:cxn ang="0">
                        <a:pos x="0" y="1177"/>
                      </a:cxn>
                      <a:cxn ang="0">
                        <a:pos x="156" y="310"/>
                      </a:cxn>
                      <a:cxn ang="0">
                        <a:pos x="590" y="0"/>
                      </a:cxn>
                      <a:cxn ang="0">
                        <a:pos x="1030" y="304"/>
                      </a:cxn>
                      <a:cxn ang="0">
                        <a:pos x="1185" y="1159"/>
                      </a:cxn>
                      <a:cxn ang="0">
                        <a:pos x="1118" y="1811"/>
                      </a:cxn>
                      <a:cxn ang="0">
                        <a:pos x="923" y="2208"/>
                      </a:cxn>
                      <a:cxn ang="0">
                        <a:pos x="605" y="2351"/>
                      </a:cxn>
                      <a:cxn ang="0">
                        <a:pos x="285" y="2228"/>
                      </a:cxn>
                      <a:cxn ang="0">
                        <a:pos x="79" y="1841"/>
                      </a:cxn>
                      <a:cxn ang="0">
                        <a:pos x="0" y="1177"/>
                      </a:cxn>
                      <a:cxn ang="0">
                        <a:pos x="353" y="1180"/>
                      </a:cxn>
                      <a:cxn ang="0">
                        <a:pos x="418" y="1675"/>
                      </a:cxn>
                      <a:cxn ang="0">
                        <a:pos x="593" y="1825"/>
                      </a:cxn>
                      <a:cxn ang="0">
                        <a:pos x="769" y="1678"/>
                      </a:cxn>
                      <a:cxn ang="0">
                        <a:pos x="832" y="1149"/>
                      </a:cxn>
                      <a:cxn ang="0">
                        <a:pos x="767" y="679"/>
                      </a:cxn>
                      <a:cxn ang="0">
                        <a:pos x="590" y="532"/>
                      </a:cxn>
                      <a:cxn ang="0">
                        <a:pos x="418" y="682"/>
                      </a:cxn>
                      <a:cxn ang="0">
                        <a:pos x="353" y="1180"/>
                      </a:cxn>
                    </a:cxnLst>
                    <a:rect l="0" t="0" r="r" b="b"/>
                    <a:pathLst>
                      <a:path w="1185" h="2351">
                        <a:moveTo>
                          <a:pt x="0" y="1177"/>
                        </a:moveTo>
                        <a:cubicBezTo>
                          <a:pt x="0" y="806"/>
                          <a:pt x="54" y="518"/>
                          <a:pt x="156" y="310"/>
                        </a:cubicBezTo>
                        <a:cubicBezTo>
                          <a:pt x="258" y="103"/>
                          <a:pt x="405" y="0"/>
                          <a:pt x="590" y="0"/>
                        </a:cubicBezTo>
                        <a:cubicBezTo>
                          <a:pt x="781" y="0"/>
                          <a:pt x="929" y="100"/>
                          <a:pt x="1030" y="304"/>
                        </a:cubicBezTo>
                        <a:cubicBezTo>
                          <a:pt x="1132" y="508"/>
                          <a:pt x="1185" y="793"/>
                          <a:pt x="1185" y="1159"/>
                        </a:cubicBezTo>
                        <a:cubicBezTo>
                          <a:pt x="1185" y="1424"/>
                          <a:pt x="1161" y="1642"/>
                          <a:pt x="1118" y="1811"/>
                        </a:cubicBezTo>
                        <a:cubicBezTo>
                          <a:pt x="1073" y="1982"/>
                          <a:pt x="1007" y="2112"/>
                          <a:pt x="923" y="2208"/>
                        </a:cubicBezTo>
                        <a:cubicBezTo>
                          <a:pt x="839" y="2303"/>
                          <a:pt x="731" y="2351"/>
                          <a:pt x="605" y="2351"/>
                        </a:cubicBezTo>
                        <a:cubicBezTo>
                          <a:pt x="476" y="2351"/>
                          <a:pt x="368" y="2311"/>
                          <a:pt x="285" y="2228"/>
                        </a:cubicBezTo>
                        <a:cubicBezTo>
                          <a:pt x="201" y="2145"/>
                          <a:pt x="130" y="2018"/>
                          <a:pt x="79" y="1841"/>
                        </a:cubicBezTo>
                        <a:cubicBezTo>
                          <a:pt x="27" y="1664"/>
                          <a:pt x="0" y="1442"/>
                          <a:pt x="0" y="1177"/>
                        </a:cubicBezTo>
                        <a:close/>
                        <a:moveTo>
                          <a:pt x="353" y="1180"/>
                        </a:moveTo>
                        <a:cubicBezTo>
                          <a:pt x="353" y="1410"/>
                          <a:pt x="376" y="1574"/>
                          <a:pt x="418" y="1675"/>
                        </a:cubicBezTo>
                        <a:cubicBezTo>
                          <a:pt x="460" y="1776"/>
                          <a:pt x="519" y="1825"/>
                          <a:pt x="593" y="1825"/>
                        </a:cubicBezTo>
                        <a:cubicBezTo>
                          <a:pt x="668" y="1825"/>
                          <a:pt x="728" y="1776"/>
                          <a:pt x="769" y="1678"/>
                        </a:cubicBezTo>
                        <a:cubicBezTo>
                          <a:pt x="810" y="1580"/>
                          <a:pt x="832" y="1403"/>
                          <a:pt x="832" y="1149"/>
                        </a:cubicBezTo>
                        <a:cubicBezTo>
                          <a:pt x="832" y="935"/>
                          <a:pt x="809" y="779"/>
                          <a:pt x="767" y="679"/>
                        </a:cubicBezTo>
                        <a:cubicBezTo>
                          <a:pt x="724" y="581"/>
                          <a:pt x="664" y="532"/>
                          <a:pt x="590" y="532"/>
                        </a:cubicBezTo>
                        <a:cubicBezTo>
                          <a:pt x="519" y="532"/>
                          <a:pt x="460" y="581"/>
                          <a:pt x="418" y="682"/>
                        </a:cubicBezTo>
                        <a:cubicBezTo>
                          <a:pt x="376" y="783"/>
                          <a:pt x="353" y="949"/>
                          <a:pt x="353" y="1180"/>
                        </a:cubicBezTo>
                        <a:close/>
                      </a:path>
                    </a:pathLst>
                  </a:custGeom>
                  <a:noFill/>
                  <a:ln w="1905" cap="rnd">
                    <a:solidFill>
                      <a:srgbClr val="DDDDDD"/>
                    </a:solidFill>
                    <a:prstDash val="solid"/>
                    <a:round/>
                    <a:headEnd/>
                    <a:tailEnd/>
                  </a:ln>
                </p:spPr>
                <p:txBody>
                  <a:bodyPr/>
                  <a:lstStyle/>
                  <a:p>
                    <a:endParaRPr lang="es-ES"/>
                  </a:p>
                </p:txBody>
              </p:sp>
              <p:sp>
                <p:nvSpPr>
                  <p:cNvPr id="22211" name="Freeform 7875"/>
                  <p:cNvSpPr>
                    <a:spLocks/>
                  </p:cNvSpPr>
                  <p:nvPr/>
                </p:nvSpPr>
                <p:spPr bwMode="auto">
                  <a:xfrm>
                    <a:off x="1560" y="1158"/>
                    <a:ext cx="47" cy="126"/>
                  </a:xfrm>
                  <a:custGeom>
                    <a:avLst/>
                    <a:gdLst/>
                    <a:ahLst/>
                    <a:cxnLst>
                      <a:cxn ang="0">
                        <a:pos x="0" y="84"/>
                      </a:cxn>
                      <a:cxn ang="0">
                        <a:pos x="15" y="82"/>
                      </a:cxn>
                      <a:cxn ang="0">
                        <a:pos x="17" y="95"/>
                      </a:cxn>
                      <a:cxn ang="0">
                        <a:pos x="24" y="102"/>
                      </a:cxn>
                      <a:cxn ang="0">
                        <a:pos x="30" y="98"/>
                      </a:cxn>
                      <a:cxn ang="0">
                        <a:pos x="31" y="90"/>
                      </a:cxn>
                      <a:cxn ang="0">
                        <a:pos x="30" y="81"/>
                      </a:cxn>
                      <a:cxn ang="0">
                        <a:pos x="22" y="74"/>
                      </a:cxn>
                      <a:cxn ang="0">
                        <a:pos x="7" y="59"/>
                      </a:cxn>
                      <a:cxn ang="0">
                        <a:pos x="2" y="36"/>
                      </a:cxn>
                      <a:cxn ang="0">
                        <a:pos x="5" y="18"/>
                      </a:cxn>
                      <a:cxn ang="0">
                        <a:pos x="11" y="5"/>
                      </a:cxn>
                      <a:cxn ang="0">
                        <a:pos x="24" y="0"/>
                      </a:cxn>
                      <a:cxn ang="0">
                        <a:pos x="39" y="9"/>
                      </a:cxn>
                      <a:cxn ang="0">
                        <a:pos x="45" y="37"/>
                      </a:cxn>
                      <a:cxn ang="0">
                        <a:pos x="30" y="39"/>
                      </a:cxn>
                      <a:cxn ang="0">
                        <a:pos x="28" y="27"/>
                      </a:cxn>
                      <a:cxn ang="0">
                        <a:pos x="22" y="23"/>
                      </a:cxn>
                      <a:cxn ang="0">
                        <a:pos x="18" y="26"/>
                      </a:cxn>
                      <a:cxn ang="0">
                        <a:pos x="17" y="33"/>
                      </a:cxn>
                      <a:cxn ang="0">
                        <a:pos x="18" y="38"/>
                      </a:cxn>
                      <a:cxn ang="0">
                        <a:pos x="23" y="42"/>
                      </a:cxn>
                      <a:cxn ang="0">
                        <a:pos x="38" y="53"/>
                      </a:cxn>
                      <a:cxn ang="0">
                        <a:pos x="45" y="66"/>
                      </a:cxn>
                      <a:cxn ang="0">
                        <a:pos x="47" y="84"/>
                      </a:cxn>
                      <a:cxn ang="0">
                        <a:pos x="44" y="106"/>
                      </a:cxn>
                      <a:cxn ang="0">
                        <a:pos x="36" y="121"/>
                      </a:cxn>
                      <a:cxn ang="0">
                        <a:pos x="24" y="126"/>
                      </a:cxn>
                      <a:cxn ang="0">
                        <a:pos x="6" y="114"/>
                      </a:cxn>
                      <a:cxn ang="0">
                        <a:pos x="0" y="84"/>
                      </a:cxn>
                    </a:cxnLst>
                    <a:rect l="0" t="0" r="r" b="b"/>
                    <a:pathLst>
                      <a:path w="47" h="126">
                        <a:moveTo>
                          <a:pt x="0" y="84"/>
                        </a:moveTo>
                        <a:cubicBezTo>
                          <a:pt x="5" y="83"/>
                          <a:pt x="10" y="82"/>
                          <a:pt x="15" y="82"/>
                        </a:cubicBezTo>
                        <a:cubicBezTo>
                          <a:pt x="16" y="87"/>
                          <a:pt x="16" y="92"/>
                          <a:pt x="17" y="95"/>
                        </a:cubicBezTo>
                        <a:cubicBezTo>
                          <a:pt x="19" y="100"/>
                          <a:pt x="21" y="102"/>
                          <a:pt x="24" y="102"/>
                        </a:cubicBezTo>
                        <a:cubicBezTo>
                          <a:pt x="27" y="102"/>
                          <a:pt x="28" y="101"/>
                          <a:pt x="30" y="98"/>
                        </a:cubicBezTo>
                        <a:cubicBezTo>
                          <a:pt x="31" y="96"/>
                          <a:pt x="31" y="93"/>
                          <a:pt x="31" y="90"/>
                        </a:cubicBezTo>
                        <a:cubicBezTo>
                          <a:pt x="31" y="87"/>
                          <a:pt x="31" y="84"/>
                          <a:pt x="30" y="81"/>
                        </a:cubicBezTo>
                        <a:cubicBezTo>
                          <a:pt x="29" y="79"/>
                          <a:pt x="26" y="76"/>
                          <a:pt x="22" y="74"/>
                        </a:cubicBezTo>
                        <a:cubicBezTo>
                          <a:pt x="15" y="70"/>
                          <a:pt x="10" y="66"/>
                          <a:pt x="7" y="59"/>
                        </a:cubicBezTo>
                        <a:cubicBezTo>
                          <a:pt x="4" y="53"/>
                          <a:pt x="2" y="45"/>
                          <a:pt x="2" y="36"/>
                        </a:cubicBezTo>
                        <a:cubicBezTo>
                          <a:pt x="2" y="30"/>
                          <a:pt x="3" y="24"/>
                          <a:pt x="5" y="18"/>
                        </a:cubicBezTo>
                        <a:cubicBezTo>
                          <a:pt x="6" y="13"/>
                          <a:pt x="8" y="8"/>
                          <a:pt x="11" y="5"/>
                        </a:cubicBezTo>
                        <a:cubicBezTo>
                          <a:pt x="14" y="2"/>
                          <a:pt x="19" y="0"/>
                          <a:pt x="24" y="0"/>
                        </a:cubicBezTo>
                        <a:cubicBezTo>
                          <a:pt x="31" y="0"/>
                          <a:pt x="36" y="3"/>
                          <a:pt x="39" y="9"/>
                        </a:cubicBezTo>
                        <a:cubicBezTo>
                          <a:pt x="42" y="15"/>
                          <a:pt x="44" y="24"/>
                          <a:pt x="45" y="37"/>
                        </a:cubicBezTo>
                        <a:cubicBezTo>
                          <a:pt x="40" y="37"/>
                          <a:pt x="35" y="38"/>
                          <a:pt x="30" y="39"/>
                        </a:cubicBezTo>
                        <a:cubicBezTo>
                          <a:pt x="30" y="33"/>
                          <a:pt x="29" y="29"/>
                          <a:pt x="28" y="27"/>
                        </a:cubicBezTo>
                        <a:cubicBezTo>
                          <a:pt x="26" y="24"/>
                          <a:pt x="25" y="23"/>
                          <a:pt x="22" y="23"/>
                        </a:cubicBezTo>
                        <a:cubicBezTo>
                          <a:pt x="21" y="23"/>
                          <a:pt x="19" y="24"/>
                          <a:pt x="18" y="26"/>
                        </a:cubicBezTo>
                        <a:cubicBezTo>
                          <a:pt x="17" y="28"/>
                          <a:pt x="17" y="30"/>
                          <a:pt x="17" y="33"/>
                        </a:cubicBezTo>
                        <a:cubicBezTo>
                          <a:pt x="17" y="34"/>
                          <a:pt x="17" y="36"/>
                          <a:pt x="18" y="38"/>
                        </a:cubicBezTo>
                        <a:cubicBezTo>
                          <a:pt x="19" y="39"/>
                          <a:pt x="21" y="41"/>
                          <a:pt x="23" y="42"/>
                        </a:cubicBezTo>
                        <a:cubicBezTo>
                          <a:pt x="30" y="46"/>
                          <a:pt x="35" y="49"/>
                          <a:pt x="38" y="53"/>
                        </a:cubicBezTo>
                        <a:cubicBezTo>
                          <a:pt x="41" y="57"/>
                          <a:pt x="43" y="61"/>
                          <a:pt x="45" y="66"/>
                        </a:cubicBezTo>
                        <a:cubicBezTo>
                          <a:pt x="46" y="72"/>
                          <a:pt x="47" y="78"/>
                          <a:pt x="47" y="84"/>
                        </a:cubicBezTo>
                        <a:cubicBezTo>
                          <a:pt x="47" y="92"/>
                          <a:pt x="46" y="99"/>
                          <a:pt x="44" y="106"/>
                        </a:cubicBezTo>
                        <a:cubicBezTo>
                          <a:pt x="42" y="113"/>
                          <a:pt x="40" y="117"/>
                          <a:pt x="36" y="121"/>
                        </a:cubicBezTo>
                        <a:cubicBezTo>
                          <a:pt x="33" y="124"/>
                          <a:pt x="29" y="126"/>
                          <a:pt x="24" y="126"/>
                        </a:cubicBezTo>
                        <a:cubicBezTo>
                          <a:pt x="15" y="126"/>
                          <a:pt x="9" y="122"/>
                          <a:pt x="6" y="114"/>
                        </a:cubicBezTo>
                        <a:cubicBezTo>
                          <a:pt x="3" y="106"/>
                          <a:pt x="1" y="96"/>
                          <a:pt x="0" y="84"/>
                        </a:cubicBezTo>
                      </a:path>
                    </a:pathLst>
                  </a:custGeom>
                  <a:noFill/>
                  <a:ln w="1905" cap="rnd">
                    <a:solidFill>
                      <a:srgbClr val="DDDDDD"/>
                    </a:solidFill>
                    <a:prstDash val="solid"/>
                    <a:round/>
                    <a:headEnd/>
                    <a:tailEnd/>
                  </a:ln>
                </p:spPr>
                <p:txBody>
                  <a:bodyPr/>
                  <a:lstStyle/>
                  <a:p>
                    <a:endParaRPr lang="es-ES"/>
                  </a:p>
                </p:txBody>
              </p:sp>
              <p:sp>
                <p:nvSpPr>
                  <p:cNvPr id="22212" name="Freeform 7876"/>
                  <p:cNvSpPr>
                    <a:spLocks/>
                  </p:cNvSpPr>
                  <p:nvPr/>
                </p:nvSpPr>
                <p:spPr bwMode="auto">
                  <a:xfrm>
                    <a:off x="1652" y="1158"/>
                    <a:ext cx="52" cy="126"/>
                  </a:xfrm>
                  <a:custGeom>
                    <a:avLst/>
                    <a:gdLst/>
                    <a:ahLst/>
                    <a:cxnLst>
                      <a:cxn ang="0">
                        <a:pos x="27" y="80"/>
                      </a:cxn>
                      <a:cxn ang="0">
                        <a:pos x="27" y="55"/>
                      </a:cxn>
                      <a:cxn ang="0">
                        <a:pos x="52" y="55"/>
                      </a:cxn>
                      <a:cxn ang="0">
                        <a:pos x="52" y="107"/>
                      </a:cxn>
                      <a:cxn ang="0">
                        <a:pos x="39" y="122"/>
                      </a:cxn>
                      <a:cxn ang="0">
                        <a:pos x="27" y="126"/>
                      </a:cxn>
                      <a:cxn ang="0">
                        <a:pos x="12" y="119"/>
                      </a:cxn>
                      <a:cxn ang="0">
                        <a:pos x="3" y="97"/>
                      </a:cxn>
                      <a:cxn ang="0">
                        <a:pos x="0" y="63"/>
                      </a:cxn>
                      <a:cxn ang="0">
                        <a:pos x="3" y="29"/>
                      </a:cxn>
                      <a:cxn ang="0">
                        <a:pos x="13" y="6"/>
                      </a:cxn>
                      <a:cxn ang="0">
                        <a:pos x="27" y="0"/>
                      </a:cxn>
                      <a:cxn ang="0">
                        <a:pos x="40" y="4"/>
                      </a:cxn>
                      <a:cxn ang="0">
                        <a:pos x="47" y="15"/>
                      </a:cxn>
                      <a:cxn ang="0">
                        <a:pos x="51" y="35"/>
                      </a:cxn>
                      <a:cxn ang="0">
                        <a:pos x="36" y="41"/>
                      </a:cxn>
                      <a:cxn ang="0">
                        <a:pos x="33" y="31"/>
                      </a:cxn>
                      <a:cxn ang="0">
                        <a:pos x="27" y="27"/>
                      </a:cxn>
                      <a:cxn ang="0">
                        <a:pos x="19" y="36"/>
                      </a:cxn>
                      <a:cxn ang="0">
                        <a:pos x="15" y="63"/>
                      </a:cxn>
                      <a:cxn ang="0">
                        <a:pos x="19" y="91"/>
                      </a:cxn>
                      <a:cxn ang="0">
                        <a:pos x="27" y="99"/>
                      </a:cxn>
                      <a:cxn ang="0">
                        <a:pos x="32" y="98"/>
                      </a:cxn>
                      <a:cxn ang="0">
                        <a:pos x="38" y="91"/>
                      </a:cxn>
                      <a:cxn ang="0">
                        <a:pos x="38" y="80"/>
                      </a:cxn>
                      <a:cxn ang="0">
                        <a:pos x="27" y="80"/>
                      </a:cxn>
                    </a:cxnLst>
                    <a:rect l="0" t="0" r="r" b="b"/>
                    <a:pathLst>
                      <a:path w="52" h="126">
                        <a:moveTo>
                          <a:pt x="27" y="80"/>
                        </a:moveTo>
                        <a:cubicBezTo>
                          <a:pt x="27" y="72"/>
                          <a:pt x="27" y="63"/>
                          <a:pt x="27" y="55"/>
                        </a:cubicBezTo>
                        <a:cubicBezTo>
                          <a:pt x="35" y="55"/>
                          <a:pt x="44" y="55"/>
                          <a:pt x="52" y="55"/>
                        </a:cubicBezTo>
                        <a:cubicBezTo>
                          <a:pt x="52" y="72"/>
                          <a:pt x="52" y="89"/>
                          <a:pt x="52" y="107"/>
                        </a:cubicBezTo>
                        <a:cubicBezTo>
                          <a:pt x="47" y="114"/>
                          <a:pt x="43" y="119"/>
                          <a:pt x="39" y="122"/>
                        </a:cubicBezTo>
                        <a:cubicBezTo>
                          <a:pt x="36" y="125"/>
                          <a:pt x="31" y="126"/>
                          <a:pt x="27" y="126"/>
                        </a:cubicBezTo>
                        <a:cubicBezTo>
                          <a:pt x="20" y="126"/>
                          <a:pt x="15" y="124"/>
                          <a:pt x="12" y="119"/>
                        </a:cubicBezTo>
                        <a:cubicBezTo>
                          <a:pt x="8" y="114"/>
                          <a:pt x="5" y="106"/>
                          <a:pt x="3" y="97"/>
                        </a:cubicBezTo>
                        <a:cubicBezTo>
                          <a:pt x="1" y="87"/>
                          <a:pt x="0" y="76"/>
                          <a:pt x="0" y="63"/>
                        </a:cubicBezTo>
                        <a:cubicBezTo>
                          <a:pt x="0" y="50"/>
                          <a:pt x="1" y="38"/>
                          <a:pt x="3" y="29"/>
                        </a:cubicBezTo>
                        <a:cubicBezTo>
                          <a:pt x="5" y="19"/>
                          <a:pt x="9" y="11"/>
                          <a:pt x="13" y="6"/>
                        </a:cubicBezTo>
                        <a:cubicBezTo>
                          <a:pt x="17" y="2"/>
                          <a:pt x="21" y="0"/>
                          <a:pt x="27" y="0"/>
                        </a:cubicBezTo>
                        <a:cubicBezTo>
                          <a:pt x="33" y="0"/>
                          <a:pt x="37" y="2"/>
                          <a:pt x="40" y="4"/>
                        </a:cubicBezTo>
                        <a:cubicBezTo>
                          <a:pt x="43" y="6"/>
                          <a:pt x="45" y="10"/>
                          <a:pt x="47" y="15"/>
                        </a:cubicBezTo>
                        <a:cubicBezTo>
                          <a:pt x="49" y="20"/>
                          <a:pt x="50" y="27"/>
                          <a:pt x="51" y="35"/>
                        </a:cubicBezTo>
                        <a:cubicBezTo>
                          <a:pt x="46" y="37"/>
                          <a:pt x="41" y="39"/>
                          <a:pt x="36" y="41"/>
                        </a:cubicBezTo>
                        <a:cubicBezTo>
                          <a:pt x="35" y="37"/>
                          <a:pt x="34" y="33"/>
                          <a:pt x="33" y="31"/>
                        </a:cubicBezTo>
                        <a:cubicBezTo>
                          <a:pt x="31" y="28"/>
                          <a:pt x="29" y="27"/>
                          <a:pt x="27" y="27"/>
                        </a:cubicBezTo>
                        <a:cubicBezTo>
                          <a:pt x="23" y="27"/>
                          <a:pt x="21" y="30"/>
                          <a:pt x="19" y="36"/>
                        </a:cubicBezTo>
                        <a:cubicBezTo>
                          <a:pt x="17" y="41"/>
                          <a:pt x="15" y="50"/>
                          <a:pt x="15" y="63"/>
                        </a:cubicBezTo>
                        <a:cubicBezTo>
                          <a:pt x="15" y="76"/>
                          <a:pt x="17" y="85"/>
                          <a:pt x="19" y="91"/>
                        </a:cubicBezTo>
                        <a:cubicBezTo>
                          <a:pt x="21" y="97"/>
                          <a:pt x="24" y="99"/>
                          <a:pt x="27" y="99"/>
                        </a:cubicBezTo>
                        <a:cubicBezTo>
                          <a:pt x="29" y="99"/>
                          <a:pt x="31" y="99"/>
                          <a:pt x="32" y="98"/>
                        </a:cubicBezTo>
                        <a:cubicBezTo>
                          <a:pt x="34" y="96"/>
                          <a:pt x="36" y="94"/>
                          <a:pt x="38" y="91"/>
                        </a:cubicBezTo>
                        <a:cubicBezTo>
                          <a:pt x="38" y="88"/>
                          <a:pt x="38" y="84"/>
                          <a:pt x="38" y="80"/>
                        </a:cubicBezTo>
                        <a:cubicBezTo>
                          <a:pt x="34" y="80"/>
                          <a:pt x="31" y="80"/>
                          <a:pt x="27" y="80"/>
                        </a:cubicBezTo>
                      </a:path>
                    </a:pathLst>
                  </a:custGeom>
                  <a:noFill/>
                  <a:ln w="1905" cap="rnd">
                    <a:solidFill>
                      <a:srgbClr val="DDDDDD"/>
                    </a:solidFill>
                    <a:prstDash val="solid"/>
                    <a:round/>
                    <a:headEnd/>
                    <a:tailEnd/>
                  </a:ln>
                </p:spPr>
                <p:txBody>
                  <a:bodyPr/>
                  <a:lstStyle/>
                  <a:p>
                    <a:endParaRPr lang="es-ES"/>
                  </a:p>
                </p:txBody>
              </p:sp>
              <p:sp>
                <p:nvSpPr>
                  <p:cNvPr id="22213" name="Freeform 7877"/>
                  <p:cNvSpPr>
                    <a:spLocks noEditPoints="1"/>
                  </p:cNvSpPr>
                  <p:nvPr/>
                </p:nvSpPr>
                <p:spPr bwMode="auto">
                  <a:xfrm>
                    <a:off x="1723" y="1158"/>
                    <a:ext cx="53" cy="126"/>
                  </a:xfrm>
                  <a:custGeom>
                    <a:avLst/>
                    <a:gdLst/>
                    <a:ahLst/>
                    <a:cxnLst>
                      <a:cxn ang="0">
                        <a:pos x="0" y="1177"/>
                      </a:cxn>
                      <a:cxn ang="0">
                        <a:pos x="155" y="310"/>
                      </a:cxn>
                      <a:cxn ang="0">
                        <a:pos x="590" y="0"/>
                      </a:cxn>
                      <a:cxn ang="0">
                        <a:pos x="1030" y="304"/>
                      </a:cxn>
                      <a:cxn ang="0">
                        <a:pos x="1184" y="1159"/>
                      </a:cxn>
                      <a:cxn ang="0">
                        <a:pos x="1117" y="1811"/>
                      </a:cxn>
                      <a:cxn ang="0">
                        <a:pos x="922" y="2208"/>
                      </a:cxn>
                      <a:cxn ang="0">
                        <a:pos x="604" y="2351"/>
                      </a:cxn>
                      <a:cxn ang="0">
                        <a:pos x="284" y="2228"/>
                      </a:cxn>
                      <a:cxn ang="0">
                        <a:pos x="78" y="1841"/>
                      </a:cxn>
                      <a:cxn ang="0">
                        <a:pos x="0" y="1177"/>
                      </a:cxn>
                      <a:cxn ang="0">
                        <a:pos x="353" y="1180"/>
                      </a:cxn>
                      <a:cxn ang="0">
                        <a:pos x="418" y="1675"/>
                      </a:cxn>
                      <a:cxn ang="0">
                        <a:pos x="592" y="1825"/>
                      </a:cxn>
                      <a:cxn ang="0">
                        <a:pos x="768" y="1678"/>
                      </a:cxn>
                      <a:cxn ang="0">
                        <a:pos x="831" y="1149"/>
                      </a:cxn>
                      <a:cxn ang="0">
                        <a:pos x="766" y="679"/>
                      </a:cxn>
                      <a:cxn ang="0">
                        <a:pos x="589" y="532"/>
                      </a:cxn>
                      <a:cxn ang="0">
                        <a:pos x="418" y="682"/>
                      </a:cxn>
                      <a:cxn ang="0">
                        <a:pos x="353" y="1180"/>
                      </a:cxn>
                    </a:cxnLst>
                    <a:rect l="0" t="0" r="r" b="b"/>
                    <a:pathLst>
                      <a:path w="1184" h="2351">
                        <a:moveTo>
                          <a:pt x="0" y="1177"/>
                        </a:moveTo>
                        <a:cubicBezTo>
                          <a:pt x="0" y="806"/>
                          <a:pt x="54" y="518"/>
                          <a:pt x="155" y="310"/>
                        </a:cubicBezTo>
                        <a:cubicBezTo>
                          <a:pt x="258" y="103"/>
                          <a:pt x="405" y="0"/>
                          <a:pt x="590" y="0"/>
                        </a:cubicBezTo>
                        <a:cubicBezTo>
                          <a:pt x="780" y="0"/>
                          <a:pt x="929" y="100"/>
                          <a:pt x="1030" y="304"/>
                        </a:cubicBezTo>
                        <a:cubicBezTo>
                          <a:pt x="1131" y="508"/>
                          <a:pt x="1184" y="793"/>
                          <a:pt x="1184" y="1159"/>
                        </a:cubicBezTo>
                        <a:cubicBezTo>
                          <a:pt x="1184" y="1424"/>
                          <a:pt x="1161" y="1642"/>
                          <a:pt x="1117" y="1811"/>
                        </a:cubicBezTo>
                        <a:cubicBezTo>
                          <a:pt x="1073" y="1982"/>
                          <a:pt x="1006" y="2112"/>
                          <a:pt x="922" y="2208"/>
                        </a:cubicBezTo>
                        <a:cubicBezTo>
                          <a:pt x="838" y="2303"/>
                          <a:pt x="731" y="2351"/>
                          <a:pt x="604" y="2351"/>
                        </a:cubicBezTo>
                        <a:cubicBezTo>
                          <a:pt x="475" y="2351"/>
                          <a:pt x="368" y="2311"/>
                          <a:pt x="284" y="2228"/>
                        </a:cubicBezTo>
                        <a:cubicBezTo>
                          <a:pt x="200" y="2145"/>
                          <a:pt x="130" y="2018"/>
                          <a:pt x="78" y="1841"/>
                        </a:cubicBezTo>
                        <a:cubicBezTo>
                          <a:pt x="27" y="1664"/>
                          <a:pt x="0" y="1442"/>
                          <a:pt x="0" y="1177"/>
                        </a:cubicBezTo>
                        <a:close/>
                        <a:moveTo>
                          <a:pt x="353" y="1180"/>
                        </a:moveTo>
                        <a:cubicBezTo>
                          <a:pt x="353" y="1410"/>
                          <a:pt x="376" y="1574"/>
                          <a:pt x="418" y="1675"/>
                        </a:cubicBezTo>
                        <a:cubicBezTo>
                          <a:pt x="460" y="1776"/>
                          <a:pt x="518" y="1825"/>
                          <a:pt x="592" y="1825"/>
                        </a:cubicBezTo>
                        <a:cubicBezTo>
                          <a:pt x="668" y="1825"/>
                          <a:pt x="728" y="1776"/>
                          <a:pt x="768" y="1678"/>
                        </a:cubicBezTo>
                        <a:cubicBezTo>
                          <a:pt x="809" y="1580"/>
                          <a:pt x="831" y="1403"/>
                          <a:pt x="831" y="1149"/>
                        </a:cubicBezTo>
                        <a:cubicBezTo>
                          <a:pt x="831" y="935"/>
                          <a:pt x="809" y="779"/>
                          <a:pt x="766" y="679"/>
                        </a:cubicBezTo>
                        <a:cubicBezTo>
                          <a:pt x="723" y="581"/>
                          <a:pt x="663" y="532"/>
                          <a:pt x="589" y="532"/>
                        </a:cubicBezTo>
                        <a:cubicBezTo>
                          <a:pt x="518" y="532"/>
                          <a:pt x="460" y="581"/>
                          <a:pt x="418" y="682"/>
                        </a:cubicBezTo>
                        <a:cubicBezTo>
                          <a:pt x="376" y="783"/>
                          <a:pt x="353" y="949"/>
                          <a:pt x="353" y="1180"/>
                        </a:cubicBezTo>
                        <a:close/>
                      </a:path>
                    </a:pathLst>
                  </a:custGeom>
                  <a:noFill/>
                  <a:ln w="1905" cap="rnd">
                    <a:solidFill>
                      <a:srgbClr val="DDDDDD"/>
                    </a:solidFill>
                    <a:prstDash val="solid"/>
                    <a:round/>
                    <a:headEnd/>
                    <a:tailEnd/>
                  </a:ln>
                </p:spPr>
                <p:txBody>
                  <a:bodyPr/>
                  <a:lstStyle/>
                  <a:p>
                    <a:endParaRPr lang="es-ES"/>
                  </a:p>
                </p:txBody>
              </p:sp>
              <p:sp>
                <p:nvSpPr>
                  <p:cNvPr id="22214" name="Freeform 7878"/>
                  <p:cNvSpPr>
                    <a:spLocks noEditPoints="1"/>
                  </p:cNvSpPr>
                  <p:nvPr/>
                </p:nvSpPr>
                <p:spPr bwMode="auto">
                  <a:xfrm>
                    <a:off x="1796" y="1160"/>
                    <a:ext cx="48" cy="122"/>
                  </a:xfrm>
                  <a:custGeom>
                    <a:avLst/>
                    <a:gdLst/>
                    <a:ahLst/>
                    <a:cxnLst>
                      <a:cxn ang="0">
                        <a:pos x="0" y="0"/>
                      </a:cxn>
                      <a:cxn ang="0">
                        <a:pos x="661" y="0"/>
                      </a:cxn>
                      <a:cxn ang="0">
                        <a:pos x="915" y="163"/>
                      </a:cxn>
                      <a:cxn ang="0">
                        <a:pos x="1003" y="566"/>
                      </a:cxn>
                      <a:cxn ang="0">
                        <a:pos x="940" y="912"/>
                      </a:cxn>
                      <a:cxn ang="0">
                        <a:pos x="817" y="1063"/>
                      </a:cxn>
                      <a:cxn ang="0">
                        <a:pos x="998" y="1265"/>
                      </a:cxn>
                      <a:cxn ang="0">
                        <a:pos x="1056" y="1626"/>
                      </a:cxn>
                      <a:cxn ang="0">
                        <a:pos x="1015" y="1944"/>
                      </a:cxn>
                      <a:cxn ang="0">
                        <a:pos x="902" y="2168"/>
                      </a:cxn>
                      <a:cxn ang="0">
                        <a:pos x="768" y="2242"/>
                      </a:cxn>
                      <a:cxn ang="0">
                        <a:pos x="609" y="2273"/>
                      </a:cxn>
                      <a:cxn ang="0">
                        <a:pos x="0" y="2273"/>
                      </a:cxn>
                      <a:cxn ang="0">
                        <a:pos x="0" y="0"/>
                      </a:cxn>
                      <a:cxn ang="0">
                        <a:pos x="356" y="892"/>
                      </a:cxn>
                      <a:cxn ang="0">
                        <a:pos x="509" y="892"/>
                      </a:cxn>
                      <a:cxn ang="0">
                        <a:pos x="625" y="834"/>
                      </a:cxn>
                      <a:cxn ang="0">
                        <a:pos x="657" y="672"/>
                      </a:cxn>
                      <a:cxn ang="0">
                        <a:pos x="625" y="516"/>
                      </a:cxn>
                      <a:cxn ang="0">
                        <a:pos x="512" y="460"/>
                      </a:cxn>
                      <a:cxn ang="0">
                        <a:pos x="356" y="460"/>
                      </a:cxn>
                      <a:cxn ang="0">
                        <a:pos x="356" y="892"/>
                      </a:cxn>
                      <a:cxn ang="0">
                        <a:pos x="356" y="1785"/>
                      </a:cxn>
                      <a:cxn ang="0">
                        <a:pos x="536" y="1785"/>
                      </a:cxn>
                      <a:cxn ang="0">
                        <a:pos x="665" y="1720"/>
                      </a:cxn>
                      <a:cxn ang="0">
                        <a:pos x="702" y="1547"/>
                      </a:cxn>
                      <a:cxn ang="0">
                        <a:pos x="665" y="1385"/>
                      </a:cxn>
                      <a:cxn ang="0">
                        <a:pos x="535" y="1324"/>
                      </a:cxn>
                      <a:cxn ang="0">
                        <a:pos x="356" y="1324"/>
                      </a:cxn>
                      <a:cxn ang="0">
                        <a:pos x="356" y="1785"/>
                      </a:cxn>
                    </a:cxnLst>
                    <a:rect l="0" t="0" r="r" b="b"/>
                    <a:pathLst>
                      <a:path w="1056" h="2273">
                        <a:moveTo>
                          <a:pt x="0" y="0"/>
                        </a:moveTo>
                        <a:cubicBezTo>
                          <a:pt x="220" y="0"/>
                          <a:pt x="440" y="0"/>
                          <a:pt x="661" y="0"/>
                        </a:cubicBezTo>
                        <a:cubicBezTo>
                          <a:pt x="771" y="0"/>
                          <a:pt x="856" y="54"/>
                          <a:pt x="915" y="163"/>
                        </a:cubicBezTo>
                        <a:cubicBezTo>
                          <a:pt x="973" y="272"/>
                          <a:pt x="1003" y="406"/>
                          <a:pt x="1003" y="566"/>
                        </a:cubicBezTo>
                        <a:cubicBezTo>
                          <a:pt x="1003" y="701"/>
                          <a:pt x="981" y="815"/>
                          <a:pt x="940" y="912"/>
                        </a:cubicBezTo>
                        <a:cubicBezTo>
                          <a:pt x="912" y="975"/>
                          <a:pt x="870" y="1026"/>
                          <a:pt x="817" y="1063"/>
                        </a:cubicBezTo>
                        <a:cubicBezTo>
                          <a:pt x="898" y="1103"/>
                          <a:pt x="960" y="1170"/>
                          <a:pt x="998" y="1265"/>
                        </a:cubicBezTo>
                        <a:cubicBezTo>
                          <a:pt x="1036" y="1362"/>
                          <a:pt x="1056" y="1482"/>
                          <a:pt x="1056" y="1626"/>
                        </a:cubicBezTo>
                        <a:cubicBezTo>
                          <a:pt x="1056" y="1744"/>
                          <a:pt x="1042" y="1849"/>
                          <a:pt x="1015" y="1944"/>
                        </a:cubicBezTo>
                        <a:cubicBezTo>
                          <a:pt x="988" y="2039"/>
                          <a:pt x="949" y="2113"/>
                          <a:pt x="902" y="2168"/>
                        </a:cubicBezTo>
                        <a:cubicBezTo>
                          <a:pt x="872" y="2202"/>
                          <a:pt x="828" y="2226"/>
                          <a:pt x="768" y="2242"/>
                        </a:cubicBezTo>
                        <a:cubicBezTo>
                          <a:pt x="688" y="2263"/>
                          <a:pt x="635" y="2273"/>
                          <a:pt x="609" y="2273"/>
                        </a:cubicBezTo>
                        <a:cubicBezTo>
                          <a:pt x="406" y="2273"/>
                          <a:pt x="203" y="2273"/>
                          <a:pt x="0" y="2273"/>
                        </a:cubicBezTo>
                        <a:cubicBezTo>
                          <a:pt x="0" y="1515"/>
                          <a:pt x="0" y="758"/>
                          <a:pt x="0" y="0"/>
                        </a:cubicBezTo>
                        <a:close/>
                        <a:moveTo>
                          <a:pt x="356" y="892"/>
                        </a:moveTo>
                        <a:cubicBezTo>
                          <a:pt x="407" y="892"/>
                          <a:pt x="458" y="892"/>
                          <a:pt x="509" y="892"/>
                        </a:cubicBezTo>
                        <a:cubicBezTo>
                          <a:pt x="565" y="892"/>
                          <a:pt x="603" y="873"/>
                          <a:pt x="625" y="834"/>
                        </a:cubicBezTo>
                        <a:cubicBezTo>
                          <a:pt x="646" y="797"/>
                          <a:pt x="657" y="743"/>
                          <a:pt x="657" y="672"/>
                        </a:cubicBezTo>
                        <a:cubicBezTo>
                          <a:pt x="657" y="605"/>
                          <a:pt x="646" y="554"/>
                          <a:pt x="625" y="516"/>
                        </a:cubicBezTo>
                        <a:cubicBezTo>
                          <a:pt x="603" y="479"/>
                          <a:pt x="566" y="460"/>
                          <a:pt x="512" y="460"/>
                        </a:cubicBezTo>
                        <a:cubicBezTo>
                          <a:pt x="460" y="460"/>
                          <a:pt x="408" y="460"/>
                          <a:pt x="356" y="460"/>
                        </a:cubicBezTo>
                        <a:cubicBezTo>
                          <a:pt x="356" y="604"/>
                          <a:pt x="356" y="748"/>
                          <a:pt x="356" y="892"/>
                        </a:cubicBezTo>
                        <a:close/>
                        <a:moveTo>
                          <a:pt x="356" y="1785"/>
                        </a:moveTo>
                        <a:cubicBezTo>
                          <a:pt x="416" y="1785"/>
                          <a:pt x="476" y="1785"/>
                          <a:pt x="536" y="1785"/>
                        </a:cubicBezTo>
                        <a:cubicBezTo>
                          <a:pt x="597" y="1785"/>
                          <a:pt x="640" y="1763"/>
                          <a:pt x="665" y="1720"/>
                        </a:cubicBezTo>
                        <a:cubicBezTo>
                          <a:pt x="689" y="1677"/>
                          <a:pt x="702" y="1620"/>
                          <a:pt x="702" y="1547"/>
                        </a:cubicBezTo>
                        <a:cubicBezTo>
                          <a:pt x="702" y="1481"/>
                          <a:pt x="689" y="1426"/>
                          <a:pt x="665" y="1385"/>
                        </a:cubicBezTo>
                        <a:cubicBezTo>
                          <a:pt x="641" y="1344"/>
                          <a:pt x="597" y="1324"/>
                          <a:pt x="535" y="1324"/>
                        </a:cubicBezTo>
                        <a:cubicBezTo>
                          <a:pt x="475" y="1324"/>
                          <a:pt x="416" y="1324"/>
                          <a:pt x="356" y="1324"/>
                        </a:cubicBezTo>
                        <a:cubicBezTo>
                          <a:pt x="356" y="1477"/>
                          <a:pt x="356" y="1631"/>
                          <a:pt x="356" y="1785"/>
                        </a:cubicBezTo>
                        <a:close/>
                      </a:path>
                    </a:pathLst>
                  </a:custGeom>
                  <a:noFill/>
                  <a:ln w="1905" cap="rnd">
                    <a:solidFill>
                      <a:srgbClr val="DDDDDD"/>
                    </a:solidFill>
                    <a:prstDash val="solid"/>
                    <a:round/>
                    <a:headEnd/>
                    <a:tailEnd/>
                  </a:ln>
                </p:spPr>
                <p:txBody>
                  <a:bodyPr/>
                  <a:lstStyle/>
                  <a:p>
                    <a:endParaRPr lang="es-ES"/>
                  </a:p>
                </p:txBody>
              </p:sp>
              <p:sp>
                <p:nvSpPr>
                  <p:cNvPr id="22215" name="Freeform 7879"/>
                  <p:cNvSpPr>
                    <a:spLocks/>
                  </p:cNvSpPr>
                  <p:nvPr/>
                </p:nvSpPr>
                <p:spPr bwMode="auto">
                  <a:xfrm>
                    <a:off x="1863" y="1160"/>
                    <a:ext cx="43" cy="122"/>
                  </a:xfrm>
                  <a:custGeom>
                    <a:avLst/>
                    <a:gdLst/>
                    <a:ahLst/>
                    <a:cxnLst>
                      <a:cxn ang="0">
                        <a:pos x="0" y="0"/>
                      </a:cxn>
                      <a:cxn ang="0">
                        <a:pos x="42" y="0"/>
                      </a:cxn>
                      <a:cxn ang="0">
                        <a:pos x="42" y="26"/>
                      </a:cxn>
                      <a:cxn ang="0">
                        <a:pos x="16" y="26"/>
                      </a:cxn>
                      <a:cxn ang="0">
                        <a:pos x="16" y="46"/>
                      </a:cxn>
                      <a:cxn ang="0">
                        <a:pos x="40" y="46"/>
                      </a:cxn>
                      <a:cxn ang="0">
                        <a:pos x="40" y="71"/>
                      </a:cxn>
                      <a:cxn ang="0">
                        <a:pos x="16" y="71"/>
                      </a:cxn>
                      <a:cxn ang="0">
                        <a:pos x="16" y="94"/>
                      </a:cxn>
                      <a:cxn ang="0">
                        <a:pos x="43" y="94"/>
                      </a:cxn>
                      <a:cxn ang="0">
                        <a:pos x="43" y="122"/>
                      </a:cxn>
                      <a:cxn ang="0">
                        <a:pos x="0" y="122"/>
                      </a:cxn>
                      <a:cxn ang="0">
                        <a:pos x="0" y="0"/>
                      </a:cxn>
                    </a:cxnLst>
                    <a:rect l="0" t="0" r="r" b="b"/>
                    <a:pathLst>
                      <a:path w="43" h="122">
                        <a:moveTo>
                          <a:pt x="0" y="0"/>
                        </a:moveTo>
                        <a:cubicBezTo>
                          <a:pt x="14" y="0"/>
                          <a:pt x="28" y="0"/>
                          <a:pt x="42" y="0"/>
                        </a:cubicBezTo>
                        <a:cubicBezTo>
                          <a:pt x="42" y="9"/>
                          <a:pt x="42" y="18"/>
                          <a:pt x="42" y="26"/>
                        </a:cubicBezTo>
                        <a:cubicBezTo>
                          <a:pt x="34" y="26"/>
                          <a:pt x="25" y="26"/>
                          <a:pt x="16" y="26"/>
                        </a:cubicBezTo>
                        <a:cubicBezTo>
                          <a:pt x="16" y="33"/>
                          <a:pt x="16" y="39"/>
                          <a:pt x="16" y="46"/>
                        </a:cubicBezTo>
                        <a:cubicBezTo>
                          <a:pt x="24" y="46"/>
                          <a:pt x="32" y="46"/>
                          <a:pt x="40" y="46"/>
                        </a:cubicBezTo>
                        <a:cubicBezTo>
                          <a:pt x="40" y="54"/>
                          <a:pt x="40" y="62"/>
                          <a:pt x="40" y="71"/>
                        </a:cubicBezTo>
                        <a:cubicBezTo>
                          <a:pt x="32" y="71"/>
                          <a:pt x="24" y="71"/>
                          <a:pt x="16" y="71"/>
                        </a:cubicBezTo>
                        <a:cubicBezTo>
                          <a:pt x="16" y="79"/>
                          <a:pt x="16" y="86"/>
                          <a:pt x="16" y="94"/>
                        </a:cubicBezTo>
                        <a:cubicBezTo>
                          <a:pt x="25" y="94"/>
                          <a:pt x="34" y="94"/>
                          <a:pt x="43" y="94"/>
                        </a:cubicBezTo>
                        <a:cubicBezTo>
                          <a:pt x="43" y="104"/>
                          <a:pt x="43" y="113"/>
                          <a:pt x="43" y="122"/>
                        </a:cubicBezTo>
                        <a:cubicBezTo>
                          <a:pt x="29" y="122"/>
                          <a:pt x="14" y="122"/>
                          <a:pt x="0" y="122"/>
                        </a:cubicBezTo>
                        <a:cubicBezTo>
                          <a:pt x="0" y="81"/>
                          <a:pt x="0" y="41"/>
                          <a:pt x="0" y="0"/>
                        </a:cubicBezTo>
                      </a:path>
                    </a:pathLst>
                  </a:custGeom>
                  <a:noFill/>
                  <a:ln w="1905" cap="rnd">
                    <a:solidFill>
                      <a:srgbClr val="DDDDDD"/>
                    </a:solidFill>
                    <a:prstDash val="solid"/>
                    <a:round/>
                    <a:headEnd/>
                    <a:tailEnd/>
                  </a:ln>
                </p:spPr>
                <p:txBody>
                  <a:bodyPr/>
                  <a:lstStyle/>
                  <a:p>
                    <a:endParaRPr lang="es-ES"/>
                  </a:p>
                </p:txBody>
              </p:sp>
              <p:sp>
                <p:nvSpPr>
                  <p:cNvPr id="22216" name="Freeform 7880"/>
                  <p:cNvSpPr>
                    <a:spLocks noEditPoints="1"/>
                  </p:cNvSpPr>
                  <p:nvPr/>
                </p:nvSpPr>
                <p:spPr bwMode="auto">
                  <a:xfrm>
                    <a:off x="1925" y="1160"/>
                    <a:ext cx="50" cy="122"/>
                  </a:xfrm>
                  <a:custGeom>
                    <a:avLst/>
                    <a:gdLst/>
                    <a:ahLst/>
                    <a:cxnLst>
                      <a:cxn ang="0">
                        <a:pos x="0" y="2273"/>
                      </a:cxn>
                      <a:cxn ang="0">
                        <a:pos x="0" y="0"/>
                      </a:cxn>
                      <a:cxn ang="0">
                        <a:pos x="589" y="0"/>
                      </a:cxn>
                      <a:cxn ang="0">
                        <a:pos x="839" y="56"/>
                      </a:cxn>
                      <a:cxn ang="0">
                        <a:pos x="979" y="262"/>
                      </a:cxn>
                      <a:cxn ang="0">
                        <a:pos x="1032" y="631"/>
                      </a:cxn>
                      <a:cxn ang="0">
                        <a:pos x="991" y="957"/>
                      </a:cxn>
                      <a:cxn ang="0">
                        <a:pos x="879" y="1180"/>
                      </a:cxn>
                      <a:cxn ang="0">
                        <a:pos x="755" y="1270"/>
                      </a:cxn>
                      <a:cxn ang="0">
                        <a:pos x="847" y="1355"/>
                      </a:cxn>
                      <a:cxn ang="0">
                        <a:pos x="904" y="1474"/>
                      </a:cxn>
                      <a:cxn ang="0">
                        <a:pos x="953" y="1616"/>
                      </a:cxn>
                      <a:cxn ang="0">
                        <a:pos x="1125" y="2273"/>
                      </a:cxn>
                      <a:cxn ang="0">
                        <a:pos x="725" y="2273"/>
                      </a:cxn>
                      <a:cxn ang="0">
                        <a:pos x="537" y="1578"/>
                      </a:cxn>
                      <a:cxn ang="0">
                        <a:pos x="473" y="1403"/>
                      </a:cxn>
                      <a:cxn ang="0">
                        <a:pos x="386" y="1350"/>
                      </a:cxn>
                      <a:cxn ang="0">
                        <a:pos x="355" y="1350"/>
                      </a:cxn>
                      <a:cxn ang="0">
                        <a:pos x="355" y="2273"/>
                      </a:cxn>
                      <a:cxn ang="0">
                        <a:pos x="0" y="2273"/>
                      </a:cxn>
                      <a:cxn ang="0">
                        <a:pos x="355" y="921"/>
                      </a:cxn>
                      <a:cxn ang="0">
                        <a:pos x="504" y="921"/>
                      </a:cxn>
                      <a:cxn ang="0">
                        <a:pos x="598" y="890"/>
                      </a:cxn>
                      <a:cxn ang="0">
                        <a:pos x="655" y="819"/>
                      </a:cxn>
                      <a:cxn ang="0">
                        <a:pos x="677" y="687"/>
                      </a:cxn>
                      <a:cxn ang="0">
                        <a:pos x="642" y="518"/>
                      </a:cxn>
                      <a:cxn ang="0">
                        <a:pos x="510" y="459"/>
                      </a:cxn>
                      <a:cxn ang="0">
                        <a:pos x="355" y="459"/>
                      </a:cxn>
                      <a:cxn ang="0">
                        <a:pos x="355" y="921"/>
                      </a:cxn>
                    </a:cxnLst>
                    <a:rect l="0" t="0" r="r" b="b"/>
                    <a:pathLst>
                      <a:path w="1125" h="2273">
                        <a:moveTo>
                          <a:pt x="0" y="2273"/>
                        </a:moveTo>
                        <a:cubicBezTo>
                          <a:pt x="0" y="1515"/>
                          <a:pt x="0" y="758"/>
                          <a:pt x="0" y="0"/>
                        </a:cubicBezTo>
                        <a:cubicBezTo>
                          <a:pt x="197" y="0"/>
                          <a:pt x="393" y="0"/>
                          <a:pt x="589" y="0"/>
                        </a:cubicBezTo>
                        <a:cubicBezTo>
                          <a:pt x="698" y="0"/>
                          <a:pt x="782" y="18"/>
                          <a:pt x="839" y="56"/>
                        </a:cubicBezTo>
                        <a:cubicBezTo>
                          <a:pt x="897" y="94"/>
                          <a:pt x="945" y="161"/>
                          <a:pt x="979" y="262"/>
                        </a:cubicBezTo>
                        <a:cubicBezTo>
                          <a:pt x="1013" y="363"/>
                          <a:pt x="1032" y="487"/>
                          <a:pt x="1032" y="631"/>
                        </a:cubicBezTo>
                        <a:cubicBezTo>
                          <a:pt x="1032" y="757"/>
                          <a:pt x="1018" y="865"/>
                          <a:pt x="991" y="957"/>
                        </a:cubicBezTo>
                        <a:cubicBezTo>
                          <a:pt x="965" y="1048"/>
                          <a:pt x="926" y="1122"/>
                          <a:pt x="879" y="1180"/>
                        </a:cubicBezTo>
                        <a:cubicBezTo>
                          <a:pt x="849" y="1216"/>
                          <a:pt x="807" y="1246"/>
                          <a:pt x="755" y="1270"/>
                        </a:cubicBezTo>
                        <a:cubicBezTo>
                          <a:pt x="797" y="1300"/>
                          <a:pt x="828" y="1327"/>
                          <a:pt x="847" y="1355"/>
                        </a:cubicBezTo>
                        <a:cubicBezTo>
                          <a:pt x="860" y="1374"/>
                          <a:pt x="879" y="1414"/>
                          <a:pt x="904" y="1474"/>
                        </a:cubicBezTo>
                        <a:cubicBezTo>
                          <a:pt x="928" y="1535"/>
                          <a:pt x="945" y="1583"/>
                          <a:pt x="953" y="1616"/>
                        </a:cubicBezTo>
                        <a:cubicBezTo>
                          <a:pt x="1009" y="1835"/>
                          <a:pt x="1069" y="2054"/>
                          <a:pt x="1125" y="2273"/>
                        </a:cubicBezTo>
                        <a:cubicBezTo>
                          <a:pt x="992" y="2273"/>
                          <a:pt x="859" y="2273"/>
                          <a:pt x="725" y="2273"/>
                        </a:cubicBezTo>
                        <a:cubicBezTo>
                          <a:pt x="664" y="2041"/>
                          <a:pt x="598" y="1810"/>
                          <a:pt x="537" y="1578"/>
                        </a:cubicBezTo>
                        <a:cubicBezTo>
                          <a:pt x="513" y="1488"/>
                          <a:pt x="491" y="1429"/>
                          <a:pt x="473" y="1403"/>
                        </a:cubicBezTo>
                        <a:cubicBezTo>
                          <a:pt x="447" y="1367"/>
                          <a:pt x="418" y="1350"/>
                          <a:pt x="386" y="1350"/>
                        </a:cubicBezTo>
                        <a:cubicBezTo>
                          <a:pt x="376" y="1350"/>
                          <a:pt x="365" y="1350"/>
                          <a:pt x="355" y="1350"/>
                        </a:cubicBezTo>
                        <a:cubicBezTo>
                          <a:pt x="355" y="1658"/>
                          <a:pt x="355" y="1966"/>
                          <a:pt x="355" y="2273"/>
                        </a:cubicBezTo>
                        <a:cubicBezTo>
                          <a:pt x="237" y="2273"/>
                          <a:pt x="119" y="2273"/>
                          <a:pt x="0" y="2273"/>
                        </a:cubicBezTo>
                        <a:close/>
                        <a:moveTo>
                          <a:pt x="355" y="921"/>
                        </a:moveTo>
                        <a:cubicBezTo>
                          <a:pt x="405" y="921"/>
                          <a:pt x="454" y="921"/>
                          <a:pt x="504" y="921"/>
                        </a:cubicBezTo>
                        <a:cubicBezTo>
                          <a:pt x="520" y="921"/>
                          <a:pt x="552" y="911"/>
                          <a:pt x="598" y="890"/>
                        </a:cubicBezTo>
                        <a:cubicBezTo>
                          <a:pt x="621" y="880"/>
                          <a:pt x="641" y="858"/>
                          <a:pt x="655" y="819"/>
                        </a:cubicBezTo>
                        <a:cubicBezTo>
                          <a:pt x="670" y="780"/>
                          <a:pt x="677" y="736"/>
                          <a:pt x="677" y="687"/>
                        </a:cubicBezTo>
                        <a:cubicBezTo>
                          <a:pt x="677" y="614"/>
                          <a:pt x="665" y="557"/>
                          <a:pt x="642" y="518"/>
                        </a:cubicBezTo>
                        <a:cubicBezTo>
                          <a:pt x="619" y="479"/>
                          <a:pt x="575" y="459"/>
                          <a:pt x="510" y="459"/>
                        </a:cubicBezTo>
                        <a:cubicBezTo>
                          <a:pt x="459" y="459"/>
                          <a:pt x="407" y="459"/>
                          <a:pt x="355" y="459"/>
                        </a:cubicBezTo>
                        <a:cubicBezTo>
                          <a:pt x="355" y="613"/>
                          <a:pt x="355" y="767"/>
                          <a:pt x="355" y="921"/>
                        </a:cubicBezTo>
                        <a:close/>
                      </a:path>
                    </a:pathLst>
                  </a:custGeom>
                  <a:noFill/>
                  <a:ln w="1905" cap="rnd">
                    <a:solidFill>
                      <a:srgbClr val="DDDDDD"/>
                    </a:solidFill>
                    <a:prstDash val="solid"/>
                    <a:round/>
                    <a:headEnd/>
                    <a:tailEnd/>
                  </a:ln>
                </p:spPr>
                <p:txBody>
                  <a:bodyPr/>
                  <a:lstStyle/>
                  <a:p>
                    <a:endParaRPr lang="es-ES"/>
                  </a:p>
                </p:txBody>
              </p:sp>
              <p:sp>
                <p:nvSpPr>
                  <p:cNvPr id="22217" name="Freeform 7881"/>
                  <p:cNvSpPr>
                    <a:spLocks/>
                  </p:cNvSpPr>
                  <p:nvPr/>
                </p:nvSpPr>
                <p:spPr bwMode="auto">
                  <a:xfrm>
                    <a:off x="1992" y="1160"/>
                    <a:ext cx="49" cy="122"/>
                  </a:xfrm>
                  <a:custGeom>
                    <a:avLst/>
                    <a:gdLst/>
                    <a:ahLst/>
                    <a:cxnLst>
                      <a:cxn ang="0">
                        <a:pos x="0" y="0"/>
                      </a:cxn>
                      <a:cxn ang="0">
                        <a:pos x="14" y="0"/>
                      </a:cxn>
                      <a:cxn ang="0">
                        <a:pos x="34" y="68"/>
                      </a:cxn>
                      <a:cxn ang="0">
                        <a:pos x="34" y="0"/>
                      </a:cxn>
                      <a:cxn ang="0">
                        <a:pos x="49" y="0"/>
                      </a:cxn>
                      <a:cxn ang="0">
                        <a:pos x="49" y="122"/>
                      </a:cxn>
                      <a:cxn ang="0">
                        <a:pos x="34" y="122"/>
                      </a:cxn>
                      <a:cxn ang="0">
                        <a:pos x="15" y="55"/>
                      </a:cxn>
                      <a:cxn ang="0">
                        <a:pos x="15" y="122"/>
                      </a:cxn>
                      <a:cxn ang="0">
                        <a:pos x="0" y="122"/>
                      </a:cxn>
                      <a:cxn ang="0">
                        <a:pos x="0" y="0"/>
                      </a:cxn>
                    </a:cxnLst>
                    <a:rect l="0" t="0" r="r" b="b"/>
                    <a:pathLst>
                      <a:path w="49" h="122">
                        <a:moveTo>
                          <a:pt x="0" y="0"/>
                        </a:moveTo>
                        <a:cubicBezTo>
                          <a:pt x="5" y="0"/>
                          <a:pt x="10" y="0"/>
                          <a:pt x="14" y="0"/>
                        </a:cubicBezTo>
                        <a:cubicBezTo>
                          <a:pt x="21" y="23"/>
                          <a:pt x="27" y="45"/>
                          <a:pt x="34" y="68"/>
                        </a:cubicBezTo>
                        <a:cubicBezTo>
                          <a:pt x="34" y="45"/>
                          <a:pt x="34" y="23"/>
                          <a:pt x="34" y="0"/>
                        </a:cubicBezTo>
                        <a:cubicBezTo>
                          <a:pt x="39" y="0"/>
                          <a:pt x="44" y="0"/>
                          <a:pt x="49" y="0"/>
                        </a:cubicBezTo>
                        <a:cubicBezTo>
                          <a:pt x="49" y="41"/>
                          <a:pt x="49" y="81"/>
                          <a:pt x="49" y="122"/>
                        </a:cubicBezTo>
                        <a:cubicBezTo>
                          <a:pt x="44" y="122"/>
                          <a:pt x="39" y="122"/>
                          <a:pt x="34" y="122"/>
                        </a:cubicBezTo>
                        <a:cubicBezTo>
                          <a:pt x="27" y="100"/>
                          <a:pt x="21" y="78"/>
                          <a:pt x="15" y="55"/>
                        </a:cubicBezTo>
                        <a:cubicBezTo>
                          <a:pt x="15" y="78"/>
                          <a:pt x="15" y="100"/>
                          <a:pt x="15" y="122"/>
                        </a:cubicBezTo>
                        <a:cubicBezTo>
                          <a:pt x="10" y="122"/>
                          <a:pt x="5" y="122"/>
                          <a:pt x="0" y="122"/>
                        </a:cubicBezTo>
                        <a:cubicBezTo>
                          <a:pt x="0" y="81"/>
                          <a:pt x="0" y="41"/>
                          <a:pt x="0" y="0"/>
                        </a:cubicBezTo>
                      </a:path>
                    </a:pathLst>
                  </a:custGeom>
                  <a:noFill/>
                  <a:ln w="1905" cap="rnd">
                    <a:solidFill>
                      <a:srgbClr val="DDDDDD"/>
                    </a:solidFill>
                    <a:prstDash val="solid"/>
                    <a:round/>
                    <a:headEnd/>
                    <a:tailEnd/>
                  </a:ln>
                </p:spPr>
                <p:txBody>
                  <a:bodyPr/>
                  <a:lstStyle/>
                  <a:p>
                    <a:endParaRPr lang="es-ES"/>
                  </a:p>
                </p:txBody>
              </p:sp>
              <p:sp>
                <p:nvSpPr>
                  <p:cNvPr id="22218" name="Freeform 7882"/>
                  <p:cNvSpPr>
                    <a:spLocks noEditPoints="1"/>
                  </p:cNvSpPr>
                  <p:nvPr/>
                </p:nvSpPr>
                <p:spPr bwMode="auto">
                  <a:xfrm>
                    <a:off x="2057" y="1160"/>
                    <a:ext cx="56" cy="122"/>
                  </a:xfrm>
                  <a:custGeom>
                    <a:avLst/>
                    <a:gdLst/>
                    <a:ahLst/>
                    <a:cxnLst>
                      <a:cxn ang="0">
                        <a:pos x="817" y="1898"/>
                      </a:cxn>
                      <a:cxn ang="0">
                        <a:pos x="415" y="1898"/>
                      </a:cxn>
                      <a:cxn ang="0">
                        <a:pos x="360" y="2273"/>
                      </a:cxn>
                      <a:cxn ang="0">
                        <a:pos x="0" y="2273"/>
                      </a:cxn>
                      <a:cxn ang="0">
                        <a:pos x="429" y="0"/>
                      </a:cxn>
                      <a:cxn ang="0">
                        <a:pos x="815" y="0"/>
                      </a:cxn>
                      <a:cxn ang="0">
                        <a:pos x="1244" y="2273"/>
                      </a:cxn>
                      <a:cxn ang="0">
                        <a:pos x="874" y="2273"/>
                      </a:cxn>
                      <a:cxn ang="0">
                        <a:pos x="817" y="1898"/>
                      </a:cxn>
                      <a:cxn ang="0">
                        <a:pos x="744" y="1406"/>
                      </a:cxn>
                      <a:cxn ang="0">
                        <a:pos x="617" y="589"/>
                      </a:cxn>
                      <a:cxn ang="0">
                        <a:pos x="493" y="1406"/>
                      </a:cxn>
                      <a:cxn ang="0">
                        <a:pos x="744" y="1406"/>
                      </a:cxn>
                    </a:cxnLst>
                    <a:rect l="0" t="0" r="r" b="b"/>
                    <a:pathLst>
                      <a:path w="1244" h="2273">
                        <a:moveTo>
                          <a:pt x="817" y="1898"/>
                        </a:moveTo>
                        <a:cubicBezTo>
                          <a:pt x="683" y="1898"/>
                          <a:pt x="549" y="1898"/>
                          <a:pt x="415" y="1898"/>
                        </a:cubicBezTo>
                        <a:cubicBezTo>
                          <a:pt x="397" y="2023"/>
                          <a:pt x="378" y="2148"/>
                          <a:pt x="360" y="2273"/>
                        </a:cubicBezTo>
                        <a:cubicBezTo>
                          <a:pt x="240" y="2273"/>
                          <a:pt x="120" y="2273"/>
                          <a:pt x="0" y="2273"/>
                        </a:cubicBezTo>
                        <a:cubicBezTo>
                          <a:pt x="140" y="1515"/>
                          <a:pt x="289" y="758"/>
                          <a:pt x="429" y="0"/>
                        </a:cubicBezTo>
                        <a:cubicBezTo>
                          <a:pt x="558" y="0"/>
                          <a:pt x="686" y="0"/>
                          <a:pt x="815" y="0"/>
                        </a:cubicBezTo>
                        <a:cubicBezTo>
                          <a:pt x="955" y="758"/>
                          <a:pt x="1104" y="1515"/>
                          <a:pt x="1244" y="2273"/>
                        </a:cubicBezTo>
                        <a:cubicBezTo>
                          <a:pt x="1121" y="2273"/>
                          <a:pt x="997" y="2273"/>
                          <a:pt x="874" y="2273"/>
                        </a:cubicBezTo>
                        <a:cubicBezTo>
                          <a:pt x="855" y="2148"/>
                          <a:pt x="835" y="2023"/>
                          <a:pt x="817" y="1898"/>
                        </a:cubicBezTo>
                        <a:close/>
                        <a:moveTo>
                          <a:pt x="744" y="1406"/>
                        </a:moveTo>
                        <a:cubicBezTo>
                          <a:pt x="702" y="1134"/>
                          <a:pt x="659" y="862"/>
                          <a:pt x="617" y="589"/>
                        </a:cubicBezTo>
                        <a:cubicBezTo>
                          <a:pt x="576" y="862"/>
                          <a:pt x="533" y="1134"/>
                          <a:pt x="493" y="1406"/>
                        </a:cubicBezTo>
                        <a:cubicBezTo>
                          <a:pt x="576" y="1406"/>
                          <a:pt x="660" y="1406"/>
                          <a:pt x="744" y="1406"/>
                        </a:cubicBezTo>
                        <a:close/>
                      </a:path>
                    </a:pathLst>
                  </a:custGeom>
                  <a:noFill/>
                  <a:ln w="1905" cap="rnd">
                    <a:solidFill>
                      <a:srgbClr val="DDDDDD"/>
                    </a:solidFill>
                    <a:prstDash val="solid"/>
                    <a:round/>
                    <a:headEnd/>
                    <a:tailEnd/>
                  </a:ln>
                </p:spPr>
                <p:txBody>
                  <a:bodyPr/>
                  <a:lstStyle/>
                  <a:p>
                    <a:endParaRPr lang="es-ES"/>
                  </a:p>
                </p:txBody>
              </p:sp>
              <p:sp>
                <p:nvSpPr>
                  <p:cNvPr id="22219" name="Freeform 7883"/>
                  <p:cNvSpPr>
                    <a:spLocks/>
                  </p:cNvSpPr>
                  <p:nvPr/>
                </p:nvSpPr>
                <p:spPr bwMode="auto">
                  <a:xfrm>
                    <a:off x="2129" y="1160"/>
                    <a:ext cx="49" cy="122"/>
                  </a:xfrm>
                  <a:custGeom>
                    <a:avLst/>
                    <a:gdLst/>
                    <a:ahLst/>
                    <a:cxnLst>
                      <a:cxn ang="0">
                        <a:pos x="0" y="0"/>
                      </a:cxn>
                      <a:cxn ang="0">
                        <a:pos x="15" y="0"/>
                      </a:cxn>
                      <a:cxn ang="0">
                        <a:pos x="34" y="68"/>
                      </a:cxn>
                      <a:cxn ang="0">
                        <a:pos x="34" y="0"/>
                      </a:cxn>
                      <a:cxn ang="0">
                        <a:pos x="49" y="0"/>
                      </a:cxn>
                      <a:cxn ang="0">
                        <a:pos x="49" y="122"/>
                      </a:cxn>
                      <a:cxn ang="0">
                        <a:pos x="34" y="122"/>
                      </a:cxn>
                      <a:cxn ang="0">
                        <a:pos x="15" y="55"/>
                      </a:cxn>
                      <a:cxn ang="0">
                        <a:pos x="15" y="122"/>
                      </a:cxn>
                      <a:cxn ang="0">
                        <a:pos x="0" y="122"/>
                      </a:cxn>
                      <a:cxn ang="0">
                        <a:pos x="0" y="0"/>
                      </a:cxn>
                    </a:cxnLst>
                    <a:rect l="0" t="0" r="r" b="b"/>
                    <a:pathLst>
                      <a:path w="49" h="122">
                        <a:moveTo>
                          <a:pt x="0" y="0"/>
                        </a:moveTo>
                        <a:cubicBezTo>
                          <a:pt x="5" y="0"/>
                          <a:pt x="10" y="0"/>
                          <a:pt x="15" y="0"/>
                        </a:cubicBezTo>
                        <a:cubicBezTo>
                          <a:pt x="21" y="23"/>
                          <a:pt x="28" y="45"/>
                          <a:pt x="34" y="68"/>
                        </a:cubicBezTo>
                        <a:cubicBezTo>
                          <a:pt x="34" y="45"/>
                          <a:pt x="34" y="23"/>
                          <a:pt x="34" y="0"/>
                        </a:cubicBezTo>
                        <a:cubicBezTo>
                          <a:pt x="39" y="0"/>
                          <a:pt x="44" y="0"/>
                          <a:pt x="49" y="0"/>
                        </a:cubicBezTo>
                        <a:cubicBezTo>
                          <a:pt x="49" y="41"/>
                          <a:pt x="49" y="81"/>
                          <a:pt x="49" y="122"/>
                        </a:cubicBezTo>
                        <a:cubicBezTo>
                          <a:pt x="44" y="122"/>
                          <a:pt x="39" y="122"/>
                          <a:pt x="34" y="122"/>
                        </a:cubicBezTo>
                        <a:cubicBezTo>
                          <a:pt x="28" y="100"/>
                          <a:pt x="21" y="78"/>
                          <a:pt x="15" y="55"/>
                        </a:cubicBezTo>
                        <a:cubicBezTo>
                          <a:pt x="15" y="78"/>
                          <a:pt x="15" y="100"/>
                          <a:pt x="15" y="122"/>
                        </a:cubicBezTo>
                        <a:cubicBezTo>
                          <a:pt x="10" y="122"/>
                          <a:pt x="5" y="122"/>
                          <a:pt x="0" y="122"/>
                        </a:cubicBezTo>
                        <a:cubicBezTo>
                          <a:pt x="0" y="81"/>
                          <a:pt x="0" y="41"/>
                          <a:pt x="0" y="0"/>
                        </a:cubicBezTo>
                      </a:path>
                    </a:pathLst>
                  </a:custGeom>
                  <a:noFill/>
                  <a:ln w="1905" cap="rnd">
                    <a:solidFill>
                      <a:srgbClr val="DDDDDD"/>
                    </a:solidFill>
                    <a:prstDash val="solid"/>
                    <a:round/>
                    <a:headEnd/>
                    <a:tailEnd/>
                  </a:ln>
                </p:spPr>
                <p:txBody>
                  <a:bodyPr/>
                  <a:lstStyle/>
                  <a:p>
                    <a:endParaRPr lang="es-ES"/>
                  </a:p>
                </p:txBody>
              </p:sp>
              <p:sp>
                <p:nvSpPr>
                  <p:cNvPr id="22220" name="Freeform 7884"/>
                  <p:cNvSpPr>
                    <a:spLocks/>
                  </p:cNvSpPr>
                  <p:nvPr/>
                </p:nvSpPr>
                <p:spPr bwMode="auto">
                  <a:xfrm>
                    <a:off x="2197" y="1160"/>
                    <a:ext cx="48" cy="122"/>
                  </a:xfrm>
                  <a:custGeom>
                    <a:avLst/>
                    <a:gdLst/>
                    <a:ahLst/>
                    <a:cxnLst>
                      <a:cxn ang="0">
                        <a:pos x="0" y="0"/>
                      </a:cxn>
                      <a:cxn ang="0">
                        <a:pos x="48" y="0"/>
                      </a:cxn>
                      <a:cxn ang="0">
                        <a:pos x="48" y="30"/>
                      </a:cxn>
                      <a:cxn ang="0">
                        <a:pos x="32" y="30"/>
                      </a:cxn>
                      <a:cxn ang="0">
                        <a:pos x="32" y="122"/>
                      </a:cxn>
                      <a:cxn ang="0">
                        <a:pos x="16" y="122"/>
                      </a:cxn>
                      <a:cxn ang="0">
                        <a:pos x="16" y="30"/>
                      </a:cxn>
                      <a:cxn ang="0">
                        <a:pos x="0" y="30"/>
                      </a:cxn>
                      <a:cxn ang="0">
                        <a:pos x="0" y="0"/>
                      </a:cxn>
                    </a:cxnLst>
                    <a:rect l="0" t="0" r="r" b="b"/>
                    <a:pathLst>
                      <a:path w="48" h="122">
                        <a:moveTo>
                          <a:pt x="0" y="0"/>
                        </a:moveTo>
                        <a:cubicBezTo>
                          <a:pt x="16" y="0"/>
                          <a:pt x="32" y="0"/>
                          <a:pt x="48" y="0"/>
                        </a:cubicBezTo>
                        <a:cubicBezTo>
                          <a:pt x="48" y="10"/>
                          <a:pt x="48" y="20"/>
                          <a:pt x="48" y="30"/>
                        </a:cubicBezTo>
                        <a:cubicBezTo>
                          <a:pt x="42" y="30"/>
                          <a:pt x="37" y="30"/>
                          <a:pt x="32" y="30"/>
                        </a:cubicBezTo>
                        <a:cubicBezTo>
                          <a:pt x="32" y="61"/>
                          <a:pt x="32" y="91"/>
                          <a:pt x="32" y="122"/>
                        </a:cubicBezTo>
                        <a:cubicBezTo>
                          <a:pt x="26" y="122"/>
                          <a:pt x="21" y="122"/>
                          <a:pt x="16" y="122"/>
                        </a:cubicBezTo>
                        <a:cubicBezTo>
                          <a:pt x="16" y="91"/>
                          <a:pt x="16" y="61"/>
                          <a:pt x="16" y="30"/>
                        </a:cubicBezTo>
                        <a:cubicBezTo>
                          <a:pt x="10" y="30"/>
                          <a:pt x="5" y="30"/>
                          <a:pt x="0" y="30"/>
                        </a:cubicBezTo>
                        <a:cubicBezTo>
                          <a:pt x="0" y="20"/>
                          <a:pt x="0" y="10"/>
                          <a:pt x="0" y="0"/>
                        </a:cubicBezTo>
                      </a:path>
                    </a:pathLst>
                  </a:custGeom>
                  <a:noFill/>
                  <a:ln w="1905" cap="rnd">
                    <a:solidFill>
                      <a:srgbClr val="DDDDDD"/>
                    </a:solidFill>
                    <a:prstDash val="solid"/>
                    <a:round/>
                    <a:headEnd/>
                    <a:tailEnd/>
                  </a:ln>
                </p:spPr>
                <p:txBody>
                  <a:bodyPr/>
                  <a:lstStyle/>
                  <a:p>
                    <a:endParaRPr lang="es-ES"/>
                  </a:p>
                </p:txBody>
              </p:sp>
              <p:sp>
                <p:nvSpPr>
                  <p:cNvPr id="22221" name="Freeform 7885"/>
                  <p:cNvSpPr>
                    <a:spLocks/>
                  </p:cNvSpPr>
                  <p:nvPr/>
                </p:nvSpPr>
                <p:spPr bwMode="auto">
                  <a:xfrm>
                    <a:off x="2262" y="1160"/>
                    <a:ext cx="43" cy="122"/>
                  </a:xfrm>
                  <a:custGeom>
                    <a:avLst/>
                    <a:gdLst/>
                    <a:ahLst/>
                    <a:cxnLst>
                      <a:cxn ang="0">
                        <a:pos x="0" y="0"/>
                      </a:cxn>
                      <a:cxn ang="0">
                        <a:pos x="42" y="0"/>
                      </a:cxn>
                      <a:cxn ang="0">
                        <a:pos x="42" y="26"/>
                      </a:cxn>
                      <a:cxn ang="0">
                        <a:pos x="16" y="26"/>
                      </a:cxn>
                      <a:cxn ang="0">
                        <a:pos x="16" y="46"/>
                      </a:cxn>
                      <a:cxn ang="0">
                        <a:pos x="41" y="46"/>
                      </a:cxn>
                      <a:cxn ang="0">
                        <a:pos x="41" y="71"/>
                      </a:cxn>
                      <a:cxn ang="0">
                        <a:pos x="16" y="71"/>
                      </a:cxn>
                      <a:cxn ang="0">
                        <a:pos x="16" y="94"/>
                      </a:cxn>
                      <a:cxn ang="0">
                        <a:pos x="43" y="94"/>
                      </a:cxn>
                      <a:cxn ang="0">
                        <a:pos x="43" y="122"/>
                      </a:cxn>
                      <a:cxn ang="0">
                        <a:pos x="0" y="122"/>
                      </a:cxn>
                      <a:cxn ang="0">
                        <a:pos x="0" y="0"/>
                      </a:cxn>
                    </a:cxnLst>
                    <a:rect l="0" t="0" r="r" b="b"/>
                    <a:pathLst>
                      <a:path w="43" h="122">
                        <a:moveTo>
                          <a:pt x="0" y="0"/>
                        </a:moveTo>
                        <a:cubicBezTo>
                          <a:pt x="14" y="0"/>
                          <a:pt x="28" y="0"/>
                          <a:pt x="42" y="0"/>
                        </a:cubicBezTo>
                        <a:cubicBezTo>
                          <a:pt x="42" y="9"/>
                          <a:pt x="42" y="18"/>
                          <a:pt x="42" y="26"/>
                        </a:cubicBezTo>
                        <a:cubicBezTo>
                          <a:pt x="34" y="26"/>
                          <a:pt x="25" y="26"/>
                          <a:pt x="16" y="26"/>
                        </a:cubicBezTo>
                        <a:cubicBezTo>
                          <a:pt x="16" y="33"/>
                          <a:pt x="16" y="39"/>
                          <a:pt x="16" y="46"/>
                        </a:cubicBezTo>
                        <a:cubicBezTo>
                          <a:pt x="24" y="46"/>
                          <a:pt x="32" y="46"/>
                          <a:pt x="41" y="46"/>
                        </a:cubicBezTo>
                        <a:cubicBezTo>
                          <a:pt x="41" y="54"/>
                          <a:pt x="41" y="62"/>
                          <a:pt x="41" y="71"/>
                        </a:cubicBezTo>
                        <a:cubicBezTo>
                          <a:pt x="32" y="71"/>
                          <a:pt x="24" y="71"/>
                          <a:pt x="16" y="71"/>
                        </a:cubicBezTo>
                        <a:cubicBezTo>
                          <a:pt x="16" y="79"/>
                          <a:pt x="16" y="86"/>
                          <a:pt x="16" y="94"/>
                        </a:cubicBezTo>
                        <a:cubicBezTo>
                          <a:pt x="25" y="94"/>
                          <a:pt x="34" y="94"/>
                          <a:pt x="43" y="94"/>
                        </a:cubicBezTo>
                        <a:cubicBezTo>
                          <a:pt x="43" y="104"/>
                          <a:pt x="43" y="113"/>
                          <a:pt x="43" y="122"/>
                        </a:cubicBezTo>
                        <a:cubicBezTo>
                          <a:pt x="29" y="122"/>
                          <a:pt x="14" y="122"/>
                          <a:pt x="0" y="122"/>
                        </a:cubicBezTo>
                        <a:cubicBezTo>
                          <a:pt x="0" y="81"/>
                          <a:pt x="0" y="41"/>
                          <a:pt x="0" y="0"/>
                        </a:cubicBezTo>
                      </a:path>
                    </a:pathLst>
                  </a:custGeom>
                  <a:noFill/>
                  <a:ln w="1905" cap="rnd">
                    <a:solidFill>
                      <a:srgbClr val="DDDDDD"/>
                    </a:solidFill>
                    <a:prstDash val="solid"/>
                    <a:round/>
                    <a:headEnd/>
                    <a:tailEnd/>
                  </a:ln>
                </p:spPr>
                <p:txBody>
                  <a:bodyPr/>
                  <a:lstStyle/>
                  <a:p>
                    <a:endParaRPr lang="es-ES"/>
                  </a:p>
                </p:txBody>
              </p:sp>
              <p:sp>
                <p:nvSpPr>
                  <p:cNvPr id="22222" name="Freeform 7886"/>
                  <p:cNvSpPr>
                    <a:spLocks/>
                  </p:cNvSpPr>
                  <p:nvPr/>
                </p:nvSpPr>
                <p:spPr bwMode="auto">
                  <a:xfrm>
                    <a:off x="2321" y="1158"/>
                    <a:ext cx="47" cy="126"/>
                  </a:xfrm>
                  <a:custGeom>
                    <a:avLst/>
                    <a:gdLst/>
                    <a:ahLst/>
                    <a:cxnLst>
                      <a:cxn ang="0">
                        <a:pos x="0" y="84"/>
                      </a:cxn>
                      <a:cxn ang="0">
                        <a:pos x="15" y="82"/>
                      </a:cxn>
                      <a:cxn ang="0">
                        <a:pos x="17" y="95"/>
                      </a:cxn>
                      <a:cxn ang="0">
                        <a:pos x="24" y="102"/>
                      </a:cxn>
                      <a:cxn ang="0">
                        <a:pos x="29" y="98"/>
                      </a:cxn>
                      <a:cxn ang="0">
                        <a:pos x="31" y="90"/>
                      </a:cxn>
                      <a:cxn ang="0">
                        <a:pos x="30" y="81"/>
                      </a:cxn>
                      <a:cxn ang="0">
                        <a:pos x="21" y="74"/>
                      </a:cxn>
                      <a:cxn ang="0">
                        <a:pos x="7" y="59"/>
                      </a:cxn>
                      <a:cxn ang="0">
                        <a:pos x="2" y="36"/>
                      </a:cxn>
                      <a:cxn ang="0">
                        <a:pos x="4" y="18"/>
                      </a:cxn>
                      <a:cxn ang="0">
                        <a:pos x="11" y="5"/>
                      </a:cxn>
                      <a:cxn ang="0">
                        <a:pos x="24" y="0"/>
                      </a:cxn>
                      <a:cxn ang="0">
                        <a:pos x="39" y="9"/>
                      </a:cxn>
                      <a:cxn ang="0">
                        <a:pos x="45" y="37"/>
                      </a:cxn>
                      <a:cxn ang="0">
                        <a:pos x="30" y="39"/>
                      </a:cxn>
                      <a:cxn ang="0">
                        <a:pos x="28" y="27"/>
                      </a:cxn>
                      <a:cxn ang="0">
                        <a:pos x="22" y="23"/>
                      </a:cxn>
                      <a:cxn ang="0">
                        <a:pos x="18" y="26"/>
                      </a:cxn>
                      <a:cxn ang="0">
                        <a:pos x="17" y="33"/>
                      </a:cxn>
                      <a:cxn ang="0">
                        <a:pos x="18" y="38"/>
                      </a:cxn>
                      <a:cxn ang="0">
                        <a:pos x="23" y="42"/>
                      </a:cxn>
                      <a:cxn ang="0">
                        <a:pos x="38" y="53"/>
                      </a:cxn>
                      <a:cxn ang="0">
                        <a:pos x="45" y="66"/>
                      </a:cxn>
                      <a:cxn ang="0">
                        <a:pos x="47" y="84"/>
                      </a:cxn>
                      <a:cxn ang="0">
                        <a:pos x="44" y="106"/>
                      </a:cxn>
                      <a:cxn ang="0">
                        <a:pos x="36" y="121"/>
                      </a:cxn>
                      <a:cxn ang="0">
                        <a:pos x="24" y="126"/>
                      </a:cxn>
                      <a:cxn ang="0">
                        <a:pos x="6" y="114"/>
                      </a:cxn>
                      <a:cxn ang="0">
                        <a:pos x="0" y="84"/>
                      </a:cxn>
                    </a:cxnLst>
                    <a:rect l="0" t="0" r="r" b="b"/>
                    <a:pathLst>
                      <a:path w="47" h="126">
                        <a:moveTo>
                          <a:pt x="0" y="84"/>
                        </a:moveTo>
                        <a:cubicBezTo>
                          <a:pt x="5" y="83"/>
                          <a:pt x="10" y="82"/>
                          <a:pt x="15" y="82"/>
                        </a:cubicBezTo>
                        <a:cubicBezTo>
                          <a:pt x="16" y="87"/>
                          <a:pt x="16" y="92"/>
                          <a:pt x="17" y="95"/>
                        </a:cubicBezTo>
                        <a:cubicBezTo>
                          <a:pt x="19" y="100"/>
                          <a:pt x="21" y="102"/>
                          <a:pt x="24" y="102"/>
                        </a:cubicBezTo>
                        <a:cubicBezTo>
                          <a:pt x="27" y="102"/>
                          <a:pt x="28" y="101"/>
                          <a:pt x="29" y="98"/>
                        </a:cubicBezTo>
                        <a:cubicBezTo>
                          <a:pt x="31" y="96"/>
                          <a:pt x="31" y="93"/>
                          <a:pt x="31" y="90"/>
                        </a:cubicBezTo>
                        <a:cubicBezTo>
                          <a:pt x="31" y="87"/>
                          <a:pt x="31" y="84"/>
                          <a:pt x="30" y="81"/>
                        </a:cubicBezTo>
                        <a:cubicBezTo>
                          <a:pt x="28" y="79"/>
                          <a:pt x="26" y="77"/>
                          <a:pt x="21" y="74"/>
                        </a:cubicBezTo>
                        <a:cubicBezTo>
                          <a:pt x="15" y="70"/>
                          <a:pt x="10" y="66"/>
                          <a:pt x="7" y="59"/>
                        </a:cubicBezTo>
                        <a:cubicBezTo>
                          <a:pt x="4" y="53"/>
                          <a:pt x="2" y="45"/>
                          <a:pt x="2" y="36"/>
                        </a:cubicBezTo>
                        <a:cubicBezTo>
                          <a:pt x="2" y="30"/>
                          <a:pt x="3" y="24"/>
                          <a:pt x="4" y="18"/>
                        </a:cubicBezTo>
                        <a:cubicBezTo>
                          <a:pt x="6" y="13"/>
                          <a:pt x="8" y="8"/>
                          <a:pt x="11" y="5"/>
                        </a:cubicBezTo>
                        <a:cubicBezTo>
                          <a:pt x="14" y="2"/>
                          <a:pt x="19" y="0"/>
                          <a:pt x="24" y="0"/>
                        </a:cubicBezTo>
                        <a:cubicBezTo>
                          <a:pt x="30" y="0"/>
                          <a:pt x="35" y="3"/>
                          <a:pt x="39" y="9"/>
                        </a:cubicBezTo>
                        <a:cubicBezTo>
                          <a:pt x="42" y="15"/>
                          <a:pt x="44" y="24"/>
                          <a:pt x="45" y="37"/>
                        </a:cubicBezTo>
                        <a:cubicBezTo>
                          <a:pt x="40" y="37"/>
                          <a:pt x="35" y="38"/>
                          <a:pt x="30" y="39"/>
                        </a:cubicBezTo>
                        <a:cubicBezTo>
                          <a:pt x="30" y="33"/>
                          <a:pt x="29" y="29"/>
                          <a:pt x="28" y="27"/>
                        </a:cubicBezTo>
                        <a:cubicBezTo>
                          <a:pt x="26" y="24"/>
                          <a:pt x="25" y="23"/>
                          <a:pt x="22" y="23"/>
                        </a:cubicBezTo>
                        <a:cubicBezTo>
                          <a:pt x="21" y="23"/>
                          <a:pt x="19" y="24"/>
                          <a:pt x="18" y="26"/>
                        </a:cubicBezTo>
                        <a:cubicBezTo>
                          <a:pt x="17" y="28"/>
                          <a:pt x="17" y="30"/>
                          <a:pt x="17" y="33"/>
                        </a:cubicBezTo>
                        <a:cubicBezTo>
                          <a:pt x="17" y="34"/>
                          <a:pt x="17" y="36"/>
                          <a:pt x="18" y="38"/>
                        </a:cubicBezTo>
                        <a:cubicBezTo>
                          <a:pt x="19" y="39"/>
                          <a:pt x="20" y="41"/>
                          <a:pt x="23" y="42"/>
                        </a:cubicBezTo>
                        <a:cubicBezTo>
                          <a:pt x="30" y="46"/>
                          <a:pt x="35" y="49"/>
                          <a:pt x="38" y="53"/>
                        </a:cubicBezTo>
                        <a:cubicBezTo>
                          <a:pt x="41" y="57"/>
                          <a:pt x="43" y="61"/>
                          <a:pt x="45" y="66"/>
                        </a:cubicBezTo>
                        <a:cubicBezTo>
                          <a:pt x="46" y="72"/>
                          <a:pt x="47" y="78"/>
                          <a:pt x="47" y="84"/>
                        </a:cubicBezTo>
                        <a:cubicBezTo>
                          <a:pt x="47" y="92"/>
                          <a:pt x="46" y="100"/>
                          <a:pt x="44" y="106"/>
                        </a:cubicBezTo>
                        <a:cubicBezTo>
                          <a:pt x="42" y="113"/>
                          <a:pt x="40" y="117"/>
                          <a:pt x="36" y="121"/>
                        </a:cubicBezTo>
                        <a:cubicBezTo>
                          <a:pt x="33" y="124"/>
                          <a:pt x="29" y="126"/>
                          <a:pt x="24" y="126"/>
                        </a:cubicBezTo>
                        <a:cubicBezTo>
                          <a:pt x="15" y="126"/>
                          <a:pt x="9" y="122"/>
                          <a:pt x="6" y="114"/>
                        </a:cubicBezTo>
                        <a:cubicBezTo>
                          <a:pt x="3" y="106"/>
                          <a:pt x="1" y="96"/>
                          <a:pt x="0" y="84"/>
                        </a:cubicBezTo>
                      </a:path>
                    </a:pathLst>
                  </a:custGeom>
                  <a:noFill/>
                  <a:ln w="1905" cap="rnd">
                    <a:solidFill>
                      <a:srgbClr val="DDDDDD"/>
                    </a:solidFill>
                    <a:prstDash val="solid"/>
                    <a:round/>
                    <a:headEnd/>
                    <a:tailEnd/>
                  </a:ln>
                </p:spPr>
                <p:txBody>
                  <a:bodyPr/>
                  <a:lstStyle/>
                  <a:p>
                    <a:endParaRPr lang="es-ES"/>
                  </a:p>
                </p:txBody>
              </p:sp>
            </p:grpSp>
            <p:grpSp>
              <p:nvGrpSpPr>
                <p:cNvPr id="22223" name="Group 7887"/>
                <p:cNvGrpSpPr>
                  <a:grpSpLocks/>
                </p:cNvGrpSpPr>
                <p:nvPr/>
              </p:nvGrpSpPr>
              <p:grpSpPr bwMode="auto">
                <a:xfrm>
                  <a:off x="1071" y="3221"/>
                  <a:ext cx="1046" cy="148"/>
                  <a:chOff x="1071" y="3221"/>
                  <a:chExt cx="1046" cy="148"/>
                </a:xfrm>
              </p:grpSpPr>
              <p:sp>
                <p:nvSpPr>
                  <p:cNvPr id="22224" name="Freeform 7888"/>
                  <p:cNvSpPr>
                    <a:spLocks noEditPoints="1"/>
                  </p:cNvSpPr>
                  <p:nvPr/>
                </p:nvSpPr>
                <p:spPr bwMode="auto">
                  <a:xfrm>
                    <a:off x="1078" y="3236"/>
                    <a:ext cx="45" cy="131"/>
                  </a:xfrm>
                  <a:custGeom>
                    <a:avLst/>
                    <a:gdLst/>
                    <a:ahLst/>
                    <a:cxnLst>
                      <a:cxn ang="0">
                        <a:pos x="0" y="0"/>
                      </a:cxn>
                      <a:cxn ang="0">
                        <a:pos x="301" y="0"/>
                      </a:cxn>
                      <a:cxn ang="0">
                        <a:pos x="448" y="98"/>
                      </a:cxn>
                      <a:cxn ang="0">
                        <a:pos x="497" y="375"/>
                      </a:cxn>
                      <a:cxn ang="0">
                        <a:pos x="444" y="664"/>
                      </a:cxn>
                      <a:cxn ang="0">
                        <a:pos x="281" y="768"/>
                      </a:cxn>
                      <a:cxn ang="0">
                        <a:pos x="182" y="768"/>
                      </a:cxn>
                      <a:cxn ang="0">
                        <a:pos x="182" y="1222"/>
                      </a:cxn>
                      <a:cxn ang="0">
                        <a:pos x="0" y="1222"/>
                      </a:cxn>
                      <a:cxn ang="0">
                        <a:pos x="0" y="0"/>
                      </a:cxn>
                      <a:cxn ang="0">
                        <a:pos x="182" y="521"/>
                      </a:cxn>
                      <a:cxn ang="0">
                        <a:pos x="226" y="521"/>
                      </a:cxn>
                      <a:cxn ang="0">
                        <a:pos x="300" y="483"/>
                      </a:cxn>
                      <a:cxn ang="0">
                        <a:pos x="321" y="386"/>
                      </a:cxn>
                      <a:cxn ang="0">
                        <a:pos x="302" y="289"/>
                      </a:cxn>
                      <a:cxn ang="0">
                        <a:pos x="234" y="249"/>
                      </a:cxn>
                      <a:cxn ang="0">
                        <a:pos x="182" y="249"/>
                      </a:cxn>
                      <a:cxn ang="0">
                        <a:pos x="182" y="521"/>
                      </a:cxn>
                    </a:cxnLst>
                    <a:rect l="0" t="0" r="r" b="b"/>
                    <a:pathLst>
                      <a:path w="497" h="1222">
                        <a:moveTo>
                          <a:pt x="0" y="0"/>
                        </a:moveTo>
                        <a:cubicBezTo>
                          <a:pt x="101" y="0"/>
                          <a:pt x="201" y="0"/>
                          <a:pt x="301" y="0"/>
                        </a:cubicBezTo>
                        <a:cubicBezTo>
                          <a:pt x="366" y="0"/>
                          <a:pt x="416" y="32"/>
                          <a:pt x="448" y="98"/>
                        </a:cubicBezTo>
                        <a:cubicBezTo>
                          <a:pt x="480" y="163"/>
                          <a:pt x="497" y="255"/>
                          <a:pt x="497" y="375"/>
                        </a:cubicBezTo>
                        <a:cubicBezTo>
                          <a:pt x="497" y="498"/>
                          <a:pt x="479" y="595"/>
                          <a:pt x="444" y="664"/>
                        </a:cubicBezTo>
                        <a:cubicBezTo>
                          <a:pt x="409" y="734"/>
                          <a:pt x="354" y="768"/>
                          <a:pt x="281" y="768"/>
                        </a:cubicBezTo>
                        <a:cubicBezTo>
                          <a:pt x="248" y="768"/>
                          <a:pt x="215" y="768"/>
                          <a:pt x="182" y="768"/>
                        </a:cubicBezTo>
                        <a:cubicBezTo>
                          <a:pt x="182" y="920"/>
                          <a:pt x="182" y="1071"/>
                          <a:pt x="182" y="1222"/>
                        </a:cubicBezTo>
                        <a:cubicBezTo>
                          <a:pt x="122" y="1222"/>
                          <a:pt x="61" y="1222"/>
                          <a:pt x="0" y="1222"/>
                        </a:cubicBezTo>
                        <a:cubicBezTo>
                          <a:pt x="0" y="815"/>
                          <a:pt x="0" y="407"/>
                          <a:pt x="0" y="0"/>
                        </a:cubicBezTo>
                        <a:close/>
                        <a:moveTo>
                          <a:pt x="182" y="521"/>
                        </a:moveTo>
                        <a:cubicBezTo>
                          <a:pt x="197" y="521"/>
                          <a:pt x="212" y="521"/>
                          <a:pt x="226" y="521"/>
                        </a:cubicBezTo>
                        <a:cubicBezTo>
                          <a:pt x="261" y="521"/>
                          <a:pt x="286" y="509"/>
                          <a:pt x="300" y="483"/>
                        </a:cubicBezTo>
                        <a:cubicBezTo>
                          <a:pt x="313" y="458"/>
                          <a:pt x="321" y="425"/>
                          <a:pt x="321" y="386"/>
                        </a:cubicBezTo>
                        <a:cubicBezTo>
                          <a:pt x="321" y="348"/>
                          <a:pt x="315" y="315"/>
                          <a:pt x="302" y="289"/>
                        </a:cubicBezTo>
                        <a:cubicBezTo>
                          <a:pt x="290" y="262"/>
                          <a:pt x="267" y="249"/>
                          <a:pt x="234" y="249"/>
                        </a:cubicBezTo>
                        <a:cubicBezTo>
                          <a:pt x="216" y="249"/>
                          <a:pt x="199" y="249"/>
                          <a:pt x="182" y="249"/>
                        </a:cubicBezTo>
                        <a:cubicBezTo>
                          <a:pt x="182" y="339"/>
                          <a:pt x="182" y="430"/>
                          <a:pt x="182" y="521"/>
                        </a:cubicBezTo>
                        <a:close/>
                      </a:path>
                    </a:pathLst>
                  </a:custGeom>
                  <a:solidFill>
                    <a:srgbClr val="4D4D4D"/>
                  </a:solidFill>
                  <a:ln w="0">
                    <a:solidFill>
                      <a:srgbClr val="000000"/>
                    </a:solidFill>
                    <a:prstDash val="solid"/>
                    <a:round/>
                    <a:headEnd/>
                    <a:tailEnd/>
                  </a:ln>
                </p:spPr>
                <p:txBody>
                  <a:bodyPr/>
                  <a:lstStyle/>
                  <a:p>
                    <a:endParaRPr lang="es-ES"/>
                  </a:p>
                </p:txBody>
              </p:sp>
              <p:sp>
                <p:nvSpPr>
                  <p:cNvPr id="22225" name="Freeform 7889"/>
                  <p:cNvSpPr>
                    <a:spLocks noEditPoints="1"/>
                  </p:cNvSpPr>
                  <p:nvPr/>
                </p:nvSpPr>
                <p:spPr bwMode="auto">
                  <a:xfrm>
                    <a:off x="1142" y="3236"/>
                    <a:ext cx="52" cy="131"/>
                  </a:xfrm>
                  <a:custGeom>
                    <a:avLst/>
                    <a:gdLst/>
                    <a:ahLst/>
                    <a:cxnLst>
                      <a:cxn ang="0">
                        <a:pos x="0" y="1222"/>
                      </a:cxn>
                      <a:cxn ang="0">
                        <a:pos x="0" y="0"/>
                      </a:cxn>
                      <a:cxn ang="0">
                        <a:pos x="301" y="0"/>
                      </a:cxn>
                      <a:cxn ang="0">
                        <a:pos x="430" y="30"/>
                      </a:cxn>
                      <a:cxn ang="0">
                        <a:pos x="501" y="141"/>
                      </a:cxn>
                      <a:cxn ang="0">
                        <a:pos x="528" y="339"/>
                      </a:cxn>
                      <a:cxn ang="0">
                        <a:pos x="508" y="514"/>
                      </a:cxn>
                      <a:cxn ang="0">
                        <a:pos x="450" y="634"/>
                      </a:cxn>
                      <a:cxn ang="0">
                        <a:pos x="387" y="683"/>
                      </a:cxn>
                      <a:cxn ang="0">
                        <a:pos x="434" y="729"/>
                      </a:cxn>
                      <a:cxn ang="0">
                        <a:pos x="463" y="793"/>
                      </a:cxn>
                      <a:cxn ang="0">
                        <a:pos x="488" y="868"/>
                      </a:cxn>
                      <a:cxn ang="0">
                        <a:pos x="576" y="1222"/>
                      </a:cxn>
                      <a:cxn ang="0">
                        <a:pos x="371" y="1222"/>
                      </a:cxn>
                      <a:cxn ang="0">
                        <a:pos x="275" y="849"/>
                      </a:cxn>
                      <a:cxn ang="0">
                        <a:pos x="242" y="754"/>
                      </a:cxn>
                      <a:cxn ang="0">
                        <a:pos x="198" y="726"/>
                      </a:cxn>
                      <a:cxn ang="0">
                        <a:pos x="182" y="726"/>
                      </a:cxn>
                      <a:cxn ang="0">
                        <a:pos x="182" y="1222"/>
                      </a:cxn>
                      <a:cxn ang="0">
                        <a:pos x="0" y="1222"/>
                      </a:cxn>
                      <a:cxn ang="0">
                        <a:pos x="182" y="495"/>
                      </a:cxn>
                      <a:cxn ang="0">
                        <a:pos x="258" y="495"/>
                      </a:cxn>
                      <a:cxn ang="0">
                        <a:pos x="306" y="478"/>
                      </a:cxn>
                      <a:cxn ang="0">
                        <a:pos x="335" y="440"/>
                      </a:cxn>
                      <a:cxn ang="0">
                        <a:pos x="347" y="369"/>
                      </a:cxn>
                      <a:cxn ang="0">
                        <a:pos x="329" y="278"/>
                      </a:cxn>
                      <a:cxn ang="0">
                        <a:pos x="261" y="247"/>
                      </a:cxn>
                      <a:cxn ang="0">
                        <a:pos x="182" y="247"/>
                      </a:cxn>
                      <a:cxn ang="0">
                        <a:pos x="182" y="495"/>
                      </a:cxn>
                    </a:cxnLst>
                    <a:rect l="0" t="0" r="r" b="b"/>
                    <a:pathLst>
                      <a:path w="576" h="1222">
                        <a:moveTo>
                          <a:pt x="0" y="1222"/>
                        </a:moveTo>
                        <a:cubicBezTo>
                          <a:pt x="0" y="815"/>
                          <a:pt x="0" y="407"/>
                          <a:pt x="0" y="0"/>
                        </a:cubicBezTo>
                        <a:cubicBezTo>
                          <a:pt x="101" y="0"/>
                          <a:pt x="201" y="0"/>
                          <a:pt x="301" y="0"/>
                        </a:cubicBezTo>
                        <a:cubicBezTo>
                          <a:pt x="357" y="0"/>
                          <a:pt x="400" y="10"/>
                          <a:pt x="430" y="30"/>
                        </a:cubicBezTo>
                        <a:cubicBezTo>
                          <a:pt x="459" y="51"/>
                          <a:pt x="483" y="87"/>
                          <a:pt x="501" y="141"/>
                        </a:cubicBezTo>
                        <a:cubicBezTo>
                          <a:pt x="519" y="195"/>
                          <a:pt x="528" y="262"/>
                          <a:pt x="528" y="339"/>
                        </a:cubicBezTo>
                        <a:cubicBezTo>
                          <a:pt x="528" y="407"/>
                          <a:pt x="521" y="465"/>
                          <a:pt x="508" y="514"/>
                        </a:cubicBezTo>
                        <a:cubicBezTo>
                          <a:pt x="494" y="564"/>
                          <a:pt x="474" y="603"/>
                          <a:pt x="450" y="634"/>
                        </a:cubicBezTo>
                        <a:cubicBezTo>
                          <a:pt x="435" y="654"/>
                          <a:pt x="413" y="670"/>
                          <a:pt x="387" y="683"/>
                        </a:cubicBezTo>
                        <a:cubicBezTo>
                          <a:pt x="408" y="699"/>
                          <a:pt x="424" y="713"/>
                          <a:pt x="434" y="729"/>
                        </a:cubicBezTo>
                        <a:cubicBezTo>
                          <a:pt x="440" y="738"/>
                          <a:pt x="450" y="760"/>
                          <a:pt x="463" y="793"/>
                        </a:cubicBezTo>
                        <a:cubicBezTo>
                          <a:pt x="475" y="825"/>
                          <a:pt x="484" y="851"/>
                          <a:pt x="488" y="868"/>
                        </a:cubicBezTo>
                        <a:cubicBezTo>
                          <a:pt x="517" y="986"/>
                          <a:pt x="547" y="1104"/>
                          <a:pt x="576" y="1222"/>
                        </a:cubicBezTo>
                        <a:cubicBezTo>
                          <a:pt x="508" y="1222"/>
                          <a:pt x="440" y="1222"/>
                          <a:pt x="371" y="1222"/>
                        </a:cubicBezTo>
                        <a:cubicBezTo>
                          <a:pt x="340" y="1097"/>
                          <a:pt x="306" y="973"/>
                          <a:pt x="275" y="849"/>
                        </a:cubicBezTo>
                        <a:cubicBezTo>
                          <a:pt x="263" y="800"/>
                          <a:pt x="251" y="769"/>
                          <a:pt x="242" y="754"/>
                        </a:cubicBezTo>
                        <a:cubicBezTo>
                          <a:pt x="229" y="735"/>
                          <a:pt x="214" y="726"/>
                          <a:pt x="198" y="726"/>
                        </a:cubicBezTo>
                        <a:cubicBezTo>
                          <a:pt x="192" y="726"/>
                          <a:pt x="187" y="726"/>
                          <a:pt x="182" y="726"/>
                        </a:cubicBezTo>
                        <a:cubicBezTo>
                          <a:pt x="182" y="891"/>
                          <a:pt x="182" y="1056"/>
                          <a:pt x="182" y="1222"/>
                        </a:cubicBezTo>
                        <a:cubicBezTo>
                          <a:pt x="121" y="1222"/>
                          <a:pt x="61" y="1222"/>
                          <a:pt x="0" y="1222"/>
                        </a:cubicBezTo>
                        <a:close/>
                        <a:moveTo>
                          <a:pt x="182" y="495"/>
                        </a:moveTo>
                        <a:cubicBezTo>
                          <a:pt x="207" y="495"/>
                          <a:pt x="233" y="495"/>
                          <a:pt x="258" y="495"/>
                        </a:cubicBezTo>
                        <a:cubicBezTo>
                          <a:pt x="266" y="495"/>
                          <a:pt x="282" y="489"/>
                          <a:pt x="306" y="478"/>
                        </a:cubicBezTo>
                        <a:cubicBezTo>
                          <a:pt x="318" y="473"/>
                          <a:pt x="328" y="461"/>
                          <a:pt x="335" y="440"/>
                        </a:cubicBezTo>
                        <a:cubicBezTo>
                          <a:pt x="343" y="419"/>
                          <a:pt x="347" y="396"/>
                          <a:pt x="347" y="369"/>
                        </a:cubicBezTo>
                        <a:cubicBezTo>
                          <a:pt x="347" y="330"/>
                          <a:pt x="340" y="299"/>
                          <a:pt x="329" y="278"/>
                        </a:cubicBezTo>
                        <a:cubicBezTo>
                          <a:pt x="317" y="258"/>
                          <a:pt x="294" y="247"/>
                          <a:pt x="261" y="247"/>
                        </a:cubicBezTo>
                        <a:cubicBezTo>
                          <a:pt x="235" y="247"/>
                          <a:pt x="208" y="247"/>
                          <a:pt x="182" y="247"/>
                        </a:cubicBezTo>
                        <a:cubicBezTo>
                          <a:pt x="182" y="330"/>
                          <a:pt x="182" y="412"/>
                          <a:pt x="182" y="495"/>
                        </a:cubicBezTo>
                        <a:close/>
                      </a:path>
                    </a:pathLst>
                  </a:custGeom>
                  <a:solidFill>
                    <a:srgbClr val="4D4D4D"/>
                  </a:solidFill>
                  <a:ln w="0">
                    <a:solidFill>
                      <a:srgbClr val="000000"/>
                    </a:solidFill>
                    <a:prstDash val="solid"/>
                    <a:round/>
                    <a:headEnd/>
                    <a:tailEnd/>
                  </a:ln>
                </p:spPr>
                <p:txBody>
                  <a:bodyPr/>
                  <a:lstStyle/>
                  <a:p>
                    <a:endParaRPr lang="es-ES"/>
                  </a:p>
                </p:txBody>
              </p:sp>
              <p:sp>
                <p:nvSpPr>
                  <p:cNvPr id="22226" name="Freeform 7890"/>
                  <p:cNvSpPr>
                    <a:spLocks noEditPoints="1"/>
                  </p:cNvSpPr>
                  <p:nvPr/>
                </p:nvSpPr>
                <p:spPr bwMode="auto">
                  <a:xfrm>
                    <a:off x="1207" y="3234"/>
                    <a:ext cx="54" cy="135"/>
                  </a:xfrm>
                  <a:custGeom>
                    <a:avLst/>
                    <a:gdLst/>
                    <a:ahLst/>
                    <a:cxnLst>
                      <a:cxn ang="0">
                        <a:pos x="0" y="633"/>
                      </a:cxn>
                      <a:cxn ang="0">
                        <a:pos x="80" y="167"/>
                      </a:cxn>
                      <a:cxn ang="0">
                        <a:pos x="303" y="0"/>
                      </a:cxn>
                      <a:cxn ang="0">
                        <a:pos x="528" y="164"/>
                      </a:cxn>
                      <a:cxn ang="0">
                        <a:pos x="607" y="623"/>
                      </a:cxn>
                      <a:cxn ang="0">
                        <a:pos x="572" y="974"/>
                      </a:cxn>
                      <a:cxn ang="0">
                        <a:pos x="473" y="1187"/>
                      </a:cxn>
                      <a:cxn ang="0">
                        <a:pos x="310" y="1264"/>
                      </a:cxn>
                      <a:cxn ang="0">
                        <a:pos x="146" y="1198"/>
                      </a:cxn>
                      <a:cxn ang="0">
                        <a:pos x="41" y="990"/>
                      </a:cxn>
                      <a:cxn ang="0">
                        <a:pos x="0" y="633"/>
                      </a:cxn>
                      <a:cxn ang="0">
                        <a:pos x="181" y="635"/>
                      </a:cxn>
                      <a:cxn ang="0">
                        <a:pos x="214" y="900"/>
                      </a:cxn>
                      <a:cxn ang="0">
                        <a:pos x="304" y="981"/>
                      </a:cxn>
                      <a:cxn ang="0">
                        <a:pos x="394" y="902"/>
                      </a:cxn>
                      <a:cxn ang="0">
                        <a:pos x="426" y="618"/>
                      </a:cxn>
                      <a:cxn ang="0">
                        <a:pos x="393" y="365"/>
                      </a:cxn>
                      <a:cxn ang="0">
                        <a:pos x="302" y="286"/>
                      </a:cxn>
                      <a:cxn ang="0">
                        <a:pos x="214" y="367"/>
                      </a:cxn>
                      <a:cxn ang="0">
                        <a:pos x="181" y="635"/>
                      </a:cxn>
                    </a:cxnLst>
                    <a:rect l="0" t="0" r="r" b="b"/>
                    <a:pathLst>
                      <a:path w="607" h="1264">
                        <a:moveTo>
                          <a:pt x="0" y="633"/>
                        </a:moveTo>
                        <a:cubicBezTo>
                          <a:pt x="0" y="434"/>
                          <a:pt x="28" y="278"/>
                          <a:pt x="80" y="167"/>
                        </a:cubicBezTo>
                        <a:cubicBezTo>
                          <a:pt x="132" y="56"/>
                          <a:pt x="208" y="0"/>
                          <a:pt x="303" y="0"/>
                        </a:cubicBezTo>
                        <a:cubicBezTo>
                          <a:pt x="400" y="0"/>
                          <a:pt x="476" y="54"/>
                          <a:pt x="528" y="164"/>
                        </a:cubicBezTo>
                        <a:cubicBezTo>
                          <a:pt x="580" y="273"/>
                          <a:pt x="607" y="426"/>
                          <a:pt x="607" y="623"/>
                        </a:cubicBezTo>
                        <a:cubicBezTo>
                          <a:pt x="607" y="765"/>
                          <a:pt x="595" y="883"/>
                          <a:pt x="572" y="974"/>
                        </a:cubicBezTo>
                        <a:cubicBezTo>
                          <a:pt x="550" y="1065"/>
                          <a:pt x="516" y="1136"/>
                          <a:pt x="473" y="1187"/>
                        </a:cubicBezTo>
                        <a:cubicBezTo>
                          <a:pt x="430" y="1238"/>
                          <a:pt x="375" y="1264"/>
                          <a:pt x="310" y="1264"/>
                        </a:cubicBezTo>
                        <a:cubicBezTo>
                          <a:pt x="244" y="1264"/>
                          <a:pt x="189" y="1242"/>
                          <a:pt x="146" y="1198"/>
                        </a:cubicBezTo>
                        <a:cubicBezTo>
                          <a:pt x="103" y="1153"/>
                          <a:pt x="67" y="1085"/>
                          <a:pt x="41" y="990"/>
                        </a:cubicBezTo>
                        <a:cubicBezTo>
                          <a:pt x="15" y="894"/>
                          <a:pt x="0" y="775"/>
                          <a:pt x="0" y="633"/>
                        </a:cubicBezTo>
                        <a:close/>
                        <a:moveTo>
                          <a:pt x="181" y="635"/>
                        </a:moveTo>
                        <a:cubicBezTo>
                          <a:pt x="181" y="758"/>
                          <a:pt x="193" y="846"/>
                          <a:pt x="214" y="900"/>
                        </a:cubicBezTo>
                        <a:cubicBezTo>
                          <a:pt x="236" y="955"/>
                          <a:pt x="266" y="981"/>
                          <a:pt x="304" y="981"/>
                        </a:cubicBezTo>
                        <a:cubicBezTo>
                          <a:pt x="342" y="981"/>
                          <a:pt x="373" y="955"/>
                          <a:pt x="394" y="902"/>
                        </a:cubicBezTo>
                        <a:cubicBezTo>
                          <a:pt x="415" y="849"/>
                          <a:pt x="426" y="755"/>
                          <a:pt x="426" y="618"/>
                        </a:cubicBezTo>
                        <a:cubicBezTo>
                          <a:pt x="426" y="503"/>
                          <a:pt x="414" y="419"/>
                          <a:pt x="393" y="365"/>
                        </a:cubicBezTo>
                        <a:cubicBezTo>
                          <a:pt x="371" y="313"/>
                          <a:pt x="340" y="286"/>
                          <a:pt x="302" y="286"/>
                        </a:cubicBezTo>
                        <a:cubicBezTo>
                          <a:pt x="266" y="286"/>
                          <a:pt x="236" y="313"/>
                          <a:pt x="214" y="367"/>
                        </a:cubicBezTo>
                        <a:cubicBezTo>
                          <a:pt x="193" y="421"/>
                          <a:pt x="181" y="510"/>
                          <a:pt x="181" y="635"/>
                        </a:cubicBezTo>
                        <a:close/>
                      </a:path>
                    </a:pathLst>
                  </a:custGeom>
                  <a:solidFill>
                    <a:srgbClr val="4D4D4D"/>
                  </a:solidFill>
                  <a:ln w="0">
                    <a:solidFill>
                      <a:srgbClr val="000000"/>
                    </a:solidFill>
                    <a:prstDash val="solid"/>
                    <a:round/>
                    <a:headEnd/>
                    <a:tailEnd/>
                  </a:ln>
                </p:spPr>
                <p:txBody>
                  <a:bodyPr/>
                  <a:lstStyle/>
                  <a:p>
                    <a:endParaRPr lang="es-ES"/>
                  </a:p>
                </p:txBody>
              </p:sp>
              <p:sp>
                <p:nvSpPr>
                  <p:cNvPr id="22227" name="Freeform 7891"/>
                  <p:cNvSpPr>
                    <a:spLocks/>
                  </p:cNvSpPr>
                  <p:nvPr/>
                </p:nvSpPr>
                <p:spPr bwMode="auto">
                  <a:xfrm>
                    <a:off x="1280" y="3234"/>
                    <a:ext cx="51" cy="135"/>
                  </a:xfrm>
                  <a:custGeom>
                    <a:avLst/>
                    <a:gdLst/>
                    <a:ahLst/>
                    <a:cxnLst>
                      <a:cxn ang="0">
                        <a:pos x="411" y="743"/>
                      </a:cxn>
                      <a:cxn ang="0">
                        <a:pos x="570" y="843"/>
                      </a:cxn>
                      <a:cxn ang="0">
                        <a:pos x="519" y="1075"/>
                      </a:cxn>
                      <a:cxn ang="0">
                        <a:pos x="434" y="1216"/>
                      </a:cxn>
                      <a:cxn ang="0">
                        <a:pos x="305" y="1264"/>
                      </a:cxn>
                      <a:cxn ang="0">
                        <a:pos x="149" y="1206"/>
                      </a:cxn>
                      <a:cxn ang="0">
                        <a:pos x="44" y="1003"/>
                      </a:cxn>
                      <a:cxn ang="0">
                        <a:pos x="0" y="630"/>
                      </a:cxn>
                      <a:cxn ang="0">
                        <a:pos x="78" y="163"/>
                      </a:cxn>
                      <a:cxn ang="0">
                        <a:pos x="296" y="0"/>
                      </a:cxn>
                      <a:cxn ang="0">
                        <a:pos x="470" y="94"/>
                      </a:cxn>
                      <a:cxn ang="0">
                        <a:pos x="564" y="380"/>
                      </a:cxn>
                      <a:cxn ang="0">
                        <a:pos x="404" y="455"/>
                      </a:cxn>
                      <a:cxn ang="0">
                        <a:pos x="387" y="373"/>
                      </a:cxn>
                      <a:cxn ang="0">
                        <a:pos x="350" y="306"/>
                      </a:cxn>
                      <a:cxn ang="0">
                        <a:pos x="300" y="283"/>
                      </a:cxn>
                      <a:cxn ang="0">
                        <a:pos x="206" y="386"/>
                      </a:cxn>
                      <a:cxn ang="0">
                        <a:pos x="182" y="627"/>
                      </a:cxn>
                      <a:cxn ang="0">
                        <a:pos x="211" y="905"/>
                      </a:cxn>
                      <a:cxn ang="0">
                        <a:pos x="294" y="980"/>
                      </a:cxn>
                      <a:cxn ang="0">
                        <a:pos x="373" y="920"/>
                      </a:cxn>
                      <a:cxn ang="0">
                        <a:pos x="411" y="743"/>
                      </a:cxn>
                    </a:cxnLst>
                    <a:rect l="0" t="0" r="r" b="b"/>
                    <a:pathLst>
                      <a:path w="570" h="1264">
                        <a:moveTo>
                          <a:pt x="411" y="743"/>
                        </a:moveTo>
                        <a:cubicBezTo>
                          <a:pt x="464" y="777"/>
                          <a:pt x="517" y="809"/>
                          <a:pt x="570" y="843"/>
                        </a:cubicBezTo>
                        <a:cubicBezTo>
                          <a:pt x="559" y="935"/>
                          <a:pt x="542" y="1013"/>
                          <a:pt x="519" y="1075"/>
                        </a:cubicBezTo>
                        <a:cubicBezTo>
                          <a:pt x="497" y="1138"/>
                          <a:pt x="468" y="1184"/>
                          <a:pt x="434" y="1216"/>
                        </a:cubicBezTo>
                        <a:cubicBezTo>
                          <a:pt x="401" y="1248"/>
                          <a:pt x="357" y="1264"/>
                          <a:pt x="305" y="1264"/>
                        </a:cubicBezTo>
                        <a:cubicBezTo>
                          <a:pt x="241" y="1264"/>
                          <a:pt x="189" y="1245"/>
                          <a:pt x="149" y="1206"/>
                        </a:cubicBezTo>
                        <a:cubicBezTo>
                          <a:pt x="109" y="1167"/>
                          <a:pt x="73" y="1101"/>
                          <a:pt x="44" y="1003"/>
                        </a:cubicBezTo>
                        <a:cubicBezTo>
                          <a:pt x="16" y="905"/>
                          <a:pt x="0" y="781"/>
                          <a:pt x="0" y="630"/>
                        </a:cubicBezTo>
                        <a:cubicBezTo>
                          <a:pt x="0" y="427"/>
                          <a:pt x="27" y="272"/>
                          <a:pt x="78" y="163"/>
                        </a:cubicBezTo>
                        <a:cubicBezTo>
                          <a:pt x="128" y="54"/>
                          <a:pt x="202" y="0"/>
                          <a:pt x="296" y="0"/>
                        </a:cubicBezTo>
                        <a:cubicBezTo>
                          <a:pt x="370" y="0"/>
                          <a:pt x="428" y="31"/>
                          <a:pt x="470" y="94"/>
                        </a:cubicBezTo>
                        <a:cubicBezTo>
                          <a:pt x="511" y="157"/>
                          <a:pt x="544" y="251"/>
                          <a:pt x="564" y="380"/>
                        </a:cubicBezTo>
                        <a:cubicBezTo>
                          <a:pt x="511" y="405"/>
                          <a:pt x="457" y="429"/>
                          <a:pt x="404" y="455"/>
                        </a:cubicBezTo>
                        <a:cubicBezTo>
                          <a:pt x="399" y="417"/>
                          <a:pt x="393" y="390"/>
                          <a:pt x="387" y="373"/>
                        </a:cubicBezTo>
                        <a:cubicBezTo>
                          <a:pt x="377" y="344"/>
                          <a:pt x="364" y="322"/>
                          <a:pt x="350" y="306"/>
                        </a:cubicBezTo>
                        <a:cubicBezTo>
                          <a:pt x="335" y="290"/>
                          <a:pt x="318" y="283"/>
                          <a:pt x="300" y="283"/>
                        </a:cubicBezTo>
                        <a:cubicBezTo>
                          <a:pt x="259" y="283"/>
                          <a:pt x="228" y="317"/>
                          <a:pt x="206" y="386"/>
                        </a:cubicBezTo>
                        <a:cubicBezTo>
                          <a:pt x="190" y="437"/>
                          <a:pt x="182" y="518"/>
                          <a:pt x="182" y="627"/>
                        </a:cubicBezTo>
                        <a:cubicBezTo>
                          <a:pt x="182" y="763"/>
                          <a:pt x="192" y="855"/>
                          <a:pt x="211" y="905"/>
                        </a:cubicBezTo>
                        <a:cubicBezTo>
                          <a:pt x="230" y="956"/>
                          <a:pt x="259" y="980"/>
                          <a:pt x="294" y="980"/>
                        </a:cubicBezTo>
                        <a:cubicBezTo>
                          <a:pt x="329" y="980"/>
                          <a:pt x="355" y="960"/>
                          <a:pt x="373" y="920"/>
                        </a:cubicBezTo>
                        <a:cubicBezTo>
                          <a:pt x="390" y="879"/>
                          <a:pt x="403" y="820"/>
                          <a:pt x="411" y="743"/>
                        </a:cubicBezTo>
                      </a:path>
                    </a:pathLst>
                  </a:custGeom>
                  <a:solidFill>
                    <a:srgbClr val="4D4D4D"/>
                  </a:solidFill>
                  <a:ln w="0">
                    <a:solidFill>
                      <a:srgbClr val="000000"/>
                    </a:solidFill>
                    <a:prstDash val="solid"/>
                    <a:round/>
                    <a:headEnd/>
                    <a:tailEnd/>
                  </a:ln>
                </p:spPr>
                <p:txBody>
                  <a:bodyPr/>
                  <a:lstStyle/>
                  <a:p>
                    <a:endParaRPr lang="es-ES"/>
                  </a:p>
                </p:txBody>
              </p:sp>
              <p:sp>
                <p:nvSpPr>
                  <p:cNvPr id="22228" name="Freeform 7892"/>
                  <p:cNvSpPr>
                    <a:spLocks/>
                  </p:cNvSpPr>
                  <p:nvPr/>
                </p:nvSpPr>
                <p:spPr bwMode="auto">
                  <a:xfrm>
                    <a:off x="1350" y="3236"/>
                    <a:ext cx="44" cy="131"/>
                  </a:xfrm>
                  <a:custGeom>
                    <a:avLst/>
                    <a:gdLst/>
                    <a:ahLst/>
                    <a:cxnLst>
                      <a:cxn ang="0">
                        <a:pos x="0" y="0"/>
                      </a:cxn>
                      <a:cxn ang="0">
                        <a:pos x="485" y="0"/>
                      </a:cxn>
                      <a:cxn ang="0">
                        <a:pos x="485" y="261"/>
                      </a:cxn>
                      <a:cxn ang="0">
                        <a:pos x="181" y="261"/>
                      </a:cxn>
                      <a:cxn ang="0">
                        <a:pos x="181" y="455"/>
                      </a:cxn>
                      <a:cxn ang="0">
                        <a:pos x="463" y="455"/>
                      </a:cxn>
                      <a:cxn ang="0">
                        <a:pos x="463" y="704"/>
                      </a:cxn>
                      <a:cxn ang="0">
                        <a:pos x="181" y="704"/>
                      </a:cxn>
                      <a:cxn ang="0">
                        <a:pos x="181" y="945"/>
                      </a:cxn>
                      <a:cxn ang="0">
                        <a:pos x="494" y="945"/>
                      </a:cxn>
                      <a:cxn ang="0">
                        <a:pos x="494" y="1222"/>
                      </a:cxn>
                      <a:cxn ang="0">
                        <a:pos x="0" y="1222"/>
                      </a:cxn>
                      <a:cxn ang="0">
                        <a:pos x="0" y="0"/>
                      </a:cxn>
                    </a:cxnLst>
                    <a:rect l="0" t="0" r="r" b="b"/>
                    <a:pathLst>
                      <a:path w="494" h="1222">
                        <a:moveTo>
                          <a:pt x="0" y="0"/>
                        </a:moveTo>
                        <a:cubicBezTo>
                          <a:pt x="162" y="0"/>
                          <a:pt x="323" y="0"/>
                          <a:pt x="485" y="0"/>
                        </a:cubicBezTo>
                        <a:cubicBezTo>
                          <a:pt x="485" y="87"/>
                          <a:pt x="485" y="174"/>
                          <a:pt x="485" y="261"/>
                        </a:cubicBezTo>
                        <a:cubicBezTo>
                          <a:pt x="384" y="261"/>
                          <a:pt x="283" y="261"/>
                          <a:pt x="181" y="261"/>
                        </a:cubicBezTo>
                        <a:cubicBezTo>
                          <a:pt x="181" y="326"/>
                          <a:pt x="181" y="391"/>
                          <a:pt x="181" y="455"/>
                        </a:cubicBezTo>
                        <a:cubicBezTo>
                          <a:pt x="275" y="455"/>
                          <a:pt x="369" y="455"/>
                          <a:pt x="463" y="455"/>
                        </a:cubicBezTo>
                        <a:cubicBezTo>
                          <a:pt x="463" y="538"/>
                          <a:pt x="463" y="621"/>
                          <a:pt x="463" y="704"/>
                        </a:cubicBezTo>
                        <a:cubicBezTo>
                          <a:pt x="369" y="704"/>
                          <a:pt x="275" y="704"/>
                          <a:pt x="181" y="704"/>
                        </a:cubicBezTo>
                        <a:cubicBezTo>
                          <a:pt x="181" y="785"/>
                          <a:pt x="181" y="865"/>
                          <a:pt x="181" y="945"/>
                        </a:cubicBezTo>
                        <a:cubicBezTo>
                          <a:pt x="286" y="945"/>
                          <a:pt x="390" y="945"/>
                          <a:pt x="494" y="945"/>
                        </a:cubicBezTo>
                        <a:cubicBezTo>
                          <a:pt x="494" y="1037"/>
                          <a:pt x="494" y="1129"/>
                          <a:pt x="494" y="1222"/>
                        </a:cubicBezTo>
                        <a:cubicBezTo>
                          <a:pt x="329" y="1222"/>
                          <a:pt x="165" y="1222"/>
                          <a:pt x="0" y="1222"/>
                        </a:cubicBezTo>
                        <a:cubicBezTo>
                          <a:pt x="0" y="815"/>
                          <a:pt x="0" y="407"/>
                          <a:pt x="0" y="0"/>
                        </a:cubicBezTo>
                      </a:path>
                    </a:pathLst>
                  </a:custGeom>
                  <a:solidFill>
                    <a:srgbClr val="4D4D4D"/>
                  </a:solidFill>
                  <a:ln w="0">
                    <a:solidFill>
                      <a:srgbClr val="000000"/>
                    </a:solidFill>
                    <a:prstDash val="solid"/>
                    <a:round/>
                    <a:headEnd/>
                    <a:tailEnd/>
                  </a:ln>
                </p:spPr>
                <p:txBody>
                  <a:bodyPr/>
                  <a:lstStyle/>
                  <a:p>
                    <a:endParaRPr lang="es-ES"/>
                  </a:p>
                </p:txBody>
              </p:sp>
              <p:sp>
                <p:nvSpPr>
                  <p:cNvPr id="22229" name="Freeform 7893"/>
                  <p:cNvSpPr>
                    <a:spLocks/>
                  </p:cNvSpPr>
                  <p:nvPr/>
                </p:nvSpPr>
                <p:spPr bwMode="auto">
                  <a:xfrm>
                    <a:off x="1411" y="3234"/>
                    <a:ext cx="47" cy="135"/>
                  </a:xfrm>
                  <a:custGeom>
                    <a:avLst/>
                    <a:gdLst/>
                    <a:ahLst/>
                    <a:cxnLst>
                      <a:cxn ang="0">
                        <a:pos x="0" y="839"/>
                      </a:cxn>
                      <a:cxn ang="0">
                        <a:pos x="172" y="816"/>
                      </a:cxn>
                      <a:cxn ang="0">
                        <a:pos x="194" y="949"/>
                      </a:cxn>
                      <a:cxn ang="0">
                        <a:pos x="274" y="1024"/>
                      </a:cxn>
                      <a:cxn ang="0">
                        <a:pos x="334" y="985"/>
                      </a:cxn>
                      <a:cxn ang="0">
                        <a:pos x="355" y="898"/>
                      </a:cxn>
                      <a:cxn ang="0">
                        <a:pos x="335" y="813"/>
                      </a:cxn>
                      <a:cxn ang="0">
                        <a:pos x="242" y="742"/>
                      </a:cxn>
                      <a:cxn ang="0">
                        <a:pos x="73" y="594"/>
                      </a:cxn>
                      <a:cxn ang="0">
                        <a:pos x="22" y="358"/>
                      </a:cxn>
                      <a:cxn ang="0">
                        <a:pos x="48" y="179"/>
                      </a:cxn>
                      <a:cxn ang="0">
                        <a:pos x="127" y="48"/>
                      </a:cxn>
                      <a:cxn ang="0">
                        <a:pos x="270" y="0"/>
                      </a:cxn>
                      <a:cxn ang="0">
                        <a:pos x="441" y="87"/>
                      </a:cxn>
                      <a:cxn ang="0">
                        <a:pos x="511" y="365"/>
                      </a:cxn>
                      <a:cxn ang="0">
                        <a:pos x="341" y="385"/>
                      </a:cxn>
                      <a:cxn ang="0">
                        <a:pos x="313" y="265"/>
                      </a:cxn>
                      <a:cxn ang="0">
                        <a:pos x="252" y="228"/>
                      </a:cxn>
                      <a:cxn ang="0">
                        <a:pos x="205" y="255"/>
                      </a:cxn>
                      <a:cxn ang="0">
                        <a:pos x="189" y="324"/>
                      </a:cxn>
                      <a:cxn ang="0">
                        <a:pos x="202" y="376"/>
                      </a:cxn>
                      <a:cxn ang="0">
                        <a:pos x="263" y="421"/>
                      </a:cxn>
                      <a:cxn ang="0">
                        <a:pos x="433" y="529"/>
                      </a:cxn>
                      <a:cxn ang="0">
                        <a:pos x="507" y="664"/>
                      </a:cxn>
                      <a:cxn ang="0">
                        <a:pos x="531" y="845"/>
                      </a:cxn>
                      <a:cxn ang="0">
                        <a:pos x="499" y="1062"/>
                      </a:cxn>
                      <a:cxn ang="0">
                        <a:pos x="412" y="1212"/>
                      </a:cxn>
                      <a:cxn ang="0">
                        <a:pos x="271" y="1264"/>
                      </a:cxn>
                      <a:cxn ang="0">
                        <a:pos x="65" y="1144"/>
                      </a:cxn>
                      <a:cxn ang="0">
                        <a:pos x="0" y="839"/>
                      </a:cxn>
                    </a:cxnLst>
                    <a:rect l="0" t="0" r="r" b="b"/>
                    <a:pathLst>
                      <a:path w="531" h="1264">
                        <a:moveTo>
                          <a:pt x="0" y="839"/>
                        </a:moveTo>
                        <a:cubicBezTo>
                          <a:pt x="57" y="831"/>
                          <a:pt x="114" y="824"/>
                          <a:pt x="172" y="816"/>
                        </a:cubicBezTo>
                        <a:cubicBezTo>
                          <a:pt x="175" y="875"/>
                          <a:pt x="183" y="919"/>
                          <a:pt x="194" y="949"/>
                        </a:cubicBezTo>
                        <a:cubicBezTo>
                          <a:pt x="213" y="999"/>
                          <a:pt x="240" y="1024"/>
                          <a:pt x="274" y="1024"/>
                        </a:cubicBezTo>
                        <a:cubicBezTo>
                          <a:pt x="300" y="1024"/>
                          <a:pt x="320" y="1011"/>
                          <a:pt x="334" y="985"/>
                        </a:cubicBezTo>
                        <a:cubicBezTo>
                          <a:pt x="348" y="960"/>
                          <a:pt x="355" y="931"/>
                          <a:pt x="355" y="898"/>
                        </a:cubicBezTo>
                        <a:cubicBezTo>
                          <a:pt x="355" y="866"/>
                          <a:pt x="348" y="838"/>
                          <a:pt x="335" y="813"/>
                        </a:cubicBezTo>
                        <a:cubicBezTo>
                          <a:pt x="322" y="788"/>
                          <a:pt x="290" y="765"/>
                          <a:pt x="242" y="742"/>
                        </a:cubicBezTo>
                        <a:cubicBezTo>
                          <a:pt x="163" y="704"/>
                          <a:pt x="106" y="656"/>
                          <a:pt x="73" y="594"/>
                        </a:cubicBezTo>
                        <a:cubicBezTo>
                          <a:pt x="39" y="532"/>
                          <a:pt x="22" y="454"/>
                          <a:pt x="22" y="358"/>
                        </a:cubicBezTo>
                        <a:cubicBezTo>
                          <a:pt x="22" y="295"/>
                          <a:pt x="31" y="236"/>
                          <a:pt x="48" y="179"/>
                        </a:cubicBezTo>
                        <a:cubicBezTo>
                          <a:pt x="65" y="124"/>
                          <a:pt x="92" y="81"/>
                          <a:pt x="127" y="48"/>
                        </a:cubicBezTo>
                        <a:cubicBezTo>
                          <a:pt x="161" y="16"/>
                          <a:pt x="209" y="0"/>
                          <a:pt x="270" y="0"/>
                        </a:cubicBezTo>
                        <a:cubicBezTo>
                          <a:pt x="345" y="0"/>
                          <a:pt x="402" y="29"/>
                          <a:pt x="441" y="87"/>
                        </a:cubicBezTo>
                        <a:cubicBezTo>
                          <a:pt x="480" y="146"/>
                          <a:pt x="504" y="238"/>
                          <a:pt x="511" y="365"/>
                        </a:cubicBezTo>
                        <a:cubicBezTo>
                          <a:pt x="455" y="372"/>
                          <a:pt x="398" y="378"/>
                          <a:pt x="341" y="385"/>
                        </a:cubicBezTo>
                        <a:cubicBezTo>
                          <a:pt x="337" y="330"/>
                          <a:pt x="327" y="290"/>
                          <a:pt x="313" y="265"/>
                        </a:cubicBezTo>
                        <a:cubicBezTo>
                          <a:pt x="298" y="240"/>
                          <a:pt x="278" y="228"/>
                          <a:pt x="252" y="228"/>
                        </a:cubicBezTo>
                        <a:cubicBezTo>
                          <a:pt x="231" y="228"/>
                          <a:pt x="215" y="237"/>
                          <a:pt x="205" y="255"/>
                        </a:cubicBezTo>
                        <a:cubicBezTo>
                          <a:pt x="194" y="275"/>
                          <a:pt x="189" y="297"/>
                          <a:pt x="189" y="324"/>
                        </a:cubicBezTo>
                        <a:cubicBezTo>
                          <a:pt x="189" y="343"/>
                          <a:pt x="193" y="360"/>
                          <a:pt x="202" y="376"/>
                        </a:cubicBezTo>
                        <a:cubicBezTo>
                          <a:pt x="210" y="392"/>
                          <a:pt x="231" y="407"/>
                          <a:pt x="263" y="421"/>
                        </a:cubicBezTo>
                        <a:cubicBezTo>
                          <a:pt x="342" y="458"/>
                          <a:pt x="399" y="493"/>
                          <a:pt x="433" y="529"/>
                        </a:cubicBezTo>
                        <a:cubicBezTo>
                          <a:pt x="466" y="566"/>
                          <a:pt x="492" y="610"/>
                          <a:pt x="507" y="664"/>
                        </a:cubicBezTo>
                        <a:cubicBezTo>
                          <a:pt x="523" y="719"/>
                          <a:pt x="531" y="779"/>
                          <a:pt x="531" y="845"/>
                        </a:cubicBezTo>
                        <a:cubicBezTo>
                          <a:pt x="531" y="924"/>
                          <a:pt x="520" y="996"/>
                          <a:pt x="499" y="1062"/>
                        </a:cubicBezTo>
                        <a:cubicBezTo>
                          <a:pt x="479" y="1128"/>
                          <a:pt x="449" y="1177"/>
                          <a:pt x="412" y="1212"/>
                        </a:cubicBezTo>
                        <a:cubicBezTo>
                          <a:pt x="376" y="1247"/>
                          <a:pt x="328" y="1264"/>
                          <a:pt x="271" y="1264"/>
                        </a:cubicBezTo>
                        <a:cubicBezTo>
                          <a:pt x="172" y="1264"/>
                          <a:pt x="102" y="1224"/>
                          <a:pt x="65" y="1144"/>
                        </a:cubicBezTo>
                        <a:cubicBezTo>
                          <a:pt x="27" y="1063"/>
                          <a:pt x="5" y="962"/>
                          <a:pt x="0" y="839"/>
                        </a:cubicBezTo>
                      </a:path>
                    </a:pathLst>
                  </a:custGeom>
                  <a:solidFill>
                    <a:srgbClr val="4D4D4D"/>
                  </a:solidFill>
                  <a:ln w="0">
                    <a:solidFill>
                      <a:srgbClr val="000000"/>
                    </a:solidFill>
                    <a:prstDash val="solid"/>
                    <a:round/>
                    <a:headEnd/>
                    <a:tailEnd/>
                  </a:ln>
                </p:spPr>
                <p:txBody>
                  <a:bodyPr/>
                  <a:lstStyle/>
                  <a:p>
                    <a:endParaRPr lang="es-ES"/>
                  </a:p>
                </p:txBody>
              </p:sp>
              <p:sp>
                <p:nvSpPr>
                  <p:cNvPr id="22230" name="Freeform 7894"/>
                  <p:cNvSpPr>
                    <a:spLocks noEditPoints="1"/>
                  </p:cNvSpPr>
                  <p:nvPr/>
                </p:nvSpPr>
                <p:spPr bwMode="auto">
                  <a:xfrm>
                    <a:off x="1475" y="3234"/>
                    <a:ext cx="54" cy="135"/>
                  </a:xfrm>
                  <a:custGeom>
                    <a:avLst/>
                    <a:gdLst/>
                    <a:ahLst/>
                    <a:cxnLst>
                      <a:cxn ang="0">
                        <a:pos x="0" y="633"/>
                      </a:cxn>
                      <a:cxn ang="0">
                        <a:pos x="80" y="167"/>
                      </a:cxn>
                      <a:cxn ang="0">
                        <a:pos x="302" y="0"/>
                      </a:cxn>
                      <a:cxn ang="0">
                        <a:pos x="527" y="164"/>
                      </a:cxn>
                      <a:cxn ang="0">
                        <a:pos x="606" y="623"/>
                      </a:cxn>
                      <a:cxn ang="0">
                        <a:pos x="572" y="974"/>
                      </a:cxn>
                      <a:cxn ang="0">
                        <a:pos x="472" y="1187"/>
                      </a:cxn>
                      <a:cxn ang="0">
                        <a:pos x="309" y="1264"/>
                      </a:cxn>
                      <a:cxn ang="0">
                        <a:pos x="146" y="1198"/>
                      </a:cxn>
                      <a:cxn ang="0">
                        <a:pos x="40" y="990"/>
                      </a:cxn>
                      <a:cxn ang="0">
                        <a:pos x="0" y="633"/>
                      </a:cxn>
                      <a:cxn ang="0">
                        <a:pos x="181" y="635"/>
                      </a:cxn>
                      <a:cxn ang="0">
                        <a:pos x="214" y="900"/>
                      </a:cxn>
                      <a:cxn ang="0">
                        <a:pos x="303" y="981"/>
                      </a:cxn>
                      <a:cxn ang="0">
                        <a:pos x="394" y="902"/>
                      </a:cxn>
                      <a:cxn ang="0">
                        <a:pos x="425" y="618"/>
                      </a:cxn>
                      <a:cxn ang="0">
                        <a:pos x="392" y="365"/>
                      </a:cxn>
                      <a:cxn ang="0">
                        <a:pos x="302" y="286"/>
                      </a:cxn>
                      <a:cxn ang="0">
                        <a:pos x="214" y="367"/>
                      </a:cxn>
                      <a:cxn ang="0">
                        <a:pos x="181" y="635"/>
                      </a:cxn>
                    </a:cxnLst>
                    <a:rect l="0" t="0" r="r" b="b"/>
                    <a:pathLst>
                      <a:path w="606" h="1264">
                        <a:moveTo>
                          <a:pt x="0" y="633"/>
                        </a:moveTo>
                        <a:cubicBezTo>
                          <a:pt x="0" y="434"/>
                          <a:pt x="28" y="278"/>
                          <a:pt x="80" y="167"/>
                        </a:cubicBezTo>
                        <a:cubicBezTo>
                          <a:pt x="132" y="56"/>
                          <a:pt x="207" y="0"/>
                          <a:pt x="302" y="0"/>
                        </a:cubicBezTo>
                        <a:cubicBezTo>
                          <a:pt x="400" y="0"/>
                          <a:pt x="475" y="54"/>
                          <a:pt x="527" y="164"/>
                        </a:cubicBezTo>
                        <a:cubicBezTo>
                          <a:pt x="579" y="273"/>
                          <a:pt x="606" y="426"/>
                          <a:pt x="606" y="623"/>
                        </a:cubicBezTo>
                        <a:cubicBezTo>
                          <a:pt x="606" y="765"/>
                          <a:pt x="594" y="883"/>
                          <a:pt x="572" y="974"/>
                        </a:cubicBezTo>
                        <a:cubicBezTo>
                          <a:pt x="549" y="1065"/>
                          <a:pt x="515" y="1136"/>
                          <a:pt x="472" y="1187"/>
                        </a:cubicBezTo>
                        <a:cubicBezTo>
                          <a:pt x="429" y="1238"/>
                          <a:pt x="374" y="1264"/>
                          <a:pt x="309" y="1264"/>
                        </a:cubicBezTo>
                        <a:cubicBezTo>
                          <a:pt x="243" y="1264"/>
                          <a:pt x="188" y="1242"/>
                          <a:pt x="146" y="1198"/>
                        </a:cubicBezTo>
                        <a:cubicBezTo>
                          <a:pt x="103" y="1153"/>
                          <a:pt x="67" y="1085"/>
                          <a:pt x="40" y="990"/>
                        </a:cubicBezTo>
                        <a:cubicBezTo>
                          <a:pt x="14" y="894"/>
                          <a:pt x="0" y="775"/>
                          <a:pt x="0" y="633"/>
                        </a:cubicBezTo>
                        <a:close/>
                        <a:moveTo>
                          <a:pt x="181" y="635"/>
                        </a:moveTo>
                        <a:cubicBezTo>
                          <a:pt x="181" y="758"/>
                          <a:pt x="192" y="846"/>
                          <a:pt x="214" y="900"/>
                        </a:cubicBezTo>
                        <a:cubicBezTo>
                          <a:pt x="235" y="955"/>
                          <a:pt x="265" y="981"/>
                          <a:pt x="303" y="981"/>
                        </a:cubicBezTo>
                        <a:cubicBezTo>
                          <a:pt x="342" y="981"/>
                          <a:pt x="373" y="955"/>
                          <a:pt x="394" y="902"/>
                        </a:cubicBezTo>
                        <a:cubicBezTo>
                          <a:pt x="414" y="849"/>
                          <a:pt x="425" y="755"/>
                          <a:pt x="425" y="618"/>
                        </a:cubicBezTo>
                        <a:cubicBezTo>
                          <a:pt x="425" y="503"/>
                          <a:pt x="414" y="419"/>
                          <a:pt x="392" y="365"/>
                        </a:cubicBezTo>
                        <a:cubicBezTo>
                          <a:pt x="370" y="313"/>
                          <a:pt x="340" y="286"/>
                          <a:pt x="302" y="286"/>
                        </a:cubicBezTo>
                        <a:cubicBezTo>
                          <a:pt x="265" y="286"/>
                          <a:pt x="235" y="313"/>
                          <a:pt x="214" y="367"/>
                        </a:cubicBezTo>
                        <a:cubicBezTo>
                          <a:pt x="192" y="421"/>
                          <a:pt x="181" y="510"/>
                          <a:pt x="181" y="635"/>
                        </a:cubicBezTo>
                        <a:close/>
                      </a:path>
                    </a:pathLst>
                  </a:custGeom>
                  <a:solidFill>
                    <a:srgbClr val="4D4D4D"/>
                  </a:solidFill>
                  <a:ln w="0">
                    <a:solidFill>
                      <a:srgbClr val="000000"/>
                    </a:solidFill>
                    <a:prstDash val="solid"/>
                    <a:round/>
                    <a:headEnd/>
                    <a:tailEnd/>
                  </a:ln>
                </p:spPr>
                <p:txBody>
                  <a:bodyPr/>
                  <a:lstStyle/>
                  <a:p>
                    <a:endParaRPr lang="es-ES"/>
                  </a:p>
                </p:txBody>
              </p:sp>
              <p:sp>
                <p:nvSpPr>
                  <p:cNvPr id="22231" name="Freeform 7895"/>
                  <p:cNvSpPr>
                    <a:spLocks/>
                  </p:cNvSpPr>
                  <p:nvPr/>
                </p:nvSpPr>
                <p:spPr bwMode="auto">
                  <a:xfrm>
                    <a:off x="1547" y="3234"/>
                    <a:ext cx="47" cy="135"/>
                  </a:xfrm>
                  <a:custGeom>
                    <a:avLst/>
                    <a:gdLst/>
                    <a:ahLst/>
                    <a:cxnLst>
                      <a:cxn ang="0">
                        <a:pos x="0" y="839"/>
                      </a:cxn>
                      <a:cxn ang="0">
                        <a:pos x="171" y="816"/>
                      </a:cxn>
                      <a:cxn ang="0">
                        <a:pos x="194" y="949"/>
                      </a:cxn>
                      <a:cxn ang="0">
                        <a:pos x="274" y="1024"/>
                      </a:cxn>
                      <a:cxn ang="0">
                        <a:pos x="334" y="985"/>
                      </a:cxn>
                      <a:cxn ang="0">
                        <a:pos x="355" y="898"/>
                      </a:cxn>
                      <a:cxn ang="0">
                        <a:pos x="335" y="813"/>
                      </a:cxn>
                      <a:cxn ang="0">
                        <a:pos x="242" y="742"/>
                      </a:cxn>
                      <a:cxn ang="0">
                        <a:pos x="73" y="594"/>
                      </a:cxn>
                      <a:cxn ang="0">
                        <a:pos x="21" y="358"/>
                      </a:cxn>
                      <a:cxn ang="0">
                        <a:pos x="48" y="179"/>
                      </a:cxn>
                      <a:cxn ang="0">
                        <a:pos x="126" y="48"/>
                      </a:cxn>
                      <a:cxn ang="0">
                        <a:pos x="270" y="0"/>
                      </a:cxn>
                      <a:cxn ang="0">
                        <a:pos x="441" y="87"/>
                      </a:cxn>
                      <a:cxn ang="0">
                        <a:pos x="511" y="365"/>
                      </a:cxn>
                      <a:cxn ang="0">
                        <a:pos x="341" y="385"/>
                      </a:cxn>
                      <a:cxn ang="0">
                        <a:pos x="312" y="265"/>
                      </a:cxn>
                      <a:cxn ang="0">
                        <a:pos x="252" y="228"/>
                      </a:cxn>
                      <a:cxn ang="0">
                        <a:pos x="205" y="255"/>
                      </a:cxn>
                      <a:cxn ang="0">
                        <a:pos x="189" y="324"/>
                      </a:cxn>
                      <a:cxn ang="0">
                        <a:pos x="202" y="376"/>
                      </a:cxn>
                      <a:cxn ang="0">
                        <a:pos x="263" y="421"/>
                      </a:cxn>
                      <a:cxn ang="0">
                        <a:pos x="433" y="529"/>
                      </a:cxn>
                      <a:cxn ang="0">
                        <a:pos x="507" y="664"/>
                      </a:cxn>
                      <a:cxn ang="0">
                        <a:pos x="530" y="845"/>
                      </a:cxn>
                      <a:cxn ang="0">
                        <a:pos x="499" y="1062"/>
                      </a:cxn>
                      <a:cxn ang="0">
                        <a:pos x="412" y="1212"/>
                      </a:cxn>
                      <a:cxn ang="0">
                        <a:pos x="271" y="1264"/>
                      </a:cxn>
                      <a:cxn ang="0">
                        <a:pos x="65" y="1144"/>
                      </a:cxn>
                      <a:cxn ang="0">
                        <a:pos x="0" y="839"/>
                      </a:cxn>
                    </a:cxnLst>
                    <a:rect l="0" t="0" r="r" b="b"/>
                    <a:pathLst>
                      <a:path w="530" h="1264">
                        <a:moveTo>
                          <a:pt x="0" y="839"/>
                        </a:moveTo>
                        <a:cubicBezTo>
                          <a:pt x="57" y="831"/>
                          <a:pt x="114" y="824"/>
                          <a:pt x="171" y="816"/>
                        </a:cubicBezTo>
                        <a:cubicBezTo>
                          <a:pt x="175" y="875"/>
                          <a:pt x="183" y="919"/>
                          <a:pt x="194" y="949"/>
                        </a:cubicBezTo>
                        <a:cubicBezTo>
                          <a:pt x="213" y="999"/>
                          <a:pt x="239" y="1024"/>
                          <a:pt x="274" y="1024"/>
                        </a:cubicBezTo>
                        <a:cubicBezTo>
                          <a:pt x="300" y="1024"/>
                          <a:pt x="320" y="1011"/>
                          <a:pt x="334" y="985"/>
                        </a:cubicBezTo>
                        <a:cubicBezTo>
                          <a:pt x="348" y="960"/>
                          <a:pt x="355" y="931"/>
                          <a:pt x="355" y="898"/>
                        </a:cubicBezTo>
                        <a:cubicBezTo>
                          <a:pt x="355" y="866"/>
                          <a:pt x="348" y="838"/>
                          <a:pt x="335" y="813"/>
                        </a:cubicBezTo>
                        <a:cubicBezTo>
                          <a:pt x="322" y="788"/>
                          <a:pt x="290" y="765"/>
                          <a:pt x="242" y="742"/>
                        </a:cubicBezTo>
                        <a:cubicBezTo>
                          <a:pt x="163" y="704"/>
                          <a:pt x="106" y="656"/>
                          <a:pt x="73" y="594"/>
                        </a:cubicBezTo>
                        <a:cubicBezTo>
                          <a:pt x="39" y="532"/>
                          <a:pt x="21" y="454"/>
                          <a:pt x="21" y="358"/>
                        </a:cubicBezTo>
                        <a:cubicBezTo>
                          <a:pt x="21" y="295"/>
                          <a:pt x="31" y="236"/>
                          <a:pt x="48" y="179"/>
                        </a:cubicBezTo>
                        <a:cubicBezTo>
                          <a:pt x="65" y="124"/>
                          <a:pt x="92" y="81"/>
                          <a:pt x="126" y="48"/>
                        </a:cubicBezTo>
                        <a:cubicBezTo>
                          <a:pt x="161" y="16"/>
                          <a:pt x="209" y="0"/>
                          <a:pt x="270" y="0"/>
                        </a:cubicBezTo>
                        <a:cubicBezTo>
                          <a:pt x="345" y="0"/>
                          <a:pt x="402" y="29"/>
                          <a:pt x="441" y="87"/>
                        </a:cubicBezTo>
                        <a:cubicBezTo>
                          <a:pt x="480" y="146"/>
                          <a:pt x="504" y="238"/>
                          <a:pt x="511" y="365"/>
                        </a:cubicBezTo>
                        <a:cubicBezTo>
                          <a:pt x="454" y="372"/>
                          <a:pt x="398" y="378"/>
                          <a:pt x="341" y="385"/>
                        </a:cubicBezTo>
                        <a:cubicBezTo>
                          <a:pt x="336" y="330"/>
                          <a:pt x="327" y="290"/>
                          <a:pt x="312" y="265"/>
                        </a:cubicBezTo>
                        <a:cubicBezTo>
                          <a:pt x="298" y="240"/>
                          <a:pt x="278" y="228"/>
                          <a:pt x="252" y="228"/>
                        </a:cubicBezTo>
                        <a:cubicBezTo>
                          <a:pt x="231" y="228"/>
                          <a:pt x="215" y="237"/>
                          <a:pt x="205" y="255"/>
                        </a:cubicBezTo>
                        <a:cubicBezTo>
                          <a:pt x="194" y="275"/>
                          <a:pt x="189" y="297"/>
                          <a:pt x="189" y="324"/>
                        </a:cubicBezTo>
                        <a:cubicBezTo>
                          <a:pt x="189" y="343"/>
                          <a:pt x="193" y="360"/>
                          <a:pt x="202" y="376"/>
                        </a:cubicBezTo>
                        <a:cubicBezTo>
                          <a:pt x="210" y="392"/>
                          <a:pt x="231" y="407"/>
                          <a:pt x="263" y="421"/>
                        </a:cubicBezTo>
                        <a:cubicBezTo>
                          <a:pt x="341" y="458"/>
                          <a:pt x="399" y="493"/>
                          <a:pt x="433" y="529"/>
                        </a:cubicBezTo>
                        <a:cubicBezTo>
                          <a:pt x="466" y="566"/>
                          <a:pt x="492" y="610"/>
                          <a:pt x="507" y="664"/>
                        </a:cubicBezTo>
                        <a:cubicBezTo>
                          <a:pt x="523" y="719"/>
                          <a:pt x="530" y="779"/>
                          <a:pt x="530" y="845"/>
                        </a:cubicBezTo>
                        <a:cubicBezTo>
                          <a:pt x="530" y="924"/>
                          <a:pt x="520" y="996"/>
                          <a:pt x="499" y="1062"/>
                        </a:cubicBezTo>
                        <a:cubicBezTo>
                          <a:pt x="479" y="1128"/>
                          <a:pt x="449" y="1177"/>
                          <a:pt x="412" y="1212"/>
                        </a:cubicBezTo>
                        <a:cubicBezTo>
                          <a:pt x="375" y="1247"/>
                          <a:pt x="328" y="1264"/>
                          <a:pt x="271" y="1264"/>
                        </a:cubicBezTo>
                        <a:cubicBezTo>
                          <a:pt x="172" y="1264"/>
                          <a:pt x="102" y="1224"/>
                          <a:pt x="65" y="1144"/>
                        </a:cubicBezTo>
                        <a:cubicBezTo>
                          <a:pt x="27" y="1063"/>
                          <a:pt x="4" y="962"/>
                          <a:pt x="0" y="839"/>
                        </a:cubicBezTo>
                      </a:path>
                    </a:pathLst>
                  </a:custGeom>
                  <a:solidFill>
                    <a:srgbClr val="4D4D4D"/>
                  </a:solidFill>
                  <a:ln w="0">
                    <a:solidFill>
                      <a:srgbClr val="000000"/>
                    </a:solidFill>
                    <a:prstDash val="solid"/>
                    <a:round/>
                    <a:headEnd/>
                    <a:tailEnd/>
                  </a:ln>
                </p:spPr>
                <p:txBody>
                  <a:bodyPr/>
                  <a:lstStyle/>
                  <a:p>
                    <a:endParaRPr lang="es-ES"/>
                  </a:p>
                </p:txBody>
              </p:sp>
              <p:sp>
                <p:nvSpPr>
                  <p:cNvPr id="22232" name="Freeform 7896"/>
                  <p:cNvSpPr>
                    <a:spLocks noEditPoints="1"/>
                  </p:cNvSpPr>
                  <p:nvPr/>
                </p:nvSpPr>
                <p:spPr bwMode="auto">
                  <a:xfrm>
                    <a:off x="1643" y="3236"/>
                    <a:ext cx="48" cy="131"/>
                  </a:xfrm>
                  <a:custGeom>
                    <a:avLst/>
                    <a:gdLst/>
                    <a:ahLst/>
                    <a:cxnLst>
                      <a:cxn ang="0">
                        <a:pos x="0" y="0"/>
                      </a:cxn>
                      <a:cxn ang="0">
                        <a:pos x="269" y="0"/>
                      </a:cxn>
                      <a:cxn ang="0">
                        <a:pos x="397" y="45"/>
                      </a:cxn>
                      <a:cxn ang="0">
                        <a:pos x="478" y="174"/>
                      </a:cxn>
                      <a:cxn ang="0">
                        <a:pos x="524" y="370"/>
                      </a:cxn>
                      <a:cxn ang="0">
                        <a:pos x="539" y="607"/>
                      </a:cxn>
                      <a:cxn ang="0">
                        <a:pos x="518" y="910"/>
                      </a:cxn>
                      <a:cxn ang="0">
                        <a:pos x="458" y="1091"/>
                      </a:cxn>
                      <a:cxn ang="0">
                        <a:pos x="377" y="1189"/>
                      </a:cxn>
                      <a:cxn ang="0">
                        <a:pos x="269" y="1222"/>
                      </a:cxn>
                      <a:cxn ang="0">
                        <a:pos x="0" y="1222"/>
                      </a:cxn>
                      <a:cxn ang="0">
                        <a:pos x="0" y="0"/>
                      </a:cxn>
                      <a:cxn ang="0">
                        <a:pos x="181" y="277"/>
                      </a:cxn>
                      <a:cxn ang="0">
                        <a:pos x="181" y="944"/>
                      </a:cxn>
                      <a:cxn ang="0">
                        <a:pos x="225" y="944"/>
                      </a:cxn>
                      <a:cxn ang="0">
                        <a:pos x="306" y="918"/>
                      </a:cxn>
                      <a:cxn ang="0">
                        <a:pos x="344" y="826"/>
                      </a:cxn>
                      <a:cxn ang="0">
                        <a:pos x="357" y="614"/>
                      </a:cxn>
                      <a:cxn ang="0">
                        <a:pos x="327" y="349"/>
                      </a:cxn>
                      <a:cxn ang="0">
                        <a:pos x="226" y="277"/>
                      </a:cxn>
                      <a:cxn ang="0">
                        <a:pos x="181" y="277"/>
                      </a:cxn>
                    </a:cxnLst>
                    <a:rect l="0" t="0" r="r" b="b"/>
                    <a:pathLst>
                      <a:path w="539" h="1222">
                        <a:moveTo>
                          <a:pt x="0" y="0"/>
                        </a:moveTo>
                        <a:cubicBezTo>
                          <a:pt x="90" y="0"/>
                          <a:pt x="179" y="0"/>
                          <a:pt x="269" y="0"/>
                        </a:cubicBezTo>
                        <a:cubicBezTo>
                          <a:pt x="322" y="0"/>
                          <a:pt x="365" y="15"/>
                          <a:pt x="397" y="45"/>
                        </a:cubicBezTo>
                        <a:cubicBezTo>
                          <a:pt x="429" y="76"/>
                          <a:pt x="457" y="118"/>
                          <a:pt x="478" y="174"/>
                        </a:cubicBezTo>
                        <a:cubicBezTo>
                          <a:pt x="499" y="230"/>
                          <a:pt x="515" y="296"/>
                          <a:pt x="524" y="370"/>
                        </a:cubicBezTo>
                        <a:cubicBezTo>
                          <a:pt x="534" y="444"/>
                          <a:pt x="539" y="523"/>
                          <a:pt x="539" y="607"/>
                        </a:cubicBezTo>
                        <a:cubicBezTo>
                          <a:pt x="539" y="738"/>
                          <a:pt x="531" y="838"/>
                          <a:pt x="518" y="910"/>
                        </a:cubicBezTo>
                        <a:cubicBezTo>
                          <a:pt x="503" y="983"/>
                          <a:pt x="483" y="1042"/>
                          <a:pt x="458" y="1091"/>
                        </a:cubicBezTo>
                        <a:cubicBezTo>
                          <a:pt x="433" y="1140"/>
                          <a:pt x="406" y="1172"/>
                          <a:pt x="377" y="1189"/>
                        </a:cubicBezTo>
                        <a:cubicBezTo>
                          <a:pt x="337" y="1211"/>
                          <a:pt x="301" y="1222"/>
                          <a:pt x="269" y="1222"/>
                        </a:cubicBezTo>
                        <a:cubicBezTo>
                          <a:pt x="179" y="1222"/>
                          <a:pt x="90" y="1222"/>
                          <a:pt x="0" y="1222"/>
                        </a:cubicBezTo>
                        <a:cubicBezTo>
                          <a:pt x="0" y="815"/>
                          <a:pt x="0" y="407"/>
                          <a:pt x="0" y="0"/>
                        </a:cubicBezTo>
                        <a:close/>
                        <a:moveTo>
                          <a:pt x="181" y="277"/>
                        </a:moveTo>
                        <a:cubicBezTo>
                          <a:pt x="181" y="499"/>
                          <a:pt x="181" y="722"/>
                          <a:pt x="181" y="944"/>
                        </a:cubicBezTo>
                        <a:cubicBezTo>
                          <a:pt x="196" y="944"/>
                          <a:pt x="211" y="944"/>
                          <a:pt x="225" y="944"/>
                        </a:cubicBezTo>
                        <a:cubicBezTo>
                          <a:pt x="263" y="944"/>
                          <a:pt x="290" y="935"/>
                          <a:pt x="306" y="918"/>
                        </a:cubicBezTo>
                        <a:cubicBezTo>
                          <a:pt x="322" y="900"/>
                          <a:pt x="334" y="870"/>
                          <a:pt x="344" y="826"/>
                        </a:cubicBezTo>
                        <a:cubicBezTo>
                          <a:pt x="353" y="783"/>
                          <a:pt x="357" y="712"/>
                          <a:pt x="357" y="614"/>
                        </a:cubicBezTo>
                        <a:cubicBezTo>
                          <a:pt x="357" y="485"/>
                          <a:pt x="347" y="396"/>
                          <a:pt x="327" y="349"/>
                        </a:cubicBezTo>
                        <a:cubicBezTo>
                          <a:pt x="307" y="301"/>
                          <a:pt x="273" y="277"/>
                          <a:pt x="226" y="277"/>
                        </a:cubicBezTo>
                        <a:cubicBezTo>
                          <a:pt x="211" y="277"/>
                          <a:pt x="196" y="277"/>
                          <a:pt x="181" y="277"/>
                        </a:cubicBezTo>
                        <a:close/>
                      </a:path>
                    </a:pathLst>
                  </a:custGeom>
                  <a:solidFill>
                    <a:srgbClr val="4D4D4D"/>
                  </a:solidFill>
                  <a:ln w="0">
                    <a:solidFill>
                      <a:srgbClr val="000000"/>
                    </a:solidFill>
                    <a:prstDash val="solid"/>
                    <a:round/>
                    <a:headEnd/>
                    <a:tailEnd/>
                  </a:ln>
                </p:spPr>
                <p:txBody>
                  <a:bodyPr/>
                  <a:lstStyle/>
                  <a:p>
                    <a:endParaRPr lang="es-ES"/>
                  </a:p>
                </p:txBody>
              </p:sp>
              <p:sp>
                <p:nvSpPr>
                  <p:cNvPr id="22233" name="Freeform 7897"/>
                  <p:cNvSpPr>
                    <a:spLocks/>
                  </p:cNvSpPr>
                  <p:nvPr/>
                </p:nvSpPr>
                <p:spPr bwMode="auto">
                  <a:xfrm>
                    <a:off x="1711" y="3236"/>
                    <a:ext cx="44" cy="131"/>
                  </a:xfrm>
                  <a:custGeom>
                    <a:avLst/>
                    <a:gdLst/>
                    <a:ahLst/>
                    <a:cxnLst>
                      <a:cxn ang="0">
                        <a:pos x="0" y="0"/>
                      </a:cxn>
                      <a:cxn ang="0">
                        <a:pos x="484" y="0"/>
                      </a:cxn>
                      <a:cxn ang="0">
                        <a:pos x="484" y="261"/>
                      </a:cxn>
                      <a:cxn ang="0">
                        <a:pos x="181" y="261"/>
                      </a:cxn>
                      <a:cxn ang="0">
                        <a:pos x="181" y="455"/>
                      </a:cxn>
                      <a:cxn ang="0">
                        <a:pos x="462" y="455"/>
                      </a:cxn>
                      <a:cxn ang="0">
                        <a:pos x="462" y="704"/>
                      </a:cxn>
                      <a:cxn ang="0">
                        <a:pos x="181" y="704"/>
                      </a:cxn>
                      <a:cxn ang="0">
                        <a:pos x="181" y="945"/>
                      </a:cxn>
                      <a:cxn ang="0">
                        <a:pos x="493" y="945"/>
                      </a:cxn>
                      <a:cxn ang="0">
                        <a:pos x="493" y="1222"/>
                      </a:cxn>
                      <a:cxn ang="0">
                        <a:pos x="0" y="1222"/>
                      </a:cxn>
                      <a:cxn ang="0">
                        <a:pos x="0" y="0"/>
                      </a:cxn>
                    </a:cxnLst>
                    <a:rect l="0" t="0" r="r" b="b"/>
                    <a:pathLst>
                      <a:path w="493" h="1222">
                        <a:moveTo>
                          <a:pt x="0" y="0"/>
                        </a:moveTo>
                        <a:cubicBezTo>
                          <a:pt x="161" y="0"/>
                          <a:pt x="323" y="0"/>
                          <a:pt x="484" y="0"/>
                        </a:cubicBezTo>
                        <a:cubicBezTo>
                          <a:pt x="484" y="87"/>
                          <a:pt x="484" y="174"/>
                          <a:pt x="484" y="261"/>
                        </a:cubicBezTo>
                        <a:cubicBezTo>
                          <a:pt x="383" y="261"/>
                          <a:pt x="282" y="261"/>
                          <a:pt x="181" y="261"/>
                        </a:cubicBezTo>
                        <a:cubicBezTo>
                          <a:pt x="181" y="326"/>
                          <a:pt x="181" y="391"/>
                          <a:pt x="181" y="455"/>
                        </a:cubicBezTo>
                        <a:cubicBezTo>
                          <a:pt x="275" y="455"/>
                          <a:pt x="368" y="455"/>
                          <a:pt x="462" y="455"/>
                        </a:cubicBezTo>
                        <a:cubicBezTo>
                          <a:pt x="462" y="538"/>
                          <a:pt x="462" y="621"/>
                          <a:pt x="462" y="704"/>
                        </a:cubicBezTo>
                        <a:cubicBezTo>
                          <a:pt x="368" y="704"/>
                          <a:pt x="275" y="704"/>
                          <a:pt x="181" y="704"/>
                        </a:cubicBezTo>
                        <a:cubicBezTo>
                          <a:pt x="181" y="785"/>
                          <a:pt x="181" y="865"/>
                          <a:pt x="181" y="945"/>
                        </a:cubicBezTo>
                        <a:cubicBezTo>
                          <a:pt x="285" y="945"/>
                          <a:pt x="389" y="945"/>
                          <a:pt x="493" y="945"/>
                        </a:cubicBezTo>
                        <a:cubicBezTo>
                          <a:pt x="493" y="1037"/>
                          <a:pt x="493" y="1129"/>
                          <a:pt x="493" y="1222"/>
                        </a:cubicBezTo>
                        <a:cubicBezTo>
                          <a:pt x="329" y="1222"/>
                          <a:pt x="164" y="1222"/>
                          <a:pt x="0" y="1222"/>
                        </a:cubicBezTo>
                        <a:cubicBezTo>
                          <a:pt x="0" y="815"/>
                          <a:pt x="0" y="407"/>
                          <a:pt x="0" y="0"/>
                        </a:cubicBezTo>
                      </a:path>
                    </a:pathLst>
                  </a:custGeom>
                  <a:solidFill>
                    <a:srgbClr val="4D4D4D"/>
                  </a:solidFill>
                  <a:ln w="0">
                    <a:solidFill>
                      <a:srgbClr val="000000"/>
                    </a:solidFill>
                    <a:prstDash val="solid"/>
                    <a:round/>
                    <a:headEnd/>
                    <a:tailEnd/>
                  </a:ln>
                </p:spPr>
                <p:txBody>
                  <a:bodyPr/>
                  <a:lstStyle/>
                  <a:p>
                    <a:endParaRPr lang="es-ES"/>
                  </a:p>
                </p:txBody>
              </p:sp>
              <p:sp>
                <p:nvSpPr>
                  <p:cNvPr id="22234" name="Freeform 7898"/>
                  <p:cNvSpPr>
                    <a:spLocks noEditPoints="1"/>
                  </p:cNvSpPr>
                  <p:nvPr/>
                </p:nvSpPr>
                <p:spPr bwMode="auto">
                  <a:xfrm>
                    <a:off x="1798" y="3236"/>
                    <a:ext cx="57" cy="131"/>
                  </a:xfrm>
                  <a:custGeom>
                    <a:avLst/>
                    <a:gdLst/>
                    <a:ahLst/>
                    <a:cxnLst>
                      <a:cxn ang="0">
                        <a:pos x="418" y="1020"/>
                      </a:cxn>
                      <a:cxn ang="0">
                        <a:pos x="213" y="1020"/>
                      </a:cxn>
                      <a:cxn ang="0">
                        <a:pos x="184" y="1222"/>
                      </a:cxn>
                      <a:cxn ang="0">
                        <a:pos x="0" y="1222"/>
                      </a:cxn>
                      <a:cxn ang="0">
                        <a:pos x="220" y="0"/>
                      </a:cxn>
                      <a:cxn ang="0">
                        <a:pos x="417" y="0"/>
                      </a:cxn>
                      <a:cxn ang="0">
                        <a:pos x="637" y="1222"/>
                      </a:cxn>
                      <a:cxn ang="0">
                        <a:pos x="447" y="1222"/>
                      </a:cxn>
                      <a:cxn ang="0">
                        <a:pos x="418" y="1020"/>
                      </a:cxn>
                      <a:cxn ang="0">
                        <a:pos x="381" y="756"/>
                      </a:cxn>
                      <a:cxn ang="0">
                        <a:pos x="316" y="317"/>
                      </a:cxn>
                      <a:cxn ang="0">
                        <a:pos x="252" y="756"/>
                      </a:cxn>
                      <a:cxn ang="0">
                        <a:pos x="381" y="756"/>
                      </a:cxn>
                    </a:cxnLst>
                    <a:rect l="0" t="0" r="r" b="b"/>
                    <a:pathLst>
                      <a:path w="637" h="1222">
                        <a:moveTo>
                          <a:pt x="418" y="1020"/>
                        </a:moveTo>
                        <a:cubicBezTo>
                          <a:pt x="350" y="1020"/>
                          <a:pt x="281" y="1020"/>
                          <a:pt x="213" y="1020"/>
                        </a:cubicBezTo>
                        <a:cubicBezTo>
                          <a:pt x="204" y="1087"/>
                          <a:pt x="194" y="1154"/>
                          <a:pt x="184" y="1222"/>
                        </a:cubicBezTo>
                        <a:cubicBezTo>
                          <a:pt x="123" y="1222"/>
                          <a:pt x="61" y="1222"/>
                          <a:pt x="0" y="1222"/>
                        </a:cubicBezTo>
                        <a:cubicBezTo>
                          <a:pt x="72" y="814"/>
                          <a:pt x="148" y="408"/>
                          <a:pt x="220" y="0"/>
                        </a:cubicBezTo>
                        <a:cubicBezTo>
                          <a:pt x="286" y="0"/>
                          <a:pt x="351" y="0"/>
                          <a:pt x="417" y="0"/>
                        </a:cubicBezTo>
                        <a:cubicBezTo>
                          <a:pt x="489" y="408"/>
                          <a:pt x="565" y="814"/>
                          <a:pt x="637" y="1222"/>
                        </a:cubicBezTo>
                        <a:cubicBezTo>
                          <a:pt x="574" y="1222"/>
                          <a:pt x="511" y="1222"/>
                          <a:pt x="447" y="1222"/>
                        </a:cubicBezTo>
                        <a:cubicBezTo>
                          <a:pt x="438" y="1154"/>
                          <a:pt x="428" y="1087"/>
                          <a:pt x="418" y="1020"/>
                        </a:cubicBezTo>
                        <a:close/>
                        <a:moveTo>
                          <a:pt x="381" y="756"/>
                        </a:moveTo>
                        <a:cubicBezTo>
                          <a:pt x="360" y="610"/>
                          <a:pt x="337" y="463"/>
                          <a:pt x="316" y="317"/>
                        </a:cubicBezTo>
                        <a:cubicBezTo>
                          <a:pt x="295" y="463"/>
                          <a:pt x="273" y="610"/>
                          <a:pt x="252" y="756"/>
                        </a:cubicBezTo>
                        <a:cubicBezTo>
                          <a:pt x="295" y="756"/>
                          <a:pt x="338" y="756"/>
                          <a:pt x="381" y="756"/>
                        </a:cubicBezTo>
                        <a:close/>
                      </a:path>
                    </a:pathLst>
                  </a:custGeom>
                  <a:solidFill>
                    <a:srgbClr val="4D4D4D"/>
                  </a:solidFill>
                  <a:ln w="0">
                    <a:solidFill>
                      <a:srgbClr val="000000"/>
                    </a:solidFill>
                    <a:prstDash val="solid"/>
                    <a:round/>
                    <a:headEnd/>
                    <a:tailEnd/>
                  </a:ln>
                </p:spPr>
                <p:txBody>
                  <a:bodyPr/>
                  <a:lstStyle/>
                  <a:p>
                    <a:endParaRPr lang="es-ES"/>
                  </a:p>
                </p:txBody>
              </p:sp>
              <p:sp>
                <p:nvSpPr>
                  <p:cNvPr id="22235" name="Freeform 7899"/>
                  <p:cNvSpPr>
                    <a:spLocks noEditPoints="1"/>
                  </p:cNvSpPr>
                  <p:nvPr/>
                </p:nvSpPr>
                <p:spPr bwMode="auto">
                  <a:xfrm>
                    <a:off x="1871" y="3236"/>
                    <a:ext cx="45" cy="131"/>
                  </a:xfrm>
                  <a:custGeom>
                    <a:avLst/>
                    <a:gdLst/>
                    <a:ahLst/>
                    <a:cxnLst>
                      <a:cxn ang="0">
                        <a:pos x="0" y="0"/>
                      </a:cxn>
                      <a:cxn ang="0">
                        <a:pos x="301" y="0"/>
                      </a:cxn>
                      <a:cxn ang="0">
                        <a:pos x="448" y="98"/>
                      </a:cxn>
                      <a:cxn ang="0">
                        <a:pos x="497" y="375"/>
                      </a:cxn>
                      <a:cxn ang="0">
                        <a:pos x="444" y="664"/>
                      </a:cxn>
                      <a:cxn ang="0">
                        <a:pos x="281" y="768"/>
                      </a:cxn>
                      <a:cxn ang="0">
                        <a:pos x="182" y="768"/>
                      </a:cxn>
                      <a:cxn ang="0">
                        <a:pos x="182" y="1222"/>
                      </a:cxn>
                      <a:cxn ang="0">
                        <a:pos x="0" y="1222"/>
                      </a:cxn>
                      <a:cxn ang="0">
                        <a:pos x="0" y="0"/>
                      </a:cxn>
                      <a:cxn ang="0">
                        <a:pos x="182" y="521"/>
                      </a:cxn>
                      <a:cxn ang="0">
                        <a:pos x="226" y="521"/>
                      </a:cxn>
                      <a:cxn ang="0">
                        <a:pos x="299" y="483"/>
                      </a:cxn>
                      <a:cxn ang="0">
                        <a:pos x="321" y="386"/>
                      </a:cxn>
                      <a:cxn ang="0">
                        <a:pos x="302" y="289"/>
                      </a:cxn>
                      <a:cxn ang="0">
                        <a:pos x="233" y="249"/>
                      </a:cxn>
                      <a:cxn ang="0">
                        <a:pos x="182" y="249"/>
                      </a:cxn>
                      <a:cxn ang="0">
                        <a:pos x="182" y="521"/>
                      </a:cxn>
                    </a:cxnLst>
                    <a:rect l="0" t="0" r="r" b="b"/>
                    <a:pathLst>
                      <a:path w="497" h="1222">
                        <a:moveTo>
                          <a:pt x="0" y="0"/>
                        </a:moveTo>
                        <a:cubicBezTo>
                          <a:pt x="100" y="0"/>
                          <a:pt x="200" y="0"/>
                          <a:pt x="301" y="0"/>
                        </a:cubicBezTo>
                        <a:cubicBezTo>
                          <a:pt x="366" y="0"/>
                          <a:pt x="416" y="32"/>
                          <a:pt x="448" y="98"/>
                        </a:cubicBezTo>
                        <a:cubicBezTo>
                          <a:pt x="480" y="163"/>
                          <a:pt x="497" y="255"/>
                          <a:pt x="497" y="375"/>
                        </a:cubicBezTo>
                        <a:cubicBezTo>
                          <a:pt x="497" y="498"/>
                          <a:pt x="478" y="595"/>
                          <a:pt x="444" y="664"/>
                        </a:cubicBezTo>
                        <a:cubicBezTo>
                          <a:pt x="409" y="734"/>
                          <a:pt x="354" y="768"/>
                          <a:pt x="281" y="768"/>
                        </a:cubicBezTo>
                        <a:cubicBezTo>
                          <a:pt x="248" y="768"/>
                          <a:pt x="215" y="768"/>
                          <a:pt x="182" y="768"/>
                        </a:cubicBezTo>
                        <a:cubicBezTo>
                          <a:pt x="182" y="920"/>
                          <a:pt x="182" y="1071"/>
                          <a:pt x="182" y="1222"/>
                        </a:cubicBezTo>
                        <a:cubicBezTo>
                          <a:pt x="121" y="1222"/>
                          <a:pt x="61" y="1222"/>
                          <a:pt x="0" y="1222"/>
                        </a:cubicBezTo>
                        <a:cubicBezTo>
                          <a:pt x="0" y="815"/>
                          <a:pt x="0" y="407"/>
                          <a:pt x="0" y="0"/>
                        </a:cubicBezTo>
                        <a:close/>
                        <a:moveTo>
                          <a:pt x="182" y="521"/>
                        </a:moveTo>
                        <a:cubicBezTo>
                          <a:pt x="196" y="521"/>
                          <a:pt x="211" y="521"/>
                          <a:pt x="226" y="521"/>
                        </a:cubicBezTo>
                        <a:cubicBezTo>
                          <a:pt x="261" y="521"/>
                          <a:pt x="286" y="509"/>
                          <a:pt x="299" y="483"/>
                        </a:cubicBezTo>
                        <a:cubicBezTo>
                          <a:pt x="313" y="458"/>
                          <a:pt x="321" y="425"/>
                          <a:pt x="321" y="386"/>
                        </a:cubicBezTo>
                        <a:cubicBezTo>
                          <a:pt x="321" y="348"/>
                          <a:pt x="314" y="315"/>
                          <a:pt x="302" y="289"/>
                        </a:cubicBezTo>
                        <a:cubicBezTo>
                          <a:pt x="290" y="262"/>
                          <a:pt x="267" y="249"/>
                          <a:pt x="233" y="249"/>
                        </a:cubicBezTo>
                        <a:cubicBezTo>
                          <a:pt x="216" y="249"/>
                          <a:pt x="199" y="249"/>
                          <a:pt x="182" y="249"/>
                        </a:cubicBezTo>
                        <a:cubicBezTo>
                          <a:pt x="182" y="339"/>
                          <a:pt x="182" y="430"/>
                          <a:pt x="182" y="521"/>
                        </a:cubicBezTo>
                        <a:close/>
                      </a:path>
                    </a:pathLst>
                  </a:custGeom>
                  <a:solidFill>
                    <a:srgbClr val="4D4D4D"/>
                  </a:solidFill>
                  <a:ln w="0">
                    <a:solidFill>
                      <a:srgbClr val="000000"/>
                    </a:solidFill>
                    <a:prstDash val="solid"/>
                    <a:round/>
                    <a:headEnd/>
                    <a:tailEnd/>
                  </a:ln>
                </p:spPr>
                <p:txBody>
                  <a:bodyPr/>
                  <a:lstStyle/>
                  <a:p>
                    <a:endParaRPr lang="es-ES"/>
                  </a:p>
                </p:txBody>
              </p:sp>
              <p:sp>
                <p:nvSpPr>
                  <p:cNvPr id="22236" name="Freeform 7900"/>
                  <p:cNvSpPr>
                    <a:spLocks noEditPoints="1"/>
                  </p:cNvSpPr>
                  <p:nvPr/>
                </p:nvSpPr>
                <p:spPr bwMode="auto">
                  <a:xfrm>
                    <a:off x="1933" y="3234"/>
                    <a:ext cx="54" cy="135"/>
                  </a:xfrm>
                  <a:custGeom>
                    <a:avLst/>
                    <a:gdLst/>
                    <a:ahLst/>
                    <a:cxnLst>
                      <a:cxn ang="0">
                        <a:pos x="0" y="633"/>
                      </a:cxn>
                      <a:cxn ang="0">
                        <a:pos x="80" y="167"/>
                      </a:cxn>
                      <a:cxn ang="0">
                        <a:pos x="302" y="0"/>
                      </a:cxn>
                      <a:cxn ang="0">
                        <a:pos x="527" y="164"/>
                      </a:cxn>
                      <a:cxn ang="0">
                        <a:pos x="606" y="623"/>
                      </a:cxn>
                      <a:cxn ang="0">
                        <a:pos x="572" y="974"/>
                      </a:cxn>
                      <a:cxn ang="0">
                        <a:pos x="472" y="1187"/>
                      </a:cxn>
                      <a:cxn ang="0">
                        <a:pos x="309" y="1264"/>
                      </a:cxn>
                      <a:cxn ang="0">
                        <a:pos x="145" y="1198"/>
                      </a:cxn>
                      <a:cxn ang="0">
                        <a:pos x="40" y="990"/>
                      </a:cxn>
                      <a:cxn ang="0">
                        <a:pos x="0" y="633"/>
                      </a:cxn>
                      <a:cxn ang="0">
                        <a:pos x="181" y="635"/>
                      </a:cxn>
                      <a:cxn ang="0">
                        <a:pos x="214" y="900"/>
                      </a:cxn>
                      <a:cxn ang="0">
                        <a:pos x="303" y="981"/>
                      </a:cxn>
                      <a:cxn ang="0">
                        <a:pos x="393" y="902"/>
                      </a:cxn>
                      <a:cxn ang="0">
                        <a:pos x="425" y="618"/>
                      </a:cxn>
                      <a:cxn ang="0">
                        <a:pos x="392" y="365"/>
                      </a:cxn>
                      <a:cxn ang="0">
                        <a:pos x="301" y="286"/>
                      </a:cxn>
                      <a:cxn ang="0">
                        <a:pos x="214" y="367"/>
                      </a:cxn>
                      <a:cxn ang="0">
                        <a:pos x="181" y="635"/>
                      </a:cxn>
                    </a:cxnLst>
                    <a:rect l="0" t="0" r="r" b="b"/>
                    <a:pathLst>
                      <a:path w="606" h="1264">
                        <a:moveTo>
                          <a:pt x="0" y="633"/>
                        </a:moveTo>
                        <a:cubicBezTo>
                          <a:pt x="0" y="434"/>
                          <a:pt x="27" y="278"/>
                          <a:pt x="80" y="167"/>
                        </a:cubicBezTo>
                        <a:cubicBezTo>
                          <a:pt x="132" y="56"/>
                          <a:pt x="207" y="0"/>
                          <a:pt x="302" y="0"/>
                        </a:cubicBezTo>
                        <a:cubicBezTo>
                          <a:pt x="399" y="0"/>
                          <a:pt x="475" y="54"/>
                          <a:pt x="527" y="164"/>
                        </a:cubicBezTo>
                        <a:cubicBezTo>
                          <a:pt x="579" y="273"/>
                          <a:pt x="606" y="426"/>
                          <a:pt x="606" y="623"/>
                        </a:cubicBezTo>
                        <a:cubicBezTo>
                          <a:pt x="606" y="765"/>
                          <a:pt x="594" y="883"/>
                          <a:pt x="572" y="974"/>
                        </a:cubicBezTo>
                        <a:cubicBezTo>
                          <a:pt x="549" y="1065"/>
                          <a:pt x="515" y="1136"/>
                          <a:pt x="472" y="1187"/>
                        </a:cubicBezTo>
                        <a:cubicBezTo>
                          <a:pt x="429" y="1238"/>
                          <a:pt x="374" y="1264"/>
                          <a:pt x="309" y="1264"/>
                        </a:cubicBezTo>
                        <a:cubicBezTo>
                          <a:pt x="243" y="1264"/>
                          <a:pt x="188" y="1242"/>
                          <a:pt x="145" y="1198"/>
                        </a:cubicBezTo>
                        <a:cubicBezTo>
                          <a:pt x="102" y="1153"/>
                          <a:pt x="66" y="1085"/>
                          <a:pt x="40" y="990"/>
                        </a:cubicBezTo>
                        <a:cubicBezTo>
                          <a:pt x="14" y="894"/>
                          <a:pt x="0" y="775"/>
                          <a:pt x="0" y="633"/>
                        </a:cubicBezTo>
                        <a:close/>
                        <a:moveTo>
                          <a:pt x="181" y="635"/>
                        </a:moveTo>
                        <a:cubicBezTo>
                          <a:pt x="181" y="758"/>
                          <a:pt x="192" y="846"/>
                          <a:pt x="214" y="900"/>
                        </a:cubicBezTo>
                        <a:cubicBezTo>
                          <a:pt x="235" y="955"/>
                          <a:pt x="265" y="981"/>
                          <a:pt x="303" y="981"/>
                        </a:cubicBezTo>
                        <a:cubicBezTo>
                          <a:pt x="342" y="981"/>
                          <a:pt x="372" y="955"/>
                          <a:pt x="393" y="902"/>
                        </a:cubicBezTo>
                        <a:cubicBezTo>
                          <a:pt x="414" y="849"/>
                          <a:pt x="425" y="755"/>
                          <a:pt x="425" y="618"/>
                        </a:cubicBezTo>
                        <a:cubicBezTo>
                          <a:pt x="425" y="503"/>
                          <a:pt x="414" y="419"/>
                          <a:pt x="392" y="365"/>
                        </a:cubicBezTo>
                        <a:cubicBezTo>
                          <a:pt x="370" y="313"/>
                          <a:pt x="339" y="286"/>
                          <a:pt x="301" y="286"/>
                        </a:cubicBezTo>
                        <a:cubicBezTo>
                          <a:pt x="265" y="286"/>
                          <a:pt x="235" y="313"/>
                          <a:pt x="214" y="367"/>
                        </a:cubicBezTo>
                        <a:cubicBezTo>
                          <a:pt x="192" y="421"/>
                          <a:pt x="181" y="510"/>
                          <a:pt x="181" y="635"/>
                        </a:cubicBezTo>
                        <a:close/>
                      </a:path>
                    </a:pathLst>
                  </a:custGeom>
                  <a:solidFill>
                    <a:srgbClr val="4D4D4D"/>
                  </a:solidFill>
                  <a:ln w="0">
                    <a:solidFill>
                      <a:srgbClr val="000000"/>
                    </a:solidFill>
                    <a:prstDash val="solid"/>
                    <a:round/>
                    <a:headEnd/>
                    <a:tailEnd/>
                  </a:ln>
                </p:spPr>
                <p:txBody>
                  <a:bodyPr/>
                  <a:lstStyle/>
                  <a:p>
                    <a:endParaRPr lang="es-ES"/>
                  </a:p>
                </p:txBody>
              </p:sp>
              <p:sp>
                <p:nvSpPr>
                  <p:cNvPr id="22237" name="Freeform 7901"/>
                  <p:cNvSpPr>
                    <a:spLocks/>
                  </p:cNvSpPr>
                  <p:nvPr/>
                </p:nvSpPr>
                <p:spPr bwMode="auto">
                  <a:xfrm>
                    <a:off x="1997" y="3236"/>
                    <a:ext cx="57" cy="131"/>
                  </a:xfrm>
                  <a:custGeom>
                    <a:avLst/>
                    <a:gdLst/>
                    <a:ahLst/>
                    <a:cxnLst>
                      <a:cxn ang="0">
                        <a:pos x="0" y="0"/>
                      </a:cxn>
                      <a:cxn ang="0">
                        <a:pos x="201" y="0"/>
                      </a:cxn>
                      <a:cxn ang="0">
                        <a:pos x="319" y="413"/>
                      </a:cxn>
                      <a:cxn ang="0">
                        <a:pos x="437" y="0"/>
                      </a:cxn>
                      <a:cxn ang="0">
                        <a:pos x="637" y="0"/>
                      </a:cxn>
                      <a:cxn ang="0">
                        <a:pos x="409" y="710"/>
                      </a:cxn>
                      <a:cxn ang="0">
                        <a:pos x="409" y="1222"/>
                      </a:cxn>
                      <a:cxn ang="0">
                        <a:pos x="228" y="1222"/>
                      </a:cxn>
                      <a:cxn ang="0">
                        <a:pos x="228" y="710"/>
                      </a:cxn>
                      <a:cxn ang="0">
                        <a:pos x="0" y="0"/>
                      </a:cxn>
                    </a:cxnLst>
                    <a:rect l="0" t="0" r="r" b="b"/>
                    <a:pathLst>
                      <a:path w="637" h="1222">
                        <a:moveTo>
                          <a:pt x="0" y="0"/>
                        </a:moveTo>
                        <a:cubicBezTo>
                          <a:pt x="67" y="0"/>
                          <a:pt x="134" y="0"/>
                          <a:pt x="201" y="0"/>
                        </a:cubicBezTo>
                        <a:cubicBezTo>
                          <a:pt x="239" y="138"/>
                          <a:pt x="280" y="275"/>
                          <a:pt x="319" y="413"/>
                        </a:cubicBezTo>
                        <a:cubicBezTo>
                          <a:pt x="357" y="275"/>
                          <a:pt x="398" y="138"/>
                          <a:pt x="437" y="0"/>
                        </a:cubicBezTo>
                        <a:cubicBezTo>
                          <a:pt x="503" y="0"/>
                          <a:pt x="570" y="0"/>
                          <a:pt x="637" y="0"/>
                        </a:cubicBezTo>
                        <a:cubicBezTo>
                          <a:pt x="562" y="237"/>
                          <a:pt x="484" y="473"/>
                          <a:pt x="409" y="710"/>
                        </a:cubicBezTo>
                        <a:cubicBezTo>
                          <a:pt x="409" y="881"/>
                          <a:pt x="409" y="1051"/>
                          <a:pt x="409" y="1222"/>
                        </a:cubicBezTo>
                        <a:cubicBezTo>
                          <a:pt x="349" y="1222"/>
                          <a:pt x="288" y="1222"/>
                          <a:pt x="228" y="1222"/>
                        </a:cubicBezTo>
                        <a:cubicBezTo>
                          <a:pt x="228" y="1051"/>
                          <a:pt x="228" y="881"/>
                          <a:pt x="228" y="710"/>
                        </a:cubicBezTo>
                        <a:cubicBezTo>
                          <a:pt x="153" y="473"/>
                          <a:pt x="75" y="237"/>
                          <a:pt x="0" y="0"/>
                        </a:cubicBezTo>
                      </a:path>
                    </a:pathLst>
                  </a:custGeom>
                  <a:solidFill>
                    <a:srgbClr val="4D4D4D"/>
                  </a:solidFill>
                  <a:ln w="0">
                    <a:solidFill>
                      <a:srgbClr val="000000"/>
                    </a:solidFill>
                    <a:prstDash val="solid"/>
                    <a:round/>
                    <a:headEnd/>
                    <a:tailEnd/>
                  </a:ln>
                </p:spPr>
                <p:txBody>
                  <a:bodyPr/>
                  <a:lstStyle/>
                  <a:p>
                    <a:endParaRPr lang="es-ES"/>
                  </a:p>
                </p:txBody>
              </p:sp>
              <p:sp>
                <p:nvSpPr>
                  <p:cNvPr id="22238" name="Freeform 7902"/>
                  <p:cNvSpPr>
                    <a:spLocks noEditPoints="1"/>
                  </p:cNvSpPr>
                  <p:nvPr/>
                </p:nvSpPr>
                <p:spPr bwMode="auto">
                  <a:xfrm>
                    <a:off x="2063" y="3234"/>
                    <a:ext cx="54" cy="135"/>
                  </a:xfrm>
                  <a:custGeom>
                    <a:avLst/>
                    <a:gdLst/>
                    <a:ahLst/>
                    <a:cxnLst>
                      <a:cxn ang="0">
                        <a:pos x="0" y="633"/>
                      </a:cxn>
                      <a:cxn ang="0">
                        <a:pos x="80" y="167"/>
                      </a:cxn>
                      <a:cxn ang="0">
                        <a:pos x="302" y="0"/>
                      </a:cxn>
                      <a:cxn ang="0">
                        <a:pos x="527" y="164"/>
                      </a:cxn>
                      <a:cxn ang="0">
                        <a:pos x="606" y="623"/>
                      </a:cxn>
                      <a:cxn ang="0">
                        <a:pos x="572" y="974"/>
                      </a:cxn>
                      <a:cxn ang="0">
                        <a:pos x="472" y="1187"/>
                      </a:cxn>
                      <a:cxn ang="0">
                        <a:pos x="309" y="1264"/>
                      </a:cxn>
                      <a:cxn ang="0">
                        <a:pos x="145" y="1198"/>
                      </a:cxn>
                      <a:cxn ang="0">
                        <a:pos x="40" y="990"/>
                      </a:cxn>
                      <a:cxn ang="0">
                        <a:pos x="0" y="633"/>
                      </a:cxn>
                      <a:cxn ang="0">
                        <a:pos x="180" y="635"/>
                      </a:cxn>
                      <a:cxn ang="0">
                        <a:pos x="214" y="900"/>
                      </a:cxn>
                      <a:cxn ang="0">
                        <a:pos x="303" y="981"/>
                      </a:cxn>
                      <a:cxn ang="0">
                        <a:pos x="393" y="902"/>
                      </a:cxn>
                      <a:cxn ang="0">
                        <a:pos x="425" y="618"/>
                      </a:cxn>
                      <a:cxn ang="0">
                        <a:pos x="392" y="365"/>
                      </a:cxn>
                      <a:cxn ang="0">
                        <a:pos x="301" y="286"/>
                      </a:cxn>
                      <a:cxn ang="0">
                        <a:pos x="214" y="367"/>
                      </a:cxn>
                      <a:cxn ang="0">
                        <a:pos x="180" y="635"/>
                      </a:cxn>
                    </a:cxnLst>
                    <a:rect l="0" t="0" r="r" b="b"/>
                    <a:pathLst>
                      <a:path w="606" h="1264">
                        <a:moveTo>
                          <a:pt x="0" y="633"/>
                        </a:moveTo>
                        <a:cubicBezTo>
                          <a:pt x="0" y="434"/>
                          <a:pt x="27" y="278"/>
                          <a:pt x="80" y="167"/>
                        </a:cubicBezTo>
                        <a:cubicBezTo>
                          <a:pt x="132" y="56"/>
                          <a:pt x="207" y="0"/>
                          <a:pt x="302" y="0"/>
                        </a:cubicBezTo>
                        <a:cubicBezTo>
                          <a:pt x="399" y="0"/>
                          <a:pt x="475" y="54"/>
                          <a:pt x="527" y="164"/>
                        </a:cubicBezTo>
                        <a:cubicBezTo>
                          <a:pt x="579" y="273"/>
                          <a:pt x="606" y="426"/>
                          <a:pt x="606" y="623"/>
                        </a:cubicBezTo>
                        <a:cubicBezTo>
                          <a:pt x="606" y="765"/>
                          <a:pt x="594" y="883"/>
                          <a:pt x="572" y="974"/>
                        </a:cubicBezTo>
                        <a:cubicBezTo>
                          <a:pt x="549" y="1065"/>
                          <a:pt x="515" y="1136"/>
                          <a:pt x="472" y="1187"/>
                        </a:cubicBezTo>
                        <a:cubicBezTo>
                          <a:pt x="429" y="1238"/>
                          <a:pt x="374" y="1264"/>
                          <a:pt x="309" y="1264"/>
                        </a:cubicBezTo>
                        <a:cubicBezTo>
                          <a:pt x="243" y="1264"/>
                          <a:pt x="188" y="1242"/>
                          <a:pt x="145" y="1198"/>
                        </a:cubicBezTo>
                        <a:cubicBezTo>
                          <a:pt x="102" y="1153"/>
                          <a:pt x="66" y="1085"/>
                          <a:pt x="40" y="990"/>
                        </a:cubicBezTo>
                        <a:cubicBezTo>
                          <a:pt x="14" y="894"/>
                          <a:pt x="0" y="775"/>
                          <a:pt x="0" y="633"/>
                        </a:cubicBezTo>
                        <a:close/>
                        <a:moveTo>
                          <a:pt x="180" y="635"/>
                        </a:moveTo>
                        <a:cubicBezTo>
                          <a:pt x="180" y="758"/>
                          <a:pt x="192" y="846"/>
                          <a:pt x="214" y="900"/>
                        </a:cubicBezTo>
                        <a:cubicBezTo>
                          <a:pt x="235" y="955"/>
                          <a:pt x="265" y="981"/>
                          <a:pt x="303" y="981"/>
                        </a:cubicBezTo>
                        <a:cubicBezTo>
                          <a:pt x="342" y="981"/>
                          <a:pt x="373" y="955"/>
                          <a:pt x="393" y="902"/>
                        </a:cubicBezTo>
                        <a:cubicBezTo>
                          <a:pt x="414" y="849"/>
                          <a:pt x="425" y="755"/>
                          <a:pt x="425" y="618"/>
                        </a:cubicBezTo>
                        <a:cubicBezTo>
                          <a:pt x="425" y="503"/>
                          <a:pt x="414" y="419"/>
                          <a:pt x="392" y="365"/>
                        </a:cubicBezTo>
                        <a:cubicBezTo>
                          <a:pt x="370" y="313"/>
                          <a:pt x="339" y="286"/>
                          <a:pt x="301" y="286"/>
                        </a:cubicBezTo>
                        <a:cubicBezTo>
                          <a:pt x="265" y="286"/>
                          <a:pt x="235" y="313"/>
                          <a:pt x="214" y="367"/>
                        </a:cubicBezTo>
                        <a:cubicBezTo>
                          <a:pt x="192" y="421"/>
                          <a:pt x="180" y="510"/>
                          <a:pt x="180" y="635"/>
                        </a:cubicBezTo>
                        <a:close/>
                      </a:path>
                    </a:pathLst>
                  </a:custGeom>
                  <a:solidFill>
                    <a:srgbClr val="4D4D4D"/>
                  </a:solidFill>
                  <a:ln w="0">
                    <a:solidFill>
                      <a:srgbClr val="000000"/>
                    </a:solidFill>
                    <a:prstDash val="solid"/>
                    <a:round/>
                    <a:headEnd/>
                    <a:tailEnd/>
                  </a:ln>
                </p:spPr>
                <p:txBody>
                  <a:bodyPr/>
                  <a:lstStyle/>
                  <a:p>
                    <a:endParaRPr lang="es-ES"/>
                  </a:p>
                </p:txBody>
              </p:sp>
              <p:sp>
                <p:nvSpPr>
                  <p:cNvPr id="22239" name="Freeform 7903"/>
                  <p:cNvSpPr>
                    <a:spLocks noEditPoints="1"/>
                  </p:cNvSpPr>
                  <p:nvPr/>
                </p:nvSpPr>
                <p:spPr bwMode="auto">
                  <a:xfrm>
                    <a:off x="1071" y="3223"/>
                    <a:ext cx="45" cy="131"/>
                  </a:xfrm>
                  <a:custGeom>
                    <a:avLst/>
                    <a:gdLst/>
                    <a:ahLst/>
                    <a:cxnLst>
                      <a:cxn ang="0">
                        <a:pos x="0" y="0"/>
                      </a:cxn>
                      <a:cxn ang="0">
                        <a:pos x="301" y="0"/>
                      </a:cxn>
                      <a:cxn ang="0">
                        <a:pos x="448" y="98"/>
                      </a:cxn>
                      <a:cxn ang="0">
                        <a:pos x="497" y="375"/>
                      </a:cxn>
                      <a:cxn ang="0">
                        <a:pos x="444" y="664"/>
                      </a:cxn>
                      <a:cxn ang="0">
                        <a:pos x="281" y="768"/>
                      </a:cxn>
                      <a:cxn ang="0">
                        <a:pos x="182" y="768"/>
                      </a:cxn>
                      <a:cxn ang="0">
                        <a:pos x="182" y="1222"/>
                      </a:cxn>
                      <a:cxn ang="0">
                        <a:pos x="0" y="1222"/>
                      </a:cxn>
                      <a:cxn ang="0">
                        <a:pos x="0" y="0"/>
                      </a:cxn>
                      <a:cxn ang="0">
                        <a:pos x="182" y="521"/>
                      </a:cxn>
                      <a:cxn ang="0">
                        <a:pos x="226" y="521"/>
                      </a:cxn>
                      <a:cxn ang="0">
                        <a:pos x="300" y="483"/>
                      </a:cxn>
                      <a:cxn ang="0">
                        <a:pos x="321" y="386"/>
                      </a:cxn>
                      <a:cxn ang="0">
                        <a:pos x="302" y="289"/>
                      </a:cxn>
                      <a:cxn ang="0">
                        <a:pos x="234" y="249"/>
                      </a:cxn>
                      <a:cxn ang="0">
                        <a:pos x="182" y="249"/>
                      </a:cxn>
                      <a:cxn ang="0">
                        <a:pos x="182" y="521"/>
                      </a:cxn>
                    </a:cxnLst>
                    <a:rect l="0" t="0" r="r" b="b"/>
                    <a:pathLst>
                      <a:path w="497" h="1222">
                        <a:moveTo>
                          <a:pt x="0" y="0"/>
                        </a:moveTo>
                        <a:cubicBezTo>
                          <a:pt x="101" y="0"/>
                          <a:pt x="201" y="0"/>
                          <a:pt x="301" y="0"/>
                        </a:cubicBezTo>
                        <a:cubicBezTo>
                          <a:pt x="366" y="0"/>
                          <a:pt x="416" y="32"/>
                          <a:pt x="448" y="98"/>
                        </a:cubicBezTo>
                        <a:cubicBezTo>
                          <a:pt x="480" y="163"/>
                          <a:pt x="497" y="255"/>
                          <a:pt x="497" y="375"/>
                        </a:cubicBezTo>
                        <a:cubicBezTo>
                          <a:pt x="497" y="498"/>
                          <a:pt x="479" y="595"/>
                          <a:pt x="444" y="664"/>
                        </a:cubicBezTo>
                        <a:cubicBezTo>
                          <a:pt x="409" y="734"/>
                          <a:pt x="354" y="768"/>
                          <a:pt x="281" y="768"/>
                        </a:cubicBezTo>
                        <a:cubicBezTo>
                          <a:pt x="248" y="768"/>
                          <a:pt x="215" y="768"/>
                          <a:pt x="182" y="768"/>
                        </a:cubicBezTo>
                        <a:cubicBezTo>
                          <a:pt x="182" y="920"/>
                          <a:pt x="182" y="1071"/>
                          <a:pt x="182" y="1222"/>
                        </a:cubicBezTo>
                        <a:cubicBezTo>
                          <a:pt x="122" y="1222"/>
                          <a:pt x="61" y="1222"/>
                          <a:pt x="0" y="1222"/>
                        </a:cubicBezTo>
                        <a:cubicBezTo>
                          <a:pt x="0" y="815"/>
                          <a:pt x="0" y="407"/>
                          <a:pt x="0" y="0"/>
                        </a:cubicBezTo>
                        <a:close/>
                        <a:moveTo>
                          <a:pt x="182" y="521"/>
                        </a:moveTo>
                        <a:cubicBezTo>
                          <a:pt x="197" y="521"/>
                          <a:pt x="212" y="521"/>
                          <a:pt x="226" y="521"/>
                        </a:cubicBezTo>
                        <a:cubicBezTo>
                          <a:pt x="261" y="521"/>
                          <a:pt x="286" y="509"/>
                          <a:pt x="300" y="483"/>
                        </a:cubicBezTo>
                        <a:cubicBezTo>
                          <a:pt x="313" y="458"/>
                          <a:pt x="321" y="425"/>
                          <a:pt x="321" y="386"/>
                        </a:cubicBezTo>
                        <a:cubicBezTo>
                          <a:pt x="321" y="348"/>
                          <a:pt x="315" y="315"/>
                          <a:pt x="302" y="289"/>
                        </a:cubicBezTo>
                        <a:cubicBezTo>
                          <a:pt x="290" y="262"/>
                          <a:pt x="267" y="249"/>
                          <a:pt x="234" y="249"/>
                        </a:cubicBezTo>
                        <a:cubicBezTo>
                          <a:pt x="216" y="249"/>
                          <a:pt x="199" y="249"/>
                          <a:pt x="182" y="249"/>
                        </a:cubicBezTo>
                        <a:cubicBezTo>
                          <a:pt x="182" y="339"/>
                          <a:pt x="182" y="430"/>
                          <a:pt x="182" y="521"/>
                        </a:cubicBezTo>
                        <a:close/>
                      </a:path>
                    </a:pathLst>
                  </a:custGeom>
                  <a:solidFill>
                    <a:srgbClr val="008000"/>
                  </a:solidFill>
                  <a:ln w="0">
                    <a:solidFill>
                      <a:srgbClr val="000000"/>
                    </a:solidFill>
                    <a:prstDash val="solid"/>
                    <a:round/>
                    <a:headEnd/>
                    <a:tailEnd/>
                  </a:ln>
                </p:spPr>
                <p:txBody>
                  <a:bodyPr/>
                  <a:lstStyle/>
                  <a:p>
                    <a:endParaRPr lang="es-ES"/>
                  </a:p>
                </p:txBody>
              </p:sp>
              <p:sp>
                <p:nvSpPr>
                  <p:cNvPr id="22240" name="Freeform 7904"/>
                  <p:cNvSpPr>
                    <a:spLocks noEditPoints="1"/>
                  </p:cNvSpPr>
                  <p:nvPr/>
                </p:nvSpPr>
                <p:spPr bwMode="auto">
                  <a:xfrm>
                    <a:off x="1135" y="3223"/>
                    <a:ext cx="51" cy="131"/>
                  </a:xfrm>
                  <a:custGeom>
                    <a:avLst/>
                    <a:gdLst/>
                    <a:ahLst/>
                    <a:cxnLst>
                      <a:cxn ang="0">
                        <a:pos x="0" y="1222"/>
                      </a:cxn>
                      <a:cxn ang="0">
                        <a:pos x="0" y="0"/>
                      </a:cxn>
                      <a:cxn ang="0">
                        <a:pos x="301" y="0"/>
                      </a:cxn>
                      <a:cxn ang="0">
                        <a:pos x="430" y="30"/>
                      </a:cxn>
                      <a:cxn ang="0">
                        <a:pos x="501" y="141"/>
                      </a:cxn>
                      <a:cxn ang="0">
                        <a:pos x="528" y="339"/>
                      </a:cxn>
                      <a:cxn ang="0">
                        <a:pos x="508" y="514"/>
                      </a:cxn>
                      <a:cxn ang="0">
                        <a:pos x="450" y="634"/>
                      </a:cxn>
                      <a:cxn ang="0">
                        <a:pos x="387" y="683"/>
                      </a:cxn>
                      <a:cxn ang="0">
                        <a:pos x="434" y="729"/>
                      </a:cxn>
                      <a:cxn ang="0">
                        <a:pos x="463" y="793"/>
                      </a:cxn>
                      <a:cxn ang="0">
                        <a:pos x="488" y="868"/>
                      </a:cxn>
                      <a:cxn ang="0">
                        <a:pos x="576" y="1222"/>
                      </a:cxn>
                      <a:cxn ang="0">
                        <a:pos x="371" y="1222"/>
                      </a:cxn>
                      <a:cxn ang="0">
                        <a:pos x="275" y="849"/>
                      </a:cxn>
                      <a:cxn ang="0">
                        <a:pos x="242" y="754"/>
                      </a:cxn>
                      <a:cxn ang="0">
                        <a:pos x="198" y="726"/>
                      </a:cxn>
                      <a:cxn ang="0">
                        <a:pos x="182" y="726"/>
                      </a:cxn>
                      <a:cxn ang="0">
                        <a:pos x="182" y="1222"/>
                      </a:cxn>
                      <a:cxn ang="0">
                        <a:pos x="0" y="1222"/>
                      </a:cxn>
                      <a:cxn ang="0">
                        <a:pos x="182" y="495"/>
                      </a:cxn>
                      <a:cxn ang="0">
                        <a:pos x="258" y="495"/>
                      </a:cxn>
                      <a:cxn ang="0">
                        <a:pos x="306" y="478"/>
                      </a:cxn>
                      <a:cxn ang="0">
                        <a:pos x="335" y="440"/>
                      </a:cxn>
                      <a:cxn ang="0">
                        <a:pos x="347" y="369"/>
                      </a:cxn>
                      <a:cxn ang="0">
                        <a:pos x="329" y="278"/>
                      </a:cxn>
                      <a:cxn ang="0">
                        <a:pos x="261" y="247"/>
                      </a:cxn>
                      <a:cxn ang="0">
                        <a:pos x="182" y="247"/>
                      </a:cxn>
                      <a:cxn ang="0">
                        <a:pos x="182" y="495"/>
                      </a:cxn>
                    </a:cxnLst>
                    <a:rect l="0" t="0" r="r" b="b"/>
                    <a:pathLst>
                      <a:path w="576" h="1222">
                        <a:moveTo>
                          <a:pt x="0" y="1222"/>
                        </a:moveTo>
                        <a:cubicBezTo>
                          <a:pt x="0" y="815"/>
                          <a:pt x="0" y="407"/>
                          <a:pt x="0" y="0"/>
                        </a:cubicBezTo>
                        <a:cubicBezTo>
                          <a:pt x="101" y="0"/>
                          <a:pt x="201" y="0"/>
                          <a:pt x="301" y="0"/>
                        </a:cubicBezTo>
                        <a:cubicBezTo>
                          <a:pt x="357" y="0"/>
                          <a:pt x="400" y="10"/>
                          <a:pt x="430" y="30"/>
                        </a:cubicBezTo>
                        <a:cubicBezTo>
                          <a:pt x="459" y="51"/>
                          <a:pt x="483" y="87"/>
                          <a:pt x="501" y="141"/>
                        </a:cubicBezTo>
                        <a:cubicBezTo>
                          <a:pt x="519" y="195"/>
                          <a:pt x="528" y="262"/>
                          <a:pt x="528" y="339"/>
                        </a:cubicBezTo>
                        <a:cubicBezTo>
                          <a:pt x="528" y="407"/>
                          <a:pt x="521" y="465"/>
                          <a:pt x="508" y="514"/>
                        </a:cubicBezTo>
                        <a:cubicBezTo>
                          <a:pt x="494" y="564"/>
                          <a:pt x="474" y="603"/>
                          <a:pt x="450" y="634"/>
                        </a:cubicBezTo>
                        <a:cubicBezTo>
                          <a:pt x="435" y="654"/>
                          <a:pt x="413" y="670"/>
                          <a:pt x="387" y="683"/>
                        </a:cubicBezTo>
                        <a:cubicBezTo>
                          <a:pt x="408" y="699"/>
                          <a:pt x="424" y="713"/>
                          <a:pt x="434" y="729"/>
                        </a:cubicBezTo>
                        <a:cubicBezTo>
                          <a:pt x="440" y="738"/>
                          <a:pt x="450" y="760"/>
                          <a:pt x="463" y="793"/>
                        </a:cubicBezTo>
                        <a:cubicBezTo>
                          <a:pt x="475" y="825"/>
                          <a:pt x="484" y="851"/>
                          <a:pt x="488" y="868"/>
                        </a:cubicBezTo>
                        <a:cubicBezTo>
                          <a:pt x="517" y="986"/>
                          <a:pt x="547" y="1104"/>
                          <a:pt x="576" y="1222"/>
                        </a:cubicBezTo>
                        <a:cubicBezTo>
                          <a:pt x="508" y="1222"/>
                          <a:pt x="440" y="1222"/>
                          <a:pt x="371" y="1222"/>
                        </a:cubicBezTo>
                        <a:cubicBezTo>
                          <a:pt x="340" y="1097"/>
                          <a:pt x="306" y="973"/>
                          <a:pt x="275" y="849"/>
                        </a:cubicBezTo>
                        <a:cubicBezTo>
                          <a:pt x="263" y="800"/>
                          <a:pt x="251" y="769"/>
                          <a:pt x="242" y="754"/>
                        </a:cubicBezTo>
                        <a:cubicBezTo>
                          <a:pt x="229" y="735"/>
                          <a:pt x="214" y="726"/>
                          <a:pt x="198" y="726"/>
                        </a:cubicBezTo>
                        <a:cubicBezTo>
                          <a:pt x="192" y="726"/>
                          <a:pt x="187" y="726"/>
                          <a:pt x="182" y="726"/>
                        </a:cubicBezTo>
                        <a:cubicBezTo>
                          <a:pt x="182" y="891"/>
                          <a:pt x="182" y="1056"/>
                          <a:pt x="182" y="1222"/>
                        </a:cubicBezTo>
                        <a:cubicBezTo>
                          <a:pt x="121" y="1222"/>
                          <a:pt x="61" y="1222"/>
                          <a:pt x="0" y="1222"/>
                        </a:cubicBezTo>
                        <a:close/>
                        <a:moveTo>
                          <a:pt x="182" y="495"/>
                        </a:moveTo>
                        <a:cubicBezTo>
                          <a:pt x="207" y="495"/>
                          <a:pt x="233" y="495"/>
                          <a:pt x="258" y="495"/>
                        </a:cubicBezTo>
                        <a:cubicBezTo>
                          <a:pt x="266" y="495"/>
                          <a:pt x="282" y="489"/>
                          <a:pt x="306" y="478"/>
                        </a:cubicBezTo>
                        <a:cubicBezTo>
                          <a:pt x="318" y="473"/>
                          <a:pt x="328" y="461"/>
                          <a:pt x="335" y="440"/>
                        </a:cubicBezTo>
                        <a:cubicBezTo>
                          <a:pt x="343" y="419"/>
                          <a:pt x="347" y="396"/>
                          <a:pt x="347" y="369"/>
                        </a:cubicBezTo>
                        <a:cubicBezTo>
                          <a:pt x="347" y="330"/>
                          <a:pt x="340" y="299"/>
                          <a:pt x="329" y="278"/>
                        </a:cubicBezTo>
                        <a:cubicBezTo>
                          <a:pt x="317" y="258"/>
                          <a:pt x="294" y="247"/>
                          <a:pt x="261" y="247"/>
                        </a:cubicBezTo>
                        <a:cubicBezTo>
                          <a:pt x="235" y="247"/>
                          <a:pt x="208" y="247"/>
                          <a:pt x="182" y="247"/>
                        </a:cubicBezTo>
                        <a:cubicBezTo>
                          <a:pt x="182" y="330"/>
                          <a:pt x="182" y="412"/>
                          <a:pt x="182" y="495"/>
                        </a:cubicBezTo>
                        <a:close/>
                      </a:path>
                    </a:pathLst>
                  </a:custGeom>
                  <a:solidFill>
                    <a:srgbClr val="008000"/>
                  </a:solidFill>
                  <a:ln w="0">
                    <a:solidFill>
                      <a:srgbClr val="000000"/>
                    </a:solidFill>
                    <a:prstDash val="solid"/>
                    <a:round/>
                    <a:headEnd/>
                    <a:tailEnd/>
                  </a:ln>
                </p:spPr>
                <p:txBody>
                  <a:bodyPr/>
                  <a:lstStyle/>
                  <a:p>
                    <a:endParaRPr lang="es-ES"/>
                  </a:p>
                </p:txBody>
              </p:sp>
              <p:sp>
                <p:nvSpPr>
                  <p:cNvPr id="22241" name="Freeform 7905"/>
                  <p:cNvSpPr>
                    <a:spLocks noEditPoints="1"/>
                  </p:cNvSpPr>
                  <p:nvPr/>
                </p:nvSpPr>
                <p:spPr bwMode="auto">
                  <a:xfrm>
                    <a:off x="1199" y="3221"/>
                    <a:ext cx="55" cy="135"/>
                  </a:xfrm>
                  <a:custGeom>
                    <a:avLst/>
                    <a:gdLst/>
                    <a:ahLst/>
                    <a:cxnLst>
                      <a:cxn ang="0">
                        <a:pos x="0" y="633"/>
                      </a:cxn>
                      <a:cxn ang="0">
                        <a:pos x="80" y="167"/>
                      </a:cxn>
                      <a:cxn ang="0">
                        <a:pos x="303" y="0"/>
                      </a:cxn>
                      <a:cxn ang="0">
                        <a:pos x="528" y="164"/>
                      </a:cxn>
                      <a:cxn ang="0">
                        <a:pos x="607" y="623"/>
                      </a:cxn>
                      <a:cxn ang="0">
                        <a:pos x="572" y="974"/>
                      </a:cxn>
                      <a:cxn ang="0">
                        <a:pos x="473" y="1187"/>
                      </a:cxn>
                      <a:cxn ang="0">
                        <a:pos x="310" y="1264"/>
                      </a:cxn>
                      <a:cxn ang="0">
                        <a:pos x="146" y="1198"/>
                      </a:cxn>
                      <a:cxn ang="0">
                        <a:pos x="41" y="990"/>
                      </a:cxn>
                      <a:cxn ang="0">
                        <a:pos x="0" y="633"/>
                      </a:cxn>
                      <a:cxn ang="0">
                        <a:pos x="181" y="635"/>
                      </a:cxn>
                      <a:cxn ang="0">
                        <a:pos x="214" y="900"/>
                      </a:cxn>
                      <a:cxn ang="0">
                        <a:pos x="304" y="981"/>
                      </a:cxn>
                      <a:cxn ang="0">
                        <a:pos x="394" y="902"/>
                      </a:cxn>
                      <a:cxn ang="0">
                        <a:pos x="426" y="618"/>
                      </a:cxn>
                      <a:cxn ang="0">
                        <a:pos x="393" y="365"/>
                      </a:cxn>
                      <a:cxn ang="0">
                        <a:pos x="302" y="286"/>
                      </a:cxn>
                      <a:cxn ang="0">
                        <a:pos x="214" y="367"/>
                      </a:cxn>
                      <a:cxn ang="0">
                        <a:pos x="181" y="635"/>
                      </a:cxn>
                    </a:cxnLst>
                    <a:rect l="0" t="0" r="r" b="b"/>
                    <a:pathLst>
                      <a:path w="607" h="1264">
                        <a:moveTo>
                          <a:pt x="0" y="633"/>
                        </a:moveTo>
                        <a:cubicBezTo>
                          <a:pt x="0" y="434"/>
                          <a:pt x="28" y="278"/>
                          <a:pt x="80" y="167"/>
                        </a:cubicBezTo>
                        <a:cubicBezTo>
                          <a:pt x="132" y="56"/>
                          <a:pt x="208" y="0"/>
                          <a:pt x="303" y="0"/>
                        </a:cubicBezTo>
                        <a:cubicBezTo>
                          <a:pt x="400" y="0"/>
                          <a:pt x="476" y="54"/>
                          <a:pt x="528" y="164"/>
                        </a:cubicBezTo>
                        <a:cubicBezTo>
                          <a:pt x="580" y="273"/>
                          <a:pt x="607" y="426"/>
                          <a:pt x="607" y="623"/>
                        </a:cubicBezTo>
                        <a:cubicBezTo>
                          <a:pt x="607" y="765"/>
                          <a:pt x="595" y="883"/>
                          <a:pt x="572" y="974"/>
                        </a:cubicBezTo>
                        <a:cubicBezTo>
                          <a:pt x="550" y="1065"/>
                          <a:pt x="516" y="1136"/>
                          <a:pt x="473" y="1187"/>
                        </a:cubicBezTo>
                        <a:cubicBezTo>
                          <a:pt x="430" y="1238"/>
                          <a:pt x="375" y="1264"/>
                          <a:pt x="310" y="1264"/>
                        </a:cubicBezTo>
                        <a:cubicBezTo>
                          <a:pt x="244" y="1264"/>
                          <a:pt x="189" y="1242"/>
                          <a:pt x="146" y="1198"/>
                        </a:cubicBezTo>
                        <a:cubicBezTo>
                          <a:pt x="103" y="1153"/>
                          <a:pt x="67" y="1085"/>
                          <a:pt x="41" y="990"/>
                        </a:cubicBezTo>
                        <a:cubicBezTo>
                          <a:pt x="15" y="894"/>
                          <a:pt x="0" y="775"/>
                          <a:pt x="0" y="633"/>
                        </a:cubicBezTo>
                        <a:close/>
                        <a:moveTo>
                          <a:pt x="181" y="635"/>
                        </a:moveTo>
                        <a:cubicBezTo>
                          <a:pt x="181" y="758"/>
                          <a:pt x="193" y="846"/>
                          <a:pt x="214" y="900"/>
                        </a:cubicBezTo>
                        <a:cubicBezTo>
                          <a:pt x="236" y="955"/>
                          <a:pt x="266" y="981"/>
                          <a:pt x="304" y="981"/>
                        </a:cubicBezTo>
                        <a:cubicBezTo>
                          <a:pt x="342" y="981"/>
                          <a:pt x="373" y="955"/>
                          <a:pt x="394" y="902"/>
                        </a:cubicBezTo>
                        <a:cubicBezTo>
                          <a:pt x="415" y="849"/>
                          <a:pt x="426" y="755"/>
                          <a:pt x="426" y="618"/>
                        </a:cubicBezTo>
                        <a:cubicBezTo>
                          <a:pt x="426" y="503"/>
                          <a:pt x="414" y="419"/>
                          <a:pt x="393" y="365"/>
                        </a:cubicBezTo>
                        <a:cubicBezTo>
                          <a:pt x="371" y="313"/>
                          <a:pt x="340" y="286"/>
                          <a:pt x="302" y="286"/>
                        </a:cubicBezTo>
                        <a:cubicBezTo>
                          <a:pt x="266" y="286"/>
                          <a:pt x="236" y="313"/>
                          <a:pt x="214" y="367"/>
                        </a:cubicBezTo>
                        <a:cubicBezTo>
                          <a:pt x="193" y="421"/>
                          <a:pt x="181" y="510"/>
                          <a:pt x="181" y="635"/>
                        </a:cubicBezTo>
                        <a:close/>
                      </a:path>
                    </a:pathLst>
                  </a:custGeom>
                  <a:solidFill>
                    <a:srgbClr val="008000"/>
                  </a:solidFill>
                  <a:ln w="0">
                    <a:solidFill>
                      <a:srgbClr val="000000"/>
                    </a:solidFill>
                    <a:prstDash val="solid"/>
                    <a:round/>
                    <a:headEnd/>
                    <a:tailEnd/>
                  </a:ln>
                </p:spPr>
                <p:txBody>
                  <a:bodyPr/>
                  <a:lstStyle/>
                  <a:p>
                    <a:endParaRPr lang="es-ES"/>
                  </a:p>
                </p:txBody>
              </p:sp>
              <p:sp>
                <p:nvSpPr>
                  <p:cNvPr id="22242" name="Freeform 7906"/>
                  <p:cNvSpPr>
                    <a:spLocks/>
                  </p:cNvSpPr>
                  <p:nvPr/>
                </p:nvSpPr>
                <p:spPr bwMode="auto">
                  <a:xfrm>
                    <a:off x="1273" y="3221"/>
                    <a:ext cx="51" cy="135"/>
                  </a:xfrm>
                  <a:custGeom>
                    <a:avLst/>
                    <a:gdLst/>
                    <a:ahLst/>
                    <a:cxnLst>
                      <a:cxn ang="0">
                        <a:pos x="411" y="743"/>
                      </a:cxn>
                      <a:cxn ang="0">
                        <a:pos x="570" y="843"/>
                      </a:cxn>
                      <a:cxn ang="0">
                        <a:pos x="519" y="1075"/>
                      </a:cxn>
                      <a:cxn ang="0">
                        <a:pos x="434" y="1216"/>
                      </a:cxn>
                      <a:cxn ang="0">
                        <a:pos x="305" y="1264"/>
                      </a:cxn>
                      <a:cxn ang="0">
                        <a:pos x="149" y="1206"/>
                      </a:cxn>
                      <a:cxn ang="0">
                        <a:pos x="44" y="1003"/>
                      </a:cxn>
                      <a:cxn ang="0">
                        <a:pos x="0" y="630"/>
                      </a:cxn>
                      <a:cxn ang="0">
                        <a:pos x="78" y="163"/>
                      </a:cxn>
                      <a:cxn ang="0">
                        <a:pos x="296" y="0"/>
                      </a:cxn>
                      <a:cxn ang="0">
                        <a:pos x="470" y="94"/>
                      </a:cxn>
                      <a:cxn ang="0">
                        <a:pos x="564" y="380"/>
                      </a:cxn>
                      <a:cxn ang="0">
                        <a:pos x="404" y="455"/>
                      </a:cxn>
                      <a:cxn ang="0">
                        <a:pos x="387" y="373"/>
                      </a:cxn>
                      <a:cxn ang="0">
                        <a:pos x="350" y="306"/>
                      </a:cxn>
                      <a:cxn ang="0">
                        <a:pos x="300" y="283"/>
                      </a:cxn>
                      <a:cxn ang="0">
                        <a:pos x="206" y="386"/>
                      </a:cxn>
                      <a:cxn ang="0">
                        <a:pos x="182" y="627"/>
                      </a:cxn>
                      <a:cxn ang="0">
                        <a:pos x="211" y="905"/>
                      </a:cxn>
                      <a:cxn ang="0">
                        <a:pos x="294" y="980"/>
                      </a:cxn>
                      <a:cxn ang="0">
                        <a:pos x="373" y="920"/>
                      </a:cxn>
                      <a:cxn ang="0">
                        <a:pos x="411" y="743"/>
                      </a:cxn>
                    </a:cxnLst>
                    <a:rect l="0" t="0" r="r" b="b"/>
                    <a:pathLst>
                      <a:path w="570" h="1264">
                        <a:moveTo>
                          <a:pt x="411" y="743"/>
                        </a:moveTo>
                        <a:cubicBezTo>
                          <a:pt x="464" y="777"/>
                          <a:pt x="517" y="809"/>
                          <a:pt x="570" y="843"/>
                        </a:cubicBezTo>
                        <a:cubicBezTo>
                          <a:pt x="559" y="935"/>
                          <a:pt x="542" y="1013"/>
                          <a:pt x="519" y="1075"/>
                        </a:cubicBezTo>
                        <a:cubicBezTo>
                          <a:pt x="497" y="1138"/>
                          <a:pt x="468" y="1184"/>
                          <a:pt x="434" y="1216"/>
                        </a:cubicBezTo>
                        <a:cubicBezTo>
                          <a:pt x="401" y="1248"/>
                          <a:pt x="357" y="1264"/>
                          <a:pt x="305" y="1264"/>
                        </a:cubicBezTo>
                        <a:cubicBezTo>
                          <a:pt x="241" y="1264"/>
                          <a:pt x="189" y="1245"/>
                          <a:pt x="149" y="1206"/>
                        </a:cubicBezTo>
                        <a:cubicBezTo>
                          <a:pt x="109" y="1167"/>
                          <a:pt x="73" y="1101"/>
                          <a:pt x="44" y="1003"/>
                        </a:cubicBezTo>
                        <a:cubicBezTo>
                          <a:pt x="16" y="905"/>
                          <a:pt x="0" y="781"/>
                          <a:pt x="0" y="630"/>
                        </a:cubicBezTo>
                        <a:cubicBezTo>
                          <a:pt x="0" y="427"/>
                          <a:pt x="27" y="272"/>
                          <a:pt x="78" y="163"/>
                        </a:cubicBezTo>
                        <a:cubicBezTo>
                          <a:pt x="128" y="54"/>
                          <a:pt x="202" y="0"/>
                          <a:pt x="296" y="0"/>
                        </a:cubicBezTo>
                        <a:cubicBezTo>
                          <a:pt x="370" y="0"/>
                          <a:pt x="428" y="31"/>
                          <a:pt x="470" y="94"/>
                        </a:cubicBezTo>
                        <a:cubicBezTo>
                          <a:pt x="511" y="157"/>
                          <a:pt x="544" y="251"/>
                          <a:pt x="564" y="380"/>
                        </a:cubicBezTo>
                        <a:cubicBezTo>
                          <a:pt x="511" y="405"/>
                          <a:pt x="457" y="429"/>
                          <a:pt x="404" y="455"/>
                        </a:cubicBezTo>
                        <a:cubicBezTo>
                          <a:pt x="399" y="417"/>
                          <a:pt x="393" y="390"/>
                          <a:pt x="387" y="373"/>
                        </a:cubicBezTo>
                        <a:cubicBezTo>
                          <a:pt x="377" y="344"/>
                          <a:pt x="364" y="322"/>
                          <a:pt x="350" y="306"/>
                        </a:cubicBezTo>
                        <a:cubicBezTo>
                          <a:pt x="335" y="290"/>
                          <a:pt x="318" y="283"/>
                          <a:pt x="300" y="283"/>
                        </a:cubicBezTo>
                        <a:cubicBezTo>
                          <a:pt x="259" y="283"/>
                          <a:pt x="228" y="317"/>
                          <a:pt x="206" y="386"/>
                        </a:cubicBezTo>
                        <a:cubicBezTo>
                          <a:pt x="190" y="437"/>
                          <a:pt x="182" y="518"/>
                          <a:pt x="182" y="627"/>
                        </a:cubicBezTo>
                        <a:cubicBezTo>
                          <a:pt x="182" y="763"/>
                          <a:pt x="192" y="855"/>
                          <a:pt x="211" y="905"/>
                        </a:cubicBezTo>
                        <a:cubicBezTo>
                          <a:pt x="230" y="956"/>
                          <a:pt x="259" y="980"/>
                          <a:pt x="294" y="980"/>
                        </a:cubicBezTo>
                        <a:cubicBezTo>
                          <a:pt x="329" y="980"/>
                          <a:pt x="355" y="960"/>
                          <a:pt x="373" y="920"/>
                        </a:cubicBezTo>
                        <a:cubicBezTo>
                          <a:pt x="390" y="879"/>
                          <a:pt x="403" y="820"/>
                          <a:pt x="411" y="743"/>
                        </a:cubicBezTo>
                      </a:path>
                    </a:pathLst>
                  </a:custGeom>
                  <a:solidFill>
                    <a:srgbClr val="008000"/>
                  </a:solidFill>
                  <a:ln w="0">
                    <a:solidFill>
                      <a:srgbClr val="000000"/>
                    </a:solidFill>
                    <a:prstDash val="solid"/>
                    <a:round/>
                    <a:headEnd/>
                    <a:tailEnd/>
                  </a:ln>
                </p:spPr>
                <p:txBody>
                  <a:bodyPr/>
                  <a:lstStyle/>
                  <a:p>
                    <a:endParaRPr lang="es-ES"/>
                  </a:p>
                </p:txBody>
              </p:sp>
              <p:sp>
                <p:nvSpPr>
                  <p:cNvPr id="22243" name="Freeform 7907"/>
                  <p:cNvSpPr>
                    <a:spLocks/>
                  </p:cNvSpPr>
                  <p:nvPr/>
                </p:nvSpPr>
                <p:spPr bwMode="auto">
                  <a:xfrm>
                    <a:off x="1343" y="3223"/>
                    <a:ext cx="44" cy="131"/>
                  </a:xfrm>
                  <a:custGeom>
                    <a:avLst/>
                    <a:gdLst/>
                    <a:ahLst/>
                    <a:cxnLst>
                      <a:cxn ang="0">
                        <a:pos x="0" y="0"/>
                      </a:cxn>
                      <a:cxn ang="0">
                        <a:pos x="485" y="0"/>
                      </a:cxn>
                      <a:cxn ang="0">
                        <a:pos x="485" y="261"/>
                      </a:cxn>
                      <a:cxn ang="0">
                        <a:pos x="181" y="261"/>
                      </a:cxn>
                      <a:cxn ang="0">
                        <a:pos x="181" y="455"/>
                      </a:cxn>
                      <a:cxn ang="0">
                        <a:pos x="463" y="455"/>
                      </a:cxn>
                      <a:cxn ang="0">
                        <a:pos x="463" y="704"/>
                      </a:cxn>
                      <a:cxn ang="0">
                        <a:pos x="181" y="704"/>
                      </a:cxn>
                      <a:cxn ang="0">
                        <a:pos x="181" y="945"/>
                      </a:cxn>
                      <a:cxn ang="0">
                        <a:pos x="494" y="945"/>
                      </a:cxn>
                      <a:cxn ang="0">
                        <a:pos x="494" y="1222"/>
                      </a:cxn>
                      <a:cxn ang="0">
                        <a:pos x="0" y="1222"/>
                      </a:cxn>
                      <a:cxn ang="0">
                        <a:pos x="0" y="0"/>
                      </a:cxn>
                    </a:cxnLst>
                    <a:rect l="0" t="0" r="r" b="b"/>
                    <a:pathLst>
                      <a:path w="494" h="1222">
                        <a:moveTo>
                          <a:pt x="0" y="0"/>
                        </a:moveTo>
                        <a:cubicBezTo>
                          <a:pt x="162" y="0"/>
                          <a:pt x="323" y="0"/>
                          <a:pt x="485" y="0"/>
                        </a:cubicBezTo>
                        <a:cubicBezTo>
                          <a:pt x="485" y="87"/>
                          <a:pt x="485" y="174"/>
                          <a:pt x="485" y="261"/>
                        </a:cubicBezTo>
                        <a:cubicBezTo>
                          <a:pt x="384" y="261"/>
                          <a:pt x="283" y="261"/>
                          <a:pt x="181" y="261"/>
                        </a:cubicBezTo>
                        <a:cubicBezTo>
                          <a:pt x="181" y="326"/>
                          <a:pt x="181" y="391"/>
                          <a:pt x="181" y="455"/>
                        </a:cubicBezTo>
                        <a:cubicBezTo>
                          <a:pt x="275" y="455"/>
                          <a:pt x="369" y="455"/>
                          <a:pt x="463" y="455"/>
                        </a:cubicBezTo>
                        <a:cubicBezTo>
                          <a:pt x="463" y="538"/>
                          <a:pt x="463" y="621"/>
                          <a:pt x="463" y="704"/>
                        </a:cubicBezTo>
                        <a:cubicBezTo>
                          <a:pt x="369" y="704"/>
                          <a:pt x="275" y="704"/>
                          <a:pt x="181" y="704"/>
                        </a:cubicBezTo>
                        <a:cubicBezTo>
                          <a:pt x="181" y="785"/>
                          <a:pt x="181" y="865"/>
                          <a:pt x="181" y="945"/>
                        </a:cubicBezTo>
                        <a:cubicBezTo>
                          <a:pt x="286" y="945"/>
                          <a:pt x="390" y="945"/>
                          <a:pt x="494" y="945"/>
                        </a:cubicBezTo>
                        <a:cubicBezTo>
                          <a:pt x="494" y="1037"/>
                          <a:pt x="494" y="1129"/>
                          <a:pt x="494" y="1222"/>
                        </a:cubicBezTo>
                        <a:cubicBezTo>
                          <a:pt x="329" y="1222"/>
                          <a:pt x="165" y="1222"/>
                          <a:pt x="0" y="1222"/>
                        </a:cubicBezTo>
                        <a:cubicBezTo>
                          <a:pt x="0" y="815"/>
                          <a:pt x="0" y="407"/>
                          <a:pt x="0" y="0"/>
                        </a:cubicBezTo>
                      </a:path>
                    </a:pathLst>
                  </a:custGeom>
                  <a:solidFill>
                    <a:srgbClr val="008000"/>
                  </a:solidFill>
                  <a:ln w="0">
                    <a:solidFill>
                      <a:srgbClr val="000000"/>
                    </a:solidFill>
                    <a:prstDash val="solid"/>
                    <a:round/>
                    <a:headEnd/>
                    <a:tailEnd/>
                  </a:ln>
                </p:spPr>
                <p:txBody>
                  <a:bodyPr/>
                  <a:lstStyle/>
                  <a:p>
                    <a:endParaRPr lang="es-ES"/>
                  </a:p>
                </p:txBody>
              </p:sp>
              <p:sp>
                <p:nvSpPr>
                  <p:cNvPr id="22244" name="Freeform 7908"/>
                  <p:cNvSpPr>
                    <a:spLocks/>
                  </p:cNvSpPr>
                  <p:nvPr/>
                </p:nvSpPr>
                <p:spPr bwMode="auto">
                  <a:xfrm>
                    <a:off x="1403" y="3221"/>
                    <a:ext cx="48" cy="135"/>
                  </a:xfrm>
                  <a:custGeom>
                    <a:avLst/>
                    <a:gdLst/>
                    <a:ahLst/>
                    <a:cxnLst>
                      <a:cxn ang="0">
                        <a:pos x="0" y="839"/>
                      </a:cxn>
                      <a:cxn ang="0">
                        <a:pos x="172" y="816"/>
                      </a:cxn>
                      <a:cxn ang="0">
                        <a:pos x="194" y="949"/>
                      </a:cxn>
                      <a:cxn ang="0">
                        <a:pos x="274" y="1024"/>
                      </a:cxn>
                      <a:cxn ang="0">
                        <a:pos x="334" y="985"/>
                      </a:cxn>
                      <a:cxn ang="0">
                        <a:pos x="355" y="898"/>
                      </a:cxn>
                      <a:cxn ang="0">
                        <a:pos x="335" y="813"/>
                      </a:cxn>
                      <a:cxn ang="0">
                        <a:pos x="242" y="742"/>
                      </a:cxn>
                      <a:cxn ang="0">
                        <a:pos x="73" y="594"/>
                      </a:cxn>
                      <a:cxn ang="0">
                        <a:pos x="22" y="358"/>
                      </a:cxn>
                      <a:cxn ang="0">
                        <a:pos x="48" y="179"/>
                      </a:cxn>
                      <a:cxn ang="0">
                        <a:pos x="127" y="48"/>
                      </a:cxn>
                      <a:cxn ang="0">
                        <a:pos x="270" y="0"/>
                      </a:cxn>
                      <a:cxn ang="0">
                        <a:pos x="441" y="87"/>
                      </a:cxn>
                      <a:cxn ang="0">
                        <a:pos x="511" y="365"/>
                      </a:cxn>
                      <a:cxn ang="0">
                        <a:pos x="341" y="385"/>
                      </a:cxn>
                      <a:cxn ang="0">
                        <a:pos x="313" y="265"/>
                      </a:cxn>
                      <a:cxn ang="0">
                        <a:pos x="252" y="228"/>
                      </a:cxn>
                      <a:cxn ang="0">
                        <a:pos x="205" y="255"/>
                      </a:cxn>
                      <a:cxn ang="0">
                        <a:pos x="189" y="324"/>
                      </a:cxn>
                      <a:cxn ang="0">
                        <a:pos x="202" y="376"/>
                      </a:cxn>
                      <a:cxn ang="0">
                        <a:pos x="263" y="421"/>
                      </a:cxn>
                      <a:cxn ang="0">
                        <a:pos x="433" y="529"/>
                      </a:cxn>
                      <a:cxn ang="0">
                        <a:pos x="507" y="664"/>
                      </a:cxn>
                      <a:cxn ang="0">
                        <a:pos x="531" y="845"/>
                      </a:cxn>
                      <a:cxn ang="0">
                        <a:pos x="499" y="1062"/>
                      </a:cxn>
                      <a:cxn ang="0">
                        <a:pos x="412" y="1212"/>
                      </a:cxn>
                      <a:cxn ang="0">
                        <a:pos x="271" y="1264"/>
                      </a:cxn>
                      <a:cxn ang="0">
                        <a:pos x="65" y="1144"/>
                      </a:cxn>
                      <a:cxn ang="0">
                        <a:pos x="0" y="839"/>
                      </a:cxn>
                    </a:cxnLst>
                    <a:rect l="0" t="0" r="r" b="b"/>
                    <a:pathLst>
                      <a:path w="531" h="1264">
                        <a:moveTo>
                          <a:pt x="0" y="839"/>
                        </a:moveTo>
                        <a:cubicBezTo>
                          <a:pt x="57" y="831"/>
                          <a:pt x="114" y="824"/>
                          <a:pt x="172" y="816"/>
                        </a:cubicBezTo>
                        <a:cubicBezTo>
                          <a:pt x="175" y="875"/>
                          <a:pt x="183" y="919"/>
                          <a:pt x="194" y="949"/>
                        </a:cubicBezTo>
                        <a:cubicBezTo>
                          <a:pt x="213" y="999"/>
                          <a:pt x="240" y="1024"/>
                          <a:pt x="274" y="1024"/>
                        </a:cubicBezTo>
                        <a:cubicBezTo>
                          <a:pt x="300" y="1024"/>
                          <a:pt x="320" y="1011"/>
                          <a:pt x="334" y="985"/>
                        </a:cubicBezTo>
                        <a:cubicBezTo>
                          <a:pt x="348" y="960"/>
                          <a:pt x="355" y="931"/>
                          <a:pt x="355" y="898"/>
                        </a:cubicBezTo>
                        <a:cubicBezTo>
                          <a:pt x="355" y="866"/>
                          <a:pt x="348" y="838"/>
                          <a:pt x="335" y="813"/>
                        </a:cubicBezTo>
                        <a:cubicBezTo>
                          <a:pt x="322" y="788"/>
                          <a:pt x="290" y="765"/>
                          <a:pt x="242" y="742"/>
                        </a:cubicBezTo>
                        <a:cubicBezTo>
                          <a:pt x="163" y="704"/>
                          <a:pt x="106" y="656"/>
                          <a:pt x="73" y="594"/>
                        </a:cubicBezTo>
                        <a:cubicBezTo>
                          <a:pt x="39" y="532"/>
                          <a:pt x="22" y="454"/>
                          <a:pt x="22" y="358"/>
                        </a:cubicBezTo>
                        <a:cubicBezTo>
                          <a:pt x="22" y="295"/>
                          <a:pt x="31" y="236"/>
                          <a:pt x="48" y="179"/>
                        </a:cubicBezTo>
                        <a:cubicBezTo>
                          <a:pt x="65" y="124"/>
                          <a:pt x="92" y="81"/>
                          <a:pt x="127" y="48"/>
                        </a:cubicBezTo>
                        <a:cubicBezTo>
                          <a:pt x="161" y="16"/>
                          <a:pt x="209" y="0"/>
                          <a:pt x="270" y="0"/>
                        </a:cubicBezTo>
                        <a:cubicBezTo>
                          <a:pt x="345" y="0"/>
                          <a:pt x="402" y="29"/>
                          <a:pt x="441" y="87"/>
                        </a:cubicBezTo>
                        <a:cubicBezTo>
                          <a:pt x="480" y="146"/>
                          <a:pt x="504" y="238"/>
                          <a:pt x="511" y="365"/>
                        </a:cubicBezTo>
                        <a:cubicBezTo>
                          <a:pt x="455" y="372"/>
                          <a:pt x="398" y="378"/>
                          <a:pt x="341" y="385"/>
                        </a:cubicBezTo>
                        <a:cubicBezTo>
                          <a:pt x="337" y="330"/>
                          <a:pt x="327" y="290"/>
                          <a:pt x="313" y="265"/>
                        </a:cubicBezTo>
                        <a:cubicBezTo>
                          <a:pt x="298" y="240"/>
                          <a:pt x="278" y="228"/>
                          <a:pt x="252" y="228"/>
                        </a:cubicBezTo>
                        <a:cubicBezTo>
                          <a:pt x="231" y="228"/>
                          <a:pt x="215" y="237"/>
                          <a:pt x="205" y="255"/>
                        </a:cubicBezTo>
                        <a:cubicBezTo>
                          <a:pt x="194" y="275"/>
                          <a:pt x="189" y="297"/>
                          <a:pt x="189" y="324"/>
                        </a:cubicBezTo>
                        <a:cubicBezTo>
                          <a:pt x="189" y="343"/>
                          <a:pt x="193" y="360"/>
                          <a:pt x="202" y="376"/>
                        </a:cubicBezTo>
                        <a:cubicBezTo>
                          <a:pt x="210" y="392"/>
                          <a:pt x="231" y="407"/>
                          <a:pt x="263" y="421"/>
                        </a:cubicBezTo>
                        <a:cubicBezTo>
                          <a:pt x="342" y="458"/>
                          <a:pt x="399" y="493"/>
                          <a:pt x="433" y="529"/>
                        </a:cubicBezTo>
                        <a:cubicBezTo>
                          <a:pt x="466" y="566"/>
                          <a:pt x="492" y="610"/>
                          <a:pt x="507" y="664"/>
                        </a:cubicBezTo>
                        <a:cubicBezTo>
                          <a:pt x="523" y="719"/>
                          <a:pt x="531" y="779"/>
                          <a:pt x="531" y="845"/>
                        </a:cubicBezTo>
                        <a:cubicBezTo>
                          <a:pt x="531" y="924"/>
                          <a:pt x="520" y="996"/>
                          <a:pt x="499" y="1062"/>
                        </a:cubicBezTo>
                        <a:cubicBezTo>
                          <a:pt x="479" y="1128"/>
                          <a:pt x="449" y="1177"/>
                          <a:pt x="412" y="1212"/>
                        </a:cubicBezTo>
                        <a:cubicBezTo>
                          <a:pt x="376" y="1247"/>
                          <a:pt x="328" y="1264"/>
                          <a:pt x="271" y="1264"/>
                        </a:cubicBezTo>
                        <a:cubicBezTo>
                          <a:pt x="172" y="1264"/>
                          <a:pt x="102" y="1224"/>
                          <a:pt x="65" y="1144"/>
                        </a:cubicBezTo>
                        <a:cubicBezTo>
                          <a:pt x="27" y="1063"/>
                          <a:pt x="5" y="962"/>
                          <a:pt x="0" y="839"/>
                        </a:cubicBezTo>
                      </a:path>
                    </a:pathLst>
                  </a:custGeom>
                  <a:solidFill>
                    <a:srgbClr val="008000"/>
                  </a:solidFill>
                  <a:ln w="0">
                    <a:solidFill>
                      <a:srgbClr val="000000"/>
                    </a:solidFill>
                    <a:prstDash val="solid"/>
                    <a:round/>
                    <a:headEnd/>
                    <a:tailEnd/>
                  </a:ln>
                </p:spPr>
                <p:txBody>
                  <a:bodyPr/>
                  <a:lstStyle/>
                  <a:p>
                    <a:endParaRPr lang="es-ES"/>
                  </a:p>
                </p:txBody>
              </p:sp>
              <p:sp>
                <p:nvSpPr>
                  <p:cNvPr id="22245" name="Freeform 7909"/>
                  <p:cNvSpPr>
                    <a:spLocks noEditPoints="1"/>
                  </p:cNvSpPr>
                  <p:nvPr/>
                </p:nvSpPr>
                <p:spPr bwMode="auto">
                  <a:xfrm>
                    <a:off x="1468" y="3221"/>
                    <a:ext cx="54" cy="135"/>
                  </a:xfrm>
                  <a:custGeom>
                    <a:avLst/>
                    <a:gdLst/>
                    <a:ahLst/>
                    <a:cxnLst>
                      <a:cxn ang="0">
                        <a:pos x="0" y="633"/>
                      </a:cxn>
                      <a:cxn ang="0">
                        <a:pos x="80" y="167"/>
                      </a:cxn>
                      <a:cxn ang="0">
                        <a:pos x="302" y="0"/>
                      </a:cxn>
                      <a:cxn ang="0">
                        <a:pos x="527" y="164"/>
                      </a:cxn>
                      <a:cxn ang="0">
                        <a:pos x="606" y="623"/>
                      </a:cxn>
                      <a:cxn ang="0">
                        <a:pos x="572" y="974"/>
                      </a:cxn>
                      <a:cxn ang="0">
                        <a:pos x="472" y="1187"/>
                      </a:cxn>
                      <a:cxn ang="0">
                        <a:pos x="309" y="1264"/>
                      </a:cxn>
                      <a:cxn ang="0">
                        <a:pos x="146" y="1198"/>
                      </a:cxn>
                      <a:cxn ang="0">
                        <a:pos x="40" y="990"/>
                      </a:cxn>
                      <a:cxn ang="0">
                        <a:pos x="0" y="633"/>
                      </a:cxn>
                      <a:cxn ang="0">
                        <a:pos x="181" y="635"/>
                      </a:cxn>
                      <a:cxn ang="0">
                        <a:pos x="214" y="900"/>
                      </a:cxn>
                      <a:cxn ang="0">
                        <a:pos x="303" y="981"/>
                      </a:cxn>
                      <a:cxn ang="0">
                        <a:pos x="394" y="902"/>
                      </a:cxn>
                      <a:cxn ang="0">
                        <a:pos x="425" y="618"/>
                      </a:cxn>
                      <a:cxn ang="0">
                        <a:pos x="392" y="365"/>
                      </a:cxn>
                      <a:cxn ang="0">
                        <a:pos x="302" y="286"/>
                      </a:cxn>
                      <a:cxn ang="0">
                        <a:pos x="214" y="367"/>
                      </a:cxn>
                      <a:cxn ang="0">
                        <a:pos x="181" y="635"/>
                      </a:cxn>
                    </a:cxnLst>
                    <a:rect l="0" t="0" r="r" b="b"/>
                    <a:pathLst>
                      <a:path w="606" h="1264">
                        <a:moveTo>
                          <a:pt x="0" y="633"/>
                        </a:moveTo>
                        <a:cubicBezTo>
                          <a:pt x="0" y="434"/>
                          <a:pt x="28" y="278"/>
                          <a:pt x="80" y="167"/>
                        </a:cubicBezTo>
                        <a:cubicBezTo>
                          <a:pt x="132" y="56"/>
                          <a:pt x="207" y="0"/>
                          <a:pt x="302" y="0"/>
                        </a:cubicBezTo>
                        <a:cubicBezTo>
                          <a:pt x="400" y="0"/>
                          <a:pt x="475" y="54"/>
                          <a:pt x="527" y="164"/>
                        </a:cubicBezTo>
                        <a:cubicBezTo>
                          <a:pt x="579" y="273"/>
                          <a:pt x="606" y="426"/>
                          <a:pt x="606" y="623"/>
                        </a:cubicBezTo>
                        <a:cubicBezTo>
                          <a:pt x="606" y="765"/>
                          <a:pt x="594" y="883"/>
                          <a:pt x="572" y="974"/>
                        </a:cubicBezTo>
                        <a:cubicBezTo>
                          <a:pt x="549" y="1065"/>
                          <a:pt x="515" y="1136"/>
                          <a:pt x="472" y="1187"/>
                        </a:cubicBezTo>
                        <a:cubicBezTo>
                          <a:pt x="429" y="1238"/>
                          <a:pt x="374" y="1264"/>
                          <a:pt x="309" y="1264"/>
                        </a:cubicBezTo>
                        <a:cubicBezTo>
                          <a:pt x="243" y="1264"/>
                          <a:pt x="188" y="1242"/>
                          <a:pt x="146" y="1198"/>
                        </a:cubicBezTo>
                        <a:cubicBezTo>
                          <a:pt x="103" y="1153"/>
                          <a:pt x="67" y="1085"/>
                          <a:pt x="40" y="990"/>
                        </a:cubicBezTo>
                        <a:cubicBezTo>
                          <a:pt x="14" y="894"/>
                          <a:pt x="0" y="775"/>
                          <a:pt x="0" y="633"/>
                        </a:cubicBezTo>
                        <a:close/>
                        <a:moveTo>
                          <a:pt x="181" y="635"/>
                        </a:moveTo>
                        <a:cubicBezTo>
                          <a:pt x="181" y="758"/>
                          <a:pt x="192" y="846"/>
                          <a:pt x="214" y="900"/>
                        </a:cubicBezTo>
                        <a:cubicBezTo>
                          <a:pt x="235" y="955"/>
                          <a:pt x="265" y="981"/>
                          <a:pt x="303" y="981"/>
                        </a:cubicBezTo>
                        <a:cubicBezTo>
                          <a:pt x="342" y="981"/>
                          <a:pt x="373" y="955"/>
                          <a:pt x="394" y="902"/>
                        </a:cubicBezTo>
                        <a:cubicBezTo>
                          <a:pt x="414" y="849"/>
                          <a:pt x="425" y="755"/>
                          <a:pt x="425" y="618"/>
                        </a:cubicBezTo>
                        <a:cubicBezTo>
                          <a:pt x="425" y="503"/>
                          <a:pt x="414" y="419"/>
                          <a:pt x="392" y="365"/>
                        </a:cubicBezTo>
                        <a:cubicBezTo>
                          <a:pt x="370" y="313"/>
                          <a:pt x="340" y="286"/>
                          <a:pt x="302" y="286"/>
                        </a:cubicBezTo>
                        <a:cubicBezTo>
                          <a:pt x="265" y="286"/>
                          <a:pt x="235" y="313"/>
                          <a:pt x="214" y="367"/>
                        </a:cubicBezTo>
                        <a:cubicBezTo>
                          <a:pt x="192" y="421"/>
                          <a:pt x="181" y="510"/>
                          <a:pt x="181" y="635"/>
                        </a:cubicBezTo>
                        <a:close/>
                      </a:path>
                    </a:pathLst>
                  </a:custGeom>
                  <a:solidFill>
                    <a:srgbClr val="008000"/>
                  </a:solidFill>
                  <a:ln w="0">
                    <a:solidFill>
                      <a:srgbClr val="000000"/>
                    </a:solidFill>
                    <a:prstDash val="solid"/>
                    <a:round/>
                    <a:headEnd/>
                    <a:tailEnd/>
                  </a:ln>
                </p:spPr>
                <p:txBody>
                  <a:bodyPr/>
                  <a:lstStyle/>
                  <a:p>
                    <a:endParaRPr lang="es-ES"/>
                  </a:p>
                </p:txBody>
              </p:sp>
              <p:sp>
                <p:nvSpPr>
                  <p:cNvPr id="22246" name="Freeform 7910"/>
                  <p:cNvSpPr>
                    <a:spLocks/>
                  </p:cNvSpPr>
                  <p:nvPr/>
                </p:nvSpPr>
                <p:spPr bwMode="auto">
                  <a:xfrm>
                    <a:off x="1540" y="3221"/>
                    <a:ext cx="47" cy="135"/>
                  </a:xfrm>
                  <a:custGeom>
                    <a:avLst/>
                    <a:gdLst/>
                    <a:ahLst/>
                    <a:cxnLst>
                      <a:cxn ang="0">
                        <a:pos x="0" y="839"/>
                      </a:cxn>
                      <a:cxn ang="0">
                        <a:pos x="171" y="816"/>
                      </a:cxn>
                      <a:cxn ang="0">
                        <a:pos x="194" y="949"/>
                      </a:cxn>
                      <a:cxn ang="0">
                        <a:pos x="274" y="1024"/>
                      </a:cxn>
                      <a:cxn ang="0">
                        <a:pos x="334" y="985"/>
                      </a:cxn>
                      <a:cxn ang="0">
                        <a:pos x="355" y="898"/>
                      </a:cxn>
                      <a:cxn ang="0">
                        <a:pos x="335" y="813"/>
                      </a:cxn>
                      <a:cxn ang="0">
                        <a:pos x="242" y="742"/>
                      </a:cxn>
                      <a:cxn ang="0">
                        <a:pos x="73" y="594"/>
                      </a:cxn>
                      <a:cxn ang="0">
                        <a:pos x="21" y="358"/>
                      </a:cxn>
                      <a:cxn ang="0">
                        <a:pos x="48" y="179"/>
                      </a:cxn>
                      <a:cxn ang="0">
                        <a:pos x="126" y="48"/>
                      </a:cxn>
                      <a:cxn ang="0">
                        <a:pos x="270" y="0"/>
                      </a:cxn>
                      <a:cxn ang="0">
                        <a:pos x="441" y="87"/>
                      </a:cxn>
                      <a:cxn ang="0">
                        <a:pos x="511" y="365"/>
                      </a:cxn>
                      <a:cxn ang="0">
                        <a:pos x="341" y="385"/>
                      </a:cxn>
                      <a:cxn ang="0">
                        <a:pos x="312" y="265"/>
                      </a:cxn>
                      <a:cxn ang="0">
                        <a:pos x="252" y="228"/>
                      </a:cxn>
                      <a:cxn ang="0">
                        <a:pos x="205" y="255"/>
                      </a:cxn>
                      <a:cxn ang="0">
                        <a:pos x="189" y="324"/>
                      </a:cxn>
                      <a:cxn ang="0">
                        <a:pos x="202" y="376"/>
                      </a:cxn>
                      <a:cxn ang="0">
                        <a:pos x="263" y="421"/>
                      </a:cxn>
                      <a:cxn ang="0">
                        <a:pos x="433" y="529"/>
                      </a:cxn>
                      <a:cxn ang="0">
                        <a:pos x="507" y="664"/>
                      </a:cxn>
                      <a:cxn ang="0">
                        <a:pos x="530" y="845"/>
                      </a:cxn>
                      <a:cxn ang="0">
                        <a:pos x="499" y="1062"/>
                      </a:cxn>
                      <a:cxn ang="0">
                        <a:pos x="412" y="1212"/>
                      </a:cxn>
                      <a:cxn ang="0">
                        <a:pos x="271" y="1264"/>
                      </a:cxn>
                      <a:cxn ang="0">
                        <a:pos x="65" y="1144"/>
                      </a:cxn>
                      <a:cxn ang="0">
                        <a:pos x="0" y="839"/>
                      </a:cxn>
                    </a:cxnLst>
                    <a:rect l="0" t="0" r="r" b="b"/>
                    <a:pathLst>
                      <a:path w="530" h="1264">
                        <a:moveTo>
                          <a:pt x="0" y="839"/>
                        </a:moveTo>
                        <a:cubicBezTo>
                          <a:pt x="57" y="831"/>
                          <a:pt x="114" y="824"/>
                          <a:pt x="171" y="816"/>
                        </a:cubicBezTo>
                        <a:cubicBezTo>
                          <a:pt x="175" y="875"/>
                          <a:pt x="183" y="919"/>
                          <a:pt x="194" y="949"/>
                        </a:cubicBezTo>
                        <a:cubicBezTo>
                          <a:pt x="213" y="999"/>
                          <a:pt x="239" y="1024"/>
                          <a:pt x="274" y="1024"/>
                        </a:cubicBezTo>
                        <a:cubicBezTo>
                          <a:pt x="300" y="1024"/>
                          <a:pt x="320" y="1011"/>
                          <a:pt x="334" y="985"/>
                        </a:cubicBezTo>
                        <a:cubicBezTo>
                          <a:pt x="348" y="960"/>
                          <a:pt x="355" y="931"/>
                          <a:pt x="355" y="898"/>
                        </a:cubicBezTo>
                        <a:cubicBezTo>
                          <a:pt x="355" y="866"/>
                          <a:pt x="348" y="838"/>
                          <a:pt x="335" y="813"/>
                        </a:cubicBezTo>
                        <a:cubicBezTo>
                          <a:pt x="322" y="788"/>
                          <a:pt x="290" y="765"/>
                          <a:pt x="242" y="742"/>
                        </a:cubicBezTo>
                        <a:cubicBezTo>
                          <a:pt x="163" y="704"/>
                          <a:pt x="106" y="656"/>
                          <a:pt x="73" y="594"/>
                        </a:cubicBezTo>
                        <a:cubicBezTo>
                          <a:pt x="39" y="532"/>
                          <a:pt x="21" y="454"/>
                          <a:pt x="21" y="358"/>
                        </a:cubicBezTo>
                        <a:cubicBezTo>
                          <a:pt x="21" y="295"/>
                          <a:pt x="31" y="236"/>
                          <a:pt x="48" y="179"/>
                        </a:cubicBezTo>
                        <a:cubicBezTo>
                          <a:pt x="65" y="124"/>
                          <a:pt x="92" y="81"/>
                          <a:pt x="126" y="48"/>
                        </a:cubicBezTo>
                        <a:cubicBezTo>
                          <a:pt x="161" y="16"/>
                          <a:pt x="209" y="0"/>
                          <a:pt x="270" y="0"/>
                        </a:cubicBezTo>
                        <a:cubicBezTo>
                          <a:pt x="345" y="0"/>
                          <a:pt x="402" y="29"/>
                          <a:pt x="441" y="87"/>
                        </a:cubicBezTo>
                        <a:cubicBezTo>
                          <a:pt x="480" y="146"/>
                          <a:pt x="504" y="238"/>
                          <a:pt x="511" y="365"/>
                        </a:cubicBezTo>
                        <a:cubicBezTo>
                          <a:pt x="454" y="372"/>
                          <a:pt x="398" y="378"/>
                          <a:pt x="341" y="385"/>
                        </a:cubicBezTo>
                        <a:cubicBezTo>
                          <a:pt x="336" y="330"/>
                          <a:pt x="327" y="290"/>
                          <a:pt x="312" y="265"/>
                        </a:cubicBezTo>
                        <a:cubicBezTo>
                          <a:pt x="298" y="240"/>
                          <a:pt x="278" y="228"/>
                          <a:pt x="252" y="228"/>
                        </a:cubicBezTo>
                        <a:cubicBezTo>
                          <a:pt x="231" y="228"/>
                          <a:pt x="215" y="237"/>
                          <a:pt x="205" y="255"/>
                        </a:cubicBezTo>
                        <a:cubicBezTo>
                          <a:pt x="194" y="275"/>
                          <a:pt x="189" y="297"/>
                          <a:pt x="189" y="324"/>
                        </a:cubicBezTo>
                        <a:cubicBezTo>
                          <a:pt x="189" y="343"/>
                          <a:pt x="193" y="360"/>
                          <a:pt x="202" y="376"/>
                        </a:cubicBezTo>
                        <a:cubicBezTo>
                          <a:pt x="210" y="392"/>
                          <a:pt x="231" y="407"/>
                          <a:pt x="263" y="421"/>
                        </a:cubicBezTo>
                        <a:cubicBezTo>
                          <a:pt x="341" y="458"/>
                          <a:pt x="399" y="493"/>
                          <a:pt x="433" y="529"/>
                        </a:cubicBezTo>
                        <a:cubicBezTo>
                          <a:pt x="466" y="566"/>
                          <a:pt x="492" y="610"/>
                          <a:pt x="507" y="664"/>
                        </a:cubicBezTo>
                        <a:cubicBezTo>
                          <a:pt x="523" y="719"/>
                          <a:pt x="530" y="779"/>
                          <a:pt x="530" y="845"/>
                        </a:cubicBezTo>
                        <a:cubicBezTo>
                          <a:pt x="530" y="924"/>
                          <a:pt x="520" y="996"/>
                          <a:pt x="499" y="1062"/>
                        </a:cubicBezTo>
                        <a:cubicBezTo>
                          <a:pt x="479" y="1128"/>
                          <a:pt x="449" y="1177"/>
                          <a:pt x="412" y="1212"/>
                        </a:cubicBezTo>
                        <a:cubicBezTo>
                          <a:pt x="375" y="1247"/>
                          <a:pt x="328" y="1264"/>
                          <a:pt x="271" y="1264"/>
                        </a:cubicBezTo>
                        <a:cubicBezTo>
                          <a:pt x="172" y="1264"/>
                          <a:pt x="102" y="1224"/>
                          <a:pt x="65" y="1144"/>
                        </a:cubicBezTo>
                        <a:cubicBezTo>
                          <a:pt x="27" y="1063"/>
                          <a:pt x="4" y="962"/>
                          <a:pt x="0" y="839"/>
                        </a:cubicBezTo>
                      </a:path>
                    </a:pathLst>
                  </a:custGeom>
                  <a:solidFill>
                    <a:srgbClr val="008000"/>
                  </a:solidFill>
                  <a:ln w="0">
                    <a:solidFill>
                      <a:srgbClr val="000000"/>
                    </a:solidFill>
                    <a:prstDash val="solid"/>
                    <a:round/>
                    <a:headEnd/>
                    <a:tailEnd/>
                  </a:ln>
                </p:spPr>
                <p:txBody>
                  <a:bodyPr/>
                  <a:lstStyle/>
                  <a:p>
                    <a:endParaRPr lang="es-ES"/>
                  </a:p>
                </p:txBody>
              </p:sp>
              <p:sp>
                <p:nvSpPr>
                  <p:cNvPr id="22247" name="Freeform 7911"/>
                  <p:cNvSpPr>
                    <a:spLocks noEditPoints="1"/>
                  </p:cNvSpPr>
                  <p:nvPr/>
                </p:nvSpPr>
                <p:spPr bwMode="auto">
                  <a:xfrm>
                    <a:off x="1635" y="3223"/>
                    <a:ext cx="49" cy="131"/>
                  </a:xfrm>
                  <a:custGeom>
                    <a:avLst/>
                    <a:gdLst/>
                    <a:ahLst/>
                    <a:cxnLst>
                      <a:cxn ang="0">
                        <a:pos x="0" y="0"/>
                      </a:cxn>
                      <a:cxn ang="0">
                        <a:pos x="269" y="0"/>
                      </a:cxn>
                      <a:cxn ang="0">
                        <a:pos x="397" y="45"/>
                      </a:cxn>
                      <a:cxn ang="0">
                        <a:pos x="478" y="174"/>
                      </a:cxn>
                      <a:cxn ang="0">
                        <a:pos x="524" y="370"/>
                      </a:cxn>
                      <a:cxn ang="0">
                        <a:pos x="539" y="607"/>
                      </a:cxn>
                      <a:cxn ang="0">
                        <a:pos x="518" y="910"/>
                      </a:cxn>
                      <a:cxn ang="0">
                        <a:pos x="458" y="1091"/>
                      </a:cxn>
                      <a:cxn ang="0">
                        <a:pos x="377" y="1189"/>
                      </a:cxn>
                      <a:cxn ang="0">
                        <a:pos x="269" y="1222"/>
                      </a:cxn>
                      <a:cxn ang="0">
                        <a:pos x="0" y="1222"/>
                      </a:cxn>
                      <a:cxn ang="0">
                        <a:pos x="0" y="0"/>
                      </a:cxn>
                      <a:cxn ang="0">
                        <a:pos x="181" y="277"/>
                      </a:cxn>
                      <a:cxn ang="0">
                        <a:pos x="181" y="944"/>
                      </a:cxn>
                      <a:cxn ang="0">
                        <a:pos x="225" y="944"/>
                      </a:cxn>
                      <a:cxn ang="0">
                        <a:pos x="306" y="918"/>
                      </a:cxn>
                      <a:cxn ang="0">
                        <a:pos x="344" y="826"/>
                      </a:cxn>
                      <a:cxn ang="0">
                        <a:pos x="357" y="614"/>
                      </a:cxn>
                      <a:cxn ang="0">
                        <a:pos x="327" y="349"/>
                      </a:cxn>
                      <a:cxn ang="0">
                        <a:pos x="226" y="277"/>
                      </a:cxn>
                      <a:cxn ang="0">
                        <a:pos x="181" y="277"/>
                      </a:cxn>
                    </a:cxnLst>
                    <a:rect l="0" t="0" r="r" b="b"/>
                    <a:pathLst>
                      <a:path w="539" h="1222">
                        <a:moveTo>
                          <a:pt x="0" y="0"/>
                        </a:moveTo>
                        <a:cubicBezTo>
                          <a:pt x="90" y="0"/>
                          <a:pt x="179" y="0"/>
                          <a:pt x="269" y="0"/>
                        </a:cubicBezTo>
                        <a:cubicBezTo>
                          <a:pt x="322" y="0"/>
                          <a:pt x="365" y="15"/>
                          <a:pt x="397" y="45"/>
                        </a:cubicBezTo>
                        <a:cubicBezTo>
                          <a:pt x="429" y="76"/>
                          <a:pt x="457" y="118"/>
                          <a:pt x="478" y="174"/>
                        </a:cubicBezTo>
                        <a:cubicBezTo>
                          <a:pt x="499" y="230"/>
                          <a:pt x="515" y="296"/>
                          <a:pt x="524" y="370"/>
                        </a:cubicBezTo>
                        <a:cubicBezTo>
                          <a:pt x="534" y="444"/>
                          <a:pt x="539" y="523"/>
                          <a:pt x="539" y="607"/>
                        </a:cubicBezTo>
                        <a:cubicBezTo>
                          <a:pt x="539" y="738"/>
                          <a:pt x="531" y="838"/>
                          <a:pt x="518" y="910"/>
                        </a:cubicBezTo>
                        <a:cubicBezTo>
                          <a:pt x="503" y="983"/>
                          <a:pt x="483" y="1042"/>
                          <a:pt x="458" y="1091"/>
                        </a:cubicBezTo>
                        <a:cubicBezTo>
                          <a:pt x="433" y="1140"/>
                          <a:pt x="406" y="1172"/>
                          <a:pt x="377" y="1189"/>
                        </a:cubicBezTo>
                        <a:cubicBezTo>
                          <a:pt x="337" y="1211"/>
                          <a:pt x="301" y="1222"/>
                          <a:pt x="269" y="1222"/>
                        </a:cubicBezTo>
                        <a:cubicBezTo>
                          <a:pt x="179" y="1222"/>
                          <a:pt x="90" y="1222"/>
                          <a:pt x="0" y="1222"/>
                        </a:cubicBezTo>
                        <a:cubicBezTo>
                          <a:pt x="0" y="815"/>
                          <a:pt x="0" y="407"/>
                          <a:pt x="0" y="0"/>
                        </a:cubicBezTo>
                        <a:close/>
                        <a:moveTo>
                          <a:pt x="181" y="277"/>
                        </a:moveTo>
                        <a:cubicBezTo>
                          <a:pt x="181" y="499"/>
                          <a:pt x="181" y="722"/>
                          <a:pt x="181" y="944"/>
                        </a:cubicBezTo>
                        <a:cubicBezTo>
                          <a:pt x="196" y="944"/>
                          <a:pt x="211" y="944"/>
                          <a:pt x="225" y="944"/>
                        </a:cubicBezTo>
                        <a:cubicBezTo>
                          <a:pt x="263" y="944"/>
                          <a:pt x="290" y="935"/>
                          <a:pt x="306" y="918"/>
                        </a:cubicBezTo>
                        <a:cubicBezTo>
                          <a:pt x="322" y="900"/>
                          <a:pt x="334" y="870"/>
                          <a:pt x="344" y="826"/>
                        </a:cubicBezTo>
                        <a:cubicBezTo>
                          <a:pt x="353" y="783"/>
                          <a:pt x="357" y="712"/>
                          <a:pt x="357" y="614"/>
                        </a:cubicBezTo>
                        <a:cubicBezTo>
                          <a:pt x="357" y="485"/>
                          <a:pt x="347" y="396"/>
                          <a:pt x="327" y="349"/>
                        </a:cubicBezTo>
                        <a:cubicBezTo>
                          <a:pt x="307" y="301"/>
                          <a:pt x="273" y="277"/>
                          <a:pt x="226" y="277"/>
                        </a:cubicBezTo>
                        <a:cubicBezTo>
                          <a:pt x="211" y="277"/>
                          <a:pt x="196" y="277"/>
                          <a:pt x="181" y="277"/>
                        </a:cubicBezTo>
                        <a:close/>
                      </a:path>
                    </a:pathLst>
                  </a:custGeom>
                  <a:solidFill>
                    <a:srgbClr val="008000"/>
                  </a:solidFill>
                  <a:ln w="0">
                    <a:solidFill>
                      <a:srgbClr val="000000"/>
                    </a:solidFill>
                    <a:prstDash val="solid"/>
                    <a:round/>
                    <a:headEnd/>
                    <a:tailEnd/>
                  </a:ln>
                </p:spPr>
                <p:txBody>
                  <a:bodyPr/>
                  <a:lstStyle/>
                  <a:p>
                    <a:endParaRPr lang="es-ES"/>
                  </a:p>
                </p:txBody>
              </p:sp>
              <p:sp>
                <p:nvSpPr>
                  <p:cNvPr id="22248" name="Freeform 7912"/>
                  <p:cNvSpPr>
                    <a:spLocks/>
                  </p:cNvSpPr>
                  <p:nvPr/>
                </p:nvSpPr>
                <p:spPr bwMode="auto">
                  <a:xfrm>
                    <a:off x="1704" y="3223"/>
                    <a:ext cx="44" cy="131"/>
                  </a:xfrm>
                  <a:custGeom>
                    <a:avLst/>
                    <a:gdLst/>
                    <a:ahLst/>
                    <a:cxnLst>
                      <a:cxn ang="0">
                        <a:pos x="0" y="0"/>
                      </a:cxn>
                      <a:cxn ang="0">
                        <a:pos x="484" y="0"/>
                      </a:cxn>
                      <a:cxn ang="0">
                        <a:pos x="484" y="261"/>
                      </a:cxn>
                      <a:cxn ang="0">
                        <a:pos x="181" y="261"/>
                      </a:cxn>
                      <a:cxn ang="0">
                        <a:pos x="181" y="455"/>
                      </a:cxn>
                      <a:cxn ang="0">
                        <a:pos x="462" y="455"/>
                      </a:cxn>
                      <a:cxn ang="0">
                        <a:pos x="462" y="704"/>
                      </a:cxn>
                      <a:cxn ang="0">
                        <a:pos x="181" y="704"/>
                      </a:cxn>
                      <a:cxn ang="0">
                        <a:pos x="181" y="945"/>
                      </a:cxn>
                      <a:cxn ang="0">
                        <a:pos x="493" y="945"/>
                      </a:cxn>
                      <a:cxn ang="0">
                        <a:pos x="493" y="1222"/>
                      </a:cxn>
                      <a:cxn ang="0">
                        <a:pos x="0" y="1222"/>
                      </a:cxn>
                      <a:cxn ang="0">
                        <a:pos x="0" y="0"/>
                      </a:cxn>
                    </a:cxnLst>
                    <a:rect l="0" t="0" r="r" b="b"/>
                    <a:pathLst>
                      <a:path w="493" h="1222">
                        <a:moveTo>
                          <a:pt x="0" y="0"/>
                        </a:moveTo>
                        <a:cubicBezTo>
                          <a:pt x="161" y="0"/>
                          <a:pt x="323" y="0"/>
                          <a:pt x="484" y="0"/>
                        </a:cubicBezTo>
                        <a:cubicBezTo>
                          <a:pt x="484" y="87"/>
                          <a:pt x="484" y="174"/>
                          <a:pt x="484" y="261"/>
                        </a:cubicBezTo>
                        <a:cubicBezTo>
                          <a:pt x="383" y="261"/>
                          <a:pt x="282" y="261"/>
                          <a:pt x="181" y="261"/>
                        </a:cubicBezTo>
                        <a:cubicBezTo>
                          <a:pt x="181" y="326"/>
                          <a:pt x="181" y="391"/>
                          <a:pt x="181" y="455"/>
                        </a:cubicBezTo>
                        <a:cubicBezTo>
                          <a:pt x="275" y="455"/>
                          <a:pt x="368" y="455"/>
                          <a:pt x="462" y="455"/>
                        </a:cubicBezTo>
                        <a:cubicBezTo>
                          <a:pt x="462" y="538"/>
                          <a:pt x="462" y="621"/>
                          <a:pt x="462" y="704"/>
                        </a:cubicBezTo>
                        <a:cubicBezTo>
                          <a:pt x="368" y="704"/>
                          <a:pt x="275" y="704"/>
                          <a:pt x="181" y="704"/>
                        </a:cubicBezTo>
                        <a:cubicBezTo>
                          <a:pt x="181" y="785"/>
                          <a:pt x="181" y="865"/>
                          <a:pt x="181" y="945"/>
                        </a:cubicBezTo>
                        <a:cubicBezTo>
                          <a:pt x="285" y="945"/>
                          <a:pt x="389" y="945"/>
                          <a:pt x="493" y="945"/>
                        </a:cubicBezTo>
                        <a:cubicBezTo>
                          <a:pt x="493" y="1037"/>
                          <a:pt x="493" y="1129"/>
                          <a:pt x="493" y="1222"/>
                        </a:cubicBezTo>
                        <a:cubicBezTo>
                          <a:pt x="329" y="1222"/>
                          <a:pt x="164" y="1222"/>
                          <a:pt x="0" y="1222"/>
                        </a:cubicBezTo>
                        <a:cubicBezTo>
                          <a:pt x="0" y="815"/>
                          <a:pt x="0" y="407"/>
                          <a:pt x="0" y="0"/>
                        </a:cubicBezTo>
                      </a:path>
                    </a:pathLst>
                  </a:custGeom>
                  <a:solidFill>
                    <a:srgbClr val="008000"/>
                  </a:solidFill>
                  <a:ln w="0">
                    <a:solidFill>
                      <a:srgbClr val="000000"/>
                    </a:solidFill>
                    <a:prstDash val="solid"/>
                    <a:round/>
                    <a:headEnd/>
                    <a:tailEnd/>
                  </a:ln>
                </p:spPr>
                <p:txBody>
                  <a:bodyPr/>
                  <a:lstStyle/>
                  <a:p>
                    <a:endParaRPr lang="es-ES"/>
                  </a:p>
                </p:txBody>
              </p:sp>
              <p:sp>
                <p:nvSpPr>
                  <p:cNvPr id="22249" name="Freeform 7913"/>
                  <p:cNvSpPr>
                    <a:spLocks noEditPoints="1"/>
                  </p:cNvSpPr>
                  <p:nvPr/>
                </p:nvSpPr>
                <p:spPr bwMode="auto">
                  <a:xfrm>
                    <a:off x="1791" y="3223"/>
                    <a:ext cx="57" cy="131"/>
                  </a:xfrm>
                  <a:custGeom>
                    <a:avLst/>
                    <a:gdLst/>
                    <a:ahLst/>
                    <a:cxnLst>
                      <a:cxn ang="0">
                        <a:pos x="418" y="1020"/>
                      </a:cxn>
                      <a:cxn ang="0">
                        <a:pos x="213" y="1020"/>
                      </a:cxn>
                      <a:cxn ang="0">
                        <a:pos x="184" y="1222"/>
                      </a:cxn>
                      <a:cxn ang="0">
                        <a:pos x="0" y="1222"/>
                      </a:cxn>
                      <a:cxn ang="0">
                        <a:pos x="220" y="0"/>
                      </a:cxn>
                      <a:cxn ang="0">
                        <a:pos x="417" y="0"/>
                      </a:cxn>
                      <a:cxn ang="0">
                        <a:pos x="637" y="1222"/>
                      </a:cxn>
                      <a:cxn ang="0">
                        <a:pos x="447" y="1222"/>
                      </a:cxn>
                      <a:cxn ang="0">
                        <a:pos x="418" y="1020"/>
                      </a:cxn>
                      <a:cxn ang="0">
                        <a:pos x="381" y="756"/>
                      </a:cxn>
                      <a:cxn ang="0">
                        <a:pos x="316" y="317"/>
                      </a:cxn>
                      <a:cxn ang="0">
                        <a:pos x="252" y="756"/>
                      </a:cxn>
                      <a:cxn ang="0">
                        <a:pos x="381" y="756"/>
                      </a:cxn>
                    </a:cxnLst>
                    <a:rect l="0" t="0" r="r" b="b"/>
                    <a:pathLst>
                      <a:path w="637" h="1222">
                        <a:moveTo>
                          <a:pt x="418" y="1020"/>
                        </a:moveTo>
                        <a:cubicBezTo>
                          <a:pt x="350" y="1020"/>
                          <a:pt x="281" y="1020"/>
                          <a:pt x="213" y="1020"/>
                        </a:cubicBezTo>
                        <a:cubicBezTo>
                          <a:pt x="204" y="1087"/>
                          <a:pt x="194" y="1154"/>
                          <a:pt x="184" y="1222"/>
                        </a:cubicBezTo>
                        <a:cubicBezTo>
                          <a:pt x="123" y="1222"/>
                          <a:pt x="61" y="1222"/>
                          <a:pt x="0" y="1222"/>
                        </a:cubicBezTo>
                        <a:cubicBezTo>
                          <a:pt x="72" y="814"/>
                          <a:pt x="148" y="408"/>
                          <a:pt x="220" y="0"/>
                        </a:cubicBezTo>
                        <a:cubicBezTo>
                          <a:pt x="286" y="0"/>
                          <a:pt x="351" y="0"/>
                          <a:pt x="417" y="0"/>
                        </a:cubicBezTo>
                        <a:cubicBezTo>
                          <a:pt x="489" y="408"/>
                          <a:pt x="565" y="814"/>
                          <a:pt x="637" y="1222"/>
                        </a:cubicBezTo>
                        <a:cubicBezTo>
                          <a:pt x="574" y="1222"/>
                          <a:pt x="511" y="1222"/>
                          <a:pt x="447" y="1222"/>
                        </a:cubicBezTo>
                        <a:cubicBezTo>
                          <a:pt x="438" y="1154"/>
                          <a:pt x="428" y="1087"/>
                          <a:pt x="418" y="1020"/>
                        </a:cubicBezTo>
                        <a:close/>
                        <a:moveTo>
                          <a:pt x="381" y="756"/>
                        </a:moveTo>
                        <a:cubicBezTo>
                          <a:pt x="360" y="610"/>
                          <a:pt x="337" y="463"/>
                          <a:pt x="316" y="317"/>
                        </a:cubicBezTo>
                        <a:cubicBezTo>
                          <a:pt x="295" y="463"/>
                          <a:pt x="273" y="610"/>
                          <a:pt x="252" y="756"/>
                        </a:cubicBezTo>
                        <a:cubicBezTo>
                          <a:pt x="295" y="756"/>
                          <a:pt x="338" y="756"/>
                          <a:pt x="381" y="756"/>
                        </a:cubicBezTo>
                        <a:close/>
                      </a:path>
                    </a:pathLst>
                  </a:custGeom>
                  <a:solidFill>
                    <a:srgbClr val="008000"/>
                  </a:solidFill>
                  <a:ln w="0">
                    <a:solidFill>
                      <a:srgbClr val="000000"/>
                    </a:solidFill>
                    <a:prstDash val="solid"/>
                    <a:round/>
                    <a:headEnd/>
                    <a:tailEnd/>
                  </a:ln>
                </p:spPr>
                <p:txBody>
                  <a:bodyPr/>
                  <a:lstStyle/>
                  <a:p>
                    <a:endParaRPr lang="es-ES"/>
                  </a:p>
                </p:txBody>
              </p:sp>
              <p:sp>
                <p:nvSpPr>
                  <p:cNvPr id="22250" name="Freeform 7914"/>
                  <p:cNvSpPr>
                    <a:spLocks noEditPoints="1"/>
                  </p:cNvSpPr>
                  <p:nvPr/>
                </p:nvSpPr>
                <p:spPr bwMode="auto">
                  <a:xfrm>
                    <a:off x="1864" y="3223"/>
                    <a:ext cx="45" cy="131"/>
                  </a:xfrm>
                  <a:custGeom>
                    <a:avLst/>
                    <a:gdLst/>
                    <a:ahLst/>
                    <a:cxnLst>
                      <a:cxn ang="0">
                        <a:pos x="0" y="0"/>
                      </a:cxn>
                      <a:cxn ang="0">
                        <a:pos x="301" y="0"/>
                      </a:cxn>
                      <a:cxn ang="0">
                        <a:pos x="448" y="98"/>
                      </a:cxn>
                      <a:cxn ang="0">
                        <a:pos x="497" y="375"/>
                      </a:cxn>
                      <a:cxn ang="0">
                        <a:pos x="444" y="664"/>
                      </a:cxn>
                      <a:cxn ang="0">
                        <a:pos x="281" y="768"/>
                      </a:cxn>
                      <a:cxn ang="0">
                        <a:pos x="182" y="768"/>
                      </a:cxn>
                      <a:cxn ang="0">
                        <a:pos x="182" y="1222"/>
                      </a:cxn>
                      <a:cxn ang="0">
                        <a:pos x="0" y="1222"/>
                      </a:cxn>
                      <a:cxn ang="0">
                        <a:pos x="0" y="0"/>
                      </a:cxn>
                      <a:cxn ang="0">
                        <a:pos x="182" y="521"/>
                      </a:cxn>
                      <a:cxn ang="0">
                        <a:pos x="226" y="521"/>
                      </a:cxn>
                      <a:cxn ang="0">
                        <a:pos x="299" y="483"/>
                      </a:cxn>
                      <a:cxn ang="0">
                        <a:pos x="321" y="386"/>
                      </a:cxn>
                      <a:cxn ang="0">
                        <a:pos x="302" y="289"/>
                      </a:cxn>
                      <a:cxn ang="0">
                        <a:pos x="233" y="249"/>
                      </a:cxn>
                      <a:cxn ang="0">
                        <a:pos x="182" y="249"/>
                      </a:cxn>
                      <a:cxn ang="0">
                        <a:pos x="182" y="521"/>
                      </a:cxn>
                    </a:cxnLst>
                    <a:rect l="0" t="0" r="r" b="b"/>
                    <a:pathLst>
                      <a:path w="497" h="1222">
                        <a:moveTo>
                          <a:pt x="0" y="0"/>
                        </a:moveTo>
                        <a:cubicBezTo>
                          <a:pt x="100" y="0"/>
                          <a:pt x="200" y="0"/>
                          <a:pt x="301" y="0"/>
                        </a:cubicBezTo>
                        <a:cubicBezTo>
                          <a:pt x="366" y="0"/>
                          <a:pt x="416" y="32"/>
                          <a:pt x="448" y="98"/>
                        </a:cubicBezTo>
                        <a:cubicBezTo>
                          <a:pt x="480" y="163"/>
                          <a:pt x="497" y="255"/>
                          <a:pt x="497" y="375"/>
                        </a:cubicBezTo>
                        <a:cubicBezTo>
                          <a:pt x="497" y="498"/>
                          <a:pt x="478" y="595"/>
                          <a:pt x="444" y="664"/>
                        </a:cubicBezTo>
                        <a:cubicBezTo>
                          <a:pt x="409" y="734"/>
                          <a:pt x="354" y="768"/>
                          <a:pt x="281" y="768"/>
                        </a:cubicBezTo>
                        <a:cubicBezTo>
                          <a:pt x="248" y="768"/>
                          <a:pt x="215" y="768"/>
                          <a:pt x="182" y="768"/>
                        </a:cubicBezTo>
                        <a:cubicBezTo>
                          <a:pt x="182" y="920"/>
                          <a:pt x="182" y="1071"/>
                          <a:pt x="182" y="1222"/>
                        </a:cubicBezTo>
                        <a:cubicBezTo>
                          <a:pt x="121" y="1222"/>
                          <a:pt x="61" y="1222"/>
                          <a:pt x="0" y="1222"/>
                        </a:cubicBezTo>
                        <a:cubicBezTo>
                          <a:pt x="0" y="815"/>
                          <a:pt x="0" y="407"/>
                          <a:pt x="0" y="0"/>
                        </a:cubicBezTo>
                        <a:close/>
                        <a:moveTo>
                          <a:pt x="182" y="521"/>
                        </a:moveTo>
                        <a:cubicBezTo>
                          <a:pt x="196" y="521"/>
                          <a:pt x="211" y="521"/>
                          <a:pt x="226" y="521"/>
                        </a:cubicBezTo>
                        <a:cubicBezTo>
                          <a:pt x="261" y="521"/>
                          <a:pt x="286" y="509"/>
                          <a:pt x="299" y="483"/>
                        </a:cubicBezTo>
                        <a:cubicBezTo>
                          <a:pt x="313" y="458"/>
                          <a:pt x="321" y="425"/>
                          <a:pt x="321" y="386"/>
                        </a:cubicBezTo>
                        <a:cubicBezTo>
                          <a:pt x="321" y="348"/>
                          <a:pt x="314" y="315"/>
                          <a:pt x="302" y="289"/>
                        </a:cubicBezTo>
                        <a:cubicBezTo>
                          <a:pt x="290" y="262"/>
                          <a:pt x="267" y="249"/>
                          <a:pt x="233" y="249"/>
                        </a:cubicBezTo>
                        <a:cubicBezTo>
                          <a:pt x="216" y="249"/>
                          <a:pt x="199" y="249"/>
                          <a:pt x="182" y="249"/>
                        </a:cubicBezTo>
                        <a:cubicBezTo>
                          <a:pt x="182" y="339"/>
                          <a:pt x="182" y="430"/>
                          <a:pt x="182" y="521"/>
                        </a:cubicBezTo>
                        <a:close/>
                      </a:path>
                    </a:pathLst>
                  </a:custGeom>
                  <a:solidFill>
                    <a:srgbClr val="008000"/>
                  </a:solidFill>
                  <a:ln w="0">
                    <a:solidFill>
                      <a:srgbClr val="000000"/>
                    </a:solidFill>
                    <a:prstDash val="solid"/>
                    <a:round/>
                    <a:headEnd/>
                    <a:tailEnd/>
                  </a:ln>
                </p:spPr>
                <p:txBody>
                  <a:bodyPr/>
                  <a:lstStyle/>
                  <a:p>
                    <a:endParaRPr lang="es-ES"/>
                  </a:p>
                </p:txBody>
              </p:sp>
              <p:sp>
                <p:nvSpPr>
                  <p:cNvPr id="22251" name="Freeform 7915"/>
                  <p:cNvSpPr>
                    <a:spLocks noEditPoints="1"/>
                  </p:cNvSpPr>
                  <p:nvPr/>
                </p:nvSpPr>
                <p:spPr bwMode="auto">
                  <a:xfrm>
                    <a:off x="1926" y="3221"/>
                    <a:ext cx="54" cy="135"/>
                  </a:xfrm>
                  <a:custGeom>
                    <a:avLst/>
                    <a:gdLst/>
                    <a:ahLst/>
                    <a:cxnLst>
                      <a:cxn ang="0">
                        <a:pos x="0" y="633"/>
                      </a:cxn>
                      <a:cxn ang="0">
                        <a:pos x="80" y="167"/>
                      </a:cxn>
                      <a:cxn ang="0">
                        <a:pos x="302" y="0"/>
                      </a:cxn>
                      <a:cxn ang="0">
                        <a:pos x="527" y="164"/>
                      </a:cxn>
                      <a:cxn ang="0">
                        <a:pos x="606" y="623"/>
                      </a:cxn>
                      <a:cxn ang="0">
                        <a:pos x="572" y="974"/>
                      </a:cxn>
                      <a:cxn ang="0">
                        <a:pos x="472" y="1187"/>
                      </a:cxn>
                      <a:cxn ang="0">
                        <a:pos x="309" y="1264"/>
                      </a:cxn>
                      <a:cxn ang="0">
                        <a:pos x="145" y="1198"/>
                      </a:cxn>
                      <a:cxn ang="0">
                        <a:pos x="40" y="990"/>
                      </a:cxn>
                      <a:cxn ang="0">
                        <a:pos x="0" y="633"/>
                      </a:cxn>
                      <a:cxn ang="0">
                        <a:pos x="181" y="635"/>
                      </a:cxn>
                      <a:cxn ang="0">
                        <a:pos x="214" y="900"/>
                      </a:cxn>
                      <a:cxn ang="0">
                        <a:pos x="303" y="981"/>
                      </a:cxn>
                      <a:cxn ang="0">
                        <a:pos x="393" y="902"/>
                      </a:cxn>
                      <a:cxn ang="0">
                        <a:pos x="425" y="618"/>
                      </a:cxn>
                      <a:cxn ang="0">
                        <a:pos x="392" y="365"/>
                      </a:cxn>
                      <a:cxn ang="0">
                        <a:pos x="301" y="286"/>
                      </a:cxn>
                      <a:cxn ang="0">
                        <a:pos x="214" y="367"/>
                      </a:cxn>
                      <a:cxn ang="0">
                        <a:pos x="181" y="635"/>
                      </a:cxn>
                    </a:cxnLst>
                    <a:rect l="0" t="0" r="r" b="b"/>
                    <a:pathLst>
                      <a:path w="606" h="1264">
                        <a:moveTo>
                          <a:pt x="0" y="633"/>
                        </a:moveTo>
                        <a:cubicBezTo>
                          <a:pt x="0" y="434"/>
                          <a:pt x="27" y="278"/>
                          <a:pt x="80" y="167"/>
                        </a:cubicBezTo>
                        <a:cubicBezTo>
                          <a:pt x="132" y="56"/>
                          <a:pt x="207" y="0"/>
                          <a:pt x="302" y="0"/>
                        </a:cubicBezTo>
                        <a:cubicBezTo>
                          <a:pt x="399" y="0"/>
                          <a:pt x="475" y="54"/>
                          <a:pt x="527" y="164"/>
                        </a:cubicBezTo>
                        <a:cubicBezTo>
                          <a:pt x="579" y="273"/>
                          <a:pt x="606" y="426"/>
                          <a:pt x="606" y="623"/>
                        </a:cubicBezTo>
                        <a:cubicBezTo>
                          <a:pt x="606" y="765"/>
                          <a:pt x="594" y="883"/>
                          <a:pt x="572" y="974"/>
                        </a:cubicBezTo>
                        <a:cubicBezTo>
                          <a:pt x="549" y="1065"/>
                          <a:pt x="515" y="1136"/>
                          <a:pt x="472" y="1187"/>
                        </a:cubicBezTo>
                        <a:cubicBezTo>
                          <a:pt x="429" y="1238"/>
                          <a:pt x="374" y="1264"/>
                          <a:pt x="309" y="1264"/>
                        </a:cubicBezTo>
                        <a:cubicBezTo>
                          <a:pt x="243" y="1264"/>
                          <a:pt x="188" y="1242"/>
                          <a:pt x="145" y="1198"/>
                        </a:cubicBezTo>
                        <a:cubicBezTo>
                          <a:pt x="102" y="1153"/>
                          <a:pt x="66" y="1085"/>
                          <a:pt x="40" y="990"/>
                        </a:cubicBezTo>
                        <a:cubicBezTo>
                          <a:pt x="14" y="894"/>
                          <a:pt x="0" y="775"/>
                          <a:pt x="0" y="633"/>
                        </a:cubicBezTo>
                        <a:close/>
                        <a:moveTo>
                          <a:pt x="181" y="635"/>
                        </a:moveTo>
                        <a:cubicBezTo>
                          <a:pt x="181" y="758"/>
                          <a:pt x="192" y="846"/>
                          <a:pt x="214" y="900"/>
                        </a:cubicBezTo>
                        <a:cubicBezTo>
                          <a:pt x="235" y="955"/>
                          <a:pt x="265" y="981"/>
                          <a:pt x="303" y="981"/>
                        </a:cubicBezTo>
                        <a:cubicBezTo>
                          <a:pt x="342" y="981"/>
                          <a:pt x="372" y="955"/>
                          <a:pt x="393" y="902"/>
                        </a:cubicBezTo>
                        <a:cubicBezTo>
                          <a:pt x="414" y="849"/>
                          <a:pt x="425" y="755"/>
                          <a:pt x="425" y="618"/>
                        </a:cubicBezTo>
                        <a:cubicBezTo>
                          <a:pt x="425" y="503"/>
                          <a:pt x="414" y="419"/>
                          <a:pt x="392" y="365"/>
                        </a:cubicBezTo>
                        <a:cubicBezTo>
                          <a:pt x="370" y="313"/>
                          <a:pt x="339" y="286"/>
                          <a:pt x="301" y="286"/>
                        </a:cubicBezTo>
                        <a:cubicBezTo>
                          <a:pt x="265" y="286"/>
                          <a:pt x="235" y="313"/>
                          <a:pt x="214" y="367"/>
                        </a:cubicBezTo>
                        <a:cubicBezTo>
                          <a:pt x="192" y="421"/>
                          <a:pt x="181" y="510"/>
                          <a:pt x="181" y="635"/>
                        </a:cubicBezTo>
                        <a:close/>
                      </a:path>
                    </a:pathLst>
                  </a:custGeom>
                  <a:solidFill>
                    <a:srgbClr val="008000"/>
                  </a:solidFill>
                  <a:ln w="0">
                    <a:solidFill>
                      <a:srgbClr val="000000"/>
                    </a:solidFill>
                    <a:prstDash val="solid"/>
                    <a:round/>
                    <a:headEnd/>
                    <a:tailEnd/>
                  </a:ln>
                </p:spPr>
                <p:txBody>
                  <a:bodyPr/>
                  <a:lstStyle/>
                  <a:p>
                    <a:endParaRPr lang="es-ES"/>
                  </a:p>
                </p:txBody>
              </p:sp>
              <p:sp>
                <p:nvSpPr>
                  <p:cNvPr id="22252" name="Freeform 7916"/>
                  <p:cNvSpPr>
                    <a:spLocks/>
                  </p:cNvSpPr>
                  <p:nvPr/>
                </p:nvSpPr>
                <p:spPr bwMode="auto">
                  <a:xfrm>
                    <a:off x="1990" y="3223"/>
                    <a:ext cx="57" cy="131"/>
                  </a:xfrm>
                  <a:custGeom>
                    <a:avLst/>
                    <a:gdLst/>
                    <a:ahLst/>
                    <a:cxnLst>
                      <a:cxn ang="0">
                        <a:pos x="0" y="0"/>
                      </a:cxn>
                      <a:cxn ang="0">
                        <a:pos x="201" y="0"/>
                      </a:cxn>
                      <a:cxn ang="0">
                        <a:pos x="319" y="413"/>
                      </a:cxn>
                      <a:cxn ang="0">
                        <a:pos x="437" y="0"/>
                      </a:cxn>
                      <a:cxn ang="0">
                        <a:pos x="637" y="0"/>
                      </a:cxn>
                      <a:cxn ang="0">
                        <a:pos x="409" y="710"/>
                      </a:cxn>
                      <a:cxn ang="0">
                        <a:pos x="409" y="1222"/>
                      </a:cxn>
                      <a:cxn ang="0">
                        <a:pos x="228" y="1222"/>
                      </a:cxn>
                      <a:cxn ang="0">
                        <a:pos x="228" y="710"/>
                      </a:cxn>
                      <a:cxn ang="0">
                        <a:pos x="0" y="0"/>
                      </a:cxn>
                    </a:cxnLst>
                    <a:rect l="0" t="0" r="r" b="b"/>
                    <a:pathLst>
                      <a:path w="637" h="1222">
                        <a:moveTo>
                          <a:pt x="0" y="0"/>
                        </a:moveTo>
                        <a:cubicBezTo>
                          <a:pt x="67" y="0"/>
                          <a:pt x="134" y="0"/>
                          <a:pt x="201" y="0"/>
                        </a:cubicBezTo>
                        <a:cubicBezTo>
                          <a:pt x="239" y="138"/>
                          <a:pt x="280" y="275"/>
                          <a:pt x="319" y="413"/>
                        </a:cubicBezTo>
                        <a:cubicBezTo>
                          <a:pt x="357" y="275"/>
                          <a:pt x="398" y="138"/>
                          <a:pt x="437" y="0"/>
                        </a:cubicBezTo>
                        <a:cubicBezTo>
                          <a:pt x="503" y="0"/>
                          <a:pt x="570" y="0"/>
                          <a:pt x="637" y="0"/>
                        </a:cubicBezTo>
                        <a:cubicBezTo>
                          <a:pt x="562" y="237"/>
                          <a:pt x="484" y="473"/>
                          <a:pt x="409" y="710"/>
                        </a:cubicBezTo>
                        <a:cubicBezTo>
                          <a:pt x="409" y="881"/>
                          <a:pt x="409" y="1051"/>
                          <a:pt x="409" y="1222"/>
                        </a:cubicBezTo>
                        <a:cubicBezTo>
                          <a:pt x="349" y="1222"/>
                          <a:pt x="288" y="1222"/>
                          <a:pt x="228" y="1222"/>
                        </a:cubicBezTo>
                        <a:cubicBezTo>
                          <a:pt x="228" y="1051"/>
                          <a:pt x="228" y="881"/>
                          <a:pt x="228" y="710"/>
                        </a:cubicBezTo>
                        <a:cubicBezTo>
                          <a:pt x="153" y="473"/>
                          <a:pt x="75" y="237"/>
                          <a:pt x="0" y="0"/>
                        </a:cubicBezTo>
                      </a:path>
                    </a:pathLst>
                  </a:custGeom>
                  <a:solidFill>
                    <a:srgbClr val="008000"/>
                  </a:solidFill>
                  <a:ln w="0">
                    <a:solidFill>
                      <a:srgbClr val="000000"/>
                    </a:solidFill>
                    <a:prstDash val="solid"/>
                    <a:round/>
                    <a:headEnd/>
                    <a:tailEnd/>
                  </a:ln>
                </p:spPr>
                <p:txBody>
                  <a:bodyPr/>
                  <a:lstStyle/>
                  <a:p>
                    <a:endParaRPr lang="es-ES"/>
                  </a:p>
                </p:txBody>
              </p:sp>
              <p:sp>
                <p:nvSpPr>
                  <p:cNvPr id="22253" name="Freeform 7917"/>
                  <p:cNvSpPr>
                    <a:spLocks noEditPoints="1"/>
                  </p:cNvSpPr>
                  <p:nvPr/>
                </p:nvSpPr>
                <p:spPr bwMode="auto">
                  <a:xfrm>
                    <a:off x="2056" y="3221"/>
                    <a:ext cx="54" cy="135"/>
                  </a:xfrm>
                  <a:custGeom>
                    <a:avLst/>
                    <a:gdLst/>
                    <a:ahLst/>
                    <a:cxnLst>
                      <a:cxn ang="0">
                        <a:pos x="0" y="633"/>
                      </a:cxn>
                      <a:cxn ang="0">
                        <a:pos x="80" y="167"/>
                      </a:cxn>
                      <a:cxn ang="0">
                        <a:pos x="302" y="0"/>
                      </a:cxn>
                      <a:cxn ang="0">
                        <a:pos x="527" y="164"/>
                      </a:cxn>
                      <a:cxn ang="0">
                        <a:pos x="606" y="623"/>
                      </a:cxn>
                      <a:cxn ang="0">
                        <a:pos x="572" y="974"/>
                      </a:cxn>
                      <a:cxn ang="0">
                        <a:pos x="472" y="1187"/>
                      </a:cxn>
                      <a:cxn ang="0">
                        <a:pos x="309" y="1264"/>
                      </a:cxn>
                      <a:cxn ang="0">
                        <a:pos x="145" y="1198"/>
                      </a:cxn>
                      <a:cxn ang="0">
                        <a:pos x="40" y="990"/>
                      </a:cxn>
                      <a:cxn ang="0">
                        <a:pos x="0" y="633"/>
                      </a:cxn>
                      <a:cxn ang="0">
                        <a:pos x="180" y="635"/>
                      </a:cxn>
                      <a:cxn ang="0">
                        <a:pos x="214" y="900"/>
                      </a:cxn>
                      <a:cxn ang="0">
                        <a:pos x="303" y="981"/>
                      </a:cxn>
                      <a:cxn ang="0">
                        <a:pos x="393" y="902"/>
                      </a:cxn>
                      <a:cxn ang="0">
                        <a:pos x="425" y="618"/>
                      </a:cxn>
                      <a:cxn ang="0">
                        <a:pos x="392" y="365"/>
                      </a:cxn>
                      <a:cxn ang="0">
                        <a:pos x="301" y="286"/>
                      </a:cxn>
                      <a:cxn ang="0">
                        <a:pos x="214" y="367"/>
                      </a:cxn>
                      <a:cxn ang="0">
                        <a:pos x="180" y="635"/>
                      </a:cxn>
                    </a:cxnLst>
                    <a:rect l="0" t="0" r="r" b="b"/>
                    <a:pathLst>
                      <a:path w="606" h="1264">
                        <a:moveTo>
                          <a:pt x="0" y="633"/>
                        </a:moveTo>
                        <a:cubicBezTo>
                          <a:pt x="0" y="434"/>
                          <a:pt x="27" y="278"/>
                          <a:pt x="80" y="167"/>
                        </a:cubicBezTo>
                        <a:cubicBezTo>
                          <a:pt x="132" y="56"/>
                          <a:pt x="207" y="0"/>
                          <a:pt x="302" y="0"/>
                        </a:cubicBezTo>
                        <a:cubicBezTo>
                          <a:pt x="399" y="0"/>
                          <a:pt x="475" y="54"/>
                          <a:pt x="527" y="164"/>
                        </a:cubicBezTo>
                        <a:cubicBezTo>
                          <a:pt x="579" y="273"/>
                          <a:pt x="606" y="426"/>
                          <a:pt x="606" y="623"/>
                        </a:cubicBezTo>
                        <a:cubicBezTo>
                          <a:pt x="606" y="765"/>
                          <a:pt x="594" y="883"/>
                          <a:pt x="572" y="974"/>
                        </a:cubicBezTo>
                        <a:cubicBezTo>
                          <a:pt x="549" y="1065"/>
                          <a:pt x="515" y="1136"/>
                          <a:pt x="472" y="1187"/>
                        </a:cubicBezTo>
                        <a:cubicBezTo>
                          <a:pt x="429" y="1238"/>
                          <a:pt x="374" y="1264"/>
                          <a:pt x="309" y="1264"/>
                        </a:cubicBezTo>
                        <a:cubicBezTo>
                          <a:pt x="243" y="1264"/>
                          <a:pt x="188" y="1242"/>
                          <a:pt x="145" y="1198"/>
                        </a:cubicBezTo>
                        <a:cubicBezTo>
                          <a:pt x="102" y="1153"/>
                          <a:pt x="66" y="1085"/>
                          <a:pt x="40" y="990"/>
                        </a:cubicBezTo>
                        <a:cubicBezTo>
                          <a:pt x="14" y="894"/>
                          <a:pt x="0" y="775"/>
                          <a:pt x="0" y="633"/>
                        </a:cubicBezTo>
                        <a:close/>
                        <a:moveTo>
                          <a:pt x="180" y="635"/>
                        </a:moveTo>
                        <a:cubicBezTo>
                          <a:pt x="180" y="758"/>
                          <a:pt x="192" y="846"/>
                          <a:pt x="214" y="900"/>
                        </a:cubicBezTo>
                        <a:cubicBezTo>
                          <a:pt x="235" y="955"/>
                          <a:pt x="265" y="981"/>
                          <a:pt x="303" y="981"/>
                        </a:cubicBezTo>
                        <a:cubicBezTo>
                          <a:pt x="342" y="981"/>
                          <a:pt x="373" y="955"/>
                          <a:pt x="393" y="902"/>
                        </a:cubicBezTo>
                        <a:cubicBezTo>
                          <a:pt x="414" y="849"/>
                          <a:pt x="425" y="755"/>
                          <a:pt x="425" y="618"/>
                        </a:cubicBezTo>
                        <a:cubicBezTo>
                          <a:pt x="425" y="503"/>
                          <a:pt x="414" y="419"/>
                          <a:pt x="392" y="365"/>
                        </a:cubicBezTo>
                        <a:cubicBezTo>
                          <a:pt x="370" y="313"/>
                          <a:pt x="339" y="286"/>
                          <a:pt x="301" y="286"/>
                        </a:cubicBezTo>
                        <a:cubicBezTo>
                          <a:pt x="265" y="286"/>
                          <a:pt x="235" y="313"/>
                          <a:pt x="214" y="367"/>
                        </a:cubicBezTo>
                        <a:cubicBezTo>
                          <a:pt x="192" y="421"/>
                          <a:pt x="180" y="510"/>
                          <a:pt x="180" y="635"/>
                        </a:cubicBezTo>
                        <a:close/>
                      </a:path>
                    </a:pathLst>
                  </a:custGeom>
                  <a:solidFill>
                    <a:srgbClr val="008000"/>
                  </a:solidFill>
                  <a:ln w="0">
                    <a:solidFill>
                      <a:srgbClr val="000000"/>
                    </a:solidFill>
                    <a:prstDash val="solid"/>
                    <a:round/>
                    <a:headEnd/>
                    <a:tailEnd/>
                  </a:ln>
                </p:spPr>
                <p:txBody>
                  <a:bodyPr/>
                  <a:lstStyle/>
                  <a:p>
                    <a:endParaRPr lang="es-ES"/>
                  </a:p>
                </p:txBody>
              </p:sp>
              <p:sp>
                <p:nvSpPr>
                  <p:cNvPr id="22254" name="Freeform 7918"/>
                  <p:cNvSpPr>
                    <a:spLocks noEditPoints="1"/>
                  </p:cNvSpPr>
                  <p:nvPr/>
                </p:nvSpPr>
                <p:spPr bwMode="auto">
                  <a:xfrm>
                    <a:off x="1071" y="3223"/>
                    <a:ext cx="45" cy="131"/>
                  </a:xfrm>
                  <a:custGeom>
                    <a:avLst/>
                    <a:gdLst/>
                    <a:ahLst/>
                    <a:cxnLst>
                      <a:cxn ang="0">
                        <a:pos x="0" y="0"/>
                      </a:cxn>
                      <a:cxn ang="0">
                        <a:pos x="301" y="0"/>
                      </a:cxn>
                      <a:cxn ang="0">
                        <a:pos x="448" y="98"/>
                      </a:cxn>
                      <a:cxn ang="0">
                        <a:pos x="497" y="375"/>
                      </a:cxn>
                      <a:cxn ang="0">
                        <a:pos x="444" y="664"/>
                      </a:cxn>
                      <a:cxn ang="0">
                        <a:pos x="281" y="768"/>
                      </a:cxn>
                      <a:cxn ang="0">
                        <a:pos x="182" y="768"/>
                      </a:cxn>
                      <a:cxn ang="0">
                        <a:pos x="182" y="1222"/>
                      </a:cxn>
                      <a:cxn ang="0">
                        <a:pos x="0" y="1222"/>
                      </a:cxn>
                      <a:cxn ang="0">
                        <a:pos x="0" y="0"/>
                      </a:cxn>
                      <a:cxn ang="0">
                        <a:pos x="182" y="521"/>
                      </a:cxn>
                      <a:cxn ang="0">
                        <a:pos x="226" y="521"/>
                      </a:cxn>
                      <a:cxn ang="0">
                        <a:pos x="300" y="483"/>
                      </a:cxn>
                      <a:cxn ang="0">
                        <a:pos x="321" y="386"/>
                      </a:cxn>
                      <a:cxn ang="0">
                        <a:pos x="302" y="289"/>
                      </a:cxn>
                      <a:cxn ang="0">
                        <a:pos x="234" y="249"/>
                      </a:cxn>
                      <a:cxn ang="0">
                        <a:pos x="182" y="249"/>
                      </a:cxn>
                      <a:cxn ang="0">
                        <a:pos x="182" y="521"/>
                      </a:cxn>
                    </a:cxnLst>
                    <a:rect l="0" t="0" r="r" b="b"/>
                    <a:pathLst>
                      <a:path w="497" h="1222">
                        <a:moveTo>
                          <a:pt x="0" y="0"/>
                        </a:moveTo>
                        <a:cubicBezTo>
                          <a:pt x="101" y="0"/>
                          <a:pt x="201" y="0"/>
                          <a:pt x="301" y="0"/>
                        </a:cubicBezTo>
                        <a:cubicBezTo>
                          <a:pt x="366" y="0"/>
                          <a:pt x="416" y="32"/>
                          <a:pt x="448" y="98"/>
                        </a:cubicBezTo>
                        <a:cubicBezTo>
                          <a:pt x="480" y="163"/>
                          <a:pt x="497" y="255"/>
                          <a:pt x="497" y="375"/>
                        </a:cubicBezTo>
                        <a:cubicBezTo>
                          <a:pt x="497" y="498"/>
                          <a:pt x="479" y="595"/>
                          <a:pt x="444" y="664"/>
                        </a:cubicBezTo>
                        <a:cubicBezTo>
                          <a:pt x="409" y="734"/>
                          <a:pt x="354" y="768"/>
                          <a:pt x="281" y="768"/>
                        </a:cubicBezTo>
                        <a:cubicBezTo>
                          <a:pt x="248" y="768"/>
                          <a:pt x="215" y="768"/>
                          <a:pt x="182" y="768"/>
                        </a:cubicBezTo>
                        <a:cubicBezTo>
                          <a:pt x="182" y="920"/>
                          <a:pt x="182" y="1071"/>
                          <a:pt x="182" y="1222"/>
                        </a:cubicBezTo>
                        <a:cubicBezTo>
                          <a:pt x="122" y="1222"/>
                          <a:pt x="61" y="1222"/>
                          <a:pt x="0" y="1222"/>
                        </a:cubicBezTo>
                        <a:cubicBezTo>
                          <a:pt x="0" y="815"/>
                          <a:pt x="0" y="407"/>
                          <a:pt x="0" y="0"/>
                        </a:cubicBezTo>
                        <a:close/>
                        <a:moveTo>
                          <a:pt x="182" y="521"/>
                        </a:moveTo>
                        <a:cubicBezTo>
                          <a:pt x="197" y="521"/>
                          <a:pt x="212" y="521"/>
                          <a:pt x="226" y="521"/>
                        </a:cubicBezTo>
                        <a:cubicBezTo>
                          <a:pt x="261" y="521"/>
                          <a:pt x="286" y="509"/>
                          <a:pt x="300" y="483"/>
                        </a:cubicBezTo>
                        <a:cubicBezTo>
                          <a:pt x="313" y="458"/>
                          <a:pt x="321" y="425"/>
                          <a:pt x="321" y="386"/>
                        </a:cubicBezTo>
                        <a:cubicBezTo>
                          <a:pt x="321" y="348"/>
                          <a:pt x="315" y="315"/>
                          <a:pt x="302" y="289"/>
                        </a:cubicBezTo>
                        <a:cubicBezTo>
                          <a:pt x="290" y="262"/>
                          <a:pt x="267" y="249"/>
                          <a:pt x="234" y="249"/>
                        </a:cubicBezTo>
                        <a:cubicBezTo>
                          <a:pt x="216" y="249"/>
                          <a:pt x="199" y="249"/>
                          <a:pt x="182" y="249"/>
                        </a:cubicBezTo>
                        <a:cubicBezTo>
                          <a:pt x="182" y="339"/>
                          <a:pt x="182" y="430"/>
                          <a:pt x="182" y="521"/>
                        </a:cubicBezTo>
                        <a:close/>
                      </a:path>
                    </a:pathLst>
                  </a:custGeom>
                  <a:noFill/>
                  <a:ln w="1905" cap="rnd">
                    <a:solidFill>
                      <a:srgbClr val="DDDDDD"/>
                    </a:solidFill>
                    <a:prstDash val="solid"/>
                    <a:round/>
                    <a:headEnd/>
                    <a:tailEnd/>
                  </a:ln>
                </p:spPr>
                <p:txBody>
                  <a:bodyPr/>
                  <a:lstStyle/>
                  <a:p>
                    <a:endParaRPr lang="es-ES"/>
                  </a:p>
                </p:txBody>
              </p:sp>
              <p:sp>
                <p:nvSpPr>
                  <p:cNvPr id="22255" name="Freeform 7919"/>
                  <p:cNvSpPr>
                    <a:spLocks noEditPoints="1"/>
                  </p:cNvSpPr>
                  <p:nvPr/>
                </p:nvSpPr>
                <p:spPr bwMode="auto">
                  <a:xfrm>
                    <a:off x="1135" y="3223"/>
                    <a:ext cx="51" cy="131"/>
                  </a:xfrm>
                  <a:custGeom>
                    <a:avLst/>
                    <a:gdLst/>
                    <a:ahLst/>
                    <a:cxnLst>
                      <a:cxn ang="0">
                        <a:pos x="0" y="1222"/>
                      </a:cxn>
                      <a:cxn ang="0">
                        <a:pos x="0" y="0"/>
                      </a:cxn>
                      <a:cxn ang="0">
                        <a:pos x="301" y="0"/>
                      </a:cxn>
                      <a:cxn ang="0">
                        <a:pos x="430" y="30"/>
                      </a:cxn>
                      <a:cxn ang="0">
                        <a:pos x="501" y="141"/>
                      </a:cxn>
                      <a:cxn ang="0">
                        <a:pos x="528" y="339"/>
                      </a:cxn>
                      <a:cxn ang="0">
                        <a:pos x="508" y="514"/>
                      </a:cxn>
                      <a:cxn ang="0">
                        <a:pos x="450" y="634"/>
                      </a:cxn>
                      <a:cxn ang="0">
                        <a:pos x="387" y="683"/>
                      </a:cxn>
                      <a:cxn ang="0">
                        <a:pos x="434" y="729"/>
                      </a:cxn>
                      <a:cxn ang="0">
                        <a:pos x="463" y="793"/>
                      </a:cxn>
                      <a:cxn ang="0">
                        <a:pos x="488" y="868"/>
                      </a:cxn>
                      <a:cxn ang="0">
                        <a:pos x="576" y="1222"/>
                      </a:cxn>
                      <a:cxn ang="0">
                        <a:pos x="371" y="1222"/>
                      </a:cxn>
                      <a:cxn ang="0">
                        <a:pos x="275" y="849"/>
                      </a:cxn>
                      <a:cxn ang="0">
                        <a:pos x="242" y="754"/>
                      </a:cxn>
                      <a:cxn ang="0">
                        <a:pos x="198" y="726"/>
                      </a:cxn>
                      <a:cxn ang="0">
                        <a:pos x="182" y="726"/>
                      </a:cxn>
                      <a:cxn ang="0">
                        <a:pos x="182" y="1222"/>
                      </a:cxn>
                      <a:cxn ang="0">
                        <a:pos x="0" y="1222"/>
                      </a:cxn>
                      <a:cxn ang="0">
                        <a:pos x="182" y="495"/>
                      </a:cxn>
                      <a:cxn ang="0">
                        <a:pos x="258" y="495"/>
                      </a:cxn>
                      <a:cxn ang="0">
                        <a:pos x="306" y="478"/>
                      </a:cxn>
                      <a:cxn ang="0">
                        <a:pos x="335" y="440"/>
                      </a:cxn>
                      <a:cxn ang="0">
                        <a:pos x="347" y="369"/>
                      </a:cxn>
                      <a:cxn ang="0">
                        <a:pos x="329" y="278"/>
                      </a:cxn>
                      <a:cxn ang="0">
                        <a:pos x="261" y="247"/>
                      </a:cxn>
                      <a:cxn ang="0">
                        <a:pos x="182" y="247"/>
                      </a:cxn>
                      <a:cxn ang="0">
                        <a:pos x="182" y="495"/>
                      </a:cxn>
                    </a:cxnLst>
                    <a:rect l="0" t="0" r="r" b="b"/>
                    <a:pathLst>
                      <a:path w="576" h="1222">
                        <a:moveTo>
                          <a:pt x="0" y="1222"/>
                        </a:moveTo>
                        <a:cubicBezTo>
                          <a:pt x="0" y="815"/>
                          <a:pt x="0" y="407"/>
                          <a:pt x="0" y="0"/>
                        </a:cubicBezTo>
                        <a:cubicBezTo>
                          <a:pt x="101" y="0"/>
                          <a:pt x="201" y="0"/>
                          <a:pt x="301" y="0"/>
                        </a:cubicBezTo>
                        <a:cubicBezTo>
                          <a:pt x="357" y="0"/>
                          <a:pt x="400" y="10"/>
                          <a:pt x="430" y="30"/>
                        </a:cubicBezTo>
                        <a:cubicBezTo>
                          <a:pt x="459" y="51"/>
                          <a:pt x="483" y="87"/>
                          <a:pt x="501" y="141"/>
                        </a:cubicBezTo>
                        <a:cubicBezTo>
                          <a:pt x="519" y="195"/>
                          <a:pt x="528" y="262"/>
                          <a:pt x="528" y="339"/>
                        </a:cubicBezTo>
                        <a:cubicBezTo>
                          <a:pt x="528" y="407"/>
                          <a:pt x="521" y="465"/>
                          <a:pt x="508" y="514"/>
                        </a:cubicBezTo>
                        <a:cubicBezTo>
                          <a:pt x="494" y="564"/>
                          <a:pt x="474" y="603"/>
                          <a:pt x="450" y="634"/>
                        </a:cubicBezTo>
                        <a:cubicBezTo>
                          <a:pt x="435" y="654"/>
                          <a:pt x="413" y="670"/>
                          <a:pt x="387" y="683"/>
                        </a:cubicBezTo>
                        <a:cubicBezTo>
                          <a:pt x="408" y="699"/>
                          <a:pt x="424" y="713"/>
                          <a:pt x="434" y="729"/>
                        </a:cubicBezTo>
                        <a:cubicBezTo>
                          <a:pt x="440" y="738"/>
                          <a:pt x="450" y="760"/>
                          <a:pt x="463" y="793"/>
                        </a:cubicBezTo>
                        <a:cubicBezTo>
                          <a:pt x="475" y="825"/>
                          <a:pt x="484" y="851"/>
                          <a:pt x="488" y="868"/>
                        </a:cubicBezTo>
                        <a:cubicBezTo>
                          <a:pt x="517" y="986"/>
                          <a:pt x="547" y="1104"/>
                          <a:pt x="576" y="1222"/>
                        </a:cubicBezTo>
                        <a:cubicBezTo>
                          <a:pt x="508" y="1222"/>
                          <a:pt x="440" y="1222"/>
                          <a:pt x="371" y="1222"/>
                        </a:cubicBezTo>
                        <a:cubicBezTo>
                          <a:pt x="340" y="1097"/>
                          <a:pt x="306" y="973"/>
                          <a:pt x="275" y="849"/>
                        </a:cubicBezTo>
                        <a:cubicBezTo>
                          <a:pt x="263" y="800"/>
                          <a:pt x="251" y="769"/>
                          <a:pt x="242" y="754"/>
                        </a:cubicBezTo>
                        <a:cubicBezTo>
                          <a:pt x="229" y="735"/>
                          <a:pt x="214" y="726"/>
                          <a:pt x="198" y="726"/>
                        </a:cubicBezTo>
                        <a:cubicBezTo>
                          <a:pt x="192" y="726"/>
                          <a:pt x="187" y="726"/>
                          <a:pt x="182" y="726"/>
                        </a:cubicBezTo>
                        <a:cubicBezTo>
                          <a:pt x="182" y="891"/>
                          <a:pt x="182" y="1056"/>
                          <a:pt x="182" y="1222"/>
                        </a:cubicBezTo>
                        <a:cubicBezTo>
                          <a:pt x="121" y="1222"/>
                          <a:pt x="61" y="1222"/>
                          <a:pt x="0" y="1222"/>
                        </a:cubicBezTo>
                        <a:close/>
                        <a:moveTo>
                          <a:pt x="182" y="495"/>
                        </a:moveTo>
                        <a:cubicBezTo>
                          <a:pt x="207" y="495"/>
                          <a:pt x="233" y="495"/>
                          <a:pt x="258" y="495"/>
                        </a:cubicBezTo>
                        <a:cubicBezTo>
                          <a:pt x="266" y="495"/>
                          <a:pt x="282" y="489"/>
                          <a:pt x="306" y="478"/>
                        </a:cubicBezTo>
                        <a:cubicBezTo>
                          <a:pt x="318" y="473"/>
                          <a:pt x="328" y="461"/>
                          <a:pt x="335" y="440"/>
                        </a:cubicBezTo>
                        <a:cubicBezTo>
                          <a:pt x="343" y="419"/>
                          <a:pt x="347" y="396"/>
                          <a:pt x="347" y="369"/>
                        </a:cubicBezTo>
                        <a:cubicBezTo>
                          <a:pt x="347" y="330"/>
                          <a:pt x="340" y="299"/>
                          <a:pt x="329" y="278"/>
                        </a:cubicBezTo>
                        <a:cubicBezTo>
                          <a:pt x="317" y="258"/>
                          <a:pt x="294" y="247"/>
                          <a:pt x="261" y="247"/>
                        </a:cubicBezTo>
                        <a:cubicBezTo>
                          <a:pt x="235" y="247"/>
                          <a:pt x="208" y="247"/>
                          <a:pt x="182" y="247"/>
                        </a:cubicBezTo>
                        <a:cubicBezTo>
                          <a:pt x="182" y="330"/>
                          <a:pt x="182" y="412"/>
                          <a:pt x="182" y="495"/>
                        </a:cubicBezTo>
                        <a:close/>
                      </a:path>
                    </a:pathLst>
                  </a:custGeom>
                  <a:noFill/>
                  <a:ln w="1905" cap="rnd">
                    <a:solidFill>
                      <a:srgbClr val="DDDDDD"/>
                    </a:solidFill>
                    <a:prstDash val="solid"/>
                    <a:round/>
                    <a:headEnd/>
                    <a:tailEnd/>
                  </a:ln>
                </p:spPr>
                <p:txBody>
                  <a:bodyPr/>
                  <a:lstStyle/>
                  <a:p>
                    <a:endParaRPr lang="es-ES"/>
                  </a:p>
                </p:txBody>
              </p:sp>
              <p:sp>
                <p:nvSpPr>
                  <p:cNvPr id="22256" name="Freeform 7920"/>
                  <p:cNvSpPr>
                    <a:spLocks noEditPoints="1"/>
                  </p:cNvSpPr>
                  <p:nvPr/>
                </p:nvSpPr>
                <p:spPr bwMode="auto">
                  <a:xfrm>
                    <a:off x="1199" y="3221"/>
                    <a:ext cx="55" cy="135"/>
                  </a:xfrm>
                  <a:custGeom>
                    <a:avLst/>
                    <a:gdLst/>
                    <a:ahLst/>
                    <a:cxnLst>
                      <a:cxn ang="0">
                        <a:pos x="0" y="633"/>
                      </a:cxn>
                      <a:cxn ang="0">
                        <a:pos x="80" y="167"/>
                      </a:cxn>
                      <a:cxn ang="0">
                        <a:pos x="303" y="0"/>
                      </a:cxn>
                      <a:cxn ang="0">
                        <a:pos x="528" y="164"/>
                      </a:cxn>
                      <a:cxn ang="0">
                        <a:pos x="607" y="623"/>
                      </a:cxn>
                      <a:cxn ang="0">
                        <a:pos x="572" y="974"/>
                      </a:cxn>
                      <a:cxn ang="0">
                        <a:pos x="473" y="1187"/>
                      </a:cxn>
                      <a:cxn ang="0">
                        <a:pos x="310" y="1264"/>
                      </a:cxn>
                      <a:cxn ang="0">
                        <a:pos x="146" y="1198"/>
                      </a:cxn>
                      <a:cxn ang="0">
                        <a:pos x="41" y="990"/>
                      </a:cxn>
                      <a:cxn ang="0">
                        <a:pos x="0" y="633"/>
                      </a:cxn>
                      <a:cxn ang="0">
                        <a:pos x="181" y="635"/>
                      </a:cxn>
                      <a:cxn ang="0">
                        <a:pos x="214" y="900"/>
                      </a:cxn>
                      <a:cxn ang="0">
                        <a:pos x="304" y="981"/>
                      </a:cxn>
                      <a:cxn ang="0">
                        <a:pos x="394" y="902"/>
                      </a:cxn>
                      <a:cxn ang="0">
                        <a:pos x="426" y="618"/>
                      </a:cxn>
                      <a:cxn ang="0">
                        <a:pos x="393" y="365"/>
                      </a:cxn>
                      <a:cxn ang="0">
                        <a:pos x="302" y="286"/>
                      </a:cxn>
                      <a:cxn ang="0">
                        <a:pos x="214" y="367"/>
                      </a:cxn>
                      <a:cxn ang="0">
                        <a:pos x="181" y="635"/>
                      </a:cxn>
                    </a:cxnLst>
                    <a:rect l="0" t="0" r="r" b="b"/>
                    <a:pathLst>
                      <a:path w="607" h="1264">
                        <a:moveTo>
                          <a:pt x="0" y="633"/>
                        </a:moveTo>
                        <a:cubicBezTo>
                          <a:pt x="0" y="434"/>
                          <a:pt x="28" y="278"/>
                          <a:pt x="80" y="167"/>
                        </a:cubicBezTo>
                        <a:cubicBezTo>
                          <a:pt x="132" y="56"/>
                          <a:pt x="208" y="0"/>
                          <a:pt x="303" y="0"/>
                        </a:cubicBezTo>
                        <a:cubicBezTo>
                          <a:pt x="400" y="0"/>
                          <a:pt x="476" y="54"/>
                          <a:pt x="528" y="164"/>
                        </a:cubicBezTo>
                        <a:cubicBezTo>
                          <a:pt x="580" y="273"/>
                          <a:pt x="607" y="426"/>
                          <a:pt x="607" y="623"/>
                        </a:cubicBezTo>
                        <a:cubicBezTo>
                          <a:pt x="607" y="765"/>
                          <a:pt x="595" y="883"/>
                          <a:pt x="572" y="974"/>
                        </a:cubicBezTo>
                        <a:cubicBezTo>
                          <a:pt x="550" y="1065"/>
                          <a:pt x="516" y="1136"/>
                          <a:pt x="473" y="1187"/>
                        </a:cubicBezTo>
                        <a:cubicBezTo>
                          <a:pt x="430" y="1238"/>
                          <a:pt x="375" y="1264"/>
                          <a:pt x="310" y="1264"/>
                        </a:cubicBezTo>
                        <a:cubicBezTo>
                          <a:pt x="244" y="1264"/>
                          <a:pt x="189" y="1242"/>
                          <a:pt x="146" y="1198"/>
                        </a:cubicBezTo>
                        <a:cubicBezTo>
                          <a:pt x="103" y="1153"/>
                          <a:pt x="67" y="1085"/>
                          <a:pt x="41" y="990"/>
                        </a:cubicBezTo>
                        <a:cubicBezTo>
                          <a:pt x="15" y="894"/>
                          <a:pt x="0" y="775"/>
                          <a:pt x="0" y="633"/>
                        </a:cubicBezTo>
                        <a:close/>
                        <a:moveTo>
                          <a:pt x="181" y="635"/>
                        </a:moveTo>
                        <a:cubicBezTo>
                          <a:pt x="181" y="758"/>
                          <a:pt x="193" y="846"/>
                          <a:pt x="214" y="900"/>
                        </a:cubicBezTo>
                        <a:cubicBezTo>
                          <a:pt x="236" y="955"/>
                          <a:pt x="266" y="981"/>
                          <a:pt x="304" y="981"/>
                        </a:cubicBezTo>
                        <a:cubicBezTo>
                          <a:pt x="342" y="981"/>
                          <a:pt x="373" y="955"/>
                          <a:pt x="394" y="902"/>
                        </a:cubicBezTo>
                        <a:cubicBezTo>
                          <a:pt x="415" y="849"/>
                          <a:pt x="426" y="755"/>
                          <a:pt x="426" y="618"/>
                        </a:cubicBezTo>
                        <a:cubicBezTo>
                          <a:pt x="426" y="503"/>
                          <a:pt x="414" y="419"/>
                          <a:pt x="393" y="365"/>
                        </a:cubicBezTo>
                        <a:cubicBezTo>
                          <a:pt x="371" y="313"/>
                          <a:pt x="340" y="286"/>
                          <a:pt x="302" y="286"/>
                        </a:cubicBezTo>
                        <a:cubicBezTo>
                          <a:pt x="266" y="286"/>
                          <a:pt x="236" y="313"/>
                          <a:pt x="214" y="367"/>
                        </a:cubicBezTo>
                        <a:cubicBezTo>
                          <a:pt x="193" y="421"/>
                          <a:pt x="181" y="510"/>
                          <a:pt x="181" y="635"/>
                        </a:cubicBezTo>
                        <a:close/>
                      </a:path>
                    </a:pathLst>
                  </a:custGeom>
                  <a:noFill/>
                  <a:ln w="1905" cap="rnd">
                    <a:solidFill>
                      <a:srgbClr val="DDDDDD"/>
                    </a:solidFill>
                    <a:prstDash val="solid"/>
                    <a:round/>
                    <a:headEnd/>
                    <a:tailEnd/>
                  </a:ln>
                </p:spPr>
                <p:txBody>
                  <a:bodyPr/>
                  <a:lstStyle/>
                  <a:p>
                    <a:endParaRPr lang="es-ES"/>
                  </a:p>
                </p:txBody>
              </p:sp>
              <p:sp>
                <p:nvSpPr>
                  <p:cNvPr id="22257" name="Freeform 7921"/>
                  <p:cNvSpPr>
                    <a:spLocks/>
                  </p:cNvSpPr>
                  <p:nvPr/>
                </p:nvSpPr>
                <p:spPr bwMode="auto">
                  <a:xfrm>
                    <a:off x="1273" y="3221"/>
                    <a:ext cx="51" cy="135"/>
                  </a:xfrm>
                  <a:custGeom>
                    <a:avLst/>
                    <a:gdLst/>
                    <a:ahLst/>
                    <a:cxnLst>
                      <a:cxn ang="0">
                        <a:pos x="36" y="80"/>
                      </a:cxn>
                      <a:cxn ang="0">
                        <a:pos x="51" y="90"/>
                      </a:cxn>
                      <a:cxn ang="0">
                        <a:pos x="46" y="115"/>
                      </a:cxn>
                      <a:cxn ang="0">
                        <a:pos x="38" y="130"/>
                      </a:cxn>
                      <a:cxn ang="0">
                        <a:pos x="27" y="135"/>
                      </a:cxn>
                      <a:cxn ang="0">
                        <a:pos x="13" y="129"/>
                      </a:cxn>
                      <a:cxn ang="0">
                        <a:pos x="4" y="107"/>
                      </a:cxn>
                      <a:cxn ang="0">
                        <a:pos x="0" y="67"/>
                      </a:cxn>
                      <a:cxn ang="0">
                        <a:pos x="7" y="17"/>
                      </a:cxn>
                      <a:cxn ang="0">
                        <a:pos x="26" y="0"/>
                      </a:cxn>
                      <a:cxn ang="0">
                        <a:pos x="42" y="10"/>
                      </a:cxn>
                      <a:cxn ang="0">
                        <a:pos x="50" y="41"/>
                      </a:cxn>
                      <a:cxn ang="0">
                        <a:pos x="36" y="49"/>
                      </a:cxn>
                      <a:cxn ang="0">
                        <a:pos x="34" y="40"/>
                      </a:cxn>
                      <a:cxn ang="0">
                        <a:pos x="31" y="33"/>
                      </a:cxn>
                      <a:cxn ang="0">
                        <a:pos x="26" y="30"/>
                      </a:cxn>
                      <a:cxn ang="0">
                        <a:pos x="18" y="41"/>
                      </a:cxn>
                      <a:cxn ang="0">
                        <a:pos x="16" y="67"/>
                      </a:cxn>
                      <a:cxn ang="0">
                        <a:pos x="19" y="97"/>
                      </a:cxn>
                      <a:cxn ang="0">
                        <a:pos x="26" y="105"/>
                      </a:cxn>
                      <a:cxn ang="0">
                        <a:pos x="33" y="98"/>
                      </a:cxn>
                      <a:cxn ang="0">
                        <a:pos x="36" y="80"/>
                      </a:cxn>
                    </a:cxnLst>
                    <a:rect l="0" t="0" r="r" b="b"/>
                    <a:pathLst>
                      <a:path w="51" h="135">
                        <a:moveTo>
                          <a:pt x="36" y="80"/>
                        </a:moveTo>
                        <a:cubicBezTo>
                          <a:pt x="41" y="83"/>
                          <a:pt x="46" y="87"/>
                          <a:pt x="51" y="90"/>
                        </a:cubicBezTo>
                        <a:cubicBezTo>
                          <a:pt x="50" y="100"/>
                          <a:pt x="48" y="108"/>
                          <a:pt x="46" y="115"/>
                        </a:cubicBezTo>
                        <a:cubicBezTo>
                          <a:pt x="44" y="122"/>
                          <a:pt x="41" y="127"/>
                          <a:pt x="38" y="130"/>
                        </a:cubicBezTo>
                        <a:cubicBezTo>
                          <a:pt x="36" y="134"/>
                          <a:pt x="32" y="135"/>
                          <a:pt x="27" y="135"/>
                        </a:cubicBezTo>
                        <a:cubicBezTo>
                          <a:pt x="21" y="135"/>
                          <a:pt x="17" y="133"/>
                          <a:pt x="13" y="129"/>
                        </a:cubicBezTo>
                        <a:cubicBezTo>
                          <a:pt x="9" y="125"/>
                          <a:pt x="6" y="118"/>
                          <a:pt x="4" y="107"/>
                        </a:cubicBezTo>
                        <a:cubicBezTo>
                          <a:pt x="1" y="97"/>
                          <a:pt x="0" y="84"/>
                          <a:pt x="0" y="67"/>
                        </a:cubicBezTo>
                        <a:cubicBezTo>
                          <a:pt x="0" y="46"/>
                          <a:pt x="2" y="29"/>
                          <a:pt x="7" y="17"/>
                        </a:cubicBezTo>
                        <a:cubicBezTo>
                          <a:pt x="11" y="6"/>
                          <a:pt x="18" y="0"/>
                          <a:pt x="26" y="0"/>
                        </a:cubicBezTo>
                        <a:cubicBezTo>
                          <a:pt x="33" y="0"/>
                          <a:pt x="38" y="3"/>
                          <a:pt x="42" y="10"/>
                        </a:cubicBezTo>
                        <a:cubicBezTo>
                          <a:pt x="45" y="17"/>
                          <a:pt x="48" y="27"/>
                          <a:pt x="50" y="41"/>
                        </a:cubicBezTo>
                        <a:cubicBezTo>
                          <a:pt x="45" y="43"/>
                          <a:pt x="41" y="46"/>
                          <a:pt x="36" y="49"/>
                        </a:cubicBezTo>
                        <a:cubicBezTo>
                          <a:pt x="35" y="45"/>
                          <a:pt x="35" y="42"/>
                          <a:pt x="34" y="40"/>
                        </a:cubicBezTo>
                        <a:cubicBezTo>
                          <a:pt x="33" y="37"/>
                          <a:pt x="32" y="34"/>
                          <a:pt x="31" y="33"/>
                        </a:cubicBezTo>
                        <a:cubicBezTo>
                          <a:pt x="30" y="31"/>
                          <a:pt x="28" y="30"/>
                          <a:pt x="26" y="30"/>
                        </a:cubicBezTo>
                        <a:cubicBezTo>
                          <a:pt x="23" y="30"/>
                          <a:pt x="20" y="34"/>
                          <a:pt x="18" y="41"/>
                        </a:cubicBezTo>
                        <a:cubicBezTo>
                          <a:pt x="17" y="47"/>
                          <a:pt x="16" y="55"/>
                          <a:pt x="16" y="67"/>
                        </a:cubicBezTo>
                        <a:cubicBezTo>
                          <a:pt x="16" y="82"/>
                          <a:pt x="17" y="91"/>
                          <a:pt x="19" y="97"/>
                        </a:cubicBezTo>
                        <a:cubicBezTo>
                          <a:pt x="20" y="102"/>
                          <a:pt x="23" y="105"/>
                          <a:pt x="26" y="105"/>
                        </a:cubicBezTo>
                        <a:cubicBezTo>
                          <a:pt x="29" y="105"/>
                          <a:pt x="31" y="103"/>
                          <a:pt x="33" y="98"/>
                        </a:cubicBezTo>
                        <a:cubicBezTo>
                          <a:pt x="35" y="94"/>
                          <a:pt x="36" y="88"/>
                          <a:pt x="36" y="80"/>
                        </a:cubicBezTo>
                      </a:path>
                    </a:pathLst>
                  </a:custGeom>
                  <a:noFill/>
                  <a:ln w="1905" cap="rnd">
                    <a:solidFill>
                      <a:srgbClr val="DDDDDD"/>
                    </a:solidFill>
                    <a:prstDash val="solid"/>
                    <a:round/>
                    <a:headEnd/>
                    <a:tailEnd/>
                  </a:ln>
                </p:spPr>
                <p:txBody>
                  <a:bodyPr/>
                  <a:lstStyle/>
                  <a:p>
                    <a:endParaRPr lang="es-ES"/>
                  </a:p>
                </p:txBody>
              </p:sp>
              <p:sp>
                <p:nvSpPr>
                  <p:cNvPr id="22258" name="Freeform 7922"/>
                  <p:cNvSpPr>
                    <a:spLocks/>
                  </p:cNvSpPr>
                  <p:nvPr/>
                </p:nvSpPr>
                <p:spPr bwMode="auto">
                  <a:xfrm>
                    <a:off x="1343" y="3223"/>
                    <a:ext cx="44" cy="131"/>
                  </a:xfrm>
                  <a:custGeom>
                    <a:avLst/>
                    <a:gdLst/>
                    <a:ahLst/>
                    <a:cxnLst>
                      <a:cxn ang="0">
                        <a:pos x="0" y="0"/>
                      </a:cxn>
                      <a:cxn ang="0">
                        <a:pos x="43" y="0"/>
                      </a:cxn>
                      <a:cxn ang="0">
                        <a:pos x="43" y="28"/>
                      </a:cxn>
                      <a:cxn ang="0">
                        <a:pos x="16" y="28"/>
                      </a:cxn>
                      <a:cxn ang="0">
                        <a:pos x="16" y="49"/>
                      </a:cxn>
                      <a:cxn ang="0">
                        <a:pos x="41" y="49"/>
                      </a:cxn>
                      <a:cxn ang="0">
                        <a:pos x="41" y="76"/>
                      </a:cxn>
                      <a:cxn ang="0">
                        <a:pos x="16" y="76"/>
                      </a:cxn>
                      <a:cxn ang="0">
                        <a:pos x="16" y="101"/>
                      </a:cxn>
                      <a:cxn ang="0">
                        <a:pos x="44" y="101"/>
                      </a:cxn>
                      <a:cxn ang="0">
                        <a:pos x="44" y="131"/>
                      </a:cxn>
                      <a:cxn ang="0">
                        <a:pos x="0" y="131"/>
                      </a:cxn>
                      <a:cxn ang="0">
                        <a:pos x="0" y="0"/>
                      </a:cxn>
                    </a:cxnLst>
                    <a:rect l="0" t="0" r="r" b="b"/>
                    <a:pathLst>
                      <a:path w="44" h="131">
                        <a:moveTo>
                          <a:pt x="0" y="0"/>
                        </a:moveTo>
                        <a:cubicBezTo>
                          <a:pt x="14" y="0"/>
                          <a:pt x="29" y="0"/>
                          <a:pt x="43" y="0"/>
                        </a:cubicBezTo>
                        <a:cubicBezTo>
                          <a:pt x="43" y="10"/>
                          <a:pt x="43" y="19"/>
                          <a:pt x="43" y="28"/>
                        </a:cubicBezTo>
                        <a:cubicBezTo>
                          <a:pt x="34" y="28"/>
                          <a:pt x="25" y="28"/>
                          <a:pt x="16" y="28"/>
                        </a:cubicBezTo>
                        <a:cubicBezTo>
                          <a:pt x="16" y="35"/>
                          <a:pt x="16" y="42"/>
                          <a:pt x="16" y="49"/>
                        </a:cubicBezTo>
                        <a:cubicBezTo>
                          <a:pt x="24" y="49"/>
                          <a:pt x="33" y="49"/>
                          <a:pt x="41" y="49"/>
                        </a:cubicBezTo>
                        <a:cubicBezTo>
                          <a:pt x="41" y="58"/>
                          <a:pt x="41" y="67"/>
                          <a:pt x="41" y="76"/>
                        </a:cubicBezTo>
                        <a:cubicBezTo>
                          <a:pt x="33" y="76"/>
                          <a:pt x="24" y="76"/>
                          <a:pt x="16" y="76"/>
                        </a:cubicBezTo>
                        <a:cubicBezTo>
                          <a:pt x="16" y="84"/>
                          <a:pt x="16" y="93"/>
                          <a:pt x="16" y="101"/>
                        </a:cubicBezTo>
                        <a:cubicBezTo>
                          <a:pt x="25" y="101"/>
                          <a:pt x="35" y="101"/>
                          <a:pt x="44" y="101"/>
                        </a:cubicBezTo>
                        <a:cubicBezTo>
                          <a:pt x="44" y="111"/>
                          <a:pt x="44" y="121"/>
                          <a:pt x="44" y="131"/>
                        </a:cubicBezTo>
                        <a:cubicBezTo>
                          <a:pt x="29" y="131"/>
                          <a:pt x="15" y="131"/>
                          <a:pt x="0" y="131"/>
                        </a:cubicBezTo>
                        <a:cubicBezTo>
                          <a:pt x="0" y="87"/>
                          <a:pt x="0" y="44"/>
                          <a:pt x="0" y="0"/>
                        </a:cubicBezTo>
                      </a:path>
                    </a:pathLst>
                  </a:custGeom>
                  <a:noFill/>
                  <a:ln w="1905" cap="rnd">
                    <a:solidFill>
                      <a:srgbClr val="DDDDDD"/>
                    </a:solidFill>
                    <a:prstDash val="solid"/>
                    <a:round/>
                    <a:headEnd/>
                    <a:tailEnd/>
                  </a:ln>
                </p:spPr>
                <p:txBody>
                  <a:bodyPr/>
                  <a:lstStyle/>
                  <a:p>
                    <a:endParaRPr lang="es-ES"/>
                  </a:p>
                </p:txBody>
              </p:sp>
              <p:sp>
                <p:nvSpPr>
                  <p:cNvPr id="22259" name="Freeform 7923"/>
                  <p:cNvSpPr>
                    <a:spLocks/>
                  </p:cNvSpPr>
                  <p:nvPr/>
                </p:nvSpPr>
                <p:spPr bwMode="auto">
                  <a:xfrm>
                    <a:off x="1403" y="3221"/>
                    <a:ext cx="48" cy="135"/>
                  </a:xfrm>
                  <a:custGeom>
                    <a:avLst/>
                    <a:gdLst/>
                    <a:ahLst/>
                    <a:cxnLst>
                      <a:cxn ang="0">
                        <a:pos x="0" y="90"/>
                      </a:cxn>
                      <a:cxn ang="0">
                        <a:pos x="16" y="87"/>
                      </a:cxn>
                      <a:cxn ang="0">
                        <a:pos x="18" y="102"/>
                      </a:cxn>
                      <a:cxn ang="0">
                        <a:pos x="25" y="110"/>
                      </a:cxn>
                      <a:cxn ang="0">
                        <a:pos x="30" y="105"/>
                      </a:cxn>
                      <a:cxn ang="0">
                        <a:pos x="32" y="96"/>
                      </a:cxn>
                      <a:cxn ang="0">
                        <a:pos x="30" y="87"/>
                      </a:cxn>
                      <a:cxn ang="0">
                        <a:pos x="22" y="79"/>
                      </a:cxn>
                      <a:cxn ang="0">
                        <a:pos x="7" y="64"/>
                      </a:cxn>
                      <a:cxn ang="0">
                        <a:pos x="2" y="38"/>
                      </a:cxn>
                      <a:cxn ang="0">
                        <a:pos x="5" y="19"/>
                      </a:cxn>
                      <a:cxn ang="0">
                        <a:pos x="12" y="5"/>
                      </a:cxn>
                      <a:cxn ang="0">
                        <a:pos x="25" y="0"/>
                      </a:cxn>
                      <a:cxn ang="0">
                        <a:pos x="40" y="9"/>
                      </a:cxn>
                      <a:cxn ang="0">
                        <a:pos x="46" y="39"/>
                      </a:cxn>
                      <a:cxn ang="0">
                        <a:pos x="31" y="41"/>
                      </a:cxn>
                      <a:cxn ang="0">
                        <a:pos x="28" y="28"/>
                      </a:cxn>
                      <a:cxn ang="0">
                        <a:pos x="23" y="24"/>
                      </a:cxn>
                      <a:cxn ang="0">
                        <a:pos x="19" y="27"/>
                      </a:cxn>
                      <a:cxn ang="0">
                        <a:pos x="17" y="35"/>
                      </a:cxn>
                      <a:cxn ang="0">
                        <a:pos x="18" y="40"/>
                      </a:cxn>
                      <a:cxn ang="0">
                        <a:pos x="24" y="45"/>
                      </a:cxn>
                      <a:cxn ang="0">
                        <a:pos x="39" y="57"/>
                      </a:cxn>
                      <a:cxn ang="0">
                        <a:pos x="46" y="71"/>
                      </a:cxn>
                      <a:cxn ang="0">
                        <a:pos x="48" y="90"/>
                      </a:cxn>
                      <a:cxn ang="0">
                        <a:pos x="45" y="114"/>
                      </a:cxn>
                      <a:cxn ang="0">
                        <a:pos x="37" y="130"/>
                      </a:cxn>
                      <a:cxn ang="0">
                        <a:pos x="25" y="135"/>
                      </a:cxn>
                      <a:cxn ang="0">
                        <a:pos x="6" y="122"/>
                      </a:cxn>
                      <a:cxn ang="0">
                        <a:pos x="0" y="90"/>
                      </a:cxn>
                    </a:cxnLst>
                    <a:rect l="0" t="0" r="r" b="b"/>
                    <a:pathLst>
                      <a:path w="48" h="135">
                        <a:moveTo>
                          <a:pt x="0" y="90"/>
                        </a:moveTo>
                        <a:cubicBezTo>
                          <a:pt x="5" y="89"/>
                          <a:pt x="11" y="88"/>
                          <a:pt x="16" y="87"/>
                        </a:cubicBezTo>
                        <a:cubicBezTo>
                          <a:pt x="16" y="94"/>
                          <a:pt x="17" y="98"/>
                          <a:pt x="18" y="102"/>
                        </a:cubicBezTo>
                        <a:cubicBezTo>
                          <a:pt x="19" y="107"/>
                          <a:pt x="22" y="110"/>
                          <a:pt x="25" y="110"/>
                        </a:cubicBezTo>
                        <a:cubicBezTo>
                          <a:pt x="27" y="110"/>
                          <a:pt x="29" y="108"/>
                          <a:pt x="30" y="105"/>
                        </a:cubicBezTo>
                        <a:cubicBezTo>
                          <a:pt x="32" y="103"/>
                          <a:pt x="32" y="100"/>
                          <a:pt x="32" y="96"/>
                        </a:cubicBezTo>
                        <a:cubicBezTo>
                          <a:pt x="32" y="93"/>
                          <a:pt x="32" y="90"/>
                          <a:pt x="30" y="87"/>
                        </a:cubicBezTo>
                        <a:cubicBezTo>
                          <a:pt x="29" y="84"/>
                          <a:pt x="26" y="82"/>
                          <a:pt x="22" y="79"/>
                        </a:cubicBezTo>
                        <a:cubicBezTo>
                          <a:pt x="15" y="75"/>
                          <a:pt x="10" y="70"/>
                          <a:pt x="7" y="64"/>
                        </a:cubicBezTo>
                        <a:cubicBezTo>
                          <a:pt x="4" y="57"/>
                          <a:pt x="2" y="49"/>
                          <a:pt x="2" y="38"/>
                        </a:cubicBezTo>
                        <a:cubicBezTo>
                          <a:pt x="2" y="32"/>
                          <a:pt x="3" y="25"/>
                          <a:pt x="5" y="19"/>
                        </a:cubicBezTo>
                        <a:cubicBezTo>
                          <a:pt x="6" y="13"/>
                          <a:pt x="9" y="9"/>
                          <a:pt x="12" y="5"/>
                        </a:cubicBezTo>
                        <a:cubicBezTo>
                          <a:pt x="15" y="2"/>
                          <a:pt x="19" y="0"/>
                          <a:pt x="25" y="0"/>
                        </a:cubicBezTo>
                        <a:cubicBezTo>
                          <a:pt x="31" y="0"/>
                          <a:pt x="36" y="3"/>
                          <a:pt x="40" y="9"/>
                        </a:cubicBezTo>
                        <a:cubicBezTo>
                          <a:pt x="43" y="16"/>
                          <a:pt x="45" y="26"/>
                          <a:pt x="46" y="39"/>
                        </a:cubicBezTo>
                        <a:cubicBezTo>
                          <a:pt x="41" y="40"/>
                          <a:pt x="36" y="40"/>
                          <a:pt x="31" y="41"/>
                        </a:cubicBezTo>
                        <a:cubicBezTo>
                          <a:pt x="31" y="35"/>
                          <a:pt x="30" y="31"/>
                          <a:pt x="28" y="28"/>
                        </a:cubicBezTo>
                        <a:cubicBezTo>
                          <a:pt x="27" y="26"/>
                          <a:pt x="25" y="24"/>
                          <a:pt x="23" y="24"/>
                        </a:cubicBezTo>
                        <a:cubicBezTo>
                          <a:pt x="21" y="24"/>
                          <a:pt x="20" y="25"/>
                          <a:pt x="19" y="27"/>
                        </a:cubicBezTo>
                        <a:cubicBezTo>
                          <a:pt x="18" y="29"/>
                          <a:pt x="17" y="32"/>
                          <a:pt x="17" y="35"/>
                        </a:cubicBezTo>
                        <a:cubicBezTo>
                          <a:pt x="17" y="37"/>
                          <a:pt x="18" y="39"/>
                          <a:pt x="18" y="40"/>
                        </a:cubicBezTo>
                        <a:cubicBezTo>
                          <a:pt x="19" y="42"/>
                          <a:pt x="21" y="44"/>
                          <a:pt x="24" y="45"/>
                        </a:cubicBezTo>
                        <a:cubicBezTo>
                          <a:pt x="31" y="49"/>
                          <a:pt x="36" y="53"/>
                          <a:pt x="39" y="57"/>
                        </a:cubicBezTo>
                        <a:cubicBezTo>
                          <a:pt x="42" y="61"/>
                          <a:pt x="44" y="65"/>
                          <a:pt x="46" y="71"/>
                        </a:cubicBezTo>
                        <a:cubicBezTo>
                          <a:pt x="47" y="77"/>
                          <a:pt x="48" y="83"/>
                          <a:pt x="48" y="90"/>
                        </a:cubicBezTo>
                        <a:cubicBezTo>
                          <a:pt x="48" y="99"/>
                          <a:pt x="47" y="107"/>
                          <a:pt x="45" y="114"/>
                        </a:cubicBezTo>
                        <a:cubicBezTo>
                          <a:pt x="43" y="121"/>
                          <a:pt x="41" y="126"/>
                          <a:pt x="37" y="130"/>
                        </a:cubicBezTo>
                        <a:cubicBezTo>
                          <a:pt x="34" y="133"/>
                          <a:pt x="30" y="135"/>
                          <a:pt x="25" y="135"/>
                        </a:cubicBezTo>
                        <a:cubicBezTo>
                          <a:pt x="16" y="135"/>
                          <a:pt x="10" y="131"/>
                          <a:pt x="6" y="122"/>
                        </a:cubicBezTo>
                        <a:cubicBezTo>
                          <a:pt x="3" y="114"/>
                          <a:pt x="1" y="103"/>
                          <a:pt x="0" y="90"/>
                        </a:cubicBezTo>
                      </a:path>
                    </a:pathLst>
                  </a:custGeom>
                  <a:noFill/>
                  <a:ln w="1905" cap="rnd">
                    <a:solidFill>
                      <a:srgbClr val="DDDDDD"/>
                    </a:solidFill>
                    <a:prstDash val="solid"/>
                    <a:round/>
                    <a:headEnd/>
                    <a:tailEnd/>
                  </a:ln>
                </p:spPr>
                <p:txBody>
                  <a:bodyPr/>
                  <a:lstStyle/>
                  <a:p>
                    <a:endParaRPr lang="es-ES"/>
                  </a:p>
                </p:txBody>
              </p:sp>
              <p:sp>
                <p:nvSpPr>
                  <p:cNvPr id="22260" name="Freeform 7924"/>
                  <p:cNvSpPr>
                    <a:spLocks noEditPoints="1"/>
                  </p:cNvSpPr>
                  <p:nvPr/>
                </p:nvSpPr>
                <p:spPr bwMode="auto">
                  <a:xfrm>
                    <a:off x="1468" y="3221"/>
                    <a:ext cx="54" cy="135"/>
                  </a:xfrm>
                  <a:custGeom>
                    <a:avLst/>
                    <a:gdLst/>
                    <a:ahLst/>
                    <a:cxnLst>
                      <a:cxn ang="0">
                        <a:pos x="0" y="633"/>
                      </a:cxn>
                      <a:cxn ang="0">
                        <a:pos x="80" y="167"/>
                      </a:cxn>
                      <a:cxn ang="0">
                        <a:pos x="302" y="0"/>
                      </a:cxn>
                      <a:cxn ang="0">
                        <a:pos x="527" y="164"/>
                      </a:cxn>
                      <a:cxn ang="0">
                        <a:pos x="606" y="623"/>
                      </a:cxn>
                      <a:cxn ang="0">
                        <a:pos x="572" y="974"/>
                      </a:cxn>
                      <a:cxn ang="0">
                        <a:pos x="472" y="1187"/>
                      </a:cxn>
                      <a:cxn ang="0">
                        <a:pos x="309" y="1264"/>
                      </a:cxn>
                      <a:cxn ang="0">
                        <a:pos x="146" y="1198"/>
                      </a:cxn>
                      <a:cxn ang="0">
                        <a:pos x="40" y="990"/>
                      </a:cxn>
                      <a:cxn ang="0">
                        <a:pos x="0" y="633"/>
                      </a:cxn>
                      <a:cxn ang="0">
                        <a:pos x="181" y="635"/>
                      </a:cxn>
                      <a:cxn ang="0">
                        <a:pos x="214" y="900"/>
                      </a:cxn>
                      <a:cxn ang="0">
                        <a:pos x="303" y="981"/>
                      </a:cxn>
                      <a:cxn ang="0">
                        <a:pos x="394" y="902"/>
                      </a:cxn>
                      <a:cxn ang="0">
                        <a:pos x="425" y="618"/>
                      </a:cxn>
                      <a:cxn ang="0">
                        <a:pos x="392" y="365"/>
                      </a:cxn>
                      <a:cxn ang="0">
                        <a:pos x="302" y="286"/>
                      </a:cxn>
                      <a:cxn ang="0">
                        <a:pos x="214" y="367"/>
                      </a:cxn>
                      <a:cxn ang="0">
                        <a:pos x="181" y="635"/>
                      </a:cxn>
                    </a:cxnLst>
                    <a:rect l="0" t="0" r="r" b="b"/>
                    <a:pathLst>
                      <a:path w="606" h="1264">
                        <a:moveTo>
                          <a:pt x="0" y="633"/>
                        </a:moveTo>
                        <a:cubicBezTo>
                          <a:pt x="0" y="434"/>
                          <a:pt x="28" y="278"/>
                          <a:pt x="80" y="167"/>
                        </a:cubicBezTo>
                        <a:cubicBezTo>
                          <a:pt x="132" y="56"/>
                          <a:pt x="207" y="0"/>
                          <a:pt x="302" y="0"/>
                        </a:cubicBezTo>
                        <a:cubicBezTo>
                          <a:pt x="400" y="0"/>
                          <a:pt x="475" y="54"/>
                          <a:pt x="527" y="164"/>
                        </a:cubicBezTo>
                        <a:cubicBezTo>
                          <a:pt x="579" y="273"/>
                          <a:pt x="606" y="426"/>
                          <a:pt x="606" y="623"/>
                        </a:cubicBezTo>
                        <a:cubicBezTo>
                          <a:pt x="606" y="765"/>
                          <a:pt x="594" y="883"/>
                          <a:pt x="572" y="974"/>
                        </a:cubicBezTo>
                        <a:cubicBezTo>
                          <a:pt x="549" y="1065"/>
                          <a:pt x="515" y="1136"/>
                          <a:pt x="472" y="1187"/>
                        </a:cubicBezTo>
                        <a:cubicBezTo>
                          <a:pt x="429" y="1238"/>
                          <a:pt x="374" y="1264"/>
                          <a:pt x="309" y="1264"/>
                        </a:cubicBezTo>
                        <a:cubicBezTo>
                          <a:pt x="243" y="1264"/>
                          <a:pt x="188" y="1242"/>
                          <a:pt x="146" y="1198"/>
                        </a:cubicBezTo>
                        <a:cubicBezTo>
                          <a:pt x="103" y="1153"/>
                          <a:pt x="67" y="1085"/>
                          <a:pt x="40" y="990"/>
                        </a:cubicBezTo>
                        <a:cubicBezTo>
                          <a:pt x="14" y="894"/>
                          <a:pt x="0" y="775"/>
                          <a:pt x="0" y="633"/>
                        </a:cubicBezTo>
                        <a:close/>
                        <a:moveTo>
                          <a:pt x="181" y="635"/>
                        </a:moveTo>
                        <a:cubicBezTo>
                          <a:pt x="181" y="758"/>
                          <a:pt x="192" y="846"/>
                          <a:pt x="214" y="900"/>
                        </a:cubicBezTo>
                        <a:cubicBezTo>
                          <a:pt x="235" y="955"/>
                          <a:pt x="265" y="981"/>
                          <a:pt x="303" y="981"/>
                        </a:cubicBezTo>
                        <a:cubicBezTo>
                          <a:pt x="342" y="981"/>
                          <a:pt x="373" y="955"/>
                          <a:pt x="394" y="902"/>
                        </a:cubicBezTo>
                        <a:cubicBezTo>
                          <a:pt x="414" y="849"/>
                          <a:pt x="425" y="755"/>
                          <a:pt x="425" y="618"/>
                        </a:cubicBezTo>
                        <a:cubicBezTo>
                          <a:pt x="425" y="503"/>
                          <a:pt x="414" y="419"/>
                          <a:pt x="392" y="365"/>
                        </a:cubicBezTo>
                        <a:cubicBezTo>
                          <a:pt x="370" y="313"/>
                          <a:pt x="340" y="286"/>
                          <a:pt x="302" y="286"/>
                        </a:cubicBezTo>
                        <a:cubicBezTo>
                          <a:pt x="265" y="286"/>
                          <a:pt x="235" y="313"/>
                          <a:pt x="214" y="367"/>
                        </a:cubicBezTo>
                        <a:cubicBezTo>
                          <a:pt x="192" y="421"/>
                          <a:pt x="181" y="510"/>
                          <a:pt x="181" y="635"/>
                        </a:cubicBezTo>
                        <a:close/>
                      </a:path>
                    </a:pathLst>
                  </a:custGeom>
                  <a:noFill/>
                  <a:ln w="1905" cap="rnd">
                    <a:solidFill>
                      <a:srgbClr val="DDDDDD"/>
                    </a:solidFill>
                    <a:prstDash val="solid"/>
                    <a:round/>
                    <a:headEnd/>
                    <a:tailEnd/>
                  </a:ln>
                </p:spPr>
                <p:txBody>
                  <a:bodyPr/>
                  <a:lstStyle/>
                  <a:p>
                    <a:endParaRPr lang="es-ES"/>
                  </a:p>
                </p:txBody>
              </p:sp>
              <p:sp>
                <p:nvSpPr>
                  <p:cNvPr id="22261" name="Freeform 7925"/>
                  <p:cNvSpPr>
                    <a:spLocks/>
                  </p:cNvSpPr>
                  <p:nvPr/>
                </p:nvSpPr>
                <p:spPr bwMode="auto">
                  <a:xfrm>
                    <a:off x="1540" y="3221"/>
                    <a:ext cx="47" cy="135"/>
                  </a:xfrm>
                  <a:custGeom>
                    <a:avLst/>
                    <a:gdLst/>
                    <a:ahLst/>
                    <a:cxnLst>
                      <a:cxn ang="0">
                        <a:pos x="0" y="90"/>
                      </a:cxn>
                      <a:cxn ang="0">
                        <a:pos x="15" y="87"/>
                      </a:cxn>
                      <a:cxn ang="0">
                        <a:pos x="17" y="102"/>
                      </a:cxn>
                      <a:cxn ang="0">
                        <a:pos x="24" y="110"/>
                      </a:cxn>
                      <a:cxn ang="0">
                        <a:pos x="30" y="105"/>
                      </a:cxn>
                      <a:cxn ang="0">
                        <a:pos x="32" y="96"/>
                      </a:cxn>
                      <a:cxn ang="0">
                        <a:pos x="30" y="87"/>
                      </a:cxn>
                      <a:cxn ang="0">
                        <a:pos x="22" y="79"/>
                      </a:cxn>
                      <a:cxn ang="0">
                        <a:pos x="6" y="64"/>
                      </a:cxn>
                      <a:cxn ang="0">
                        <a:pos x="2" y="38"/>
                      </a:cxn>
                      <a:cxn ang="0">
                        <a:pos x="4" y="19"/>
                      </a:cxn>
                      <a:cxn ang="0">
                        <a:pos x="11" y="5"/>
                      </a:cxn>
                      <a:cxn ang="0">
                        <a:pos x="24" y="0"/>
                      </a:cxn>
                      <a:cxn ang="0">
                        <a:pos x="39" y="9"/>
                      </a:cxn>
                      <a:cxn ang="0">
                        <a:pos x="46" y="39"/>
                      </a:cxn>
                      <a:cxn ang="0">
                        <a:pos x="30" y="41"/>
                      </a:cxn>
                      <a:cxn ang="0">
                        <a:pos x="28" y="28"/>
                      </a:cxn>
                      <a:cxn ang="0">
                        <a:pos x="22" y="24"/>
                      </a:cxn>
                      <a:cxn ang="0">
                        <a:pos x="18" y="27"/>
                      </a:cxn>
                      <a:cxn ang="0">
                        <a:pos x="17" y="35"/>
                      </a:cxn>
                      <a:cxn ang="0">
                        <a:pos x="18" y="40"/>
                      </a:cxn>
                      <a:cxn ang="0">
                        <a:pos x="23" y="45"/>
                      </a:cxn>
                      <a:cxn ang="0">
                        <a:pos x="39" y="57"/>
                      </a:cxn>
                      <a:cxn ang="0">
                        <a:pos x="45" y="71"/>
                      </a:cxn>
                      <a:cxn ang="0">
                        <a:pos x="47" y="90"/>
                      </a:cxn>
                      <a:cxn ang="0">
                        <a:pos x="44" y="114"/>
                      </a:cxn>
                      <a:cxn ang="0">
                        <a:pos x="37" y="130"/>
                      </a:cxn>
                      <a:cxn ang="0">
                        <a:pos x="24" y="135"/>
                      </a:cxn>
                      <a:cxn ang="0">
                        <a:pos x="6" y="122"/>
                      </a:cxn>
                      <a:cxn ang="0">
                        <a:pos x="0" y="90"/>
                      </a:cxn>
                    </a:cxnLst>
                    <a:rect l="0" t="0" r="r" b="b"/>
                    <a:pathLst>
                      <a:path w="47" h="135">
                        <a:moveTo>
                          <a:pt x="0" y="90"/>
                        </a:moveTo>
                        <a:cubicBezTo>
                          <a:pt x="5" y="89"/>
                          <a:pt x="10" y="88"/>
                          <a:pt x="15" y="87"/>
                        </a:cubicBezTo>
                        <a:cubicBezTo>
                          <a:pt x="16" y="94"/>
                          <a:pt x="16" y="98"/>
                          <a:pt x="17" y="102"/>
                        </a:cubicBezTo>
                        <a:cubicBezTo>
                          <a:pt x="19" y="107"/>
                          <a:pt x="21" y="110"/>
                          <a:pt x="24" y="110"/>
                        </a:cubicBezTo>
                        <a:cubicBezTo>
                          <a:pt x="27" y="110"/>
                          <a:pt x="28" y="108"/>
                          <a:pt x="30" y="105"/>
                        </a:cubicBezTo>
                        <a:cubicBezTo>
                          <a:pt x="31" y="103"/>
                          <a:pt x="32" y="100"/>
                          <a:pt x="32" y="96"/>
                        </a:cubicBezTo>
                        <a:cubicBezTo>
                          <a:pt x="32" y="93"/>
                          <a:pt x="31" y="90"/>
                          <a:pt x="30" y="87"/>
                        </a:cubicBezTo>
                        <a:cubicBezTo>
                          <a:pt x="29" y="84"/>
                          <a:pt x="26" y="82"/>
                          <a:pt x="22" y="79"/>
                        </a:cubicBezTo>
                        <a:cubicBezTo>
                          <a:pt x="14" y="75"/>
                          <a:pt x="9" y="70"/>
                          <a:pt x="6" y="64"/>
                        </a:cubicBezTo>
                        <a:cubicBezTo>
                          <a:pt x="3" y="57"/>
                          <a:pt x="2" y="49"/>
                          <a:pt x="2" y="38"/>
                        </a:cubicBezTo>
                        <a:cubicBezTo>
                          <a:pt x="2" y="32"/>
                          <a:pt x="3" y="25"/>
                          <a:pt x="4" y="19"/>
                        </a:cubicBezTo>
                        <a:cubicBezTo>
                          <a:pt x="6" y="13"/>
                          <a:pt x="8" y="9"/>
                          <a:pt x="11" y="5"/>
                        </a:cubicBezTo>
                        <a:cubicBezTo>
                          <a:pt x="14" y="2"/>
                          <a:pt x="19" y="0"/>
                          <a:pt x="24" y="0"/>
                        </a:cubicBezTo>
                        <a:cubicBezTo>
                          <a:pt x="31" y="0"/>
                          <a:pt x="36" y="3"/>
                          <a:pt x="39" y="9"/>
                        </a:cubicBezTo>
                        <a:cubicBezTo>
                          <a:pt x="43" y="16"/>
                          <a:pt x="45" y="26"/>
                          <a:pt x="46" y="39"/>
                        </a:cubicBezTo>
                        <a:cubicBezTo>
                          <a:pt x="40" y="40"/>
                          <a:pt x="35" y="40"/>
                          <a:pt x="30" y="41"/>
                        </a:cubicBezTo>
                        <a:cubicBezTo>
                          <a:pt x="30" y="35"/>
                          <a:pt x="29" y="31"/>
                          <a:pt x="28" y="28"/>
                        </a:cubicBezTo>
                        <a:cubicBezTo>
                          <a:pt x="27" y="26"/>
                          <a:pt x="25" y="24"/>
                          <a:pt x="22" y="24"/>
                        </a:cubicBezTo>
                        <a:cubicBezTo>
                          <a:pt x="21" y="24"/>
                          <a:pt x="19" y="25"/>
                          <a:pt x="18" y="27"/>
                        </a:cubicBezTo>
                        <a:cubicBezTo>
                          <a:pt x="17" y="29"/>
                          <a:pt x="17" y="32"/>
                          <a:pt x="17" y="35"/>
                        </a:cubicBezTo>
                        <a:cubicBezTo>
                          <a:pt x="17" y="37"/>
                          <a:pt x="17" y="39"/>
                          <a:pt x="18" y="40"/>
                        </a:cubicBezTo>
                        <a:cubicBezTo>
                          <a:pt x="19" y="42"/>
                          <a:pt x="21" y="44"/>
                          <a:pt x="23" y="45"/>
                        </a:cubicBezTo>
                        <a:cubicBezTo>
                          <a:pt x="30" y="49"/>
                          <a:pt x="36" y="53"/>
                          <a:pt x="39" y="57"/>
                        </a:cubicBezTo>
                        <a:cubicBezTo>
                          <a:pt x="42" y="61"/>
                          <a:pt x="44" y="65"/>
                          <a:pt x="45" y="71"/>
                        </a:cubicBezTo>
                        <a:cubicBezTo>
                          <a:pt x="47" y="77"/>
                          <a:pt x="47" y="83"/>
                          <a:pt x="47" y="90"/>
                        </a:cubicBezTo>
                        <a:cubicBezTo>
                          <a:pt x="47" y="99"/>
                          <a:pt x="46" y="107"/>
                          <a:pt x="44" y="114"/>
                        </a:cubicBezTo>
                        <a:cubicBezTo>
                          <a:pt x="43" y="121"/>
                          <a:pt x="40" y="126"/>
                          <a:pt x="37" y="130"/>
                        </a:cubicBezTo>
                        <a:cubicBezTo>
                          <a:pt x="33" y="133"/>
                          <a:pt x="29" y="135"/>
                          <a:pt x="24" y="135"/>
                        </a:cubicBezTo>
                        <a:cubicBezTo>
                          <a:pt x="15" y="135"/>
                          <a:pt x="9" y="131"/>
                          <a:pt x="6" y="122"/>
                        </a:cubicBezTo>
                        <a:cubicBezTo>
                          <a:pt x="2" y="114"/>
                          <a:pt x="0" y="103"/>
                          <a:pt x="0" y="90"/>
                        </a:cubicBezTo>
                      </a:path>
                    </a:pathLst>
                  </a:custGeom>
                  <a:noFill/>
                  <a:ln w="1905" cap="rnd">
                    <a:solidFill>
                      <a:srgbClr val="DDDDDD"/>
                    </a:solidFill>
                    <a:prstDash val="solid"/>
                    <a:round/>
                    <a:headEnd/>
                    <a:tailEnd/>
                  </a:ln>
                </p:spPr>
                <p:txBody>
                  <a:bodyPr/>
                  <a:lstStyle/>
                  <a:p>
                    <a:endParaRPr lang="es-ES"/>
                  </a:p>
                </p:txBody>
              </p:sp>
              <p:sp>
                <p:nvSpPr>
                  <p:cNvPr id="22262" name="Freeform 7926"/>
                  <p:cNvSpPr>
                    <a:spLocks noEditPoints="1"/>
                  </p:cNvSpPr>
                  <p:nvPr/>
                </p:nvSpPr>
                <p:spPr bwMode="auto">
                  <a:xfrm>
                    <a:off x="1635" y="3223"/>
                    <a:ext cx="49" cy="131"/>
                  </a:xfrm>
                  <a:custGeom>
                    <a:avLst/>
                    <a:gdLst/>
                    <a:ahLst/>
                    <a:cxnLst>
                      <a:cxn ang="0">
                        <a:pos x="0" y="0"/>
                      </a:cxn>
                      <a:cxn ang="0">
                        <a:pos x="269" y="0"/>
                      </a:cxn>
                      <a:cxn ang="0">
                        <a:pos x="397" y="45"/>
                      </a:cxn>
                      <a:cxn ang="0">
                        <a:pos x="478" y="174"/>
                      </a:cxn>
                      <a:cxn ang="0">
                        <a:pos x="524" y="370"/>
                      </a:cxn>
                      <a:cxn ang="0">
                        <a:pos x="539" y="607"/>
                      </a:cxn>
                      <a:cxn ang="0">
                        <a:pos x="518" y="910"/>
                      </a:cxn>
                      <a:cxn ang="0">
                        <a:pos x="458" y="1091"/>
                      </a:cxn>
                      <a:cxn ang="0">
                        <a:pos x="377" y="1189"/>
                      </a:cxn>
                      <a:cxn ang="0">
                        <a:pos x="269" y="1222"/>
                      </a:cxn>
                      <a:cxn ang="0">
                        <a:pos x="0" y="1222"/>
                      </a:cxn>
                      <a:cxn ang="0">
                        <a:pos x="0" y="0"/>
                      </a:cxn>
                      <a:cxn ang="0">
                        <a:pos x="181" y="277"/>
                      </a:cxn>
                      <a:cxn ang="0">
                        <a:pos x="181" y="944"/>
                      </a:cxn>
                      <a:cxn ang="0">
                        <a:pos x="225" y="944"/>
                      </a:cxn>
                      <a:cxn ang="0">
                        <a:pos x="306" y="918"/>
                      </a:cxn>
                      <a:cxn ang="0">
                        <a:pos x="344" y="826"/>
                      </a:cxn>
                      <a:cxn ang="0">
                        <a:pos x="357" y="614"/>
                      </a:cxn>
                      <a:cxn ang="0">
                        <a:pos x="327" y="349"/>
                      </a:cxn>
                      <a:cxn ang="0">
                        <a:pos x="226" y="277"/>
                      </a:cxn>
                      <a:cxn ang="0">
                        <a:pos x="181" y="277"/>
                      </a:cxn>
                    </a:cxnLst>
                    <a:rect l="0" t="0" r="r" b="b"/>
                    <a:pathLst>
                      <a:path w="539" h="1222">
                        <a:moveTo>
                          <a:pt x="0" y="0"/>
                        </a:moveTo>
                        <a:cubicBezTo>
                          <a:pt x="90" y="0"/>
                          <a:pt x="179" y="0"/>
                          <a:pt x="269" y="0"/>
                        </a:cubicBezTo>
                        <a:cubicBezTo>
                          <a:pt x="322" y="0"/>
                          <a:pt x="365" y="15"/>
                          <a:pt x="397" y="45"/>
                        </a:cubicBezTo>
                        <a:cubicBezTo>
                          <a:pt x="429" y="76"/>
                          <a:pt x="457" y="118"/>
                          <a:pt x="478" y="174"/>
                        </a:cubicBezTo>
                        <a:cubicBezTo>
                          <a:pt x="499" y="230"/>
                          <a:pt x="515" y="296"/>
                          <a:pt x="524" y="370"/>
                        </a:cubicBezTo>
                        <a:cubicBezTo>
                          <a:pt x="534" y="444"/>
                          <a:pt x="539" y="523"/>
                          <a:pt x="539" y="607"/>
                        </a:cubicBezTo>
                        <a:cubicBezTo>
                          <a:pt x="539" y="738"/>
                          <a:pt x="531" y="838"/>
                          <a:pt x="518" y="910"/>
                        </a:cubicBezTo>
                        <a:cubicBezTo>
                          <a:pt x="503" y="983"/>
                          <a:pt x="483" y="1042"/>
                          <a:pt x="458" y="1091"/>
                        </a:cubicBezTo>
                        <a:cubicBezTo>
                          <a:pt x="433" y="1140"/>
                          <a:pt x="406" y="1172"/>
                          <a:pt x="377" y="1189"/>
                        </a:cubicBezTo>
                        <a:cubicBezTo>
                          <a:pt x="337" y="1211"/>
                          <a:pt x="301" y="1222"/>
                          <a:pt x="269" y="1222"/>
                        </a:cubicBezTo>
                        <a:cubicBezTo>
                          <a:pt x="179" y="1222"/>
                          <a:pt x="90" y="1222"/>
                          <a:pt x="0" y="1222"/>
                        </a:cubicBezTo>
                        <a:cubicBezTo>
                          <a:pt x="0" y="815"/>
                          <a:pt x="0" y="407"/>
                          <a:pt x="0" y="0"/>
                        </a:cubicBezTo>
                        <a:close/>
                        <a:moveTo>
                          <a:pt x="181" y="277"/>
                        </a:moveTo>
                        <a:cubicBezTo>
                          <a:pt x="181" y="499"/>
                          <a:pt x="181" y="722"/>
                          <a:pt x="181" y="944"/>
                        </a:cubicBezTo>
                        <a:cubicBezTo>
                          <a:pt x="196" y="944"/>
                          <a:pt x="211" y="944"/>
                          <a:pt x="225" y="944"/>
                        </a:cubicBezTo>
                        <a:cubicBezTo>
                          <a:pt x="263" y="944"/>
                          <a:pt x="290" y="935"/>
                          <a:pt x="306" y="918"/>
                        </a:cubicBezTo>
                        <a:cubicBezTo>
                          <a:pt x="322" y="900"/>
                          <a:pt x="334" y="870"/>
                          <a:pt x="344" y="826"/>
                        </a:cubicBezTo>
                        <a:cubicBezTo>
                          <a:pt x="353" y="783"/>
                          <a:pt x="357" y="712"/>
                          <a:pt x="357" y="614"/>
                        </a:cubicBezTo>
                        <a:cubicBezTo>
                          <a:pt x="357" y="485"/>
                          <a:pt x="347" y="396"/>
                          <a:pt x="327" y="349"/>
                        </a:cubicBezTo>
                        <a:cubicBezTo>
                          <a:pt x="307" y="301"/>
                          <a:pt x="273" y="277"/>
                          <a:pt x="226" y="277"/>
                        </a:cubicBezTo>
                        <a:cubicBezTo>
                          <a:pt x="211" y="277"/>
                          <a:pt x="196" y="277"/>
                          <a:pt x="181" y="277"/>
                        </a:cubicBezTo>
                        <a:close/>
                      </a:path>
                    </a:pathLst>
                  </a:custGeom>
                  <a:noFill/>
                  <a:ln w="1905" cap="rnd">
                    <a:solidFill>
                      <a:srgbClr val="DDDDDD"/>
                    </a:solidFill>
                    <a:prstDash val="solid"/>
                    <a:round/>
                    <a:headEnd/>
                    <a:tailEnd/>
                  </a:ln>
                </p:spPr>
                <p:txBody>
                  <a:bodyPr/>
                  <a:lstStyle/>
                  <a:p>
                    <a:endParaRPr lang="es-ES"/>
                  </a:p>
                </p:txBody>
              </p:sp>
              <p:sp>
                <p:nvSpPr>
                  <p:cNvPr id="22263" name="Freeform 7927"/>
                  <p:cNvSpPr>
                    <a:spLocks/>
                  </p:cNvSpPr>
                  <p:nvPr/>
                </p:nvSpPr>
                <p:spPr bwMode="auto">
                  <a:xfrm>
                    <a:off x="1704" y="3223"/>
                    <a:ext cx="44" cy="131"/>
                  </a:xfrm>
                  <a:custGeom>
                    <a:avLst/>
                    <a:gdLst/>
                    <a:ahLst/>
                    <a:cxnLst>
                      <a:cxn ang="0">
                        <a:pos x="0" y="0"/>
                      </a:cxn>
                      <a:cxn ang="0">
                        <a:pos x="43" y="0"/>
                      </a:cxn>
                      <a:cxn ang="0">
                        <a:pos x="43" y="28"/>
                      </a:cxn>
                      <a:cxn ang="0">
                        <a:pos x="16" y="28"/>
                      </a:cxn>
                      <a:cxn ang="0">
                        <a:pos x="16" y="49"/>
                      </a:cxn>
                      <a:cxn ang="0">
                        <a:pos x="41" y="49"/>
                      </a:cxn>
                      <a:cxn ang="0">
                        <a:pos x="41" y="76"/>
                      </a:cxn>
                      <a:cxn ang="0">
                        <a:pos x="16" y="76"/>
                      </a:cxn>
                      <a:cxn ang="0">
                        <a:pos x="16" y="101"/>
                      </a:cxn>
                      <a:cxn ang="0">
                        <a:pos x="44" y="101"/>
                      </a:cxn>
                      <a:cxn ang="0">
                        <a:pos x="44" y="131"/>
                      </a:cxn>
                      <a:cxn ang="0">
                        <a:pos x="0" y="131"/>
                      </a:cxn>
                      <a:cxn ang="0">
                        <a:pos x="0" y="0"/>
                      </a:cxn>
                    </a:cxnLst>
                    <a:rect l="0" t="0" r="r" b="b"/>
                    <a:pathLst>
                      <a:path w="44" h="131">
                        <a:moveTo>
                          <a:pt x="0" y="0"/>
                        </a:moveTo>
                        <a:cubicBezTo>
                          <a:pt x="14" y="0"/>
                          <a:pt x="28" y="0"/>
                          <a:pt x="43" y="0"/>
                        </a:cubicBezTo>
                        <a:cubicBezTo>
                          <a:pt x="43" y="10"/>
                          <a:pt x="43" y="19"/>
                          <a:pt x="43" y="28"/>
                        </a:cubicBezTo>
                        <a:cubicBezTo>
                          <a:pt x="34" y="28"/>
                          <a:pt x="25" y="28"/>
                          <a:pt x="16" y="28"/>
                        </a:cubicBezTo>
                        <a:cubicBezTo>
                          <a:pt x="16" y="35"/>
                          <a:pt x="16" y="42"/>
                          <a:pt x="16" y="49"/>
                        </a:cubicBezTo>
                        <a:cubicBezTo>
                          <a:pt x="24" y="49"/>
                          <a:pt x="32" y="49"/>
                          <a:pt x="41" y="49"/>
                        </a:cubicBezTo>
                        <a:cubicBezTo>
                          <a:pt x="41" y="58"/>
                          <a:pt x="41" y="67"/>
                          <a:pt x="41" y="76"/>
                        </a:cubicBezTo>
                        <a:cubicBezTo>
                          <a:pt x="32" y="76"/>
                          <a:pt x="24" y="76"/>
                          <a:pt x="16" y="76"/>
                        </a:cubicBezTo>
                        <a:cubicBezTo>
                          <a:pt x="16" y="84"/>
                          <a:pt x="16" y="93"/>
                          <a:pt x="16" y="101"/>
                        </a:cubicBezTo>
                        <a:cubicBezTo>
                          <a:pt x="25" y="101"/>
                          <a:pt x="34" y="101"/>
                          <a:pt x="44" y="101"/>
                        </a:cubicBezTo>
                        <a:cubicBezTo>
                          <a:pt x="44" y="111"/>
                          <a:pt x="44" y="121"/>
                          <a:pt x="44" y="131"/>
                        </a:cubicBezTo>
                        <a:cubicBezTo>
                          <a:pt x="29" y="131"/>
                          <a:pt x="14" y="131"/>
                          <a:pt x="0" y="131"/>
                        </a:cubicBezTo>
                        <a:cubicBezTo>
                          <a:pt x="0" y="87"/>
                          <a:pt x="0" y="44"/>
                          <a:pt x="0" y="0"/>
                        </a:cubicBezTo>
                      </a:path>
                    </a:pathLst>
                  </a:custGeom>
                  <a:noFill/>
                  <a:ln w="1905" cap="rnd">
                    <a:solidFill>
                      <a:srgbClr val="DDDDDD"/>
                    </a:solidFill>
                    <a:prstDash val="solid"/>
                    <a:round/>
                    <a:headEnd/>
                    <a:tailEnd/>
                  </a:ln>
                </p:spPr>
                <p:txBody>
                  <a:bodyPr/>
                  <a:lstStyle/>
                  <a:p>
                    <a:endParaRPr lang="es-ES"/>
                  </a:p>
                </p:txBody>
              </p:sp>
              <p:sp>
                <p:nvSpPr>
                  <p:cNvPr id="22264" name="Freeform 7928"/>
                  <p:cNvSpPr>
                    <a:spLocks noEditPoints="1"/>
                  </p:cNvSpPr>
                  <p:nvPr/>
                </p:nvSpPr>
                <p:spPr bwMode="auto">
                  <a:xfrm>
                    <a:off x="1791" y="3223"/>
                    <a:ext cx="57" cy="131"/>
                  </a:xfrm>
                  <a:custGeom>
                    <a:avLst/>
                    <a:gdLst/>
                    <a:ahLst/>
                    <a:cxnLst>
                      <a:cxn ang="0">
                        <a:pos x="418" y="1020"/>
                      </a:cxn>
                      <a:cxn ang="0">
                        <a:pos x="213" y="1020"/>
                      </a:cxn>
                      <a:cxn ang="0">
                        <a:pos x="184" y="1222"/>
                      </a:cxn>
                      <a:cxn ang="0">
                        <a:pos x="0" y="1222"/>
                      </a:cxn>
                      <a:cxn ang="0">
                        <a:pos x="220" y="0"/>
                      </a:cxn>
                      <a:cxn ang="0">
                        <a:pos x="417" y="0"/>
                      </a:cxn>
                      <a:cxn ang="0">
                        <a:pos x="637" y="1222"/>
                      </a:cxn>
                      <a:cxn ang="0">
                        <a:pos x="447" y="1222"/>
                      </a:cxn>
                      <a:cxn ang="0">
                        <a:pos x="418" y="1020"/>
                      </a:cxn>
                      <a:cxn ang="0">
                        <a:pos x="381" y="756"/>
                      </a:cxn>
                      <a:cxn ang="0">
                        <a:pos x="316" y="317"/>
                      </a:cxn>
                      <a:cxn ang="0">
                        <a:pos x="252" y="756"/>
                      </a:cxn>
                      <a:cxn ang="0">
                        <a:pos x="381" y="756"/>
                      </a:cxn>
                    </a:cxnLst>
                    <a:rect l="0" t="0" r="r" b="b"/>
                    <a:pathLst>
                      <a:path w="637" h="1222">
                        <a:moveTo>
                          <a:pt x="418" y="1020"/>
                        </a:moveTo>
                        <a:cubicBezTo>
                          <a:pt x="350" y="1020"/>
                          <a:pt x="281" y="1020"/>
                          <a:pt x="213" y="1020"/>
                        </a:cubicBezTo>
                        <a:cubicBezTo>
                          <a:pt x="204" y="1087"/>
                          <a:pt x="194" y="1154"/>
                          <a:pt x="184" y="1222"/>
                        </a:cubicBezTo>
                        <a:cubicBezTo>
                          <a:pt x="123" y="1222"/>
                          <a:pt x="61" y="1222"/>
                          <a:pt x="0" y="1222"/>
                        </a:cubicBezTo>
                        <a:cubicBezTo>
                          <a:pt x="72" y="814"/>
                          <a:pt x="148" y="408"/>
                          <a:pt x="220" y="0"/>
                        </a:cubicBezTo>
                        <a:cubicBezTo>
                          <a:pt x="286" y="0"/>
                          <a:pt x="351" y="0"/>
                          <a:pt x="417" y="0"/>
                        </a:cubicBezTo>
                        <a:cubicBezTo>
                          <a:pt x="489" y="408"/>
                          <a:pt x="565" y="814"/>
                          <a:pt x="637" y="1222"/>
                        </a:cubicBezTo>
                        <a:cubicBezTo>
                          <a:pt x="574" y="1222"/>
                          <a:pt x="511" y="1222"/>
                          <a:pt x="447" y="1222"/>
                        </a:cubicBezTo>
                        <a:cubicBezTo>
                          <a:pt x="438" y="1154"/>
                          <a:pt x="428" y="1087"/>
                          <a:pt x="418" y="1020"/>
                        </a:cubicBezTo>
                        <a:close/>
                        <a:moveTo>
                          <a:pt x="381" y="756"/>
                        </a:moveTo>
                        <a:cubicBezTo>
                          <a:pt x="360" y="610"/>
                          <a:pt x="337" y="463"/>
                          <a:pt x="316" y="317"/>
                        </a:cubicBezTo>
                        <a:cubicBezTo>
                          <a:pt x="295" y="463"/>
                          <a:pt x="273" y="610"/>
                          <a:pt x="252" y="756"/>
                        </a:cubicBezTo>
                        <a:cubicBezTo>
                          <a:pt x="295" y="756"/>
                          <a:pt x="338" y="756"/>
                          <a:pt x="381" y="756"/>
                        </a:cubicBezTo>
                        <a:close/>
                      </a:path>
                    </a:pathLst>
                  </a:custGeom>
                  <a:noFill/>
                  <a:ln w="1905" cap="rnd">
                    <a:solidFill>
                      <a:srgbClr val="DDDDDD"/>
                    </a:solidFill>
                    <a:prstDash val="solid"/>
                    <a:round/>
                    <a:headEnd/>
                    <a:tailEnd/>
                  </a:ln>
                </p:spPr>
                <p:txBody>
                  <a:bodyPr/>
                  <a:lstStyle/>
                  <a:p>
                    <a:endParaRPr lang="es-ES"/>
                  </a:p>
                </p:txBody>
              </p:sp>
              <p:sp>
                <p:nvSpPr>
                  <p:cNvPr id="22265" name="Freeform 7929"/>
                  <p:cNvSpPr>
                    <a:spLocks noEditPoints="1"/>
                  </p:cNvSpPr>
                  <p:nvPr/>
                </p:nvSpPr>
                <p:spPr bwMode="auto">
                  <a:xfrm>
                    <a:off x="1864" y="3223"/>
                    <a:ext cx="45" cy="131"/>
                  </a:xfrm>
                  <a:custGeom>
                    <a:avLst/>
                    <a:gdLst/>
                    <a:ahLst/>
                    <a:cxnLst>
                      <a:cxn ang="0">
                        <a:pos x="0" y="0"/>
                      </a:cxn>
                      <a:cxn ang="0">
                        <a:pos x="301" y="0"/>
                      </a:cxn>
                      <a:cxn ang="0">
                        <a:pos x="448" y="98"/>
                      </a:cxn>
                      <a:cxn ang="0">
                        <a:pos x="497" y="375"/>
                      </a:cxn>
                      <a:cxn ang="0">
                        <a:pos x="444" y="664"/>
                      </a:cxn>
                      <a:cxn ang="0">
                        <a:pos x="281" y="768"/>
                      </a:cxn>
                      <a:cxn ang="0">
                        <a:pos x="182" y="768"/>
                      </a:cxn>
                      <a:cxn ang="0">
                        <a:pos x="182" y="1222"/>
                      </a:cxn>
                      <a:cxn ang="0">
                        <a:pos x="0" y="1222"/>
                      </a:cxn>
                      <a:cxn ang="0">
                        <a:pos x="0" y="0"/>
                      </a:cxn>
                      <a:cxn ang="0">
                        <a:pos x="182" y="521"/>
                      </a:cxn>
                      <a:cxn ang="0">
                        <a:pos x="226" y="521"/>
                      </a:cxn>
                      <a:cxn ang="0">
                        <a:pos x="299" y="483"/>
                      </a:cxn>
                      <a:cxn ang="0">
                        <a:pos x="321" y="386"/>
                      </a:cxn>
                      <a:cxn ang="0">
                        <a:pos x="302" y="289"/>
                      </a:cxn>
                      <a:cxn ang="0">
                        <a:pos x="233" y="249"/>
                      </a:cxn>
                      <a:cxn ang="0">
                        <a:pos x="182" y="249"/>
                      </a:cxn>
                      <a:cxn ang="0">
                        <a:pos x="182" y="521"/>
                      </a:cxn>
                    </a:cxnLst>
                    <a:rect l="0" t="0" r="r" b="b"/>
                    <a:pathLst>
                      <a:path w="497" h="1222">
                        <a:moveTo>
                          <a:pt x="0" y="0"/>
                        </a:moveTo>
                        <a:cubicBezTo>
                          <a:pt x="100" y="0"/>
                          <a:pt x="200" y="0"/>
                          <a:pt x="301" y="0"/>
                        </a:cubicBezTo>
                        <a:cubicBezTo>
                          <a:pt x="366" y="0"/>
                          <a:pt x="416" y="32"/>
                          <a:pt x="448" y="98"/>
                        </a:cubicBezTo>
                        <a:cubicBezTo>
                          <a:pt x="480" y="163"/>
                          <a:pt x="497" y="255"/>
                          <a:pt x="497" y="375"/>
                        </a:cubicBezTo>
                        <a:cubicBezTo>
                          <a:pt x="497" y="498"/>
                          <a:pt x="478" y="595"/>
                          <a:pt x="444" y="664"/>
                        </a:cubicBezTo>
                        <a:cubicBezTo>
                          <a:pt x="409" y="734"/>
                          <a:pt x="354" y="768"/>
                          <a:pt x="281" y="768"/>
                        </a:cubicBezTo>
                        <a:cubicBezTo>
                          <a:pt x="248" y="768"/>
                          <a:pt x="215" y="768"/>
                          <a:pt x="182" y="768"/>
                        </a:cubicBezTo>
                        <a:cubicBezTo>
                          <a:pt x="182" y="920"/>
                          <a:pt x="182" y="1071"/>
                          <a:pt x="182" y="1222"/>
                        </a:cubicBezTo>
                        <a:cubicBezTo>
                          <a:pt x="121" y="1222"/>
                          <a:pt x="61" y="1222"/>
                          <a:pt x="0" y="1222"/>
                        </a:cubicBezTo>
                        <a:cubicBezTo>
                          <a:pt x="0" y="815"/>
                          <a:pt x="0" y="407"/>
                          <a:pt x="0" y="0"/>
                        </a:cubicBezTo>
                        <a:close/>
                        <a:moveTo>
                          <a:pt x="182" y="521"/>
                        </a:moveTo>
                        <a:cubicBezTo>
                          <a:pt x="196" y="521"/>
                          <a:pt x="211" y="521"/>
                          <a:pt x="226" y="521"/>
                        </a:cubicBezTo>
                        <a:cubicBezTo>
                          <a:pt x="261" y="521"/>
                          <a:pt x="286" y="509"/>
                          <a:pt x="299" y="483"/>
                        </a:cubicBezTo>
                        <a:cubicBezTo>
                          <a:pt x="313" y="458"/>
                          <a:pt x="321" y="425"/>
                          <a:pt x="321" y="386"/>
                        </a:cubicBezTo>
                        <a:cubicBezTo>
                          <a:pt x="321" y="348"/>
                          <a:pt x="314" y="315"/>
                          <a:pt x="302" y="289"/>
                        </a:cubicBezTo>
                        <a:cubicBezTo>
                          <a:pt x="290" y="262"/>
                          <a:pt x="267" y="249"/>
                          <a:pt x="233" y="249"/>
                        </a:cubicBezTo>
                        <a:cubicBezTo>
                          <a:pt x="216" y="249"/>
                          <a:pt x="199" y="249"/>
                          <a:pt x="182" y="249"/>
                        </a:cubicBezTo>
                        <a:cubicBezTo>
                          <a:pt x="182" y="339"/>
                          <a:pt x="182" y="430"/>
                          <a:pt x="182" y="521"/>
                        </a:cubicBezTo>
                        <a:close/>
                      </a:path>
                    </a:pathLst>
                  </a:custGeom>
                  <a:noFill/>
                  <a:ln w="1905" cap="rnd">
                    <a:solidFill>
                      <a:srgbClr val="DDDDDD"/>
                    </a:solidFill>
                    <a:prstDash val="solid"/>
                    <a:round/>
                    <a:headEnd/>
                    <a:tailEnd/>
                  </a:ln>
                </p:spPr>
                <p:txBody>
                  <a:bodyPr/>
                  <a:lstStyle/>
                  <a:p>
                    <a:endParaRPr lang="es-ES"/>
                  </a:p>
                </p:txBody>
              </p:sp>
              <p:sp>
                <p:nvSpPr>
                  <p:cNvPr id="22266" name="Freeform 7930"/>
                  <p:cNvSpPr>
                    <a:spLocks noEditPoints="1"/>
                  </p:cNvSpPr>
                  <p:nvPr/>
                </p:nvSpPr>
                <p:spPr bwMode="auto">
                  <a:xfrm>
                    <a:off x="1926" y="3221"/>
                    <a:ext cx="54" cy="135"/>
                  </a:xfrm>
                  <a:custGeom>
                    <a:avLst/>
                    <a:gdLst/>
                    <a:ahLst/>
                    <a:cxnLst>
                      <a:cxn ang="0">
                        <a:pos x="0" y="633"/>
                      </a:cxn>
                      <a:cxn ang="0">
                        <a:pos x="80" y="167"/>
                      </a:cxn>
                      <a:cxn ang="0">
                        <a:pos x="302" y="0"/>
                      </a:cxn>
                      <a:cxn ang="0">
                        <a:pos x="527" y="164"/>
                      </a:cxn>
                      <a:cxn ang="0">
                        <a:pos x="606" y="623"/>
                      </a:cxn>
                      <a:cxn ang="0">
                        <a:pos x="572" y="974"/>
                      </a:cxn>
                      <a:cxn ang="0">
                        <a:pos x="472" y="1187"/>
                      </a:cxn>
                      <a:cxn ang="0">
                        <a:pos x="309" y="1264"/>
                      </a:cxn>
                      <a:cxn ang="0">
                        <a:pos x="145" y="1198"/>
                      </a:cxn>
                      <a:cxn ang="0">
                        <a:pos x="40" y="990"/>
                      </a:cxn>
                      <a:cxn ang="0">
                        <a:pos x="0" y="633"/>
                      </a:cxn>
                      <a:cxn ang="0">
                        <a:pos x="181" y="635"/>
                      </a:cxn>
                      <a:cxn ang="0">
                        <a:pos x="214" y="900"/>
                      </a:cxn>
                      <a:cxn ang="0">
                        <a:pos x="303" y="981"/>
                      </a:cxn>
                      <a:cxn ang="0">
                        <a:pos x="393" y="902"/>
                      </a:cxn>
                      <a:cxn ang="0">
                        <a:pos x="425" y="618"/>
                      </a:cxn>
                      <a:cxn ang="0">
                        <a:pos x="392" y="365"/>
                      </a:cxn>
                      <a:cxn ang="0">
                        <a:pos x="301" y="286"/>
                      </a:cxn>
                      <a:cxn ang="0">
                        <a:pos x="214" y="367"/>
                      </a:cxn>
                      <a:cxn ang="0">
                        <a:pos x="181" y="635"/>
                      </a:cxn>
                    </a:cxnLst>
                    <a:rect l="0" t="0" r="r" b="b"/>
                    <a:pathLst>
                      <a:path w="606" h="1264">
                        <a:moveTo>
                          <a:pt x="0" y="633"/>
                        </a:moveTo>
                        <a:cubicBezTo>
                          <a:pt x="0" y="434"/>
                          <a:pt x="27" y="278"/>
                          <a:pt x="80" y="167"/>
                        </a:cubicBezTo>
                        <a:cubicBezTo>
                          <a:pt x="132" y="56"/>
                          <a:pt x="207" y="0"/>
                          <a:pt x="302" y="0"/>
                        </a:cubicBezTo>
                        <a:cubicBezTo>
                          <a:pt x="399" y="0"/>
                          <a:pt x="475" y="54"/>
                          <a:pt x="527" y="164"/>
                        </a:cubicBezTo>
                        <a:cubicBezTo>
                          <a:pt x="579" y="273"/>
                          <a:pt x="606" y="426"/>
                          <a:pt x="606" y="623"/>
                        </a:cubicBezTo>
                        <a:cubicBezTo>
                          <a:pt x="606" y="765"/>
                          <a:pt x="594" y="883"/>
                          <a:pt x="572" y="974"/>
                        </a:cubicBezTo>
                        <a:cubicBezTo>
                          <a:pt x="549" y="1065"/>
                          <a:pt x="515" y="1136"/>
                          <a:pt x="472" y="1187"/>
                        </a:cubicBezTo>
                        <a:cubicBezTo>
                          <a:pt x="429" y="1238"/>
                          <a:pt x="374" y="1264"/>
                          <a:pt x="309" y="1264"/>
                        </a:cubicBezTo>
                        <a:cubicBezTo>
                          <a:pt x="243" y="1264"/>
                          <a:pt x="188" y="1242"/>
                          <a:pt x="145" y="1198"/>
                        </a:cubicBezTo>
                        <a:cubicBezTo>
                          <a:pt x="102" y="1153"/>
                          <a:pt x="66" y="1085"/>
                          <a:pt x="40" y="990"/>
                        </a:cubicBezTo>
                        <a:cubicBezTo>
                          <a:pt x="14" y="894"/>
                          <a:pt x="0" y="775"/>
                          <a:pt x="0" y="633"/>
                        </a:cubicBezTo>
                        <a:close/>
                        <a:moveTo>
                          <a:pt x="181" y="635"/>
                        </a:moveTo>
                        <a:cubicBezTo>
                          <a:pt x="181" y="758"/>
                          <a:pt x="192" y="846"/>
                          <a:pt x="214" y="900"/>
                        </a:cubicBezTo>
                        <a:cubicBezTo>
                          <a:pt x="235" y="955"/>
                          <a:pt x="265" y="981"/>
                          <a:pt x="303" y="981"/>
                        </a:cubicBezTo>
                        <a:cubicBezTo>
                          <a:pt x="342" y="981"/>
                          <a:pt x="372" y="955"/>
                          <a:pt x="393" y="902"/>
                        </a:cubicBezTo>
                        <a:cubicBezTo>
                          <a:pt x="414" y="849"/>
                          <a:pt x="425" y="755"/>
                          <a:pt x="425" y="618"/>
                        </a:cubicBezTo>
                        <a:cubicBezTo>
                          <a:pt x="425" y="503"/>
                          <a:pt x="414" y="419"/>
                          <a:pt x="392" y="365"/>
                        </a:cubicBezTo>
                        <a:cubicBezTo>
                          <a:pt x="370" y="313"/>
                          <a:pt x="339" y="286"/>
                          <a:pt x="301" y="286"/>
                        </a:cubicBezTo>
                        <a:cubicBezTo>
                          <a:pt x="265" y="286"/>
                          <a:pt x="235" y="313"/>
                          <a:pt x="214" y="367"/>
                        </a:cubicBezTo>
                        <a:cubicBezTo>
                          <a:pt x="192" y="421"/>
                          <a:pt x="181" y="510"/>
                          <a:pt x="181" y="635"/>
                        </a:cubicBezTo>
                        <a:close/>
                      </a:path>
                    </a:pathLst>
                  </a:custGeom>
                  <a:noFill/>
                  <a:ln w="1905" cap="rnd">
                    <a:solidFill>
                      <a:srgbClr val="DDDDDD"/>
                    </a:solidFill>
                    <a:prstDash val="solid"/>
                    <a:round/>
                    <a:headEnd/>
                    <a:tailEnd/>
                  </a:ln>
                </p:spPr>
                <p:txBody>
                  <a:bodyPr/>
                  <a:lstStyle/>
                  <a:p>
                    <a:endParaRPr lang="es-ES"/>
                  </a:p>
                </p:txBody>
              </p:sp>
              <p:sp>
                <p:nvSpPr>
                  <p:cNvPr id="22267" name="Freeform 7931"/>
                  <p:cNvSpPr>
                    <a:spLocks/>
                  </p:cNvSpPr>
                  <p:nvPr/>
                </p:nvSpPr>
                <p:spPr bwMode="auto">
                  <a:xfrm>
                    <a:off x="1990" y="3223"/>
                    <a:ext cx="57" cy="131"/>
                  </a:xfrm>
                  <a:custGeom>
                    <a:avLst/>
                    <a:gdLst/>
                    <a:ahLst/>
                    <a:cxnLst>
                      <a:cxn ang="0">
                        <a:pos x="0" y="0"/>
                      </a:cxn>
                      <a:cxn ang="0">
                        <a:pos x="18" y="0"/>
                      </a:cxn>
                      <a:cxn ang="0">
                        <a:pos x="28" y="44"/>
                      </a:cxn>
                      <a:cxn ang="0">
                        <a:pos x="39" y="0"/>
                      </a:cxn>
                      <a:cxn ang="0">
                        <a:pos x="57" y="0"/>
                      </a:cxn>
                      <a:cxn ang="0">
                        <a:pos x="36" y="76"/>
                      </a:cxn>
                      <a:cxn ang="0">
                        <a:pos x="36" y="131"/>
                      </a:cxn>
                      <a:cxn ang="0">
                        <a:pos x="20" y="131"/>
                      </a:cxn>
                      <a:cxn ang="0">
                        <a:pos x="20" y="76"/>
                      </a:cxn>
                      <a:cxn ang="0">
                        <a:pos x="0" y="0"/>
                      </a:cxn>
                    </a:cxnLst>
                    <a:rect l="0" t="0" r="r" b="b"/>
                    <a:pathLst>
                      <a:path w="57" h="131">
                        <a:moveTo>
                          <a:pt x="0" y="0"/>
                        </a:moveTo>
                        <a:cubicBezTo>
                          <a:pt x="6" y="0"/>
                          <a:pt x="12" y="0"/>
                          <a:pt x="18" y="0"/>
                        </a:cubicBezTo>
                        <a:cubicBezTo>
                          <a:pt x="21" y="15"/>
                          <a:pt x="25" y="30"/>
                          <a:pt x="28" y="44"/>
                        </a:cubicBezTo>
                        <a:cubicBezTo>
                          <a:pt x="32" y="30"/>
                          <a:pt x="35" y="15"/>
                          <a:pt x="39" y="0"/>
                        </a:cubicBezTo>
                        <a:cubicBezTo>
                          <a:pt x="45" y="0"/>
                          <a:pt x="51" y="0"/>
                          <a:pt x="57" y="0"/>
                        </a:cubicBezTo>
                        <a:cubicBezTo>
                          <a:pt x="50" y="26"/>
                          <a:pt x="43" y="51"/>
                          <a:pt x="36" y="76"/>
                        </a:cubicBezTo>
                        <a:cubicBezTo>
                          <a:pt x="36" y="95"/>
                          <a:pt x="36" y="113"/>
                          <a:pt x="36" y="131"/>
                        </a:cubicBezTo>
                        <a:cubicBezTo>
                          <a:pt x="31" y="131"/>
                          <a:pt x="25" y="131"/>
                          <a:pt x="20" y="131"/>
                        </a:cubicBezTo>
                        <a:cubicBezTo>
                          <a:pt x="20" y="113"/>
                          <a:pt x="20" y="95"/>
                          <a:pt x="20" y="76"/>
                        </a:cubicBezTo>
                        <a:cubicBezTo>
                          <a:pt x="13" y="51"/>
                          <a:pt x="6" y="26"/>
                          <a:pt x="0" y="0"/>
                        </a:cubicBezTo>
                      </a:path>
                    </a:pathLst>
                  </a:custGeom>
                  <a:noFill/>
                  <a:ln w="1905" cap="rnd">
                    <a:solidFill>
                      <a:srgbClr val="DDDDDD"/>
                    </a:solidFill>
                    <a:prstDash val="solid"/>
                    <a:round/>
                    <a:headEnd/>
                    <a:tailEnd/>
                  </a:ln>
                </p:spPr>
                <p:txBody>
                  <a:bodyPr/>
                  <a:lstStyle/>
                  <a:p>
                    <a:endParaRPr lang="es-ES"/>
                  </a:p>
                </p:txBody>
              </p:sp>
              <p:sp>
                <p:nvSpPr>
                  <p:cNvPr id="22268" name="Freeform 7932"/>
                  <p:cNvSpPr>
                    <a:spLocks noEditPoints="1"/>
                  </p:cNvSpPr>
                  <p:nvPr/>
                </p:nvSpPr>
                <p:spPr bwMode="auto">
                  <a:xfrm>
                    <a:off x="2056" y="3221"/>
                    <a:ext cx="54" cy="135"/>
                  </a:xfrm>
                  <a:custGeom>
                    <a:avLst/>
                    <a:gdLst/>
                    <a:ahLst/>
                    <a:cxnLst>
                      <a:cxn ang="0">
                        <a:pos x="0" y="633"/>
                      </a:cxn>
                      <a:cxn ang="0">
                        <a:pos x="80" y="167"/>
                      </a:cxn>
                      <a:cxn ang="0">
                        <a:pos x="302" y="0"/>
                      </a:cxn>
                      <a:cxn ang="0">
                        <a:pos x="527" y="164"/>
                      </a:cxn>
                      <a:cxn ang="0">
                        <a:pos x="606" y="623"/>
                      </a:cxn>
                      <a:cxn ang="0">
                        <a:pos x="572" y="974"/>
                      </a:cxn>
                      <a:cxn ang="0">
                        <a:pos x="472" y="1187"/>
                      </a:cxn>
                      <a:cxn ang="0">
                        <a:pos x="309" y="1264"/>
                      </a:cxn>
                      <a:cxn ang="0">
                        <a:pos x="145" y="1198"/>
                      </a:cxn>
                      <a:cxn ang="0">
                        <a:pos x="40" y="990"/>
                      </a:cxn>
                      <a:cxn ang="0">
                        <a:pos x="0" y="633"/>
                      </a:cxn>
                      <a:cxn ang="0">
                        <a:pos x="180" y="635"/>
                      </a:cxn>
                      <a:cxn ang="0">
                        <a:pos x="214" y="900"/>
                      </a:cxn>
                      <a:cxn ang="0">
                        <a:pos x="303" y="981"/>
                      </a:cxn>
                      <a:cxn ang="0">
                        <a:pos x="393" y="902"/>
                      </a:cxn>
                      <a:cxn ang="0">
                        <a:pos x="425" y="618"/>
                      </a:cxn>
                      <a:cxn ang="0">
                        <a:pos x="392" y="365"/>
                      </a:cxn>
                      <a:cxn ang="0">
                        <a:pos x="301" y="286"/>
                      </a:cxn>
                      <a:cxn ang="0">
                        <a:pos x="214" y="367"/>
                      </a:cxn>
                      <a:cxn ang="0">
                        <a:pos x="180" y="635"/>
                      </a:cxn>
                    </a:cxnLst>
                    <a:rect l="0" t="0" r="r" b="b"/>
                    <a:pathLst>
                      <a:path w="606" h="1264">
                        <a:moveTo>
                          <a:pt x="0" y="633"/>
                        </a:moveTo>
                        <a:cubicBezTo>
                          <a:pt x="0" y="434"/>
                          <a:pt x="27" y="278"/>
                          <a:pt x="80" y="167"/>
                        </a:cubicBezTo>
                        <a:cubicBezTo>
                          <a:pt x="132" y="56"/>
                          <a:pt x="207" y="0"/>
                          <a:pt x="302" y="0"/>
                        </a:cubicBezTo>
                        <a:cubicBezTo>
                          <a:pt x="399" y="0"/>
                          <a:pt x="475" y="54"/>
                          <a:pt x="527" y="164"/>
                        </a:cubicBezTo>
                        <a:cubicBezTo>
                          <a:pt x="579" y="273"/>
                          <a:pt x="606" y="426"/>
                          <a:pt x="606" y="623"/>
                        </a:cubicBezTo>
                        <a:cubicBezTo>
                          <a:pt x="606" y="765"/>
                          <a:pt x="594" y="883"/>
                          <a:pt x="572" y="974"/>
                        </a:cubicBezTo>
                        <a:cubicBezTo>
                          <a:pt x="549" y="1065"/>
                          <a:pt x="515" y="1136"/>
                          <a:pt x="472" y="1187"/>
                        </a:cubicBezTo>
                        <a:cubicBezTo>
                          <a:pt x="429" y="1238"/>
                          <a:pt x="374" y="1264"/>
                          <a:pt x="309" y="1264"/>
                        </a:cubicBezTo>
                        <a:cubicBezTo>
                          <a:pt x="243" y="1264"/>
                          <a:pt x="188" y="1242"/>
                          <a:pt x="145" y="1198"/>
                        </a:cubicBezTo>
                        <a:cubicBezTo>
                          <a:pt x="102" y="1153"/>
                          <a:pt x="66" y="1085"/>
                          <a:pt x="40" y="990"/>
                        </a:cubicBezTo>
                        <a:cubicBezTo>
                          <a:pt x="14" y="894"/>
                          <a:pt x="0" y="775"/>
                          <a:pt x="0" y="633"/>
                        </a:cubicBezTo>
                        <a:close/>
                        <a:moveTo>
                          <a:pt x="180" y="635"/>
                        </a:moveTo>
                        <a:cubicBezTo>
                          <a:pt x="180" y="758"/>
                          <a:pt x="192" y="846"/>
                          <a:pt x="214" y="900"/>
                        </a:cubicBezTo>
                        <a:cubicBezTo>
                          <a:pt x="235" y="955"/>
                          <a:pt x="265" y="981"/>
                          <a:pt x="303" y="981"/>
                        </a:cubicBezTo>
                        <a:cubicBezTo>
                          <a:pt x="342" y="981"/>
                          <a:pt x="373" y="955"/>
                          <a:pt x="393" y="902"/>
                        </a:cubicBezTo>
                        <a:cubicBezTo>
                          <a:pt x="414" y="849"/>
                          <a:pt x="425" y="755"/>
                          <a:pt x="425" y="618"/>
                        </a:cubicBezTo>
                        <a:cubicBezTo>
                          <a:pt x="425" y="503"/>
                          <a:pt x="414" y="419"/>
                          <a:pt x="392" y="365"/>
                        </a:cubicBezTo>
                        <a:cubicBezTo>
                          <a:pt x="370" y="313"/>
                          <a:pt x="339" y="286"/>
                          <a:pt x="301" y="286"/>
                        </a:cubicBezTo>
                        <a:cubicBezTo>
                          <a:pt x="265" y="286"/>
                          <a:pt x="235" y="313"/>
                          <a:pt x="214" y="367"/>
                        </a:cubicBezTo>
                        <a:cubicBezTo>
                          <a:pt x="192" y="421"/>
                          <a:pt x="180" y="510"/>
                          <a:pt x="180" y="635"/>
                        </a:cubicBezTo>
                        <a:close/>
                      </a:path>
                    </a:pathLst>
                  </a:custGeom>
                  <a:noFill/>
                  <a:ln w="1905" cap="rnd">
                    <a:solidFill>
                      <a:srgbClr val="DDDDDD"/>
                    </a:solidFill>
                    <a:prstDash val="solid"/>
                    <a:round/>
                    <a:headEnd/>
                    <a:tailEnd/>
                  </a:ln>
                </p:spPr>
                <p:txBody>
                  <a:bodyPr/>
                  <a:lstStyle/>
                  <a:p>
                    <a:endParaRPr lang="es-ES"/>
                  </a:p>
                </p:txBody>
              </p:sp>
            </p:grpSp>
            <p:grpSp>
              <p:nvGrpSpPr>
                <p:cNvPr id="22269" name="Group 7933"/>
                <p:cNvGrpSpPr>
                  <a:grpSpLocks/>
                </p:cNvGrpSpPr>
                <p:nvPr/>
              </p:nvGrpSpPr>
              <p:grpSpPr bwMode="auto">
                <a:xfrm>
                  <a:off x="6222" y="361"/>
                  <a:ext cx="914" cy="218"/>
                  <a:chOff x="6222" y="361"/>
                  <a:chExt cx="914" cy="218"/>
                </a:xfrm>
              </p:grpSpPr>
              <p:grpSp>
                <p:nvGrpSpPr>
                  <p:cNvPr id="22270" name="Group 7934"/>
                  <p:cNvGrpSpPr>
                    <a:grpSpLocks/>
                  </p:cNvGrpSpPr>
                  <p:nvPr/>
                </p:nvGrpSpPr>
                <p:grpSpPr bwMode="auto">
                  <a:xfrm>
                    <a:off x="6223" y="361"/>
                    <a:ext cx="913" cy="218"/>
                    <a:chOff x="6223" y="361"/>
                    <a:chExt cx="913" cy="218"/>
                  </a:xfrm>
                </p:grpSpPr>
                <p:sp>
                  <p:nvSpPr>
                    <p:cNvPr id="22271" name="Freeform 7935"/>
                    <p:cNvSpPr>
                      <a:spLocks/>
                    </p:cNvSpPr>
                    <p:nvPr/>
                  </p:nvSpPr>
                  <p:spPr bwMode="auto">
                    <a:xfrm>
                      <a:off x="7090" y="361"/>
                      <a:ext cx="46" cy="218"/>
                    </a:xfrm>
                    <a:custGeom>
                      <a:avLst/>
                      <a:gdLst/>
                      <a:ahLst/>
                      <a:cxnLst>
                        <a:cxn ang="0">
                          <a:pos x="0" y="218"/>
                        </a:cxn>
                        <a:cxn ang="0">
                          <a:pos x="0" y="54"/>
                        </a:cxn>
                        <a:cxn ang="0">
                          <a:pos x="46" y="0"/>
                        </a:cxn>
                        <a:cxn ang="0">
                          <a:pos x="46" y="164"/>
                        </a:cxn>
                        <a:cxn ang="0">
                          <a:pos x="0" y="218"/>
                        </a:cxn>
                      </a:cxnLst>
                      <a:rect l="0" t="0" r="r" b="b"/>
                      <a:pathLst>
                        <a:path w="46" h="218">
                          <a:moveTo>
                            <a:pt x="0" y="218"/>
                          </a:moveTo>
                          <a:lnTo>
                            <a:pt x="0" y="54"/>
                          </a:lnTo>
                          <a:lnTo>
                            <a:pt x="46" y="0"/>
                          </a:lnTo>
                          <a:lnTo>
                            <a:pt x="46" y="164"/>
                          </a:lnTo>
                          <a:lnTo>
                            <a:pt x="0" y="218"/>
                          </a:lnTo>
                          <a:close/>
                        </a:path>
                      </a:pathLst>
                    </a:custGeom>
                    <a:solidFill>
                      <a:srgbClr val="B40000"/>
                    </a:solidFill>
                    <a:ln w="9525">
                      <a:noFill/>
                      <a:round/>
                      <a:headEnd/>
                      <a:tailEnd/>
                    </a:ln>
                  </p:spPr>
                  <p:txBody>
                    <a:bodyPr/>
                    <a:lstStyle/>
                    <a:p>
                      <a:endParaRPr lang="es-ES"/>
                    </a:p>
                  </p:txBody>
                </p:sp>
                <p:sp>
                  <p:nvSpPr>
                    <p:cNvPr id="22272" name="Line 7936"/>
                    <p:cNvSpPr>
                      <a:spLocks noChangeShapeType="1"/>
                    </p:cNvSpPr>
                    <p:nvPr/>
                  </p:nvSpPr>
                  <p:spPr bwMode="auto">
                    <a:xfrm flipV="1">
                      <a:off x="7090" y="525"/>
                      <a:ext cx="46" cy="54"/>
                    </a:xfrm>
                    <a:prstGeom prst="line">
                      <a:avLst/>
                    </a:prstGeom>
                    <a:noFill/>
                    <a:ln w="635">
                      <a:solidFill>
                        <a:srgbClr val="B40000"/>
                      </a:solidFill>
                      <a:miter lim="800000"/>
                      <a:headEnd/>
                      <a:tailEnd/>
                    </a:ln>
                  </p:spPr>
                  <p:txBody>
                    <a:bodyPr/>
                    <a:lstStyle/>
                    <a:p>
                      <a:endParaRPr lang="es-ES"/>
                    </a:p>
                  </p:txBody>
                </p:sp>
                <p:sp>
                  <p:nvSpPr>
                    <p:cNvPr id="22273" name="Freeform 7937"/>
                    <p:cNvSpPr>
                      <a:spLocks/>
                    </p:cNvSpPr>
                    <p:nvPr/>
                  </p:nvSpPr>
                  <p:spPr bwMode="auto">
                    <a:xfrm>
                      <a:off x="6223" y="361"/>
                      <a:ext cx="913" cy="54"/>
                    </a:xfrm>
                    <a:custGeom>
                      <a:avLst/>
                      <a:gdLst/>
                      <a:ahLst/>
                      <a:cxnLst>
                        <a:cxn ang="0">
                          <a:pos x="867" y="54"/>
                        </a:cxn>
                        <a:cxn ang="0">
                          <a:pos x="0" y="54"/>
                        </a:cxn>
                        <a:cxn ang="0">
                          <a:pos x="45" y="0"/>
                        </a:cxn>
                        <a:cxn ang="0">
                          <a:pos x="913" y="0"/>
                        </a:cxn>
                        <a:cxn ang="0">
                          <a:pos x="867" y="54"/>
                        </a:cxn>
                      </a:cxnLst>
                      <a:rect l="0" t="0" r="r" b="b"/>
                      <a:pathLst>
                        <a:path w="913" h="54">
                          <a:moveTo>
                            <a:pt x="867" y="54"/>
                          </a:moveTo>
                          <a:lnTo>
                            <a:pt x="0" y="54"/>
                          </a:lnTo>
                          <a:lnTo>
                            <a:pt x="45" y="0"/>
                          </a:lnTo>
                          <a:lnTo>
                            <a:pt x="913" y="0"/>
                          </a:lnTo>
                          <a:lnTo>
                            <a:pt x="867" y="54"/>
                          </a:lnTo>
                          <a:close/>
                        </a:path>
                      </a:pathLst>
                    </a:custGeom>
                    <a:solidFill>
                      <a:srgbClr val="790000"/>
                    </a:solidFill>
                    <a:ln w="9525">
                      <a:noFill/>
                      <a:round/>
                      <a:headEnd/>
                      <a:tailEnd/>
                    </a:ln>
                  </p:spPr>
                  <p:txBody>
                    <a:bodyPr/>
                    <a:lstStyle/>
                    <a:p>
                      <a:endParaRPr lang="es-ES"/>
                    </a:p>
                  </p:txBody>
                </p:sp>
                <p:sp>
                  <p:nvSpPr>
                    <p:cNvPr id="22274" name="Line 7938"/>
                    <p:cNvSpPr>
                      <a:spLocks noChangeShapeType="1"/>
                    </p:cNvSpPr>
                    <p:nvPr/>
                  </p:nvSpPr>
                  <p:spPr bwMode="auto">
                    <a:xfrm flipV="1">
                      <a:off x="7090" y="361"/>
                      <a:ext cx="46" cy="54"/>
                    </a:xfrm>
                    <a:prstGeom prst="line">
                      <a:avLst/>
                    </a:prstGeom>
                    <a:noFill/>
                    <a:ln w="635">
                      <a:solidFill>
                        <a:srgbClr val="790000"/>
                      </a:solidFill>
                      <a:miter lim="800000"/>
                      <a:headEnd/>
                      <a:tailEnd/>
                    </a:ln>
                  </p:spPr>
                  <p:txBody>
                    <a:bodyPr/>
                    <a:lstStyle/>
                    <a:p>
                      <a:endParaRPr lang="es-ES"/>
                    </a:p>
                  </p:txBody>
                </p:sp>
              </p:grpSp>
              <p:sp>
                <p:nvSpPr>
                  <p:cNvPr id="22275" name="Rectangle 7939"/>
                  <p:cNvSpPr>
                    <a:spLocks noChangeArrowheads="1"/>
                  </p:cNvSpPr>
                  <p:nvPr/>
                </p:nvSpPr>
                <p:spPr bwMode="auto">
                  <a:xfrm>
                    <a:off x="6222" y="414"/>
                    <a:ext cx="867" cy="1"/>
                  </a:xfrm>
                  <a:prstGeom prst="rect">
                    <a:avLst/>
                  </a:prstGeom>
                  <a:solidFill>
                    <a:srgbClr val="000000"/>
                  </a:solidFill>
                  <a:ln w="9525">
                    <a:noFill/>
                    <a:miter lim="800000"/>
                    <a:headEnd/>
                    <a:tailEnd/>
                  </a:ln>
                </p:spPr>
                <p:txBody>
                  <a:bodyPr/>
                  <a:lstStyle/>
                  <a:p>
                    <a:endParaRPr lang="es-ES"/>
                  </a:p>
                </p:txBody>
              </p:sp>
              <p:sp>
                <p:nvSpPr>
                  <p:cNvPr id="22276" name="Rectangle 7940"/>
                  <p:cNvSpPr>
                    <a:spLocks noChangeArrowheads="1"/>
                  </p:cNvSpPr>
                  <p:nvPr/>
                </p:nvSpPr>
                <p:spPr bwMode="auto">
                  <a:xfrm>
                    <a:off x="6222" y="415"/>
                    <a:ext cx="867" cy="1"/>
                  </a:xfrm>
                  <a:prstGeom prst="rect">
                    <a:avLst/>
                  </a:prstGeom>
                  <a:solidFill>
                    <a:srgbClr val="080000"/>
                  </a:solidFill>
                  <a:ln w="9525">
                    <a:noFill/>
                    <a:miter lim="800000"/>
                    <a:headEnd/>
                    <a:tailEnd/>
                  </a:ln>
                </p:spPr>
                <p:txBody>
                  <a:bodyPr/>
                  <a:lstStyle/>
                  <a:p>
                    <a:endParaRPr lang="es-ES"/>
                  </a:p>
                </p:txBody>
              </p:sp>
              <p:sp>
                <p:nvSpPr>
                  <p:cNvPr id="22277" name="Rectangle 7941"/>
                  <p:cNvSpPr>
                    <a:spLocks noChangeArrowheads="1"/>
                  </p:cNvSpPr>
                  <p:nvPr/>
                </p:nvSpPr>
                <p:spPr bwMode="auto">
                  <a:xfrm>
                    <a:off x="6222" y="416"/>
                    <a:ext cx="867" cy="1"/>
                  </a:xfrm>
                  <a:prstGeom prst="rect">
                    <a:avLst/>
                  </a:prstGeom>
                  <a:solidFill>
                    <a:srgbClr val="0F0000"/>
                  </a:solidFill>
                  <a:ln w="9525">
                    <a:noFill/>
                    <a:miter lim="800000"/>
                    <a:headEnd/>
                    <a:tailEnd/>
                  </a:ln>
                </p:spPr>
                <p:txBody>
                  <a:bodyPr/>
                  <a:lstStyle/>
                  <a:p>
                    <a:endParaRPr lang="es-ES"/>
                  </a:p>
                </p:txBody>
              </p:sp>
              <p:sp>
                <p:nvSpPr>
                  <p:cNvPr id="22278" name="Rectangle 7942"/>
                  <p:cNvSpPr>
                    <a:spLocks noChangeArrowheads="1"/>
                  </p:cNvSpPr>
                  <p:nvPr/>
                </p:nvSpPr>
                <p:spPr bwMode="auto">
                  <a:xfrm>
                    <a:off x="6222" y="417"/>
                    <a:ext cx="867" cy="1"/>
                  </a:xfrm>
                  <a:prstGeom prst="rect">
                    <a:avLst/>
                  </a:prstGeom>
                  <a:solidFill>
                    <a:srgbClr val="170000"/>
                  </a:solidFill>
                  <a:ln w="9525">
                    <a:noFill/>
                    <a:miter lim="800000"/>
                    <a:headEnd/>
                    <a:tailEnd/>
                  </a:ln>
                </p:spPr>
                <p:txBody>
                  <a:bodyPr/>
                  <a:lstStyle/>
                  <a:p>
                    <a:endParaRPr lang="es-ES"/>
                  </a:p>
                </p:txBody>
              </p:sp>
              <p:sp>
                <p:nvSpPr>
                  <p:cNvPr id="22279" name="Rectangle 7943"/>
                  <p:cNvSpPr>
                    <a:spLocks noChangeArrowheads="1"/>
                  </p:cNvSpPr>
                  <p:nvPr/>
                </p:nvSpPr>
                <p:spPr bwMode="auto">
                  <a:xfrm>
                    <a:off x="6222" y="418"/>
                    <a:ext cx="867" cy="1"/>
                  </a:xfrm>
                  <a:prstGeom prst="rect">
                    <a:avLst/>
                  </a:prstGeom>
                  <a:solidFill>
                    <a:srgbClr val="1A0000"/>
                  </a:solidFill>
                  <a:ln w="9525">
                    <a:noFill/>
                    <a:miter lim="800000"/>
                    <a:headEnd/>
                    <a:tailEnd/>
                  </a:ln>
                </p:spPr>
                <p:txBody>
                  <a:bodyPr/>
                  <a:lstStyle/>
                  <a:p>
                    <a:endParaRPr lang="es-ES"/>
                  </a:p>
                </p:txBody>
              </p:sp>
              <p:sp>
                <p:nvSpPr>
                  <p:cNvPr id="22280" name="Rectangle 7944"/>
                  <p:cNvSpPr>
                    <a:spLocks noChangeArrowheads="1"/>
                  </p:cNvSpPr>
                  <p:nvPr/>
                </p:nvSpPr>
                <p:spPr bwMode="auto">
                  <a:xfrm>
                    <a:off x="6222" y="419"/>
                    <a:ext cx="867" cy="1"/>
                  </a:xfrm>
                  <a:prstGeom prst="rect">
                    <a:avLst/>
                  </a:prstGeom>
                  <a:solidFill>
                    <a:srgbClr val="1D0000"/>
                  </a:solidFill>
                  <a:ln w="9525">
                    <a:noFill/>
                    <a:miter lim="800000"/>
                    <a:headEnd/>
                    <a:tailEnd/>
                  </a:ln>
                </p:spPr>
                <p:txBody>
                  <a:bodyPr/>
                  <a:lstStyle/>
                  <a:p>
                    <a:endParaRPr lang="es-ES"/>
                  </a:p>
                </p:txBody>
              </p:sp>
              <p:sp>
                <p:nvSpPr>
                  <p:cNvPr id="22281" name="Rectangle 7945"/>
                  <p:cNvSpPr>
                    <a:spLocks noChangeArrowheads="1"/>
                  </p:cNvSpPr>
                  <p:nvPr/>
                </p:nvSpPr>
                <p:spPr bwMode="auto">
                  <a:xfrm>
                    <a:off x="6222" y="420"/>
                    <a:ext cx="867" cy="1"/>
                  </a:xfrm>
                  <a:prstGeom prst="rect">
                    <a:avLst/>
                  </a:prstGeom>
                  <a:solidFill>
                    <a:srgbClr val="200000"/>
                  </a:solidFill>
                  <a:ln w="9525">
                    <a:noFill/>
                    <a:miter lim="800000"/>
                    <a:headEnd/>
                    <a:tailEnd/>
                  </a:ln>
                </p:spPr>
                <p:txBody>
                  <a:bodyPr/>
                  <a:lstStyle/>
                  <a:p>
                    <a:endParaRPr lang="es-ES"/>
                  </a:p>
                </p:txBody>
              </p:sp>
              <p:sp>
                <p:nvSpPr>
                  <p:cNvPr id="22282" name="Rectangle 7946"/>
                  <p:cNvSpPr>
                    <a:spLocks noChangeArrowheads="1"/>
                  </p:cNvSpPr>
                  <p:nvPr/>
                </p:nvSpPr>
                <p:spPr bwMode="auto">
                  <a:xfrm>
                    <a:off x="6222" y="420"/>
                    <a:ext cx="867" cy="1"/>
                  </a:xfrm>
                  <a:prstGeom prst="rect">
                    <a:avLst/>
                  </a:prstGeom>
                  <a:solidFill>
                    <a:srgbClr val="230000"/>
                  </a:solidFill>
                  <a:ln w="9525">
                    <a:noFill/>
                    <a:miter lim="800000"/>
                    <a:headEnd/>
                    <a:tailEnd/>
                  </a:ln>
                </p:spPr>
                <p:txBody>
                  <a:bodyPr/>
                  <a:lstStyle/>
                  <a:p>
                    <a:endParaRPr lang="es-ES"/>
                  </a:p>
                </p:txBody>
              </p:sp>
              <p:sp>
                <p:nvSpPr>
                  <p:cNvPr id="22283" name="Rectangle 7947"/>
                  <p:cNvSpPr>
                    <a:spLocks noChangeArrowheads="1"/>
                  </p:cNvSpPr>
                  <p:nvPr/>
                </p:nvSpPr>
                <p:spPr bwMode="auto">
                  <a:xfrm>
                    <a:off x="6222" y="421"/>
                    <a:ext cx="867" cy="1"/>
                  </a:xfrm>
                  <a:prstGeom prst="rect">
                    <a:avLst/>
                  </a:prstGeom>
                  <a:solidFill>
                    <a:srgbClr val="270000"/>
                  </a:solidFill>
                  <a:ln w="9525">
                    <a:noFill/>
                    <a:miter lim="800000"/>
                    <a:headEnd/>
                    <a:tailEnd/>
                  </a:ln>
                </p:spPr>
                <p:txBody>
                  <a:bodyPr/>
                  <a:lstStyle/>
                  <a:p>
                    <a:endParaRPr lang="es-ES"/>
                  </a:p>
                </p:txBody>
              </p:sp>
              <p:sp>
                <p:nvSpPr>
                  <p:cNvPr id="22284" name="Rectangle 7948"/>
                  <p:cNvSpPr>
                    <a:spLocks noChangeArrowheads="1"/>
                  </p:cNvSpPr>
                  <p:nvPr/>
                </p:nvSpPr>
                <p:spPr bwMode="auto">
                  <a:xfrm>
                    <a:off x="6222" y="422"/>
                    <a:ext cx="867" cy="1"/>
                  </a:xfrm>
                  <a:prstGeom prst="rect">
                    <a:avLst/>
                  </a:prstGeom>
                  <a:solidFill>
                    <a:srgbClr val="2A0000"/>
                  </a:solidFill>
                  <a:ln w="9525">
                    <a:noFill/>
                    <a:miter lim="800000"/>
                    <a:headEnd/>
                    <a:tailEnd/>
                  </a:ln>
                </p:spPr>
                <p:txBody>
                  <a:bodyPr/>
                  <a:lstStyle/>
                  <a:p>
                    <a:endParaRPr lang="es-ES"/>
                  </a:p>
                </p:txBody>
              </p:sp>
              <p:sp>
                <p:nvSpPr>
                  <p:cNvPr id="22285" name="Rectangle 7949"/>
                  <p:cNvSpPr>
                    <a:spLocks noChangeArrowheads="1"/>
                  </p:cNvSpPr>
                  <p:nvPr/>
                </p:nvSpPr>
                <p:spPr bwMode="auto">
                  <a:xfrm>
                    <a:off x="6222" y="423"/>
                    <a:ext cx="867" cy="1"/>
                  </a:xfrm>
                  <a:prstGeom prst="rect">
                    <a:avLst/>
                  </a:prstGeom>
                  <a:solidFill>
                    <a:srgbClr val="2D0000"/>
                  </a:solidFill>
                  <a:ln w="9525">
                    <a:noFill/>
                    <a:miter lim="800000"/>
                    <a:headEnd/>
                    <a:tailEnd/>
                  </a:ln>
                </p:spPr>
                <p:txBody>
                  <a:bodyPr/>
                  <a:lstStyle/>
                  <a:p>
                    <a:endParaRPr lang="es-ES"/>
                  </a:p>
                </p:txBody>
              </p:sp>
              <p:sp>
                <p:nvSpPr>
                  <p:cNvPr id="22286" name="Rectangle 7950"/>
                  <p:cNvSpPr>
                    <a:spLocks noChangeArrowheads="1"/>
                  </p:cNvSpPr>
                  <p:nvPr/>
                </p:nvSpPr>
                <p:spPr bwMode="auto">
                  <a:xfrm>
                    <a:off x="6222" y="424"/>
                    <a:ext cx="867" cy="1"/>
                  </a:xfrm>
                  <a:prstGeom prst="rect">
                    <a:avLst/>
                  </a:prstGeom>
                  <a:solidFill>
                    <a:srgbClr val="2F0000"/>
                  </a:solidFill>
                  <a:ln w="9525">
                    <a:noFill/>
                    <a:miter lim="800000"/>
                    <a:headEnd/>
                    <a:tailEnd/>
                  </a:ln>
                </p:spPr>
                <p:txBody>
                  <a:bodyPr/>
                  <a:lstStyle/>
                  <a:p>
                    <a:endParaRPr lang="es-ES"/>
                  </a:p>
                </p:txBody>
              </p:sp>
              <p:sp>
                <p:nvSpPr>
                  <p:cNvPr id="22287" name="Rectangle 7951"/>
                  <p:cNvSpPr>
                    <a:spLocks noChangeArrowheads="1"/>
                  </p:cNvSpPr>
                  <p:nvPr/>
                </p:nvSpPr>
                <p:spPr bwMode="auto">
                  <a:xfrm>
                    <a:off x="6222" y="425"/>
                    <a:ext cx="867" cy="1"/>
                  </a:xfrm>
                  <a:prstGeom prst="rect">
                    <a:avLst/>
                  </a:prstGeom>
                  <a:solidFill>
                    <a:srgbClr val="320000"/>
                  </a:solidFill>
                  <a:ln w="9525">
                    <a:noFill/>
                    <a:miter lim="800000"/>
                    <a:headEnd/>
                    <a:tailEnd/>
                  </a:ln>
                </p:spPr>
                <p:txBody>
                  <a:bodyPr/>
                  <a:lstStyle/>
                  <a:p>
                    <a:endParaRPr lang="es-ES"/>
                  </a:p>
                </p:txBody>
              </p:sp>
              <p:sp>
                <p:nvSpPr>
                  <p:cNvPr id="22288" name="Rectangle 7952"/>
                  <p:cNvSpPr>
                    <a:spLocks noChangeArrowheads="1"/>
                  </p:cNvSpPr>
                  <p:nvPr/>
                </p:nvSpPr>
                <p:spPr bwMode="auto">
                  <a:xfrm>
                    <a:off x="6222" y="426"/>
                    <a:ext cx="867" cy="1"/>
                  </a:xfrm>
                  <a:prstGeom prst="rect">
                    <a:avLst/>
                  </a:prstGeom>
                  <a:solidFill>
                    <a:srgbClr val="350000"/>
                  </a:solidFill>
                  <a:ln w="9525">
                    <a:noFill/>
                    <a:miter lim="800000"/>
                    <a:headEnd/>
                    <a:tailEnd/>
                  </a:ln>
                </p:spPr>
                <p:txBody>
                  <a:bodyPr/>
                  <a:lstStyle/>
                  <a:p>
                    <a:endParaRPr lang="es-ES"/>
                  </a:p>
                </p:txBody>
              </p:sp>
              <p:sp>
                <p:nvSpPr>
                  <p:cNvPr id="22289" name="Rectangle 7953"/>
                  <p:cNvSpPr>
                    <a:spLocks noChangeArrowheads="1"/>
                  </p:cNvSpPr>
                  <p:nvPr/>
                </p:nvSpPr>
                <p:spPr bwMode="auto">
                  <a:xfrm>
                    <a:off x="6222" y="426"/>
                    <a:ext cx="867" cy="1"/>
                  </a:xfrm>
                  <a:prstGeom prst="rect">
                    <a:avLst/>
                  </a:prstGeom>
                  <a:solidFill>
                    <a:srgbClr val="380000"/>
                  </a:solidFill>
                  <a:ln w="9525">
                    <a:noFill/>
                    <a:miter lim="800000"/>
                    <a:headEnd/>
                    <a:tailEnd/>
                  </a:ln>
                </p:spPr>
                <p:txBody>
                  <a:bodyPr/>
                  <a:lstStyle/>
                  <a:p>
                    <a:endParaRPr lang="es-ES"/>
                  </a:p>
                </p:txBody>
              </p:sp>
              <p:sp>
                <p:nvSpPr>
                  <p:cNvPr id="22290" name="Rectangle 7954"/>
                  <p:cNvSpPr>
                    <a:spLocks noChangeArrowheads="1"/>
                  </p:cNvSpPr>
                  <p:nvPr/>
                </p:nvSpPr>
                <p:spPr bwMode="auto">
                  <a:xfrm>
                    <a:off x="6222" y="427"/>
                    <a:ext cx="867" cy="1"/>
                  </a:xfrm>
                  <a:prstGeom prst="rect">
                    <a:avLst/>
                  </a:prstGeom>
                  <a:solidFill>
                    <a:srgbClr val="3B0000"/>
                  </a:solidFill>
                  <a:ln w="9525">
                    <a:noFill/>
                    <a:miter lim="800000"/>
                    <a:headEnd/>
                    <a:tailEnd/>
                  </a:ln>
                </p:spPr>
                <p:txBody>
                  <a:bodyPr/>
                  <a:lstStyle/>
                  <a:p>
                    <a:endParaRPr lang="es-ES"/>
                  </a:p>
                </p:txBody>
              </p:sp>
              <p:sp>
                <p:nvSpPr>
                  <p:cNvPr id="22291" name="Rectangle 7955"/>
                  <p:cNvSpPr>
                    <a:spLocks noChangeArrowheads="1"/>
                  </p:cNvSpPr>
                  <p:nvPr/>
                </p:nvSpPr>
                <p:spPr bwMode="auto">
                  <a:xfrm>
                    <a:off x="6222" y="428"/>
                    <a:ext cx="867" cy="1"/>
                  </a:xfrm>
                  <a:prstGeom prst="rect">
                    <a:avLst/>
                  </a:prstGeom>
                  <a:solidFill>
                    <a:srgbClr val="3E0000"/>
                  </a:solidFill>
                  <a:ln w="9525">
                    <a:noFill/>
                    <a:miter lim="800000"/>
                    <a:headEnd/>
                    <a:tailEnd/>
                  </a:ln>
                </p:spPr>
                <p:txBody>
                  <a:bodyPr/>
                  <a:lstStyle/>
                  <a:p>
                    <a:endParaRPr lang="es-ES"/>
                  </a:p>
                </p:txBody>
              </p:sp>
              <p:sp>
                <p:nvSpPr>
                  <p:cNvPr id="22292" name="Rectangle 7956"/>
                  <p:cNvSpPr>
                    <a:spLocks noChangeArrowheads="1"/>
                  </p:cNvSpPr>
                  <p:nvPr/>
                </p:nvSpPr>
                <p:spPr bwMode="auto">
                  <a:xfrm>
                    <a:off x="6222" y="429"/>
                    <a:ext cx="867" cy="1"/>
                  </a:xfrm>
                  <a:prstGeom prst="rect">
                    <a:avLst/>
                  </a:prstGeom>
                  <a:solidFill>
                    <a:srgbClr val="400000"/>
                  </a:solidFill>
                  <a:ln w="9525">
                    <a:noFill/>
                    <a:miter lim="800000"/>
                    <a:headEnd/>
                    <a:tailEnd/>
                  </a:ln>
                </p:spPr>
                <p:txBody>
                  <a:bodyPr/>
                  <a:lstStyle/>
                  <a:p>
                    <a:endParaRPr lang="es-ES"/>
                  </a:p>
                </p:txBody>
              </p:sp>
              <p:sp>
                <p:nvSpPr>
                  <p:cNvPr id="22293" name="Rectangle 7957"/>
                  <p:cNvSpPr>
                    <a:spLocks noChangeArrowheads="1"/>
                  </p:cNvSpPr>
                  <p:nvPr/>
                </p:nvSpPr>
                <p:spPr bwMode="auto">
                  <a:xfrm>
                    <a:off x="6222" y="430"/>
                    <a:ext cx="867" cy="1"/>
                  </a:xfrm>
                  <a:prstGeom prst="rect">
                    <a:avLst/>
                  </a:prstGeom>
                  <a:solidFill>
                    <a:srgbClr val="430000"/>
                  </a:solidFill>
                  <a:ln w="9525">
                    <a:noFill/>
                    <a:miter lim="800000"/>
                    <a:headEnd/>
                    <a:tailEnd/>
                  </a:ln>
                </p:spPr>
                <p:txBody>
                  <a:bodyPr/>
                  <a:lstStyle/>
                  <a:p>
                    <a:endParaRPr lang="es-ES"/>
                  </a:p>
                </p:txBody>
              </p:sp>
              <p:sp>
                <p:nvSpPr>
                  <p:cNvPr id="22294" name="Rectangle 7958"/>
                  <p:cNvSpPr>
                    <a:spLocks noChangeArrowheads="1"/>
                  </p:cNvSpPr>
                  <p:nvPr/>
                </p:nvSpPr>
                <p:spPr bwMode="auto">
                  <a:xfrm>
                    <a:off x="6222" y="431"/>
                    <a:ext cx="867" cy="1"/>
                  </a:xfrm>
                  <a:prstGeom prst="rect">
                    <a:avLst/>
                  </a:prstGeom>
                  <a:solidFill>
                    <a:srgbClr val="460000"/>
                  </a:solidFill>
                  <a:ln w="9525">
                    <a:noFill/>
                    <a:miter lim="800000"/>
                    <a:headEnd/>
                    <a:tailEnd/>
                  </a:ln>
                </p:spPr>
                <p:txBody>
                  <a:bodyPr/>
                  <a:lstStyle/>
                  <a:p>
                    <a:endParaRPr lang="es-ES"/>
                  </a:p>
                </p:txBody>
              </p:sp>
              <p:sp>
                <p:nvSpPr>
                  <p:cNvPr id="22295" name="Rectangle 7959"/>
                  <p:cNvSpPr>
                    <a:spLocks noChangeArrowheads="1"/>
                  </p:cNvSpPr>
                  <p:nvPr/>
                </p:nvSpPr>
                <p:spPr bwMode="auto">
                  <a:xfrm>
                    <a:off x="6222" y="432"/>
                    <a:ext cx="867" cy="1"/>
                  </a:xfrm>
                  <a:prstGeom prst="rect">
                    <a:avLst/>
                  </a:prstGeom>
                  <a:solidFill>
                    <a:srgbClr val="490000"/>
                  </a:solidFill>
                  <a:ln w="9525">
                    <a:noFill/>
                    <a:miter lim="800000"/>
                    <a:headEnd/>
                    <a:tailEnd/>
                  </a:ln>
                </p:spPr>
                <p:txBody>
                  <a:bodyPr/>
                  <a:lstStyle/>
                  <a:p>
                    <a:endParaRPr lang="es-ES"/>
                  </a:p>
                </p:txBody>
              </p:sp>
              <p:sp>
                <p:nvSpPr>
                  <p:cNvPr id="22296" name="Rectangle 7960"/>
                  <p:cNvSpPr>
                    <a:spLocks noChangeArrowheads="1"/>
                  </p:cNvSpPr>
                  <p:nvPr/>
                </p:nvSpPr>
                <p:spPr bwMode="auto">
                  <a:xfrm>
                    <a:off x="6222" y="432"/>
                    <a:ext cx="867" cy="1"/>
                  </a:xfrm>
                  <a:prstGeom prst="rect">
                    <a:avLst/>
                  </a:prstGeom>
                  <a:solidFill>
                    <a:srgbClr val="4C0000"/>
                  </a:solidFill>
                  <a:ln w="9525">
                    <a:noFill/>
                    <a:miter lim="800000"/>
                    <a:headEnd/>
                    <a:tailEnd/>
                  </a:ln>
                </p:spPr>
                <p:txBody>
                  <a:bodyPr/>
                  <a:lstStyle/>
                  <a:p>
                    <a:endParaRPr lang="es-ES"/>
                  </a:p>
                </p:txBody>
              </p:sp>
              <p:sp>
                <p:nvSpPr>
                  <p:cNvPr id="22297" name="Rectangle 7961"/>
                  <p:cNvSpPr>
                    <a:spLocks noChangeArrowheads="1"/>
                  </p:cNvSpPr>
                  <p:nvPr/>
                </p:nvSpPr>
                <p:spPr bwMode="auto">
                  <a:xfrm>
                    <a:off x="6222" y="433"/>
                    <a:ext cx="867" cy="1"/>
                  </a:xfrm>
                  <a:prstGeom prst="rect">
                    <a:avLst/>
                  </a:prstGeom>
                  <a:solidFill>
                    <a:srgbClr val="4F0000"/>
                  </a:solidFill>
                  <a:ln w="9525">
                    <a:noFill/>
                    <a:miter lim="800000"/>
                    <a:headEnd/>
                    <a:tailEnd/>
                  </a:ln>
                </p:spPr>
                <p:txBody>
                  <a:bodyPr/>
                  <a:lstStyle/>
                  <a:p>
                    <a:endParaRPr lang="es-ES"/>
                  </a:p>
                </p:txBody>
              </p:sp>
              <p:sp>
                <p:nvSpPr>
                  <p:cNvPr id="22298" name="Rectangle 7962"/>
                  <p:cNvSpPr>
                    <a:spLocks noChangeArrowheads="1"/>
                  </p:cNvSpPr>
                  <p:nvPr/>
                </p:nvSpPr>
                <p:spPr bwMode="auto">
                  <a:xfrm>
                    <a:off x="6222" y="434"/>
                    <a:ext cx="867" cy="1"/>
                  </a:xfrm>
                  <a:prstGeom prst="rect">
                    <a:avLst/>
                  </a:prstGeom>
                  <a:solidFill>
                    <a:srgbClr val="510000"/>
                  </a:solidFill>
                  <a:ln w="9525">
                    <a:noFill/>
                    <a:miter lim="800000"/>
                    <a:headEnd/>
                    <a:tailEnd/>
                  </a:ln>
                </p:spPr>
                <p:txBody>
                  <a:bodyPr/>
                  <a:lstStyle/>
                  <a:p>
                    <a:endParaRPr lang="es-ES"/>
                  </a:p>
                </p:txBody>
              </p:sp>
              <p:sp>
                <p:nvSpPr>
                  <p:cNvPr id="22299" name="Rectangle 7963"/>
                  <p:cNvSpPr>
                    <a:spLocks noChangeArrowheads="1"/>
                  </p:cNvSpPr>
                  <p:nvPr/>
                </p:nvSpPr>
                <p:spPr bwMode="auto">
                  <a:xfrm>
                    <a:off x="6222" y="435"/>
                    <a:ext cx="867" cy="1"/>
                  </a:xfrm>
                  <a:prstGeom prst="rect">
                    <a:avLst/>
                  </a:prstGeom>
                  <a:solidFill>
                    <a:srgbClr val="540000"/>
                  </a:solidFill>
                  <a:ln w="9525">
                    <a:noFill/>
                    <a:miter lim="800000"/>
                    <a:headEnd/>
                    <a:tailEnd/>
                  </a:ln>
                </p:spPr>
                <p:txBody>
                  <a:bodyPr/>
                  <a:lstStyle/>
                  <a:p>
                    <a:endParaRPr lang="es-ES"/>
                  </a:p>
                </p:txBody>
              </p:sp>
              <p:sp>
                <p:nvSpPr>
                  <p:cNvPr id="22300" name="Rectangle 7964"/>
                  <p:cNvSpPr>
                    <a:spLocks noChangeArrowheads="1"/>
                  </p:cNvSpPr>
                  <p:nvPr/>
                </p:nvSpPr>
                <p:spPr bwMode="auto">
                  <a:xfrm>
                    <a:off x="6222" y="436"/>
                    <a:ext cx="867" cy="1"/>
                  </a:xfrm>
                  <a:prstGeom prst="rect">
                    <a:avLst/>
                  </a:prstGeom>
                  <a:solidFill>
                    <a:srgbClr val="570000"/>
                  </a:solidFill>
                  <a:ln w="9525">
                    <a:noFill/>
                    <a:miter lim="800000"/>
                    <a:headEnd/>
                    <a:tailEnd/>
                  </a:ln>
                </p:spPr>
                <p:txBody>
                  <a:bodyPr/>
                  <a:lstStyle/>
                  <a:p>
                    <a:endParaRPr lang="es-ES"/>
                  </a:p>
                </p:txBody>
              </p:sp>
              <p:sp>
                <p:nvSpPr>
                  <p:cNvPr id="22301" name="Rectangle 7965"/>
                  <p:cNvSpPr>
                    <a:spLocks noChangeArrowheads="1"/>
                  </p:cNvSpPr>
                  <p:nvPr/>
                </p:nvSpPr>
                <p:spPr bwMode="auto">
                  <a:xfrm>
                    <a:off x="6222" y="437"/>
                    <a:ext cx="867" cy="1"/>
                  </a:xfrm>
                  <a:prstGeom prst="rect">
                    <a:avLst/>
                  </a:prstGeom>
                  <a:solidFill>
                    <a:srgbClr val="5A0000"/>
                  </a:solidFill>
                  <a:ln w="9525">
                    <a:noFill/>
                    <a:miter lim="800000"/>
                    <a:headEnd/>
                    <a:tailEnd/>
                  </a:ln>
                </p:spPr>
                <p:txBody>
                  <a:bodyPr/>
                  <a:lstStyle/>
                  <a:p>
                    <a:endParaRPr lang="es-ES"/>
                  </a:p>
                </p:txBody>
              </p:sp>
              <p:sp>
                <p:nvSpPr>
                  <p:cNvPr id="22302" name="Rectangle 7966"/>
                  <p:cNvSpPr>
                    <a:spLocks noChangeArrowheads="1"/>
                  </p:cNvSpPr>
                  <p:nvPr/>
                </p:nvSpPr>
                <p:spPr bwMode="auto">
                  <a:xfrm>
                    <a:off x="6222" y="438"/>
                    <a:ext cx="867" cy="1"/>
                  </a:xfrm>
                  <a:prstGeom prst="rect">
                    <a:avLst/>
                  </a:prstGeom>
                  <a:solidFill>
                    <a:srgbClr val="5D0000"/>
                  </a:solidFill>
                  <a:ln w="9525">
                    <a:noFill/>
                    <a:miter lim="800000"/>
                    <a:headEnd/>
                    <a:tailEnd/>
                  </a:ln>
                </p:spPr>
                <p:txBody>
                  <a:bodyPr/>
                  <a:lstStyle/>
                  <a:p>
                    <a:endParaRPr lang="es-ES"/>
                  </a:p>
                </p:txBody>
              </p:sp>
              <p:sp>
                <p:nvSpPr>
                  <p:cNvPr id="22303" name="Rectangle 7967"/>
                  <p:cNvSpPr>
                    <a:spLocks noChangeArrowheads="1"/>
                  </p:cNvSpPr>
                  <p:nvPr/>
                </p:nvSpPr>
                <p:spPr bwMode="auto">
                  <a:xfrm>
                    <a:off x="6222" y="438"/>
                    <a:ext cx="867" cy="1"/>
                  </a:xfrm>
                  <a:prstGeom prst="rect">
                    <a:avLst/>
                  </a:prstGeom>
                  <a:solidFill>
                    <a:srgbClr val="600000"/>
                  </a:solidFill>
                  <a:ln w="9525">
                    <a:noFill/>
                    <a:miter lim="800000"/>
                    <a:headEnd/>
                    <a:tailEnd/>
                  </a:ln>
                </p:spPr>
                <p:txBody>
                  <a:bodyPr/>
                  <a:lstStyle/>
                  <a:p>
                    <a:endParaRPr lang="es-ES"/>
                  </a:p>
                </p:txBody>
              </p:sp>
              <p:sp>
                <p:nvSpPr>
                  <p:cNvPr id="22304" name="Rectangle 7968"/>
                  <p:cNvSpPr>
                    <a:spLocks noChangeArrowheads="1"/>
                  </p:cNvSpPr>
                  <p:nvPr/>
                </p:nvSpPr>
                <p:spPr bwMode="auto">
                  <a:xfrm>
                    <a:off x="6222" y="439"/>
                    <a:ext cx="867" cy="1"/>
                  </a:xfrm>
                  <a:prstGeom prst="rect">
                    <a:avLst/>
                  </a:prstGeom>
                  <a:solidFill>
                    <a:srgbClr val="620000"/>
                  </a:solidFill>
                  <a:ln w="9525">
                    <a:noFill/>
                    <a:miter lim="800000"/>
                    <a:headEnd/>
                    <a:tailEnd/>
                  </a:ln>
                </p:spPr>
                <p:txBody>
                  <a:bodyPr/>
                  <a:lstStyle/>
                  <a:p>
                    <a:endParaRPr lang="es-ES"/>
                  </a:p>
                </p:txBody>
              </p:sp>
              <p:sp>
                <p:nvSpPr>
                  <p:cNvPr id="22305" name="Rectangle 7969"/>
                  <p:cNvSpPr>
                    <a:spLocks noChangeArrowheads="1"/>
                  </p:cNvSpPr>
                  <p:nvPr/>
                </p:nvSpPr>
                <p:spPr bwMode="auto">
                  <a:xfrm>
                    <a:off x="6222" y="440"/>
                    <a:ext cx="867" cy="1"/>
                  </a:xfrm>
                  <a:prstGeom prst="rect">
                    <a:avLst/>
                  </a:prstGeom>
                  <a:solidFill>
                    <a:srgbClr val="650000"/>
                  </a:solidFill>
                  <a:ln w="9525">
                    <a:noFill/>
                    <a:miter lim="800000"/>
                    <a:headEnd/>
                    <a:tailEnd/>
                  </a:ln>
                </p:spPr>
                <p:txBody>
                  <a:bodyPr/>
                  <a:lstStyle/>
                  <a:p>
                    <a:endParaRPr lang="es-ES"/>
                  </a:p>
                </p:txBody>
              </p:sp>
              <p:sp>
                <p:nvSpPr>
                  <p:cNvPr id="22306" name="Rectangle 7970"/>
                  <p:cNvSpPr>
                    <a:spLocks noChangeArrowheads="1"/>
                  </p:cNvSpPr>
                  <p:nvPr/>
                </p:nvSpPr>
                <p:spPr bwMode="auto">
                  <a:xfrm>
                    <a:off x="6222" y="441"/>
                    <a:ext cx="867" cy="1"/>
                  </a:xfrm>
                  <a:prstGeom prst="rect">
                    <a:avLst/>
                  </a:prstGeom>
                  <a:solidFill>
                    <a:srgbClr val="680000"/>
                  </a:solidFill>
                  <a:ln w="9525">
                    <a:noFill/>
                    <a:miter lim="800000"/>
                    <a:headEnd/>
                    <a:tailEnd/>
                  </a:ln>
                </p:spPr>
                <p:txBody>
                  <a:bodyPr/>
                  <a:lstStyle/>
                  <a:p>
                    <a:endParaRPr lang="es-ES"/>
                  </a:p>
                </p:txBody>
              </p:sp>
              <p:sp>
                <p:nvSpPr>
                  <p:cNvPr id="22307" name="Rectangle 7971"/>
                  <p:cNvSpPr>
                    <a:spLocks noChangeArrowheads="1"/>
                  </p:cNvSpPr>
                  <p:nvPr/>
                </p:nvSpPr>
                <p:spPr bwMode="auto">
                  <a:xfrm>
                    <a:off x="6222" y="442"/>
                    <a:ext cx="867" cy="1"/>
                  </a:xfrm>
                  <a:prstGeom prst="rect">
                    <a:avLst/>
                  </a:prstGeom>
                  <a:solidFill>
                    <a:srgbClr val="6B0000"/>
                  </a:solidFill>
                  <a:ln w="9525">
                    <a:noFill/>
                    <a:miter lim="800000"/>
                    <a:headEnd/>
                    <a:tailEnd/>
                  </a:ln>
                </p:spPr>
                <p:txBody>
                  <a:bodyPr/>
                  <a:lstStyle/>
                  <a:p>
                    <a:endParaRPr lang="es-ES"/>
                  </a:p>
                </p:txBody>
              </p:sp>
              <p:sp>
                <p:nvSpPr>
                  <p:cNvPr id="22308" name="Rectangle 7972"/>
                  <p:cNvSpPr>
                    <a:spLocks noChangeArrowheads="1"/>
                  </p:cNvSpPr>
                  <p:nvPr/>
                </p:nvSpPr>
                <p:spPr bwMode="auto">
                  <a:xfrm>
                    <a:off x="6222" y="443"/>
                    <a:ext cx="867" cy="1"/>
                  </a:xfrm>
                  <a:prstGeom prst="rect">
                    <a:avLst/>
                  </a:prstGeom>
                  <a:solidFill>
                    <a:srgbClr val="6E0000"/>
                  </a:solidFill>
                  <a:ln w="9525">
                    <a:noFill/>
                    <a:miter lim="800000"/>
                    <a:headEnd/>
                    <a:tailEnd/>
                  </a:ln>
                </p:spPr>
                <p:txBody>
                  <a:bodyPr/>
                  <a:lstStyle/>
                  <a:p>
                    <a:endParaRPr lang="es-ES"/>
                  </a:p>
                </p:txBody>
              </p:sp>
              <p:sp>
                <p:nvSpPr>
                  <p:cNvPr id="22309" name="Rectangle 7973"/>
                  <p:cNvSpPr>
                    <a:spLocks noChangeArrowheads="1"/>
                  </p:cNvSpPr>
                  <p:nvPr/>
                </p:nvSpPr>
                <p:spPr bwMode="auto">
                  <a:xfrm>
                    <a:off x="6222" y="444"/>
                    <a:ext cx="867" cy="1"/>
                  </a:xfrm>
                  <a:prstGeom prst="rect">
                    <a:avLst/>
                  </a:prstGeom>
                  <a:solidFill>
                    <a:srgbClr val="710000"/>
                  </a:solidFill>
                  <a:ln w="9525">
                    <a:noFill/>
                    <a:miter lim="800000"/>
                    <a:headEnd/>
                    <a:tailEnd/>
                  </a:ln>
                </p:spPr>
                <p:txBody>
                  <a:bodyPr/>
                  <a:lstStyle/>
                  <a:p>
                    <a:endParaRPr lang="es-ES"/>
                  </a:p>
                </p:txBody>
              </p:sp>
              <p:sp>
                <p:nvSpPr>
                  <p:cNvPr id="22310" name="Rectangle 7974"/>
                  <p:cNvSpPr>
                    <a:spLocks noChangeArrowheads="1"/>
                  </p:cNvSpPr>
                  <p:nvPr/>
                </p:nvSpPr>
                <p:spPr bwMode="auto">
                  <a:xfrm>
                    <a:off x="6222" y="444"/>
                    <a:ext cx="867" cy="1"/>
                  </a:xfrm>
                  <a:prstGeom prst="rect">
                    <a:avLst/>
                  </a:prstGeom>
                  <a:solidFill>
                    <a:srgbClr val="730000"/>
                  </a:solidFill>
                  <a:ln w="9525">
                    <a:noFill/>
                    <a:miter lim="800000"/>
                    <a:headEnd/>
                    <a:tailEnd/>
                  </a:ln>
                </p:spPr>
                <p:txBody>
                  <a:bodyPr/>
                  <a:lstStyle/>
                  <a:p>
                    <a:endParaRPr lang="es-ES"/>
                  </a:p>
                </p:txBody>
              </p:sp>
              <p:sp>
                <p:nvSpPr>
                  <p:cNvPr id="22311" name="Rectangle 7975"/>
                  <p:cNvSpPr>
                    <a:spLocks noChangeArrowheads="1"/>
                  </p:cNvSpPr>
                  <p:nvPr/>
                </p:nvSpPr>
                <p:spPr bwMode="auto">
                  <a:xfrm>
                    <a:off x="6222" y="445"/>
                    <a:ext cx="867" cy="1"/>
                  </a:xfrm>
                  <a:prstGeom prst="rect">
                    <a:avLst/>
                  </a:prstGeom>
                  <a:solidFill>
                    <a:srgbClr val="760000"/>
                  </a:solidFill>
                  <a:ln w="9525">
                    <a:noFill/>
                    <a:miter lim="800000"/>
                    <a:headEnd/>
                    <a:tailEnd/>
                  </a:ln>
                </p:spPr>
                <p:txBody>
                  <a:bodyPr/>
                  <a:lstStyle/>
                  <a:p>
                    <a:endParaRPr lang="es-ES"/>
                  </a:p>
                </p:txBody>
              </p:sp>
              <p:sp>
                <p:nvSpPr>
                  <p:cNvPr id="22312" name="Rectangle 7976"/>
                  <p:cNvSpPr>
                    <a:spLocks noChangeArrowheads="1"/>
                  </p:cNvSpPr>
                  <p:nvPr/>
                </p:nvSpPr>
                <p:spPr bwMode="auto">
                  <a:xfrm>
                    <a:off x="6222" y="446"/>
                    <a:ext cx="867" cy="1"/>
                  </a:xfrm>
                  <a:prstGeom prst="rect">
                    <a:avLst/>
                  </a:prstGeom>
                  <a:solidFill>
                    <a:srgbClr val="790000"/>
                  </a:solidFill>
                  <a:ln w="9525">
                    <a:noFill/>
                    <a:miter lim="800000"/>
                    <a:headEnd/>
                    <a:tailEnd/>
                  </a:ln>
                </p:spPr>
                <p:txBody>
                  <a:bodyPr/>
                  <a:lstStyle/>
                  <a:p>
                    <a:endParaRPr lang="es-ES"/>
                  </a:p>
                </p:txBody>
              </p:sp>
              <p:sp>
                <p:nvSpPr>
                  <p:cNvPr id="22313" name="Rectangle 7977"/>
                  <p:cNvSpPr>
                    <a:spLocks noChangeArrowheads="1"/>
                  </p:cNvSpPr>
                  <p:nvPr/>
                </p:nvSpPr>
                <p:spPr bwMode="auto">
                  <a:xfrm>
                    <a:off x="6222" y="447"/>
                    <a:ext cx="867" cy="1"/>
                  </a:xfrm>
                  <a:prstGeom prst="rect">
                    <a:avLst/>
                  </a:prstGeom>
                  <a:solidFill>
                    <a:srgbClr val="7B0000"/>
                  </a:solidFill>
                  <a:ln w="9525">
                    <a:noFill/>
                    <a:miter lim="800000"/>
                    <a:headEnd/>
                    <a:tailEnd/>
                  </a:ln>
                </p:spPr>
                <p:txBody>
                  <a:bodyPr/>
                  <a:lstStyle/>
                  <a:p>
                    <a:endParaRPr lang="es-ES"/>
                  </a:p>
                </p:txBody>
              </p:sp>
              <p:sp>
                <p:nvSpPr>
                  <p:cNvPr id="22314" name="Rectangle 7978"/>
                  <p:cNvSpPr>
                    <a:spLocks noChangeArrowheads="1"/>
                  </p:cNvSpPr>
                  <p:nvPr/>
                </p:nvSpPr>
                <p:spPr bwMode="auto">
                  <a:xfrm>
                    <a:off x="6222" y="448"/>
                    <a:ext cx="867" cy="1"/>
                  </a:xfrm>
                  <a:prstGeom prst="rect">
                    <a:avLst/>
                  </a:prstGeom>
                  <a:solidFill>
                    <a:srgbClr val="7E0000"/>
                  </a:solidFill>
                  <a:ln w="9525">
                    <a:noFill/>
                    <a:miter lim="800000"/>
                    <a:headEnd/>
                    <a:tailEnd/>
                  </a:ln>
                </p:spPr>
                <p:txBody>
                  <a:bodyPr/>
                  <a:lstStyle/>
                  <a:p>
                    <a:endParaRPr lang="es-ES"/>
                  </a:p>
                </p:txBody>
              </p:sp>
              <p:sp>
                <p:nvSpPr>
                  <p:cNvPr id="22315" name="Rectangle 7979"/>
                  <p:cNvSpPr>
                    <a:spLocks noChangeArrowheads="1"/>
                  </p:cNvSpPr>
                  <p:nvPr/>
                </p:nvSpPr>
                <p:spPr bwMode="auto">
                  <a:xfrm>
                    <a:off x="6222" y="449"/>
                    <a:ext cx="867" cy="1"/>
                  </a:xfrm>
                  <a:prstGeom prst="rect">
                    <a:avLst/>
                  </a:prstGeom>
                  <a:solidFill>
                    <a:srgbClr val="810000"/>
                  </a:solidFill>
                  <a:ln w="9525">
                    <a:noFill/>
                    <a:miter lim="800000"/>
                    <a:headEnd/>
                    <a:tailEnd/>
                  </a:ln>
                </p:spPr>
                <p:txBody>
                  <a:bodyPr/>
                  <a:lstStyle/>
                  <a:p>
                    <a:endParaRPr lang="es-ES"/>
                  </a:p>
                </p:txBody>
              </p:sp>
              <p:sp>
                <p:nvSpPr>
                  <p:cNvPr id="22316" name="Rectangle 7980"/>
                  <p:cNvSpPr>
                    <a:spLocks noChangeArrowheads="1"/>
                  </p:cNvSpPr>
                  <p:nvPr/>
                </p:nvSpPr>
                <p:spPr bwMode="auto">
                  <a:xfrm>
                    <a:off x="6222" y="450"/>
                    <a:ext cx="867" cy="1"/>
                  </a:xfrm>
                  <a:prstGeom prst="rect">
                    <a:avLst/>
                  </a:prstGeom>
                  <a:solidFill>
                    <a:srgbClr val="830000"/>
                  </a:solidFill>
                  <a:ln w="9525">
                    <a:noFill/>
                    <a:miter lim="800000"/>
                    <a:headEnd/>
                    <a:tailEnd/>
                  </a:ln>
                </p:spPr>
                <p:txBody>
                  <a:bodyPr/>
                  <a:lstStyle/>
                  <a:p>
                    <a:endParaRPr lang="es-ES"/>
                  </a:p>
                </p:txBody>
              </p:sp>
              <p:sp>
                <p:nvSpPr>
                  <p:cNvPr id="22317" name="Rectangle 7981"/>
                  <p:cNvSpPr>
                    <a:spLocks noChangeArrowheads="1"/>
                  </p:cNvSpPr>
                  <p:nvPr/>
                </p:nvSpPr>
                <p:spPr bwMode="auto">
                  <a:xfrm>
                    <a:off x="6222" y="450"/>
                    <a:ext cx="867" cy="1"/>
                  </a:xfrm>
                  <a:prstGeom prst="rect">
                    <a:avLst/>
                  </a:prstGeom>
                  <a:solidFill>
                    <a:srgbClr val="860000"/>
                  </a:solidFill>
                  <a:ln w="9525">
                    <a:noFill/>
                    <a:miter lim="800000"/>
                    <a:headEnd/>
                    <a:tailEnd/>
                  </a:ln>
                </p:spPr>
                <p:txBody>
                  <a:bodyPr/>
                  <a:lstStyle/>
                  <a:p>
                    <a:endParaRPr lang="es-ES"/>
                  </a:p>
                </p:txBody>
              </p:sp>
              <p:sp>
                <p:nvSpPr>
                  <p:cNvPr id="22318" name="Rectangle 7982"/>
                  <p:cNvSpPr>
                    <a:spLocks noChangeArrowheads="1"/>
                  </p:cNvSpPr>
                  <p:nvPr/>
                </p:nvSpPr>
                <p:spPr bwMode="auto">
                  <a:xfrm>
                    <a:off x="6222" y="451"/>
                    <a:ext cx="867" cy="1"/>
                  </a:xfrm>
                  <a:prstGeom prst="rect">
                    <a:avLst/>
                  </a:prstGeom>
                  <a:solidFill>
                    <a:srgbClr val="890000"/>
                  </a:solidFill>
                  <a:ln w="9525">
                    <a:noFill/>
                    <a:miter lim="800000"/>
                    <a:headEnd/>
                    <a:tailEnd/>
                  </a:ln>
                </p:spPr>
                <p:txBody>
                  <a:bodyPr/>
                  <a:lstStyle/>
                  <a:p>
                    <a:endParaRPr lang="es-ES"/>
                  </a:p>
                </p:txBody>
              </p:sp>
              <p:sp>
                <p:nvSpPr>
                  <p:cNvPr id="22319" name="Rectangle 7983"/>
                  <p:cNvSpPr>
                    <a:spLocks noChangeArrowheads="1"/>
                  </p:cNvSpPr>
                  <p:nvPr/>
                </p:nvSpPr>
                <p:spPr bwMode="auto">
                  <a:xfrm>
                    <a:off x="6222" y="452"/>
                    <a:ext cx="867" cy="1"/>
                  </a:xfrm>
                  <a:prstGeom prst="rect">
                    <a:avLst/>
                  </a:prstGeom>
                  <a:solidFill>
                    <a:srgbClr val="8B0000"/>
                  </a:solidFill>
                  <a:ln w="9525">
                    <a:noFill/>
                    <a:miter lim="800000"/>
                    <a:headEnd/>
                    <a:tailEnd/>
                  </a:ln>
                </p:spPr>
                <p:txBody>
                  <a:bodyPr/>
                  <a:lstStyle/>
                  <a:p>
                    <a:endParaRPr lang="es-ES"/>
                  </a:p>
                </p:txBody>
              </p:sp>
              <p:sp>
                <p:nvSpPr>
                  <p:cNvPr id="22320" name="Rectangle 7984"/>
                  <p:cNvSpPr>
                    <a:spLocks noChangeArrowheads="1"/>
                  </p:cNvSpPr>
                  <p:nvPr/>
                </p:nvSpPr>
                <p:spPr bwMode="auto">
                  <a:xfrm>
                    <a:off x="6222" y="453"/>
                    <a:ext cx="867" cy="1"/>
                  </a:xfrm>
                  <a:prstGeom prst="rect">
                    <a:avLst/>
                  </a:prstGeom>
                  <a:solidFill>
                    <a:srgbClr val="8E0000"/>
                  </a:solidFill>
                  <a:ln w="9525">
                    <a:noFill/>
                    <a:miter lim="800000"/>
                    <a:headEnd/>
                    <a:tailEnd/>
                  </a:ln>
                </p:spPr>
                <p:txBody>
                  <a:bodyPr/>
                  <a:lstStyle/>
                  <a:p>
                    <a:endParaRPr lang="es-ES"/>
                  </a:p>
                </p:txBody>
              </p:sp>
              <p:sp>
                <p:nvSpPr>
                  <p:cNvPr id="22321" name="Rectangle 7985"/>
                  <p:cNvSpPr>
                    <a:spLocks noChangeArrowheads="1"/>
                  </p:cNvSpPr>
                  <p:nvPr/>
                </p:nvSpPr>
                <p:spPr bwMode="auto">
                  <a:xfrm>
                    <a:off x="6222" y="454"/>
                    <a:ext cx="867" cy="1"/>
                  </a:xfrm>
                  <a:prstGeom prst="rect">
                    <a:avLst/>
                  </a:prstGeom>
                  <a:solidFill>
                    <a:srgbClr val="900000"/>
                  </a:solidFill>
                  <a:ln w="9525">
                    <a:noFill/>
                    <a:miter lim="800000"/>
                    <a:headEnd/>
                    <a:tailEnd/>
                  </a:ln>
                </p:spPr>
                <p:txBody>
                  <a:bodyPr/>
                  <a:lstStyle/>
                  <a:p>
                    <a:endParaRPr lang="es-ES"/>
                  </a:p>
                </p:txBody>
              </p:sp>
              <p:sp>
                <p:nvSpPr>
                  <p:cNvPr id="22322" name="Rectangle 7986"/>
                  <p:cNvSpPr>
                    <a:spLocks noChangeArrowheads="1"/>
                  </p:cNvSpPr>
                  <p:nvPr/>
                </p:nvSpPr>
                <p:spPr bwMode="auto">
                  <a:xfrm>
                    <a:off x="6222" y="455"/>
                    <a:ext cx="867" cy="1"/>
                  </a:xfrm>
                  <a:prstGeom prst="rect">
                    <a:avLst/>
                  </a:prstGeom>
                  <a:solidFill>
                    <a:srgbClr val="930000"/>
                  </a:solidFill>
                  <a:ln w="9525">
                    <a:noFill/>
                    <a:miter lim="800000"/>
                    <a:headEnd/>
                    <a:tailEnd/>
                  </a:ln>
                </p:spPr>
                <p:txBody>
                  <a:bodyPr/>
                  <a:lstStyle/>
                  <a:p>
                    <a:endParaRPr lang="es-ES"/>
                  </a:p>
                </p:txBody>
              </p:sp>
              <p:sp>
                <p:nvSpPr>
                  <p:cNvPr id="22323" name="Rectangle 7987"/>
                  <p:cNvSpPr>
                    <a:spLocks noChangeArrowheads="1"/>
                  </p:cNvSpPr>
                  <p:nvPr/>
                </p:nvSpPr>
                <p:spPr bwMode="auto">
                  <a:xfrm>
                    <a:off x="6222" y="456"/>
                    <a:ext cx="867" cy="1"/>
                  </a:xfrm>
                  <a:prstGeom prst="rect">
                    <a:avLst/>
                  </a:prstGeom>
                  <a:solidFill>
                    <a:srgbClr val="950000"/>
                  </a:solidFill>
                  <a:ln w="9525">
                    <a:noFill/>
                    <a:miter lim="800000"/>
                    <a:headEnd/>
                    <a:tailEnd/>
                  </a:ln>
                </p:spPr>
                <p:txBody>
                  <a:bodyPr/>
                  <a:lstStyle/>
                  <a:p>
                    <a:endParaRPr lang="es-ES"/>
                  </a:p>
                </p:txBody>
              </p:sp>
              <p:sp>
                <p:nvSpPr>
                  <p:cNvPr id="22324" name="Rectangle 7988"/>
                  <p:cNvSpPr>
                    <a:spLocks noChangeArrowheads="1"/>
                  </p:cNvSpPr>
                  <p:nvPr/>
                </p:nvSpPr>
                <p:spPr bwMode="auto">
                  <a:xfrm>
                    <a:off x="6222" y="456"/>
                    <a:ext cx="867" cy="1"/>
                  </a:xfrm>
                  <a:prstGeom prst="rect">
                    <a:avLst/>
                  </a:prstGeom>
                  <a:solidFill>
                    <a:srgbClr val="970000"/>
                  </a:solidFill>
                  <a:ln w="9525">
                    <a:noFill/>
                    <a:miter lim="800000"/>
                    <a:headEnd/>
                    <a:tailEnd/>
                  </a:ln>
                </p:spPr>
                <p:txBody>
                  <a:bodyPr/>
                  <a:lstStyle/>
                  <a:p>
                    <a:endParaRPr lang="es-ES"/>
                  </a:p>
                </p:txBody>
              </p:sp>
              <p:sp>
                <p:nvSpPr>
                  <p:cNvPr id="22325" name="Rectangle 7989"/>
                  <p:cNvSpPr>
                    <a:spLocks noChangeArrowheads="1"/>
                  </p:cNvSpPr>
                  <p:nvPr/>
                </p:nvSpPr>
                <p:spPr bwMode="auto">
                  <a:xfrm>
                    <a:off x="6222" y="457"/>
                    <a:ext cx="867" cy="1"/>
                  </a:xfrm>
                  <a:prstGeom prst="rect">
                    <a:avLst/>
                  </a:prstGeom>
                  <a:solidFill>
                    <a:srgbClr val="9A0000"/>
                  </a:solidFill>
                  <a:ln w="9525">
                    <a:noFill/>
                    <a:miter lim="800000"/>
                    <a:headEnd/>
                    <a:tailEnd/>
                  </a:ln>
                </p:spPr>
                <p:txBody>
                  <a:bodyPr/>
                  <a:lstStyle/>
                  <a:p>
                    <a:endParaRPr lang="es-ES"/>
                  </a:p>
                </p:txBody>
              </p:sp>
              <p:sp>
                <p:nvSpPr>
                  <p:cNvPr id="22326" name="Rectangle 7990"/>
                  <p:cNvSpPr>
                    <a:spLocks noChangeArrowheads="1"/>
                  </p:cNvSpPr>
                  <p:nvPr/>
                </p:nvSpPr>
                <p:spPr bwMode="auto">
                  <a:xfrm>
                    <a:off x="6222" y="458"/>
                    <a:ext cx="867" cy="1"/>
                  </a:xfrm>
                  <a:prstGeom prst="rect">
                    <a:avLst/>
                  </a:prstGeom>
                  <a:solidFill>
                    <a:srgbClr val="9C0000"/>
                  </a:solidFill>
                  <a:ln w="9525">
                    <a:noFill/>
                    <a:miter lim="800000"/>
                    <a:headEnd/>
                    <a:tailEnd/>
                  </a:ln>
                </p:spPr>
                <p:txBody>
                  <a:bodyPr/>
                  <a:lstStyle/>
                  <a:p>
                    <a:endParaRPr lang="es-ES"/>
                  </a:p>
                </p:txBody>
              </p:sp>
              <p:sp>
                <p:nvSpPr>
                  <p:cNvPr id="22327" name="Rectangle 7991"/>
                  <p:cNvSpPr>
                    <a:spLocks noChangeArrowheads="1"/>
                  </p:cNvSpPr>
                  <p:nvPr/>
                </p:nvSpPr>
                <p:spPr bwMode="auto">
                  <a:xfrm>
                    <a:off x="6222" y="459"/>
                    <a:ext cx="867" cy="1"/>
                  </a:xfrm>
                  <a:prstGeom prst="rect">
                    <a:avLst/>
                  </a:prstGeom>
                  <a:solidFill>
                    <a:srgbClr val="9E0000"/>
                  </a:solidFill>
                  <a:ln w="9525">
                    <a:noFill/>
                    <a:miter lim="800000"/>
                    <a:headEnd/>
                    <a:tailEnd/>
                  </a:ln>
                </p:spPr>
                <p:txBody>
                  <a:bodyPr/>
                  <a:lstStyle/>
                  <a:p>
                    <a:endParaRPr lang="es-ES"/>
                  </a:p>
                </p:txBody>
              </p:sp>
              <p:sp>
                <p:nvSpPr>
                  <p:cNvPr id="22328" name="Rectangle 7992"/>
                  <p:cNvSpPr>
                    <a:spLocks noChangeArrowheads="1"/>
                  </p:cNvSpPr>
                  <p:nvPr/>
                </p:nvSpPr>
                <p:spPr bwMode="auto">
                  <a:xfrm>
                    <a:off x="6222" y="460"/>
                    <a:ext cx="867" cy="1"/>
                  </a:xfrm>
                  <a:prstGeom prst="rect">
                    <a:avLst/>
                  </a:prstGeom>
                  <a:solidFill>
                    <a:srgbClr val="A00000"/>
                  </a:solidFill>
                  <a:ln w="9525">
                    <a:noFill/>
                    <a:miter lim="800000"/>
                    <a:headEnd/>
                    <a:tailEnd/>
                  </a:ln>
                </p:spPr>
                <p:txBody>
                  <a:bodyPr/>
                  <a:lstStyle/>
                  <a:p>
                    <a:endParaRPr lang="es-ES"/>
                  </a:p>
                </p:txBody>
              </p:sp>
              <p:sp>
                <p:nvSpPr>
                  <p:cNvPr id="22329" name="Rectangle 7993"/>
                  <p:cNvSpPr>
                    <a:spLocks noChangeArrowheads="1"/>
                  </p:cNvSpPr>
                  <p:nvPr/>
                </p:nvSpPr>
                <p:spPr bwMode="auto">
                  <a:xfrm>
                    <a:off x="6222" y="461"/>
                    <a:ext cx="867" cy="1"/>
                  </a:xfrm>
                  <a:prstGeom prst="rect">
                    <a:avLst/>
                  </a:prstGeom>
                  <a:solidFill>
                    <a:srgbClr val="A20000"/>
                  </a:solidFill>
                  <a:ln w="9525">
                    <a:noFill/>
                    <a:miter lim="800000"/>
                    <a:headEnd/>
                    <a:tailEnd/>
                  </a:ln>
                </p:spPr>
                <p:txBody>
                  <a:bodyPr/>
                  <a:lstStyle/>
                  <a:p>
                    <a:endParaRPr lang="es-ES"/>
                  </a:p>
                </p:txBody>
              </p:sp>
              <p:sp>
                <p:nvSpPr>
                  <p:cNvPr id="22330" name="Rectangle 7994"/>
                  <p:cNvSpPr>
                    <a:spLocks noChangeArrowheads="1"/>
                  </p:cNvSpPr>
                  <p:nvPr/>
                </p:nvSpPr>
                <p:spPr bwMode="auto">
                  <a:xfrm>
                    <a:off x="6222" y="462"/>
                    <a:ext cx="867" cy="1"/>
                  </a:xfrm>
                  <a:prstGeom prst="rect">
                    <a:avLst/>
                  </a:prstGeom>
                  <a:solidFill>
                    <a:srgbClr val="A40000"/>
                  </a:solidFill>
                  <a:ln w="9525">
                    <a:noFill/>
                    <a:miter lim="800000"/>
                    <a:headEnd/>
                    <a:tailEnd/>
                  </a:ln>
                </p:spPr>
                <p:txBody>
                  <a:bodyPr/>
                  <a:lstStyle/>
                  <a:p>
                    <a:endParaRPr lang="es-ES"/>
                  </a:p>
                </p:txBody>
              </p:sp>
              <p:sp>
                <p:nvSpPr>
                  <p:cNvPr id="22331" name="Rectangle 7995"/>
                  <p:cNvSpPr>
                    <a:spLocks noChangeArrowheads="1"/>
                  </p:cNvSpPr>
                  <p:nvPr/>
                </p:nvSpPr>
                <p:spPr bwMode="auto">
                  <a:xfrm>
                    <a:off x="6222" y="462"/>
                    <a:ext cx="867" cy="1"/>
                  </a:xfrm>
                  <a:prstGeom prst="rect">
                    <a:avLst/>
                  </a:prstGeom>
                  <a:solidFill>
                    <a:srgbClr val="A60000"/>
                  </a:solidFill>
                  <a:ln w="9525">
                    <a:noFill/>
                    <a:miter lim="800000"/>
                    <a:headEnd/>
                    <a:tailEnd/>
                  </a:ln>
                </p:spPr>
                <p:txBody>
                  <a:bodyPr/>
                  <a:lstStyle/>
                  <a:p>
                    <a:endParaRPr lang="es-ES"/>
                  </a:p>
                </p:txBody>
              </p:sp>
              <p:sp>
                <p:nvSpPr>
                  <p:cNvPr id="22332" name="Rectangle 7996"/>
                  <p:cNvSpPr>
                    <a:spLocks noChangeArrowheads="1"/>
                  </p:cNvSpPr>
                  <p:nvPr/>
                </p:nvSpPr>
                <p:spPr bwMode="auto">
                  <a:xfrm>
                    <a:off x="6222" y="463"/>
                    <a:ext cx="867" cy="1"/>
                  </a:xfrm>
                  <a:prstGeom prst="rect">
                    <a:avLst/>
                  </a:prstGeom>
                  <a:solidFill>
                    <a:srgbClr val="A80000"/>
                  </a:solidFill>
                  <a:ln w="9525">
                    <a:noFill/>
                    <a:miter lim="800000"/>
                    <a:headEnd/>
                    <a:tailEnd/>
                  </a:ln>
                </p:spPr>
                <p:txBody>
                  <a:bodyPr/>
                  <a:lstStyle/>
                  <a:p>
                    <a:endParaRPr lang="es-ES"/>
                  </a:p>
                </p:txBody>
              </p:sp>
              <p:sp>
                <p:nvSpPr>
                  <p:cNvPr id="22333" name="Rectangle 7997"/>
                  <p:cNvSpPr>
                    <a:spLocks noChangeArrowheads="1"/>
                  </p:cNvSpPr>
                  <p:nvPr/>
                </p:nvSpPr>
                <p:spPr bwMode="auto">
                  <a:xfrm>
                    <a:off x="6222" y="464"/>
                    <a:ext cx="867" cy="1"/>
                  </a:xfrm>
                  <a:prstGeom prst="rect">
                    <a:avLst/>
                  </a:prstGeom>
                  <a:solidFill>
                    <a:srgbClr val="AA0000"/>
                  </a:solidFill>
                  <a:ln w="9525">
                    <a:noFill/>
                    <a:miter lim="800000"/>
                    <a:headEnd/>
                    <a:tailEnd/>
                  </a:ln>
                </p:spPr>
                <p:txBody>
                  <a:bodyPr/>
                  <a:lstStyle/>
                  <a:p>
                    <a:endParaRPr lang="es-ES"/>
                  </a:p>
                </p:txBody>
              </p:sp>
              <p:sp>
                <p:nvSpPr>
                  <p:cNvPr id="22334" name="Rectangle 7998"/>
                  <p:cNvSpPr>
                    <a:spLocks noChangeArrowheads="1"/>
                  </p:cNvSpPr>
                  <p:nvPr/>
                </p:nvSpPr>
                <p:spPr bwMode="auto">
                  <a:xfrm>
                    <a:off x="6222" y="465"/>
                    <a:ext cx="867" cy="1"/>
                  </a:xfrm>
                  <a:prstGeom prst="rect">
                    <a:avLst/>
                  </a:prstGeom>
                  <a:solidFill>
                    <a:srgbClr val="AC0000"/>
                  </a:solidFill>
                  <a:ln w="9525">
                    <a:noFill/>
                    <a:miter lim="800000"/>
                    <a:headEnd/>
                    <a:tailEnd/>
                  </a:ln>
                </p:spPr>
                <p:txBody>
                  <a:bodyPr/>
                  <a:lstStyle/>
                  <a:p>
                    <a:endParaRPr lang="es-ES"/>
                  </a:p>
                </p:txBody>
              </p:sp>
              <p:sp>
                <p:nvSpPr>
                  <p:cNvPr id="22335" name="Rectangle 7999"/>
                  <p:cNvSpPr>
                    <a:spLocks noChangeArrowheads="1"/>
                  </p:cNvSpPr>
                  <p:nvPr/>
                </p:nvSpPr>
                <p:spPr bwMode="auto">
                  <a:xfrm>
                    <a:off x="6222" y="466"/>
                    <a:ext cx="867" cy="1"/>
                  </a:xfrm>
                  <a:prstGeom prst="rect">
                    <a:avLst/>
                  </a:prstGeom>
                  <a:solidFill>
                    <a:srgbClr val="AE0000"/>
                  </a:solidFill>
                  <a:ln w="9525">
                    <a:noFill/>
                    <a:miter lim="800000"/>
                    <a:headEnd/>
                    <a:tailEnd/>
                  </a:ln>
                </p:spPr>
                <p:txBody>
                  <a:bodyPr/>
                  <a:lstStyle/>
                  <a:p>
                    <a:endParaRPr lang="es-ES"/>
                  </a:p>
                </p:txBody>
              </p:sp>
              <p:sp>
                <p:nvSpPr>
                  <p:cNvPr id="22336" name="Rectangle 8000"/>
                  <p:cNvSpPr>
                    <a:spLocks noChangeArrowheads="1"/>
                  </p:cNvSpPr>
                  <p:nvPr/>
                </p:nvSpPr>
                <p:spPr bwMode="auto">
                  <a:xfrm>
                    <a:off x="6222" y="467"/>
                    <a:ext cx="867" cy="1"/>
                  </a:xfrm>
                  <a:prstGeom prst="rect">
                    <a:avLst/>
                  </a:prstGeom>
                  <a:solidFill>
                    <a:srgbClr val="B00000"/>
                  </a:solidFill>
                  <a:ln w="9525">
                    <a:noFill/>
                    <a:miter lim="800000"/>
                    <a:headEnd/>
                    <a:tailEnd/>
                  </a:ln>
                </p:spPr>
                <p:txBody>
                  <a:bodyPr/>
                  <a:lstStyle/>
                  <a:p>
                    <a:endParaRPr lang="es-ES"/>
                  </a:p>
                </p:txBody>
              </p:sp>
              <p:sp>
                <p:nvSpPr>
                  <p:cNvPr id="22337" name="Rectangle 8001"/>
                  <p:cNvSpPr>
                    <a:spLocks noChangeArrowheads="1"/>
                  </p:cNvSpPr>
                  <p:nvPr/>
                </p:nvSpPr>
                <p:spPr bwMode="auto">
                  <a:xfrm>
                    <a:off x="6222" y="468"/>
                    <a:ext cx="867" cy="2"/>
                  </a:xfrm>
                  <a:prstGeom prst="rect">
                    <a:avLst/>
                  </a:prstGeom>
                  <a:solidFill>
                    <a:srgbClr val="B30000"/>
                  </a:solidFill>
                  <a:ln w="9525">
                    <a:noFill/>
                    <a:miter lim="800000"/>
                    <a:headEnd/>
                    <a:tailEnd/>
                  </a:ln>
                </p:spPr>
                <p:txBody>
                  <a:bodyPr/>
                  <a:lstStyle/>
                  <a:p>
                    <a:endParaRPr lang="es-ES"/>
                  </a:p>
                </p:txBody>
              </p:sp>
              <p:sp>
                <p:nvSpPr>
                  <p:cNvPr id="22338" name="Rectangle 8002"/>
                  <p:cNvSpPr>
                    <a:spLocks noChangeArrowheads="1"/>
                  </p:cNvSpPr>
                  <p:nvPr/>
                </p:nvSpPr>
                <p:spPr bwMode="auto">
                  <a:xfrm>
                    <a:off x="6222" y="470"/>
                    <a:ext cx="867" cy="2"/>
                  </a:xfrm>
                  <a:prstGeom prst="rect">
                    <a:avLst/>
                  </a:prstGeom>
                  <a:solidFill>
                    <a:srgbClr val="B60000"/>
                  </a:solidFill>
                  <a:ln w="9525">
                    <a:noFill/>
                    <a:miter lim="800000"/>
                    <a:headEnd/>
                    <a:tailEnd/>
                  </a:ln>
                </p:spPr>
                <p:txBody>
                  <a:bodyPr/>
                  <a:lstStyle/>
                  <a:p>
                    <a:endParaRPr lang="es-ES"/>
                  </a:p>
                </p:txBody>
              </p:sp>
              <p:sp>
                <p:nvSpPr>
                  <p:cNvPr id="22339" name="Rectangle 8003"/>
                  <p:cNvSpPr>
                    <a:spLocks noChangeArrowheads="1"/>
                  </p:cNvSpPr>
                  <p:nvPr/>
                </p:nvSpPr>
                <p:spPr bwMode="auto">
                  <a:xfrm>
                    <a:off x="6222" y="472"/>
                    <a:ext cx="867" cy="1"/>
                  </a:xfrm>
                  <a:prstGeom prst="rect">
                    <a:avLst/>
                  </a:prstGeom>
                  <a:solidFill>
                    <a:srgbClr val="B80000"/>
                  </a:solidFill>
                  <a:ln w="9525">
                    <a:noFill/>
                    <a:miter lim="800000"/>
                    <a:headEnd/>
                    <a:tailEnd/>
                  </a:ln>
                </p:spPr>
                <p:txBody>
                  <a:bodyPr/>
                  <a:lstStyle/>
                  <a:p>
                    <a:endParaRPr lang="es-ES"/>
                  </a:p>
                </p:txBody>
              </p:sp>
              <p:sp>
                <p:nvSpPr>
                  <p:cNvPr id="22340" name="Rectangle 8004"/>
                  <p:cNvSpPr>
                    <a:spLocks noChangeArrowheads="1"/>
                  </p:cNvSpPr>
                  <p:nvPr/>
                </p:nvSpPr>
                <p:spPr bwMode="auto">
                  <a:xfrm>
                    <a:off x="6222" y="473"/>
                    <a:ext cx="867" cy="1"/>
                  </a:xfrm>
                  <a:prstGeom prst="rect">
                    <a:avLst/>
                  </a:prstGeom>
                  <a:solidFill>
                    <a:srgbClr val="BA0000"/>
                  </a:solidFill>
                  <a:ln w="9525">
                    <a:noFill/>
                    <a:miter lim="800000"/>
                    <a:headEnd/>
                    <a:tailEnd/>
                  </a:ln>
                </p:spPr>
                <p:txBody>
                  <a:bodyPr/>
                  <a:lstStyle/>
                  <a:p>
                    <a:endParaRPr lang="es-ES"/>
                  </a:p>
                </p:txBody>
              </p:sp>
              <p:sp>
                <p:nvSpPr>
                  <p:cNvPr id="22341" name="Rectangle 8005"/>
                  <p:cNvSpPr>
                    <a:spLocks noChangeArrowheads="1"/>
                  </p:cNvSpPr>
                  <p:nvPr/>
                </p:nvSpPr>
                <p:spPr bwMode="auto">
                  <a:xfrm>
                    <a:off x="6222" y="474"/>
                    <a:ext cx="867" cy="2"/>
                  </a:xfrm>
                  <a:prstGeom prst="rect">
                    <a:avLst/>
                  </a:prstGeom>
                  <a:solidFill>
                    <a:srgbClr val="BC0000"/>
                  </a:solidFill>
                  <a:ln w="9525">
                    <a:noFill/>
                    <a:miter lim="800000"/>
                    <a:headEnd/>
                    <a:tailEnd/>
                  </a:ln>
                </p:spPr>
                <p:txBody>
                  <a:bodyPr/>
                  <a:lstStyle/>
                  <a:p>
                    <a:endParaRPr lang="es-ES"/>
                  </a:p>
                </p:txBody>
              </p:sp>
              <p:sp>
                <p:nvSpPr>
                  <p:cNvPr id="22342" name="Rectangle 8006"/>
                  <p:cNvSpPr>
                    <a:spLocks noChangeArrowheads="1"/>
                  </p:cNvSpPr>
                  <p:nvPr/>
                </p:nvSpPr>
                <p:spPr bwMode="auto">
                  <a:xfrm>
                    <a:off x="6222" y="476"/>
                    <a:ext cx="867" cy="2"/>
                  </a:xfrm>
                  <a:prstGeom prst="rect">
                    <a:avLst/>
                  </a:prstGeom>
                  <a:solidFill>
                    <a:srgbClr val="BE0000"/>
                  </a:solidFill>
                  <a:ln w="9525">
                    <a:noFill/>
                    <a:miter lim="800000"/>
                    <a:headEnd/>
                    <a:tailEnd/>
                  </a:ln>
                </p:spPr>
                <p:txBody>
                  <a:bodyPr/>
                  <a:lstStyle/>
                  <a:p>
                    <a:endParaRPr lang="es-ES"/>
                  </a:p>
                </p:txBody>
              </p:sp>
              <p:sp>
                <p:nvSpPr>
                  <p:cNvPr id="22343" name="Rectangle 8007"/>
                  <p:cNvSpPr>
                    <a:spLocks noChangeArrowheads="1"/>
                  </p:cNvSpPr>
                  <p:nvPr/>
                </p:nvSpPr>
                <p:spPr bwMode="auto">
                  <a:xfrm>
                    <a:off x="6222" y="478"/>
                    <a:ext cx="867" cy="2"/>
                  </a:xfrm>
                  <a:prstGeom prst="rect">
                    <a:avLst/>
                  </a:prstGeom>
                  <a:solidFill>
                    <a:srgbClr val="C00000"/>
                  </a:solidFill>
                  <a:ln w="9525">
                    <a:noFill/>
                    <a:miter lim="800000"/>
                    <a:headEnd/>
                    <a:tailEnd/>
                  </a:ln>
                </p:spPr>
                <p:txBody>
                  <a:bodyPr/>
                  <a:lstStyle/>
                  <a:p>
                    <a:endParaRPr lang="es-ES"/>
                  </a:p>
                </p:txBody>
              </p:sp>
              <p:sp>
                <p:nvSpPr>
                  <p:cNvPr id="22344" name="Rectangle 8008"/>
                  <p:cNvSpPr>
                    <a:spLocks noChangeArrowheads="1"/>
                  </p:cNvSpPr>
                  <p:nvPr/>
                </p:nvSpPr>
                <p:spPr bwMode="auto">
                  <a:xfrm>
                    <a:off x="6222" y="480"/>
                    <a:ext cx="867" cy="1"/>
                  </a:xfrm>
                  <a:prstGeom prst="rect">
                    <a:avLst/>
                  </a:prstGeom>
                  <a:solidFill>
                    <a:srgbClr val="C20000"/>
                  </a:solidFill>
                  <a:ln w="9525">
                    <a:noFill/>
                    <a:miter lim="800000"/>
                    <a:headEnd/>
                    <a:tailEnd/>
                  </a:ln>
                </p:spPr>
                <p:txBody>
                  <a:bodyPr/>
                  <a:lstStyle/>
                  <a:p>
                    <a:endParaRPr lang="es-ES"/>
                  </a:p>
                </p:txBody>
              </p:sp>
              <p:sp>
                <p:nvSpPr>
                  <p:cNvPr id="22345" name="Rectangle 8009"/>
                  <p:cNvSpPr>
                    <a:spLocks noChangeArrowheads="1"/>
                  </p:cNvSpPr>
                  <p:nvPr/>
                </p:nvSpPr>
                <p:spPr bwMode="auto">
                  <a:xfrm>
                    <a:off x="6222" y="481"/>
                    <a:ext cx="867" cy="3"/>
                  </a:xfrm>
                  <a:prstGeom prst="rect">
                    <a:avLst/>
                  </a:prstGeom>
                  <a:solidFill>
                    <a:srgbClr val="C40000"/>
                  </a:solidFill>
                  <a:ln w="9525">
                    <a:noFill/>
                    <a:miter lim="800000"/>
                    <a:headEnd/>
                    <a:tailEnd/>
                  </a:ln>
                </p:spPr>
                <p:txBody>
                  <a:bodyPr/>
                  <a:lstStyle/>
                  <a:p>
                    <a:endParaRPr lang="es-ES"/>
                  </a:p>
                </p:txBody>
              </p:sp>
              <p:sp>
                <p:nvSpPr>
                  <p:cNvPr id="22346" name="Rectangle 8010"/>
                  <p:cNvSpPr>
                    <a:spLocks noChangeArrowheads="1"/>
                  </p:cNvSpPr>
                  <p:nvPr/>
                </p:nvSpPr>
                <p:spPr bwMode="auto">
                  <a:xfrm>
                    <a:off x="6222" y="484"/>
                    <a:ext cx="867" cy="2"/>
                  </a:xfrm>
                  <a:prstGeom prst="rect">
                    <a:avLst/>
                  </a:prstGeom>
                  <a:solidFill>
                    <a:srgbClr val="C60000"/>
                  </a:solidFill>
                  <a:ln w="9525">
                    <a:noFill/>
                    <a:miter lim="800000"/>
                    <a:headEnd/>
                    <a:tailEnd/>
                  </a:ln>
                </p:spPr>
                <p:txBody>
                  <a:bodyPr/>
                  <a:lstStyle/>
                  <a:p>
                    <a:endParaRPr lang="es-ES"/>
                  </a:p>
                </p:txBody>
              </p:sp>
              <p:sp>
                <p:nvSpPr>
                  <p:cNvPr id="22347" name="Rectangle 8011"/>
                  <p:cNvSpPr>
                    <a:spLocks noChangeArrowheads="1"/>
                  </p:cNvSpPr>
                  <p:nvPr/>
                </p:nvSpPr>
                <p:spPr bwMode="auto">
                  <a:xfrm>
                    <a:off x="6222" y="486"/>
                    <a:ext cx="867" cy="5"/>
                  </a:xfrm>
                  <a:prstGeom prst="rect">
                    <a:avLst/>
                  </a:prstGeom>
                  <a:solidFill>
                    <a:srgbClr val="C80000"/>
                  </a:solidFill>
                  <a:ln w="9525">
                    <a:noFill/>
                    <a:miter lim="800000"/>
                    <a:headEnd/>
                    <a:tailEnd/>
                  </a:ln>
                </p:spPr>
                <p:txBody>
                  <a:bodyPr/>
                  <a:lstStyle/>
                  <a:p>
                    <a:endParaRPr lang="es-ES"/>
                  </a:p>
                </p:txBody>
              </p:sp>
              <p:sp>
                <p:nvSpPr>
                  <p:cNvPr id="22348" name="Rectangle 8012"/>
                  <p:cNvSpPr>
                    <a:spLocks noChangeArrowheads="1"/>
                  </p:cNvSpPr>
                  <p:nvPr/>
                </p:nvSpPr>
                <p:spPr bwMode="auto">
                  <a:xfrm>
                    <a:off x="6222" y="491"/>
                    <a:ext cx="867" cy="5"/>
                  </a:xfrm>
                  <a:prstGeom prst="rect">
                    <a:avLst/>
                  </a:prstGeom>
                  <a:solidFill>
                    <a:srgbClr val="CA0000"/>
                  </a:solidFill>
                  <a:ln w="9525">
                    <a:noFill/>
                    <a:miter lim="800000"/>
                    <a:headEnd/>
                    <a:tailEnd/>
                  </a:ln>
                </p:spPr>
                <p:txBody>
                  <a:bodyPr/>
                  <a:lstStyle/>
                  <a:p>
                    <a:endParaRPr lang="es-ES"/>
                  </a:p>
                </p:txBody>
              </p:sp>
              <p:sp>
                <p:nvSpPr>
                  <p:cNvPr id="22349" name="Rectangle 8013"/>
                  <p:cNvSpPr>
                    <a:spLocks noChangeArrowheads="1"/>
                  </p:cNvSpPr>
                  <p:nvPr/>
                </p:nvSpPr>
                <p:spPr bwMode="auto">
                  <a:xfrm>
                    <a:off x="6222" y="496"/>
                    <a:ext cx="867" cy="5"/>
                  </a:xfrm>
                  <a:prstGeom prst="rect">
                    <a:avLst/>
                  </a:prstGeom>
                  <a:solidFill>
                    <a:srgbClr val="CC0000"/>
                  </a:solidFill>
                  <a:ln w="9525">
                    <a:noFill/>
                    <a:miter lim="800000"/>
                    <a:headEnd/>
                    <a:tailEnd/>
                  </a:ln>
                </p:spPr>
                <p:txBody>
                  <a:bodyPr/>
                  <a:lstStyle/>
                  <a:p>
                    <a:endParaRPr lang="es-ES"/>
                  </a:p>
                </p:txBody>
              </p:sp>
              <p:sp>
                <p:nvSpPr>
                  <p:cNvPr id="22350" name="Rectangle 8014"/>
                  <p:cNvSpPr>
                    <a:spLocks noChangeArrowheads="1"/>
                  </p:cNvSpPr>
                  <p:nvPr/>
                </p:nvSpPr>
                <p:spPr bwMode="auto">
                  <a:xfrm>
                    <a:off x="6222" y="501"/>
                    <a:ext cx="867" cy="5"/>
                  </a:xfrm>
                  <a:prstGeom prst="rect">
                    <a:avLst/>
                  </a:prstGeom>
                  <a:solidFill>
                    <a:srgbClr val="CA0000"/>
                  </a:solidFill>
                  <a:ln w="9525">
                    <a:noFill/>
                    <a:miter lim="800000"/>
                    <a:headEnd/>
                    <a:tailEnd/>
                  </a:ln>
                </p:spPr>
                <p:txBody>
                  <a:bodyPr/>
                  <a:lstStyle/>
                  <a:p>
                    <a:endParaRPr lang="es-ES"/>
                  </a:p>
                </p:txBody>
              </p:sp>
              <p:sp>
                <p:nvSpPr>
                  <p:cNvPr id="22351" name="Rectangle 8015"/>
                  <p:cNvSpPr>
                    <a:spLocks noChangeArrowheads="1"/>
                  </p:cNvSpPr>
                  <p:nvPr/>
                </p:nvSpPr>
                <p:spPr bwMode="auto">
                  <a:xfrm>
                    <a:off x="6222" y="506"/>
                    <a:ext cx="867" cy="3"/>
                  </a:xfrm>
                  <a:prstGeom prst="rect">
                    <a:avLst/>
                  </a:prstGeom>
                  <a:solidFill>
                    <a:srgbClr val="C80000"/>
                  </a:solidFill>
                  <a:ln w="9525">
                    <a:noFill/>
                    <a:miter lim="800000"/>
                    <a:headEnd/>
                    <a:tailEnd/>
                  </a:ln>
                </p:spPr>
                <p:txBody>
                  <a:bodyPr/>
                  <a:lstStyle/>
                  <a:p>
                    <a:endParaRPr lang="es-ES"/>
                  </a:p>
                </p:txBody>
              </p:sp>
              <p:sp>
                <p:nvSpPr>
                  <p:cNvPr id="22352" name="Rectangle 8016"/>
                  <p:cNvSpPr>
                    <a:spLocks noChangeArrowheads="1"/>
                  </p:cNvSpPr>
                  <p:nvPr/>
                </p:nvSpPr>
                <p:spPr bwMode="auto">
                  <a:xfrm>
                    <a:off x="6222" y="509"/>
                    <a:ext cx="867" cy="3"/>
                  </a:xfrm>
                  <a:prstGeom prst="rect">
                    <a:avLst/>
                  </a:prstGeom>
                  <a:solidFill>
                    <a:srgbClr val="C60000"/>
                  </a:solidFill>
                  <a:ln w="9525">
                    <a:noFill/>
                    <a:miter lim="800000"/>
                    <a:headEnd/>
                    <a:tailEnd/>
                  </a:ln>
                </p:spPr>
                <p:txBody>
                  <a:bodyPr/>
                  <a:lstStyle/>
                  <a:p>
                    <a:endParaRPr lang="es-ES"/>
                  </a:p>
                </p:txBody>
              </p:sp>
              <p:sp>
                <p:nvSpPr>
                  <p:cNvPr id="22353" name="Rectangle 8017"/>
                  <p:cNvSpPr>
                    <a:spLocks noChangeArrowheads="1"/>
                  </p:cNvSpPr>
                  <p:nvPr/>
                </p:nvSpPr>
                <p:spPr bwMode="auto">
                  <a:xfrm>
                    <a:off x="6222" y="512"/>
                    <a:ext cx="867" cy="2"/>
                  </a:xfrm>
                  <a:prstGeom prst="rect">
                    <a:avLst/>
                  </a:prstGeom>
                  <a:solidFill>
                    <a:srgbClr val="C40000"/>
                  </a:solidFill>
                  <a:ln w="9525">
                    <a:noFill/>
                    <a:miter lim="800000"/>
                    <a:headEnd/>
                    <a:tailEnd/>
                  </a:ln>
                </p:spPr>
                <p:txBody>
                  <a:bodyPr/>
                  <a:lstStyle/>
                  <a:p>
                    <a:endParaRPr lang="es-ES"/>
                  </a:p>
                </p:txBody>
              </p:sp>
              <p:sp>
                <p:nvSpPr>
                  <p:cNvPr id="22354" name="Rectangle 8018"/>
                  <p:cNvSpPr>
                    <a:spLocks noChangeArrowheads="1"/>
                  </p:cNvSpPr>
                  <p:nvPr/>
                </p:nvSpPr>
                <p:spPr bwMode="auto">
                  <a:xfrm>
                    <a:off x="6222" y="514"/>
                    <a:ext cx="867" cy="1"/>
                  </a:xfrm>
                  <a:prstGeom prst="rect">
                    <a:avLst/>
                  </a:prstGeom>
                  <a:solidFill>
                    <a:srgbClr val="C20000"/>
                  </a:solidFill>
                  <a:ln w="9525">
                    <a:noFill/>
                    <a:miter lim="800000"/>
                    <a:headEnd/>
                    <a:tailEnd/>
                  </a:ln>
                </p:spPr>
                <p:txBody>
                  <a:bodyPr/>
                  <a:lstStyle/>
                  <a:p>
                    <a:endParaRPr lang="es-ES"/>
                  </a:p>
                </p:txBody>
              </p:sp>
              <p:sp>
                <p:nvSpPr>
                  <p:cNvPr id="22355" name="Rectangle 8019"/>
                  <p:cNvSpPr>
                    <a:spLocks noChangeArrowheads="1"/>
                  </p:cNvSpPr>
                  <p:nvPr/>
                </p:nvSpPr>
                <p:spPr bwMode="auto">
                  <a:xfrm>
                    <a:off x="6222" y="515"/>
                    <a:ext cx="867" cy="2"/>
                  </a:xfrm>
                  <a:prstGeom prst="rect">
                    <a:avLst/>
                  </a:prstGeom>
                  <a:solidFill>
                    <a:srgbClr val="C00000"/>
                  </a:solidFill>
                  <a:ln w="9525">
                    <a:noFill/>
                    <a:miter lim="800000"/>
                    <a:headEnd/>
                    <a:tailEnd/>
                  </a:ln>
                </p:spPr>
                <p:txBody>
                  <a:bodyPr/>
                  <a:lstStyle/>
                  <a:p>
                    <a:endParaRPr lang="es-ES"/>
                  </a:p>
                </p:txBody>
              </p:sp>
              <p:sp>
                <p:nvSpPr>
                  <p:cNvPr id="22356" name="Rectangle 8020"/>
                  <p:cNvSpPr>
                    <a:spLocks noChangeArrowheads="1"/>
                  </p:cNvSpPr>
                  <p:nvPr/>
                </p:nvSpPr>
                <p:spPr bwMode="auto">
                  <a:xfrm>
                    <a:off x="6222" y="517"/>
                    <a:ext cx="867" cy="2"/>
                  </a:xfrm>
                  <a:prstGeom prst="rect">
                    <a:avLst/>
                  </a:prstGeom>
                  <a:solidFill>
                    <a:srgbClr val="BE0000"/>
                  </a:solidFill>
                  <a:ln w="9525">
                    <a:noFill/>
                    <a:miter lim="800000"/>
                    <a:headEnd/>
                    <a:tailEnd/>
                  </a:ln>
                </p:spPr>
                <p:txBody>
                  <a:bodyPr/>
                  <a:lstStyle/>
                  <a:p>
                    <a:endParaRPr lang="es-ES"/>
                  </a:p>
                </p:txBody>
              </p:sp>
              <p:sp>
                <p:nvSpPr>
                  <p:cNvPr id="22357" name="Rectangle 8021"/>
                  <p:cNvSpPr>
                    <a:spLocks noChangeArrowheads="1"/>
                  </p:cNvSpPr>
                  <p:nvPr/>
                </p:nvSpPr>
                <p:spPr bwMode="auto">
                  <a:xfrm>
                    <a:off x="6222" y="519"/>
                    <a:ext cx="867" cy="2"/>
                  </a:xfrm>
                  <a:prstGeom prst="rect">
                    <a:avLst/>
                  </a:prstGeom>
                  <a:solidFill>
                    <a:srgbClr val="BC0000"/>
                  </a:solidFill>
                  <a:ln w="9525">
                    <a:noFill/>
                    <a:miter lim="800000"/>
                    <a:headEnd/>
                    <a:tailEnd/>
                  </a:ln>
                </p:spPr>
                <p:txBody>
                  <a:bodyPr/>
                  <a:lstStyle/>
                  <a:p>
                    <a:endParaRPr lang="es-ES"/>
                  </a:p>
                </p:txBody>
              </p:sp>
              <p:sp>
                <p:nvSpPr>
                  <p:cNvPr id="22358" name="Rectangle 8022"/>
                  <p:cNvSpPr>
                    <a:spLocks noChangeArrowheads="1"/>
                  </p:cNvSpPr>
                  <p:nvPr/>
                </p:nvSpPr>
                <p:spPr bwMode="auto">
                  <a:xfrm>
                    <a:off x="6222" y="521"/>
                    <a:ext cx="867" cy="1"/>
                  </a:xfrm>
                  <a:prstGeom prst="rect">
                    <a:avLst/>
                  </a:prstGeom>
                  <a:solidFill>
                    <a:srgbClr val="BA0000"/>
                  </a:solidFill>
                  <a:ln w="9525">
                    <a:noFill/>
                    <a:miter lim="800000"/>
                    <a:headEnd/>
                    <a:tailEnd/>
                  </a:ln>
                </p:spPr>
                <p:txBody>
                  <a:bodyPr/>
                  <a:lstStyle/>
                  <a:p>
                    <a:endParaRPr lang="es-ES"/>
                  </a:p>
                </p:txBody>
              </p:sp>
              <p:sp>
                <p:nvSpPr>
                  <p:cNvPr id="22359" name="Rectangle 8023"/>
                  <p:cNvSpPr>
                    <a:spLocks noChangeArrowheads="1"/>
                  </p:cNvSpPr>
                  <p:nvPr/>
                </p:nvSpPr>
                <p:spPr bwMode="auto">
                  <a:xfrm>
                    <a:off x="6222" y="521"/>
                    <a:ext cx="867" cy="2"/>
                  </a:xfrm>
                  <a:prstGeom prst="rect">
                    <a:avLst/>
                  </a:prstGeom>
                  <a:solidFill>
                    <a:srgbClr val="B80000"/>
                  </a:solidFill>
                  <a:ln w="9525">
                    <a:noFill/>
                    <a:miter lim="800000"/>
                    <a:headEnd/>
                    <a:tailEnd/>
                  </a:ln>
                </p:spPr>
                <p:txBody>
                  <a:bodyPr/>
                  <a:lstStyle/>
                  <a:p>
                    <a:endParaRPr lang="es-ES"/>
                  </a:p>
                </p:txBody>
              </p:sp>
              <p:sp>
                <p:nvSpPr>
                  <p:cNvPr id="22360" name="Rectangle 8024"/>
                  <p:cNvSpPr>
                    <a:spLocks noChangeArrowheads="1"/>
                  </p:cNvSpPr>
                  <p:nvPr/>
                </p:nvSpPr>
                <p:spPr bwMode="auto">
                  <a:xfrm>
                    <a:off x="6222" y="523"/>
                    <a:ext cx="867" cy="1"/>
                  </a:xfrm>
                  <a:prstGeom prst="rect">
                    <a:avLst/>
                  </a:prstGeom>
                  <a:solidFill>
                    <a:srgbClr val="B60000"/>
                  </a:solidFill>
                  <a:ln w="9525">
                    <a:noFill/>
                    <a:miter lim="800000"/>
                    <a:headEnd/>
                    <a:tailEnd/>
                  </a:ln>
                </p:spPr>
                <p:txBody>
                  <a:bodyPr/>
                  <a:lstStyle/>
                  <a:p>
                    <a:endParaRPr lang="es-ES"/>
                  </a:p>
                </p:txBody>
              </p:sp>
              <p:sp>
                <p:nvSpPr>
                  <p:cNvPr id="22361" name="Rectangle 8025"/>
                  <p:cNvSpPr>
                    <a:spLocks noChangeArrowheads="1"/>
                  </p:cNvSpPr>
                  <p:nvPr/>
                </p:nvSpPr>
                <p:spPr bwMode="auto">
                  <a:xfrm>
                    <a:off x="6222" y="524"/>
                    <a:ext cx="867" cy="2"/>
                  </a:xfrm>
                  <a:prstGeom prst="rect">
                    <a:avLst/>
                  </a:prstGeom>
                  <a:solidFill>
                    <a:srgbClr val="B40000"/>
                  </a:solidFill>
                  <a:ln w="9525">
                    <a:noFill/>
                    <a:miter lim="800000"/>
                    <a:headEnd/>
                    <a:tailEnd/>
                  </a:ln>
                </p:spPr>
                <p:txBody>
                  <a:bodyPr/>
                  <a:lstStyle/>
                  <a:p>
                    <a:endParaRPr lang="es-ES"/>
                  </a:p>
                </p:txBody>
              </p:sp>
              <p:sp>
                <p:nvSpPr>
                  <p:cNvPr id="22362" name="Rectangle 8026"/>
                  <p:cNvSpPr>
                    <a:spLocks noChangeArrowheads="1"/>
                  </p:cNvSpPr>
                  <p:nvPr/>
                </p:nvSpPr>
                <p:spPr bwMode="auto">
                  <a:xfrm>
                    <a:off x="6222" y="526"/>
                    <a:ext cx="867" cy="1"/>
                  </a:xfrm>
                  <a:prstGeom prst="rect">
                    <a:avLst/>
                  </a:prstGeom>
                  <a:solidFill>
                    <a:srgbClr val="B10000"/>
                  </a:solidFill>
                  <a:ln w="9525">
                    <a:noFill/>
                    <a:miter lim="800000"/>
                    <a:headEnd/>
                    <a:tailEnd/>
                  </a:ln>
                </p:spPr>
                <p:txBody>
                  <a:bodyPr/>
                  <a:lstStyle/>
                  <a:p>
                    <a:endParaRPr lang="es-ES"/>
                  </a:p>
                </p:txBody>
              </p:sp>
              <p:sp>
                <p:nvSpPr>
                  <p:cNvPr id="22363" name="Rectangle 8027"/>
                  <p:cNvSpPr>
                    <a:spLocks noChangeArrowheads="1"/>
                  </p:cNvSpPr>
                  <p:nvPr/>
                </p:nvSpPr>
                <p:spPr bwMode="auto">
                  <a:xfrm>
                    <a:off x="6222" y="527"/>
                    <a:ext cx="867" cy="1"/>
                  </a:xfrm>
                  <a:prstGeom prst="rect">
                    <a:avLst/>
                  </a:prstGeom>
                  <a:solidFill>
                    <a:srgbClr val="AE0000"/>
                  </a:solidFill>
                  <a:ln w="9525">
                    <a:noFill/>
                    <a:miter lim="800000"/>
                    <a:headEnd/>
                    <a:tailEnd/>
                  </a:ln>
                </p:spPr>
                <p:txBody>
                  <a:bodyPr/>
                  <a:lstStyle/>
                  <a:p>
                    <a:endParaRPr lang="es-ES"/>
                  </a:p>
                </p:txBody>
              </p:sp>
              <p:sp>
                <p:nvSpPr>
                  <p:cNvPr id="22364" name="Rectangle 8028"/>
                  <p:cNvSpPr>
                    <a:spLocks noChangeArrowheads="1"/>
                  </p:cNvSpPr>
                  <p:nvPr/>
                </p:nvSpPr>
                <p:spPr bwMode="auto">
                  <a:xfrm>
                    <a:off x="6222" y="528"/>
                    <a:ext cx="867" cy="1"/>
                  </a:xfrm>
                  <a:prstGeom prst="rect">
                    <a:avLst/>
                  </a:prstGeom>
                  <a:solidFill>
                    <a:srgbClr val="AC0000"/>
                  </a:solidFill>
                  <a:ln w="9525">
                    <a:noFill/>
                    <a:miter lim="800000"/>
                    <a:headEnd/>
                    <a:tailEnd/>
                  </a:ln>
                </p:spPr>
                <p:txBody>
                  <a:bodyPr/>
                  <a:lstStyle/>
                  <a:p>
                    <a:endParaRPr lang="es-ES"/>
                  </a:p>
                </p:txBody>
              </p:sp>
              <p:sp>
                <p:nvSpPr>
                  <p:cNvPr id="22365" name="Rectangle 8029"/>
                  <p:cNvSpPr>
                    <a:spLocks noChangeArrowheads="1"/>
                  </p:cNvSpPr>
                  <p:nvPr/>
                </p:nvSpPr>
                <p:spPr bwMode="auto">
                  <a:xfrm>
                    <a:off x="6222" y="529"/>
                    <a:ext cx="867" cy="1"/>
                  </a:xfrm>
                  <a:prstGeom prst="rect">
                    <a:avLst/>
                  </a:prstGeom>
                  <a:solidFill>
                    <a:srgbClr val="AA0000"/>
                  </a:solidFill>
                  <a:ln w="9525">
                    <a:noFill/>
                    <a:miter lim="800000"/>
                    <a:headEnd/>
                    <a:tailEnd/>
                  </a:ln>
                </p:spPr>
                <p:txBody>
                  <a:bodyPr/>
                  <a:lstStyle/>
                  <a:p>
                    <a:endParaRPr lang="es-ES"/>
                  </a:p>
                </p:txBody>
              </p:sp>
              <p:sp>
                <p:nvSpPr>
                  <p:cNvPr id="22366" name="Rectangle 8030"/>
                  <p:cNvSpPr>
                    <a:spLocks noChangeArrowheads="1"/>
                  </p:cNvSpPr>
                  <p:nvPr/>
                </p:nvSpPr>
                <p:spPr bwMode="auto">
                  <a:xfrm>
                    <a:off x="6222" y="530"/>
                    <a:ext cx="867" cy="1"/>
                  </a:xfrm>
                  <a:prstGeom prst="rect">
                    <a:avLst/>
                  </a:prstGeom>
                  <a:solidFill>
                    <a:srgbClr val="A80000"/>
                  </a:solidFill>
                  <a:ln w="9525">
                    <a:noFill/>
                    <a:miter lim="800000"/>
                    <a:headEnd/>
                    <a:tailEnd/>
                  </a:ln>
                </p:spPr>
                <p:txBody>
                  <a:bodyPr/>
                  <a:lstStyle/>
                  <a:p>
                    <a:endParaRPr lang="es-ES"/>
                  </a:p>
                </p:txBody>
              </p:sp>
              <p:sp>
                <p:nvSpPr>
                  <p:cNvPr id="22367" name="Rectangle 8031"/>
                  <p:cNvSpPr>
                    <a:spLocks noChangeArrowheads="1"/>
                  </p:cNvSpPr>
                  <p:nvPr/>
                </p:nvSpPr>
                <p:spPr bwMode="auto">
                  <a:xfrm>
                    <a:off x="6222" y="531"/>
                    <a:ext cx="867" cy="1"/>
                  </a:xfrm>
                  <a:prstGeom prst="rect">
                    <a:avLst/>
                  </a:prstGeom>
                  <a:solidFill>
                    <a:srgbClr val="A60000"/>
                  </a:solidFill>
                  <a:ln w="9525">
                    <a:noFill/>
                    <a:miter lim="800000"/>
                    <a:headEnd/>
                    <a:tailEnd/>
                  </a:ln>
                </p:spPr>
                <p:txBody>
                  <a:bodyPr/>
                  <a:lstStyle/>
                  <a:p>
                    <a:endParaRPr lang="es-ES"/>
                  </a:p>
                </p:txBody>
              </p:sp>
              <p:sp>
                <p:nvSpPr>
                  <p:cNvPr id="22368" name="Rectangle 8032"/>
                  <p:cNvSpPr>
                    <a:spLocks noChangeArrowheads="1"/>
                  </p:cNvSpPr>
                  <p:nvPr/>
                </p:nvSpPr>
                <p:spPr bwMode="auto">
                  <a:xfrm>
                    <a:off x="6222" y="532"/>
                    <a:ext cx="867" cy="1"/>
                  </a:xfrm>
                  <a:prstGeom prst="rect">
                    <a:avLst/>
                  </a:prstGeom>
                  <a:solidFill>
                    <a:srgbClr val="A40000"/>
                  </a:solidFill>
                  <a:ln w="9525">
                    <a:noFill/>
                    <a:miter lim="800000"/>
                    <a:headEnd/>
                    <a:tailEnd/>
                  </a:ln>
                </p:spPr>
                <p:txBody>
                  <a:bodyPr/>
                  <a:lstStyle/>
                  <a:p>
                    <a:endParaRPr lang="es-ES"/>
                  </a:p>
                </p:txBody>
              </p:sp>
              <p:sp>
                <p:nvSpPr>
                  <p:cNvPr id="22369" name="Rectangle 8033"/>
                  <p:cNvSpPr>
                    <a:spLocks noChangeArrowheads="1"/>
                  </p:cNvSpPr>
                  <p:nvPr/>
                </p:nvSpPr>
                <p:spPr bwMode="auto">
                  <a:xfrm>
                    <a:off x="6222" y="533"/>
                    <a:ext cx="867" cy="1"/>
                  </a:xfrm>
                  <a:prstGeom prst="rect">
                    <a:avLst/>
                  </a:prstGeom>
                  <a:solidFill>
                    <a:srgbClr val="A20000"/>
                  </a:solidFill>
                  <a:ln w="9525">
                    <a:noFill/>
                    <a:miter lim="800000"/>
                    <a:headEnd/>
                    <a:tailEnd/>
                  </a:ln>
                </p:spPr>
                <p:txBody>
                  <a:bodyPr/>
                  <a:lstStyle/>
                  <a:p>
                    <a:endParaRPr lang="es-ES"/>
                  </a:p>
                </p:txBody>
              </p:sp>
              <p:sp>
                <p:nvSpPr>
                  <p:cNvPr id="22370" name="Rectangle 8034"/>
                  <p:cNvSpPr>
                    <a:spLocks noChangeArrowheads="1"/>
                  </p:cNvSpPr>
                  <p:nvPr/>
                </p:nvSpPr>
                <p:spPr bwMode="auto">
                  <a:xfrm>
                    <a:off x="6222" y="533"/>
                    <a:ext cx="867" cy="1"/>
                  </a:xfrm>
                  <a:prstGeom prst="rect">
                    <a:avLst/>
                  </a:prstGeom>
                  <a:solidFill>
                    <a:srgbClr val="A00000"/>
                  </a:solidFill>
                  <a:ln w="9525">
                    <a:noFill/>
                    <a:miter lim="800000"/>
                    <a:headEnd/>
                    <a:tailEnd/>
                  </a:ln>
                </p:spPr>
                <p:txBody>
                  <a:bodyPr/>
                  <a:lstStyle/>
                  <a:p>
                    <a:endParaRPr lang="es-ES"/>
                  </a:p>
                </p:txBody>
              </p:sp>
              <p:sp>
                <p:nvSpPr>
                  <p:cNvPr id="22371" name="Rectangle 8035"/>
                  <p:cNvSpPr>
                    <a:spLocks noChangeArrowheads="1"/>
                  </p:cNvSpPr>
                  <p:nvPr/>
                </p:nvSpPr>
                <p:spPr bwMode="auto">
                  <a:xfrm>
                    <a:off x="6222" y="534"/>
                    <a:ext cx="867" cy="1"/>
                  </a:xfrm>
                  <a:prstGeom prst="rect">
                    <a:avLst/>
                  </a:prstGeom>
                  <a:solidFill>
                    <a:srgbClr val="9E0000"/>
                  </a:solidFill>
                  <a:ln w="9525">
                    <a:noFill/>
                    <a:miter lim="800000"/>
                    <a:headEnd/>
                    <a:tailEnd/>
                  </a:ln>
                </p:spPr>
                <p:txBody>
                  <a:bodyPr/>
                  <a:lstStyle/>
                  <a:p>
                    <a:endParaRPr lang="es-ES"/>
                  </a:p>
                </p:txBody>
              </p:sp>
              <p:sp>
                <p:nvSpPr>
                  <p:cNvPr id="22372" name="Rectangle 8036"/>
                  <p:cNvSpPr>
                    <a:spLocks noChangeArrowheads="1"/>
                  </p:cNvSpPr>
                  <p:nvPr/>
                </p:nvSpPr>
                <p:spPr bwMode="auto">
                  <a:xfrm>
                    <a:off x="6222" y="535"/>
                    <a:ext cx="867" cy="1"/>
                  </a:xfrm>
                  <a:prstGeom prst="rect">
                    <a:avLst/>
                  </a:prstGeom>
                  <a:solidFill>
                    <a:srgbClr val="9C0000"/>
                  </a:solidFill>
                  <a:ln w="9525">
                    <a:noFill/>
                    <a:miter lim="800000"/>
                    <a:headEnd/>
                    <a:tailEnd/>
                  </a:ln>
                </p:spPr>
                <p:txBody>
                  <a:bodyPr/>
                  <a:lstStyle/>
                  <a:p>
                    <a:endParaRPr lang="es-ES"/>
                  </a:p>
                </p:txBody>
              </p:sp>
              <p:sp>
                <p:nvSpPr>
                  <p:cNvPr id="22373" name="Rectangle 8037"/>
                  <p:cNvSpPr>
                    <a:spLocks noChangeArrowheads="1"/>
                  </p:cNvSpPr>
                  <p:nvPr/>
                </p:nvSpPr>
                <p:spPr bwMode="auto">
                  <a:xfrm>
                    <a:off x="6222" y="536"/>
                    <a:ext cx="867" cy="1"/>
                  </a:xfrm>
                  <a:prstGeom prst="rect">
                    <a:avLst/>
                  </a:prstGeom>
                  <a:solidFill>
                    <a:srgbClr val="9A0000"/>
                  </a:solidFill>
                  <a:ln w="9525">
                    <a:noFill/>
                    <a:miter lim="800000"/>
                    <a:headEnd/>
                    <a:tailEnd/>
                  </a:ln>
                </p:spPr>
                <p:txBody>
                  <a:bodyPr/>
                  <a:lstStyle/>
                  <a:p>
                    <a:endParaRPr lang="es-ES"/>
                  </a:p>
                </p:txBody>
              </p:sp>
              <p:sp>
                <p:nvSpPr>
                  <p:cNvPr id="22374" name="Rectangle 8038"/>
                  <p:cNvSpPr>
                    <a:spLocks noChangeArrowheads="1"/>
                  </p:cNvSpPr>
                  <p:nvPr/>
                </p:nvSpPr>
                <p:spPr bwMode="auto">
                  <a:xfrm>
                    <a:off x="6222" y="537"/>
                    <a:ext cx="867" cy="1"/>
                  </a:xfrm>
                  <a:prstGeom prst="rect">
                    <a:avLst/>
                  </a:prstGeom>
                  <a:solidFill>
                    <a:srgbClr val="970000"/>
                  </a:solidFill>
                  <a:ln w="9525">
                    <a:noFill/>
                    <a:miter lim="800000"/>
                    <a:headEnd/>
                    <a:tailEnd/>
                  </a:ln>
                </p:spPr>
                <p:txBody>
                  <a:bodyPr/>
                  <a:lstStyle/>
                  <a:p>
                    <a:endParaRPr lang="es-ES"/>
                  </a:p>
                </p:txBody>
              </p:sp>
              <p:sp>
                <p:nvSpPr>
                  <p:cNvPr id="22375" name="Rectangle 8039"/>
                  <p:cNvSpPr>
                    <a:spLocks noChangeArrowheads="1"/>
                  </p:cNvSpPr>
                  <p:nvPr/>
                </p:nvSpPr>
                <p:spPr bwMode="auto">
                  <a:xfrm>
                    <a:off x="6222" y="538"/>
                    <a:ext cx="867" cy="1"/>
                  </a:xfrm>
                  <a:prstGeom prst="rect">
                    <a:avLst/>
                  </a:prstGeom>
                  <a:solidFill>
                    <a:srgbClr val="950000"/>
                  </a:solidFill>
                  <a:ln w="9525">
                    <a:noFill/>
                    <a:miter lim="800000"/>
                    <a:headEnd/>
                    <a:tailEnd/>
                  </a:ln>
                </p:spPr>
                <p:txBody>
                  <a:bodyPr/>
                  <a:lstStyle/>
                  <a:p>
                    <a:endParaRPr lang="es-ES"/>
                  </a:p>
                </p:txBody>
              </p:sp>
              <p:sp>
                <p:nvSpPr>
                  <p:cNvPr id="22376" name="Rectangle 8040"/>
                  <p:cNvSpPr>
                    <a:spLocks noChangeArrowheads="1"/>
                  </p:cNvSpPr>
                  <p:nvPr/>
                </p:nvSpPr>
                <p:spPr bwMode="auto">
                  <a:xfrm>
                    <a:off x="6222" y="539"/>
                    <a:ext cx="867" cy="1"/>
                  </a:xfrm>
                  <a:prstGeom prst="rect">
                    <a:avLst/>
                  </a:prstGeom>
                  <a:solidFill>
                    <a:srgbClr val="930000"/>
                  </a:solidFill>
                  <a:ln w="9525">
                    <a:noFill/>
                    <a:miter lim="800000"/>
                    <a:headEnd/>
                    <a:tailEnd/>
                  </a:ln>
                </p:spPr>
                <p:txBody>
                  <a:bodyPr/>
                  <a:lstStyle/>
                  <a:p>
                    <a:endParaRPr lang="es-ES"/>
                  </a:p>
                </p:txBody>
              </p:sp>
              <p:sp>
                <p:nvSpPr>
                  <p:cNvPr id="22377" name="Rectangle 8041"/>
                  <p:cNvSpPr>
                    <a:spLocks noChangeArrowheads="1"/>
                  </p:cNvSpPr>
                  <p:nvPr/>
                </p:nvSpPr>
                <p:spPr bwMode="auto">
                  <a:xfrm>
                    <a:off x="6222" y="539"/>
                    <a:ext cx="867" cy="1"/>
                  </a:xfrm>
                  <a:prstGeom prst="rect">
                    <a:avLst/>
                  </a:prstGeom>
                  <a:solidFill>
                    <a:srgbClr val="900000"/>
                  </a:solidFill>
                  <a:ln w="9525">
                    <a:noFill/>
                    <a:miter lim="800000"/>
                    <a:headEnd/>
                    <a:tailEnd/>
                  </a:ln>
                </p:spPr>
                <p:txBody>
                  <a:bodyPr/>
                  <a:lstStyle/>
                  <a:p>
                    <a:endParaRPr lang="es-ES"/>
                  </a:p>
                </p:txBody>
              </p:sp>
              <p:sp>
                <p:nvSpPr>
                  <p:cNvPr id="22378" name="Rectangle 8042"/>
                  <p:cNvSpPr>
                    <a:spLocks noChangeArrowheads="1"/>
                  </p:cNvSpPr>
                  <p:nvPr/>
                </p:nvSpPr>
                <p:spPr bwMode="auto">
                  <a:xfrm>
                    <a:off x="6222" y="540"/>
                    <a:ext cx="867" cy="1"/>
                  </a:xfrm>
                  <a:prstGeom prst="rect">
                    <a:avLst/>
                  </a:prstGeom>
                  <a:solidFill>
                    <a:srgbClr val="8E0000"/>
                  </a:solidFill>
                  <a:ln w="9525">
                    <a:noFill/>
                    <a:miter lim="800000"/>
                    <a:headEnd/>
                    <a:tailEnd/>
                  </a:ln>
                </p:spPr>
                <p:txBody>
                  <a:bodyPr/>
                  <a:lstStyle/>
                  <a:p>
                    <a:endParaRPr lang="es-ES"/>
                  </a:p>
                </p:txBody>
              </p:sp>
              <p:sp>
                <p:nvSpPr>
                  <p:cNvPr id="22379" name="Rectangle 8043"/>
                  <p:cNvSpPr>
                    <a:spLocks noChangeArrowheads="1"/>
                  </p:cNvSpPr>
                  <p:nvPr/>
                </p:nvSpPr>
                <p:spPr bwMode="auto">
                  <a:xfrm>
                    <a:off x="6222" y="541"/>
                    <a:ext cx="867" cy="1"/>
                  </a:xfrm>
                  <a:prstGeom prst="rect">
                    <a:avLst/>
                  </a:prstGeom>
                  <a:solidFill>
                    <a:srgbClr val="8B0000"/>
                  </a:solidFill>
                  <a:ln w="9525">
                    <a:noFill/>
                    <a:miter lim="800000"/>
                    <a:headEnd/>
                    <a:tailEnd/>
                  </a:ln>
                </p:spPr>
                <p:txBody>
                  <a:bodyPr/>
                  <a:lstStyle/>
                  <a:p>
                    <a:endParaRPr lang="es-ES"/>
                  </a:p>
                </p:txBody>
              </p:sp>
              <p:sp>
                <p:nvSpPr>
                  <p:cNvPr id="22380" name="Rectangle 8044"/>
                  <p:cNvSpPr>
                    <a:spLocks noChangeArrowheads="1"/>
                  </p:cNvSpPr>
                  <p:nvPr/>
                </p:nvSpPr>
                <p:spPr bwMode="auto">
                  <a:xfrm>
                    <a:off x="6222" y="542"/>
                    <a:ext cx="867" cy="1"/>
                  </a:xfrm>
                  <a:prstGeom prst="rect">
                    <a:avLst/>
                  </a:prstGeom>
                  <a:solidFill>
                    <a:srgbClr val="890000"/>
                  </a:solidFill>
                  <a:ln w="9525">
                    <a:noFill/>
                    <a:miter lim="800000"/>
                    <a:headEnd/>
                    <a:tailEnd/>
                  </a:ln>
                </p:spPr>
                <p:txBody>
                  <a:bodyPr/>
                  <a:lstStyle/>
                  <a:p>
                    <a:endParaRPr lang="es-ES"/>
                  </a:p>
                </p:txBody>
              </p:sp>
              <p:sp>
                <p:nvSpPr>
                  <p:cNvPr id="22381" name="Rectangle 8045"/>
                  <p:cNvSpPr>
                    <a:spLocks noChangeArrowheads="1"/>
                  </p:cNvSpPr>
                  <p:nvPr/>
                </p:nvSpPr>
                <p:spPr bwMode="auto">
                  <a:xfrm>
                    <a:off x="6222" y="543"/>
                    <a:ext cx="867" cy="1"/>
                  </a:xfrm>
                  <a:prstGeom prst="rect">
                    <a:avLst/>
                  </a:prstGeom>
                  <a:solidFill>
                    <a:srgbClr val="860000"/>
                  </a:solidFill>
                  <a:ln w="9525">
                    <a:noFill/>
                    <a:miter lim="800000"/>
                    <a:headEnd/>
                    <a:tailEnd/>
                  </a:ln>
                </p:spPr>
                <p:txBody>
                  <a:bodyPr/>
                  <a:lstStyle/>
                  <a:p>
                    <a:endParaRPr lang="es-ES"/>
                  </a:p>
                </p:txBody>
              </p:sp>
              <p:sp>
                <p:nvSpPr>
                  <p:cNvPr id="22382" name="Rectangle 8046"/>
                  <p:cNvSpPr>
                    <a:spLocks noChangeArrowheads="1"/>
                  </p:cNvSpPr>
                  <p:nvPr/>
                </p:nvSpPr>
                <p:spPr bwMode="auto">
                  <a:xfrm>
                    <a:off x="6222" y="544"/>
                    <a:ext cx="867" cy="1"/>
                  </a:xfrm>
                  <a:prstGeom prst="rect">
                    <a:avLst/>
                  </a:prstGeom>
                  <a:solidFill>
                    <a:srgbClr val="830000"/>
                  </a:solidFill>
                  <a:ln w="9525">
                    <a:noFill/>
                    <a:miter lim="800000"/>
                    <a:headEnd/>
                    <a:tailEnd/>
                  </a:ln>
                </p:spPr>
                <p:txBody>
                  <a:bodyPr/>
                  <a:lstStyle/>
                  <a:p>
                    <a:endParaRPr lang="es-ES"/>
                  </a:p>
                </p:txBody>
              </p:sp>
              <p:sp>
                <p:nvSpPr>
                  <p:cNvPr id="22383" name="Rectangle 8047"/>
                  <p:cNvSpPr>
                    <a:spLocks noChangeArrowheads="1"/>
                  </p:cNvSpPr>
                  <p:nvPr/>
                </p:nvSpPr>
                <p:spPr bwMode="auto">
                  <a:xfrm>
                    <a:off x="6222" y="545"/>
                    <a:ext cx="867" cy="1"/>
                  </a:xfrm>
                  <a:prstGeom prst="rect">
                    <a:avLst/>
                  </a:prstGeom>
                  <a:solidFill>
                    <a:srgbClr val="810000"/>
                  </a:solidFill>
                  <a:ln w="9525">
                    <a:noFill/>
                    <a:miter lim="800000"/>
                    <a:headEnd/>
                    <a:tailEnd/>
                  </a:ln>
                </p:spPr>
                <p:txBody>
                  <a:bodyPr/>
                  <a:lstStyle/>
                  <a:p>
                    <a:endParaRPr lang="es-ES"/>
                  </a:p>
                </p:txBody>
              </p:sp>
              <p:sp>
                <p:nvSpPr>
                  <p:cNvPr id="22384" name="Rectangle 8048"/>
                  <p:cNvSpPr>
                    <a:spLocks noChangeArrowheads="1"/>
                  </p:cNvSpPr>
                  <p:nvPr/>
                </p:nvSpPr>
                <p:spPr bwMode="auto">
                  <a:xfrm>
                    <a:off x="6222" y="545"/>
                    <a:ext cx="867" cy="1"/>
                  </a:xfrm>
                  <a:prstGeom prst="rect">
                    <a:avLst/>
                  </a:prstGeom>
                  <a:solidFill>
                    <a:srgbClr val="7E0000"/>
                  </a:solidFill>
                  <a:ln w="9525">
                    <a:noFill/>
                    <a:miter lim="800000"/>
                    <a:headEnd/>
                    <a:tailEnd/>
                  </a:ln>
                </p:spPr>
                <p:txBody>
                  <a:bodyPr/>
                  <a:lstStyle/>
                  <a:p>
                    <a:endParaRPr lang="es-ES"/>
                  </a:p>
                </p:txBody>
              </p:sp>
              <p:sp>
                <p:nvSpPr>
                  <p:cNvPr id="22385" name="Rectangle 8049"/>
                  <p:cNvSpPr>
                    <a:spLocks noChangeArrowheads="1"/>
                  </p:cNvSpPr>
                  <p:nvPr/>
                </p:nvSpPr>
                <p:spPr bwMode="auto">
                  <a:xfrm>
                    <a:off x="6222" y="546"/>
                    <a:ext cx="867" cy="1"/>
                  </a:xfrm>
                  <a:prstGeom prst="rect">
                    <a:avLst/>
                  </a:prstGeom>
                  <a:solidFill>
                    <a:srgbClr val="7B0000"/>
                  </a:solidFill>
                  <a:ln w="9525">
                    <a:noFill/>
                    <a:miter lim="800000"/>
                    <a:headEnd/>
                    <a:tailEnd/>
                  </a:ln>
                </p:spPr>
                <p:txBody>
                  <a:bodyPr/>
                  <a:lstStyle/>
                  <a:p>
                    <a:endParaRPr lang="es-ES"/>
                  </a:p>
                </p:txBody>
              </p:sp>
              <p:sp>
                <p:nvSpPr>
                  <p:cNvPr id="22386" name="Rectangle 8050"/>
                  <p:cNvSpPr>
                    <a:spLocks noChangeArrowheads="1"/>
                  </p:cNvSpPr>
                  <p:nvPr/>
                </p:nvSpPr>
                <p:spPr bwMode="auto">
                  <a:xfrm>
                    <a:off x="6222" y="547"/>
                    <a:ext cx="867" cy="1"/>
                  </a:xfrm>
                  <a:prstGeom prst="rect">
                    <a:avLst/>
                  </a:prstGeom>
                  <a:solidFill>
                    <a:srgbClr val="790000"/>
                  </a:solidFill>
                  <a:ln w="9525">
                    <a:noFill/>
                    <a:miter lim="800000"/>
                    <a:headEnd/>
                    <a:tailEnd/>
                  </a:ln>
                </p:spPr>
                <p:txBody>
                  <a:bodyPr/>
                  <a:lstStyle/>
                  <a:p>
                    <a:endParaRPr lang="es-ES"/>
                  </a:p>
                </p:txBody>
              </p:sp>
              <p:sp>
                <p:nvSpPr>
                  <p:cNvPr id="22387" name="Rectangle 8051"/>
                  <p:cNvSpPr>
                    <a:spLocks noChangeArrowheads="1"/>
                  </p:cNvSpPr>
                  <p:nvPr/>
                </p:nvSpPr>
                <p:spPr bwMode="auto">
                  <a:xfrm>
                    <a:off x="6222" y="548"/>
                    <a:ext cx="867" cy="1"/>
                  </a:xfrm>
                  <a:prstGeom prst="rect">
                    <a:avLst/>
                  </a:prstGeom>
                  <a:solidFill>
                    <a:srgbClr val="760000"/>
                  </a:solidFill>
                  <a:ln w="9525">
                    <a:noFill/>
                    <a:miter lim="800000"/>
                    <a:headEnd/>
                    <a:tailEnd/>
                  </a:ln>
                </p:spPr>
                <p:txBody>
                  <a:bodyPr/>
                  <a:lstStyle/>
                  <a:p>
                    <a:endParaRPr lang="es-ES"/>
                  </a:p>
                </p:txBody>
              </p:sp>
              <p:sp>
                <p:nvSpPr>
                  <p:cNvPr id="22388" name="Rectangle 8052"/>
                  <p:cNvSpPr>
                    <a:spLocks noChangeArrowheads="1"/>
                  </p:cNvSpPr>
                  <p:nvPr/>
                </p:nvSpPr>
                <p:spPr bwMode="auto">
                  <a:xfrm>
                    <a:off x="6222" y="549"/>
                    <a:ext cx="867" cy="1"/>
                  </a:xfrm>
                  <a:prstGeom prst="rect">
                    <a:avLst/>
                  </a:prstGeom>
                  <a:solidFill>
                    <a:srgbClr val="730000"/>
                  </a:solidFill>
                  <a:ln w="9525">
                    <a:noFill/>
                    <a:miter lim="800000"/>
                    <a:headEnd/>
                    <a:tailEnd/>
                  </a:ln>
                </p:spPr>
                <p:txBody>
                  <a:bodyPr/>
                  <a:lstStyle/>
                  <a:p>
                    <a:endParaRPr lang="es-ES"/>
                  </a:p>
                </p:txBody>
              </p:sp>
              <p:sp>
                <p:nvSpPr>
                  <p:cNvPr id="22389" name="Rectangle 8053"/>
                  <p:cNvSpPr>
                    <a:spLocks noChangeArrowheads="1"/>
                  </p:cNvSpPr>
                  <p:nvPr/>
                </p:nvSpPr>
                <p:spPr bwMode="auto">
                  <a:xfrm>
                    <a:off x="6222" y="550"/>
                    <a:ext cx="867" cy="1"/>
                  </a:xfrm>
                  <a:prstGeom prst="rect">
                    <a:avLst/>
                  </a:prstGeom>
                  <a:solidFill>
                    <a:srgbClr val="710000"/>
                  </a:solidFill>
                  <a:ln w="9525">
                    <a:noFill/>
                    <a:miter lim="800000"/>
                    <a:headEnd/>
                    <a:tailEnd/>
                  </a:ln>
                </p:spPr>
                <p:txBody>
                  <a:bodyPr/>
                  <a:lstStyle/>
                  <a:p>
                    <a:endParaRPr lang="es-ES"/>
                  </a:p>
                </p:txBody>
              </p:sp>
              <p:sp>
                <p:nvSpPr>
                  <p:cNvPr id="22390" name="Rectangle 8054"/>
                  <p:cNvSpPr>
                    <a:spLocks noChangeArrowheads="1"/>
                  </p:cNvSpPr>
                  <p:nvPr/>
                </p:nvSpPr>
                <p:spPr bwMode="auto">
                  <a:xfrm>
                    <a:off x="6222" y="551"/>
                    <a:ext cx="867" cy="1"/>
                  </a:xfrm>
                  <a:prstGeom prst="rect">
                    <a:avLst/>
                  </a:prstGeom>
                  <a:solidFill>
                    <a:srgbClr val="6E0000"/>
                  </a:solidFill>
                  <a:ln w="9525">
                    <a:noFill/>
                    <a:miter lim="800000"/>
                    <a:headEnd/>
                    <a:tailEnd/>
                  </a:ln>
                </p:spPr>
                <p:txBody>
                  <a:bodyPr/>
                  <a:lstStyle/>
                  <a:p>
                    <a:endParaRPr lang="es-ES"/>
                  </a:p>
                </p:txBody>
              </p:sp>
              <p:sp>
                <p:nvSpPr>
                  <p:cNvPr id="22391" name="Rectangle 8055"/>
                  <p:cNvSpPr>
                    <a:spLocks noChangeArrowheads="1"/>
                  </p:cNvSpPr>
                  <p:nvPr/>
                </p:nvSpPr>
                <p:spPr bwMode="auto">
                  <a:xfrm>
                    <a:off x="6222" y="551"/>
                    <a:ext cx="867" cy="1"/>
                  </a:xfrm>
                  <a:prstGeom prst="rect">
                    <a:avLst/>
                  </a:prstGeom>
                  <a:solidFill>
                    <a:srgbClr val="6B0000"/>
                  </a:solidFill>
                  <a:ln w="9525">
                    <a:noFill/>
                    <a:miter lim="800000"/>
                    <a:headEnd/>
                    <a:tailEnd/>
                  </a:ln>
                </p:spPr>
                <p:txBody>
                  <a:bodyPr/>
                  <a:lstStyle/>
                  <a:p>
                    <a:endParaRPr lang="es-ES"/>
                  </a:p>
                </p:txBody>
              </p:sp>
              <p:sp>
                <p:nvSpPr>
                  <p:cNvPr id="22392" name="Rectangle 8056"/>
                  <p:cNvSpPr>
                    <a:spLocks noChangeArrowheads="1"/>
                  </p:cNvSpPr>
                  <p:nvPr/>
                </p:nvSpPr>
                <p:spPr bwMode="auto">
                  <a:xfrm>
                    <a:off x="6222" y="552"/>
                    <a:ext cx="867" cy="1"/>
                  </a:xfrm>
                  <a:prstGeom prst="rect">
                    <a:avLst/>
                  </a:prstGeom>
                  <a:solidFill>
                    <a:srgbClr val="680000"/>
                  </a:solidFill>
                  <a:ln w="9525">
                    <a:noFill/>
                    <a:miter lim="800000"/>
                    <a:headEnd/>
                    <a:tailEnd/>
                  </a:ln>
                </p:spPr>
                <p:txBody>
                  <a:bodyPr/>
                  <a:lstStyle/>
                  <a:p>
                    <a:endParaRPr lang="es-ES"/>
                  </a:p>
                </p:txBody>
              </p:sp>
              <p:sp>
                <p:nvSpPr>
                  <p:cNvPr id="22393" name="Rectangle 8057"/>
                  <p:cNvSpPr>
                    <a:spLocks noChangeArrowheads="1"/>
                  </p:cNvSpPr>
                  <p:nvPr/>
                </p:nvSpPr>
                <p:spPr bwMode="auto">
                  <a:xfrm>
                    <a:off x="6222" y="553"/>
                    <a:ext cx="867" cy="1"/>
                  </a:xfrm>
                  <a:prstGeom prst="rect">
                    <a:avLst/>
                  </a:prstGeom>
                  <a:solidFill>
                    <a:srgbClr val="650000"/>
                  </a:solidFill>
                  <a:ln w="9525">
                    <a:noFill/>
                    <a:miter lim="800000"/>
                    <a:headEnd/>
                    <a:tailEnd/>
                  </a:ln>
                </p:spPr>
                <p:txBody>
                  <a:bodyPr/>
                  <a:lstStyle/>
                  <a:p>
                    <a:endParaRPr lang="es-ES"/>
                  </a:p>
                </p:txBody>
              </p:sp>
              <p:sp>
                <p:nvSpPr>
                  <p:cNvPr id="22394" name="Rectangle 8058"/>
                  <p:cNvSpPr>
                    <a:spLocks noChangeArrowheads="1"/>
                  </p:cNvSpPr>
                  <p:nvPr/>
                </p:nvSpPr>
                <p:spPr bwMode="auto">
                  <a:xfrm>
                    <a:off x="6222" y="554"/>
                    <a:ext cx="867" cy="1"/>
                  </a:xfrm>
                  <a:prstGeom prst="rect">
                    <a:avLst/>
                  </a:prstGeom>
                  <a:solidFill>
                    <a:srgbClr val="620000"/>
                  </a:solidFill>
                  <a:ln w="9525">
                    <a:noFill/>
                    <a:miter lim="800000"/>
                    <a:headEnd/>
                    <a:tailEnd/>
                  </a:ln>
                </p:spPr>
                <p:txBody>
                  <a:bodyPr/>
                  <a:lstStyle/>
                  <a:p>
                    <a:endParaRPr lang="es-ES"/>
                  </a:p>
                </p:txBody>
              </p:sp>
              <p:sp>
                <p:nvSpPr>
                  <p:cNvPr id="22395" name="Rectangle 8059"/>
                  <p:cNvSpPr>
                    <a:spLocks noChangeArrowheads="1"/>
                  </p:cNvSpPr>
                  <p:nvPr/>
                </p:nvSpPr>
                <p:spPr bwMode="auto">
                  <a:xfrm>
                    <a:off x="6222" y="555"/>
                    <a:ext cx="867" cy="1"/>
                  </a:xfrm>
                  <a:prstGeom prst="rect">
                    <a:avLst/>
                  </a:prstGeom>
                  <a:solidFill>
                    <a:srgbClr val="600000"/>
                  </a:solidFill>
                  <a:ln w="9525">
                    <a:noFill/>
                    <a:miter lim="800000"/>
                    <a:headEnd/>
                    <a:tailEnd/>
                  </a:ln>
                </p:spPr>
                <p:txBody>
                  <a:bodyPr/>
                  <a:lstStyle/>
                  <a:p>
                    <a:endParaRPr lang="es-ES"/>
                  </a:p>
                </p:txBody>
              </p:sp>
              <p:sp>
                <p:nvSpPr>
                  <p:cNvPr id="22396" name="Rectangle 8060"/>
                  <p:cNvSpPr>
                    <a:spLocks noChangeArrowheads="1"/>
                  </p:cNvSpPr>
                  <p:nvPr/>
                </p:nvSpPr>
                <p:spPr bwMode="auto">
                  <a:xfrm>
                    <a:off x="6222" y="556"/>
                    <a:ext cx="867" cy="1"/>
                  </a:xfrm>
                  <a:prstGeom prst="rect">
                    <a:avLst/>
                  </a:prstGeom>
                  <a:solidFill>
                    <a:srgbClr val="5D0000"/>
                  </a:solidFill>
                  <a:ln w="9525">
                    <a:noFill/>
                    <a:miter lim="800000"/>
                    <a:headEnd/>
                    <a:tailEnd/>
                  </a:ln>
                </p:spPr>
                <p:txBody>
                  <a:bodyPr/>
                  <a:lstStyle/>
                  <a:p>
                    <a:endParaRPr lang="es-ES"/>
                  </a:p>
                </p:txBody>
              </p:sp>
              <p:sp>
                <p:nvSpPr>
                  <p:cNvPr id="22397" name="Rectangle 8061"/>
                  <p:cNvSpPr>
                    <a:spLocks noChangeArrowheads="1"/>
                  </p:cNvSpPr>
                  <p:nvPr/>
                </p:nvSpPr>
                <p:spPr bwMode="auto">
                  <a:xfrm>
                    <a:off x="6222" y="557"/>
                    <a:ext cx="867" cy="1"/>
                  </a:xfrm>
                  <a:prstGeom prst="rect">
                    <a:avLst/>
                  </a:prstGeom>
                  <a:solidFill>
                    <a:srgbClr val="5A0000"/>
                  </a:solidFill>
                  <a:ln w="9525">
                    <a:noFill/>
                    <a:miter lim="800000"/>
                    <a:headEnd/>
                    <a:tailEnd/>
                  </a:ln>
                </p:spPr>
                <p:txBody>
                  <a:bodyPr/>
                  <a:lstStyle/>
                  <a:p>
                    <a:endParaRPr lang="es-ES"/>
                  </a:p>
                </p:txBody>
              </p:sp>
              <p:sp>
                <p:nvSpPr>
                  <p:cNvPr id="22398" name="Rectangle 8062"/>
                  <p:cNvSpPr>
                    <a:spLocks noChangeArrowheads="1"/>
                  </p:cNvSpPr>
                  <p:nvPr/>
                </p:nvSpPr>
                <p:spPr bwMode="auto">
                  <a:xfrm>
                    <a:off x="6222" y="557"/>
                    <a:ext cx="867" cy="1"/>
                  </a:xfrm>
                  <a:prstGeom prst="rect">
                    <a:avLst/>
                  </a:prstGeom>
                  <a:solidFill>
                    <a:srgbClr val="570000"/>
                  </a:solidFill>
                  <a:ln w="9525">
                    <a:noFill/>
                    <a:miter lim="800000"/>
                    <a:headEnd/>
                    <a:tailEnd/>
                  </a:ln>
                </p:spPr>
                <p:txBody>
                  <a:bodyPr/>
                  <a:lstStyle/>
                  <a:p>
                    <a:endParaRPr lang="es-ES"/>
                  </a:p>
                </p:txBody>
              </p:sp>
              <p:sp>
                <p:nvSpPr>
                  <p:cNvPr id="22399" name="Rectangle 8063"/>
                  <p:cNvSpPr>
                    <a:spLocks noChangeArrowheads="1"/>
                  </p:cNvSpPr>
                  <p:nvPr/>
                </p:nvSpPr>
                <p:spPr bwMode="auto">
                  <a:xfrm>
                    <a:off x="6222" y="558"/>
                    <a:ext cx="867" cy="1"/>
                  </a:xfrm>
                  <a:prstGeom prst="rect">
                    <a:avLst/>
                  </a:prstGeom>
                  <a:solidFill>
                    <a:srgbClr val="540000"/>
                  </a:solidFill>
                  <a:ln w="9525">
                    <a:noFill/>
                    <a:miter lim="800000"/>
                    <a:headEnd/>
                    <a:tailEnd/>
                  </a:ln>
                </p:spPr>
                <p:txBody>
                  <a:bodyPr/>
                  <a:lstStyle/>
                  <a:p>
                    <a:endParaRPr lang="es-ES"/>
                  </a:p>
                </p:txBody>
              </p:sp>
              <p:sp>
                <p:nvSpPr>
                  <p:cNvPr id="22400" name="Rectangle 8064"/>
                  <p:cNvSpPr>
                    <a:spLocks noChangeArrowheads="1"/>
                  </p:cNvSpPr>
                  <p:nvPr/>
                </p:nvSpPr>
                <p:spPr bwMode="auto">
                  <a:xfrm>
                    <a:off x="6222" y="559"/>
                    <a:ext cx="867" cy="1"/>
                  </a:xfrm>
                  <a:prstGeom prst="rect">
                    <a:avLst/>
                  </a:prstGeom>
                  <a:solidFill>
                    <a:srgbClr val="510000"/>
                  </a:solidFill>
                  <a:ln w="9525">
                    <a:noFill/>
                    <a:miter lim="800000"/>
                    <a:headEnd/>
                    <a:tailEnd/>
                  </a:ln>
                </p:spPr>
                <p:txBody>
                  <a:bodyPr/>
                  <a:lstStyle/>
                  <a:p>
                    <a:endParaRPr lang="es-ES"/>
                  </a:p>
                </p:txBody>
              </p:sp>
              <p:sp>
                <p:nvSpPr>
                  <p:cNvPr id="22401" name="Rectangle 8065"/>
                  <p:cNvSpPr>
                    <a:spLocks noChangeArrowheads="1"/>
                  </p:cNvSpPr>
                  <p:nvPr/>
                </p:nvSpPr>
                <p:spPr bwMode="auto">
                  <a:xfrm>
                    <a:off x="6222" y="560"/>
                    <a:ext cx="867" cy="1"/>
                  </a:xfrm>
                  <a:prstGeom prst="rect">
                    <a:avLst/>
                  </a:prstGeom>
                  <a:solidFill>
                    <a:srgbClr val="4F0000"/>
                  </a:solidFill>
                  <a:ln w="9525">
                    <a:noFill/>
                    <a:miter lim="800000"/>
                    <a:headEnd/>
                    <a:tailEnd/>
                  </a:ln>
                </p:spPr>
                <p:txBody>
                  <a:bodyPr/>
                  <a:lstStyle/>
                  <a:p>
                    <a:endParaRPr lang="es-ES"/>
                  </a:p>
                </p:txBody>
              </p:sp>
              <p:sp>
                <p:nvSpPr>
                  <p:cNvPr id="22402" name="Rectangle 8066"/>
                  <p:cNvSpPr>
                    <a:spLocks noChangeArrowheads="1"/>
                  </p:cNvSpPr>
                  <p:nvPr/>
                </p:nvSpPr>
                <p:spPr bwMode="auto">
                  <a:xfrm>
                    <a:off x="6222" y="561"/>
                    <a:ext cx="867" cy="1"/>
                  </a:xfrm>
                  <a:prstGeom prst="rect">
                    <a:avLst/>
                  </a:prstGeom>
                  <a:solidFill>
                    <a:srgbClr val="4C0000"/>
                  </a:solidFill>
                  <a:ln w="9525">
                    <a:noFill/>
                    <a:miter lim="800000"/>
                    <a:headEnd/>
                    <a:tailEnd/>
                  </a:ln>
                </p:spPr>
                <p:txBody>
                  <a:bodyPr/>
                  <a:lstStyle/>
                  <a:p>
                    <a:endParaRPr lang="es-ES"/>
                  </a:p>
                </p:txBody>
              </p:sp>
              <p:sp>
                <p:nvSpPr>
                  <p:cNvPr id="22403" name="Rectangle 8067"/>
                  <p:cNvSpPr>
                    <a:spLocks noChangeArrowheads="1"/>
                  </p:cNvSpPr>
                  <p:nvPr/>
                </p:nvSpPr>
                <p:spPr bwMode="auto">
                  <a:xfrm>
                    <a:off x="6222" y="562"/>
                    <a:ext cx="867" cy="1"/>
                  </a:xfrm>
                  <a:prstGeom prst="rect">
                    <a:avLst/>
                  </a:prstGeom>
                  <a:solidFill>
                    <a:srgbClr val="490000"/>
                  </a:solidFill>
                  <a:ln w="9525">
                    <a:noFill/>
                    <a:miter lim="800000"/>
                    <a:headEnd/>
                    <a:tailEnd/>
                  </a:ln>
                </p:spPr>
                <p:txBody>
                  <a:bodyPr/>
                  <a:lstStyle/>
                  <a:p>
                    <a:endParaRPr lang="es-ES"/>
                  </a:p>
                </p:txBody>
              </p:sp>
              <p:sp>
                <p:nvSpPr>
                  <p:cNvPr id="22404" name="Rectangle 8068"/>
                  <p:cNvSpPr>
                    <a:spLocks noChangeArrowheads="1"/>
                  </p:cNvSpPr>
                  <p:nvPr/>
                </p:nvSpPr>
                <p:spPr bwMode="auto">
                  <a:xfrm>
                    <a:off x="6222" y="562"/>
                    <a:ext cx="867" cy="1"/>
                  </a:xfrm>
                  <a:prstGeom prst="rect">
                    <a:avLst/>
                  </a:prstGeom>
                  <a:solidFill>
                    <a:srgbClr val="460000"/>
                  </a:solidFill>
                  <a:ln w="9525">
                    <a:noFill/>
                    <a:miter lim="800000"/>
                    <a:headEnd/>
                    <a:tailEnd/>
                  </a:ln>
                </p:spPr>
                <p:txBody>
                  <a:bodyPr/>
                  <a:lstStyle/>
                  <a:p>
                    <a:endParaRPr lang="es-ES"/>
                  </a:p>
                </p:txBody>
              </p:sp>
              <p:sp>
                <p:nvSpPr>
                  <p:cNvPr id="22405" name="Rectangle 8069"/>
                  <p:cNvSpPr>
                    <a:spLocks noChangeArrowheads="1"/>
                  </p:cNvSpPr>
                  <p:nvPr/>
                </p:nvSpPr>
                <p:spPr bwMode="auto">
                  <a:xfrm>
                    <a:off x="6222" y="563"/>
                    <a:ext cx="867" cy="1"/>
                  </a:xfrm>
                  <a:prstGeom prst="rect">
                    <a:avLst/>
                  </a:prstGeom>
                  <a:solidFill>
                    <a:srgbClr val="430000"/>
                  </a:solidFill>
                  <a:ln w="9525">
                    <a:noFill/>
                    <a:miter lim="800000"/>
                    <a:headEnd/>
                    <a:tailEnd/>
                  </a:ln>
                </p:spPr>
                <p:txBody>
                  <a:bodyPr/>
                  <a:lstStyle/>
                  <a:p>
                    <a:endParaRPr lang="es-ES"/>
                  </a:p>
                </p:txBody>
              </p:sp>
              <p:sp>
                <p:nvSpPr>
                  <p:cNvPr id="22406" name="Rectangle 8070"/>
                  <p:cNvSpPr>
                    <a:spLocks noChangeArrowheads="1"/>
                  </p:cNvSpPr>
                  <p:nvPr/>
                </p:nvSpPr>
                <p:spPr bwMode="auto">
                  <a:xfrm>
                    <a:off x="6222" y="564"/>
                    <a:ext cx="867" cy="1"/>
                  </a:xfrm>
                  <a:prstGeom prst="rect">
                    <a:avLst/>
                  </a:prstGeom>
                  <a:solidFill>
                    <a:srgbClr val="400000"/>
                  </a:solidFill>
                  <a:ln w="9525">
                    <a:noFill/>
                    <a:miter lim="800000"/>
                    <a:headEnd/>
                    <a:tailEnd/>
                  </a:ln>
                </p:spPr>
                <p:txBody>
                  <a:bodyPr/>
                  <a:lstStyle/>
                  <a:p>
                    <a:endParaRPr lang="es-ES"/>
                  </a:p>
                </p:txBody>
              </p:sp>
              <p:sp>
                <p:nvSpPr>
                  <p:cNvPr id="22407" name="Rectangle 8071"/>
                  <p:cNvSpPr>
                    <a:spLocks noChangeArrowheads="1"/>
                  </p:cNvSpPr>
                  <p:nvPr/>
                </p:nvSpPr>
                <p:spPr bwMode="auto">
                  <a:xfrm>
                    <a:off x="6222" y="565"/>
                    <a:ext cx="867" cy="1"/>
                  </a:xfrm>
                  <a:prstGeom prst="rect">
                    <a:avLst/>
                  </a:prstGeom>
                  <a:solidFill>
                    <a:srgbClr val="3E0000"/>
                  </a:solidFill>
                  <a:ln w="9525">
                    <a:noFill/>
                    <a:miter lim="800000"/>
                    <a:headEnd/>
                    <a:tailEnd/>
                  </a:ln>
                </p:spPr>
                <p:txBody>
                  <a:bodyPr/>
                  <a:lstStyle/>
                  <a:p>
                    <a:endParaRPr lang="es-ES"/>
                  </a:p>
                </p:txBody>
              </p:sp>
              <p:sp>
                <p:nvSpPr>
                  <p:cNvPr id="22408" name="Rectangle 8072"/>
                  <p:cNvSpPr>
                    <a:spLocks noChangeArrowheads="1"/>
                  </p:cNvSpPr>
                  <p:nvPr/>
                </p:nvSpPr>
                <p:spPr bwMode="auto">
                  <a:xfrm>
                    <a:off x="6222" y="566"/>
                    <a:ext cx="867" cy="1"/>
                  </a:xfrm>
                  <a:prstGeom prst="rect">
                    <a:avLst/>
                  </a:prstGeom>
                  <a:solidFill>
                    <a:srgbClr val="3B0000"/>
                  </a:solidFill>
                  <a:ln w="9525">
                    <a:noFill/>
                    <a:miter lim="800000"/>
                    <a:headEnd/>
                    <a:tailEnd/>
                  </a:ln>
                </p:spPr>
                <p:txBody>
                  <a:bodyPr/>
                  <a:lstStyle/>
                  <a:p>
                    <a:endParaRPr lang="es-ES"/>
                  </a:p>
                </p:txBody>
              </p:sp>
              <p:sp>
                <p:nvSpPr>
                  <p:cNvPr id="22409" name="Rectangle 8073"/>
                  <p:cNvSpPr>
                    <a:spLocks noChangeArrowheads="1"/>
                  </p:cNvSpPr>
                  <p:nvPr/>
                </p:nvSpPr>
                <p:spPr bwMode="auto">
                  <a:xfrm>
                    <a:off x="6222" y="567"/>
                    <a:ext cx="867" cy="1"/>
                  </a:xfrm>
                  <a:prstGeom prst="rect">
                    <a:avLst/>
                  </a:prstGeom>
                  <a:solidFill>
                    <a:srgbClr val="380000"/>
                  </a:solidFill>
                  <a:ln w="9525">
                    <a:noFill/>
                    <a:miter lim="800000"/>
                    <a:headEnd/>
                    <a:tailEnd/>
                  </a:ln>
                </p:spPr>
                <p:txBody>
                  <a:bodyPr/>
                  <a:lstStyle/>
                  <a:p>
                    <a:endParaRPr lang="es-ES"/>
                  </a:p>
                </p:txBody>
              </p:sp>
              <p:sp>
                <p:nvSpPr>
                  <p:cNvPr id="22410" name="Rectangle 8074"/>
                  <p:cNvSpPr>
                    <a:spLocks noChangeArrowheads="1"/>
                  </p:cNvSpPr>
                  <p:nvPr/>
                </p:nvSpPr>
                <p:spPr bwMode="auto">
                  <a:xfrm>
                    <a:off x="6222" y="568"/>
                    <a:ext cx="867" cy="1"/>
                  </a:xfrm>
                  <a:prstGeom prst="rect">
                    <a:avLst/>
                  </a:prstGeom>
                  <a:solidFill>
                    <a:srgbClr val="350000"/>
                  </a:solidFill>
                  <a:ln w="9525">
                    <a:noFill/>
                    <a:miter lim="800000"/>
                    <a:headEnd/>
                    <a:tailEnd/>
                  </a:ln>
                </p:spPr>
                <p:txBody>
                  <a:bodyPr/>
                  <a:lstStyle/>
                  <a:p>
                    <a:endParaRPr lang="es-ES"/>
                  </a:p>
                </p:txBody>
              </p:sp>
              <p:sp>
                <p:nvSpPr>
                  <p:cNvPr id="22411" name="Rectangle 8075"/>
                  <p:cNvSpPr>
                    <a:spLocks noChangeArrowheads="1"/>
                  </p:cNvSpPr>
                  <p:nvPr/>
                </p:nvSpPr>
                <p:spPr bwMode="auto">
                  <a:xfrm>
                    <a:off x="6222" y="568"/>
                    <a:ext cx="867" cy="1"/>
                  </a:xfrm>
                  <a:prstGeom prst="rect">
                    <a:avLst/>
                  </a:prstGeom>
                  <a:solidFill>
                    <a:srgbClr val="320000"/>
                  </a:solidFill>
                  <a:ln w="9525">
                    <a:noFill/>
                    <a:miter lim="800000"/>
                    <a:headEnd/>
                    <a:tailEnd/>
                  </a:ln>
                </p:spPr>
                <p:txBody>
                  <a:bodyPr/>
                  <a:lstStyle/>
                  <a:p>
                    <a:endParaRPr lang="es-ES"/>
                  </a:p>
                </p:txBody>
              </p:sp>
              <p:sp>
                <p:nvSpPr>
                  <p:cNvPr id="22412" name="Rectangle 8076"/>
                  <p:cNvSpPr>
                    <a:spLocks noChangeArrowheads="1"/>
                  </p:cNvSpPr>
                  <p:nvPr/>
                </p:nvSpPr>
                <p:spPr bwMode="auto">
                  <a:xfrm>
                    <a:off x="6222" y="569"/>
                    <a:ext cx="867" cy="1"/>
                  </a:xfrm>
                  <a:prstGeom prst="rect">
                    <a:avLst/>
                  </a:prstGeom>
                  <a:solidFill>
                    <a:srgbClr val="2F0000"/>
                  </a:solidFill>
                  <a:ln w="9525">
                    <a:noFill/>
                    <a:miter lim="800000"/>
                    <a:headEnd/>
                    <a:tailEnd/>
                  </a:ln>
                </p:spPr>
                <p:txBody>
                  <a:bodyPr/>
                  <a:lstStyle/>
                  <a:p>
                    <a:endParaRPr lang="es-ES"/>
                  </a:p>
                </p:txBody>
              </p:sp>
              <p:sp>
                <p:nvSpPr>
                  <p:cNvPr id="22413" name="Rectangle 8077"/>
                  <p:cNvSpPr>
                    <a:spLocks noChangeArrowheads="1"/>
                  </p:cNvSpPr>
                  <p:nvPr/>
                </p:nvSpPr>
                <p:spPr bwMode="auto">
                  <a:xfrm>
                    <a:off x="6222" y="570"/>
                    <a:ext cx="867" cy="1"/>
                  </a:xfrm>
                  <a:prstGeom prst="rect">
                    <a:avLst/>
                  </a:prstGeom>
                  <a:solidFill>
                    <a:srgbClr val="2D0000"/>
                  </a:solidFill>
                  <a:ln w="9525">
                    <a:noFill/>
                    <a:miter lim="800000"/>
                    <a:headEnd/>
                    <a:tailEnd/>
                  </a:ln>
                </p:spPr>
                <p:txBody>
                  <a:bodyPr/>
                  <a:lstStyle/>
                  <a:p>
                    <a:endParaRPr lang="es-ES"/>
                  </a:p>
                </p:txBody>
              </p:sp>
              <p:sp>
                <p:nvSpPr>
                  <p:cNvPr id="22414" name="Rectangle 8078"/>
                  <p:cNvSpPr>
                    <a:spLocks noChangeArrowheads="1"/>
                  </p:cNvSpPr>
                  <p:nvPr/>
                </p:nvSpPr>
                <p:spPr bwMode="auto">
                  <a:xfrm>
                    <a:off x="6222" y="571"/>
                    <a:ext cx="867" cy="1"/>
                  </a:xfrm>
                  <a:prstGeom prst="rect">
                    <a:avLst/>
                  </a:prstGeom>
                  <a:solidFill>
                    <a:srgbClr val="2A0000"/>
                  </a:solidFill>
                  <a:ln w="9525">
                    <a:noFill/>
                    <a:miter lim="800000"/>
                    <a:headEnd/>
                    <a:tailEnd/>
                  </a:ln>
                </p:spPr>
                <p:txBody>
                  <a:bodyPr/>
                  <a:lstStyle/>
                  <a:p>
                    <a:endParaRPr lang="es-ES"/>
                  </a:p>
                </p:txBody>
              </p:sp>
              <p:sp>
                <p:nvSpPr>
                  <p:cNvPr id="22415" name="Rectangle 8079"/>
                  <p:cNvSpPr>
                    <a:spLocks noChangeArrowheads="1"/>
                  </p:cNvSpPr>
                  <p:nvPr/>
                </p:nvSpPr>
                <p:spPr bwMode="auto">
                  <a:xfrm>
                    <a:off x="6222" y="572"/>
                    <a:ext cx="867" cy="1"/>
                  </a:xfrm>
                  <a:prstGeom prst="rect">
                    <a:avLst/>
                  </a:prstGeom>
                  <a:solidFill>
                    <a:srgbClr val="270000"/>
                  </a:solidFill>
                  <a:ln w="9525">
                    <a:noFill/>
                    <a:miter lim="800000"/>
                    <a:headEnd/>
                    <a:tailEnd/>
                  </a:ln>
                </p:spPr>
                <p:txBody>
                  <a:bodyPr/>
                  <a:lstStyle/>
                  <a:p>
                    <a:endParaRPr lang="es-ES"/>
                  </a:p>
                </p:txBody>
              </p:sp>
              <p:sp>
                <p:nvSpPr>
                  <p:cNvPr id="22416" name="Rectangle 8080"/>
                  <p:cNvSpPr>
                    <a:spLocks noChangeArrowheads="1"/>
                  </p:cNvSpPr>
                  <p:nvPr/>
                </p:nvSpPr>
                <p:spPr bwMode="auto">
                  <a:xfrm>
                    <a:off x="6222" y="573"/>
                    <a:ext cx="867" cy="1"/>
                  </a:xfrm>
                  <a:prstGeom prst="rect">
                    <a:avLst/>
                  </a:prstGeom>
                  <a:solidFill>
                    <a:srgbClr val="230000"/>
                  </a:solidFill>
                  <a:ln w="9525">
                    <a:noFill/>
                    <a:miter lim="800000"/>
                    <a:headEnd/>
                    <a:tailEnd/>
                  </a:ln>
                </p:spPr>
                <p:txBody>
                  <a:bodyPr/>
                  <a:lstStyle/>
                  <a:p>
                    <a:endParaRPr lang="es-ES"/>
                  </a:p>
                </p:txBody>
              </p:sp>
              <p:sp>
                <p:nvSpPr>
                  <p:cNvPr id="22417" name="Rectangle 8081"/>
                  <p:cNvSpPr>
                    <a:spLocks noChangeArrowheads="1"/>
                  </p:cNvSpPr>
                  <p:nvPr/>
                </p:nvSpPr>
                <p:spPr bwMode="auto">
                  <a:xfrm>
                    <a:off x="6222" y="574"/>
                    <a:ext cx="867" cy="1"/>
                  </a:xfrm>
                  <a:prstGeom prst="rect">
                    <a:avLst/>
                  </a:prstGeom>
                  <a:solidFill>
                    <a:srgbClr val="200000"/>
                  </a:solidFill>
                  <a:ln w="9525">
                    <a:noFill/>
                    <a:miter lim="800000"/>
                    <a:headEnd/>
                    <a:tailEnd/>
                  </a:ln>
                </p:spPr>
                <p:txBody>
                  <a:bodyPr/>
                  <a:lstStyle/>
                  <a:p>
                    <a:endParaRPr lang="es-ES"/>
                  </a:p>
                </p:txBody>
              </p:sp>
              <p:sp>
                <p:nvSpPr>
                  <p:cNvPr id="22418" name="Rectangle 8082"/>
                  <p:cNvSpPr>
                    <a:spLocks noChangeArrowheads="1"/>
                  </p:cNvSpPr>
                  <p:nvPr/>
                </p:nvSpPr>
                <p:spPr bwMode="auto">
                  <a:xfrm>
                    <a:off x="6222" y="574"/>
                    <a:ext cx="867" cy="1"/>
                  </a:xfrm>
                  <a:prstGeom prst="rect">
                    <a:avLst/>
                  </a:prstGeom>
                  <a:solidFill>
                    <a:srgbClr val="1D0000"/>
                  </a:solidFill>
                  <a:ln w="9525">
                    <a:noFill/>
                    <a:miter lim="800000"/>
                    <a:headEnd/>
                    <a:tailEnd/>
                  </a:ln>
                </p:spPr>
                <p:txBody>
                  <a:bodyPr/>
                  <a:lstStyle/>
                  <a:p>
                    <a:endParaRPr lang="es-ES"/>
                  </a:p>
                </p:txBody>
              </p:sp>
              <p:sp>
                <p:nvSpPr>
                  <p:cNvPr id="22419" name="Rectangle 8083"/>
                  <p:cNvSpPr>
                    <a:spLocks noChangeArrowheads="1"/>
                  </p:cNvSpPr>
                  <p:nvPr/>
                </p:nvSpPr>
                <p:spPr bwMode="auto">
                  <a:xfrm>
                    <a:off x="6222" y="575"/>
                    <a:ext cx="867" cy="1"/>
                  </a:xfrm>
                  <a:prstGeom prst="rect">
                    <a:avLst/>
                  </a:prstGeom>
                  <a:solidFill>
                    <a:srgbClr val="1A0000"/>
                  </a:solidFill>
                  <a:ln w="9525">
                    <a:noFill/>
                    <a:miter lim="800000"/>
                    <a:headEnd/>
                    <a:tailEnd/>
                  </a:ln>
                </p:spPr>
                <p:txBody>
                  <a:bodyPr/>
                  <a:lstStyle/>
                  <a:p>
                    <a:endParaRPr lang="es-ES"/>
                  </a:p>
                </p:txBody>
              </p:sp>
              <p:sp>
                <p:nvSpPr>
                  <p:cNvPr id="22420" name="Rectangle 8084"/>
                  <p:cNvSpPr>
                    <a:spLocks noChangeArrowheads="1"/>
                  </p:cNvSpPr>
                  <p:nvPr/>
                </p:nvSpPr>
                <p:spPr bwMode="auto">
                  <a:xfrm>
                    <a:off x="6222" y="576"/>
                    <a:ext cx="867" cy="1"/>
                  </a:xfrm>
                  <a:prstGeom prst="rect">
                    <a:avLst/>
                  </a:prstGeom>
                  <a:solidFill>
                    <a:srgbClr val="170000"/>
                  </a:solidFill>
                  <a:ln w="9525">
                    <a:noFill/>
                    <a:miter lim="800000"/>
                    <a:headEnd/>
                    <a:tailEnd/>
                  </a:ln>
                </p:spPr>
                <p:txBody>
                  <a:bodyPr/>
                  <a:lstStyle/>
                  <a:p>
                    <a:endParaRPr lang="es-ES"/>
                  </a:p>
                </p:txBody>
              </p:sp>
              <p:sp>
                <p:nvSpPr>
                  <p:cNvPr id="22421" name="Rectangle 8085"/>
                  <p:cNvSpPr>
                    <a:spLocks noChangeArrowheads="1"/>
                  </p:cNvSpPr>
                  <p:nvPr/>
                </p:nvSpPr>
                <p:spPr bwMode="auto">
                  <a:xfrm>
                    <a:off x="6222" y="577"/>
                    <a:ext cx="867" cy="1"/>
                  </a:xfrm>
                  <a:prstGeom prst="rect">
                    <a:avLst/>
                  </a:prstGeom>
                  <a:solidFill>
                    <a:srgbClr val="0F0000"/>
                  </a:solidFill>
                  <a:ln w="9525">
                    <a:noFill/>
                    <a:miter lim="800000"/>
                    <a:headEnd/>
                    <a:tailEnd/>
                  </a:ln>
                </p:spPr>
                <p:txBody>
                  <a:bodyPr/>
                  <a:lstStyle/>
                  <a:p>
                    <a:endParaRPr lang="es-ES"/>
                  </a:p>
                </p:txBody>
              </p:sp>
              <p:sp>
                <p:nvSpPr>
                  <p:cNvPr id="22422" name="Rectangle 8086"/>
                  <p:cNvSpPr>
                    <a:spLocks noChangeArrowheads="1"/>
                  </p:cNvSpPr>
                  <p:nvPr/>
                </p:nvSpPr>
                <p:spPr bwMode="auto">
                  <a:xfrm>
                    <a:off x="6222" y="578"/>
                    <a:ext cx="867" cy="1"/>
                  </a:xfrm>
                  <a:prstGeom prst="rect">
                    <a:avLst/>
                  </a:prstGeom>
                  <a:solidFill>
                    <a:srgbClr val="080000"/>
                  </a:solidFill>
                  <a:ln w="9525">
                    <a:noFill/>
                    <a:miter lim="800000"/>
                    <a:headEnd/>
                    <a:tailEnd/>
                  </a:ln>
                </p:spPr>
                <p:txBody>
                  <a:bodyPr/>
                  <a:lstStyle/>
                  <a:p>
                    <a:endParaRPr lang="es-ES"/>
                  </a:p>
                </p:txBody>
              </p:sp>
            </p:grpSp>
            <p:sp>
              <p:nvSpPr>
                <p:cNvPr id="22423" name="Rectangle 8087"/>
                <p:cNvSpPr>
                  <a:spLocks noChangeArrowheads="1"/>
                </p:cNvSpPr>
                <p:nvPr/>
              </p:nvSpPr>
              <p:spPr bwMode="auto">
                <a:xfrm>
                  <a:off x="6393" y="469"/>
                  <a:ext cx="613" cy="57"/>
                </a:xfrm>
                <a:prstGeom prst="rect">
                  <a:avLst/>
                </a:prstGeom>
                <a:noFill/>
                <a:ln w="9525">
                  <a:noFill/>
                  <a:miter lim="800000"/>
                  <a:headEnd/>
                  <a:tailEnd/>
                </a:ln>
              </p:spPr>
              <p:txBody>
                <a:bodyPr wrap="none" lIns="0" tIns="0" rIns="0" bIns="0">
                  <a:spAutoFit/>
                </a:bodyPr>
                <a:lstStyle/>
                <a:p>
                  <a:r>
                    <a:rPr lang="en-US" sz="300" b="1">
                      <a:solidFill>
                        <a:srgbClr val="FFFFFF"/>
                      </a:solidFill>
                      <a:latin typeface="Arial" charset="0"/>
                    </a:rPr>
                    <a:t>TABLA DE INDICADORES</a:t>
                  </a:r>
                  <a:endParaRPr lang="es-ES">
                    <a:latin typeface="Arial" charset="0"/>
                  </a:endParaRPr>
                </a:p>
              </p:txBody>
            </p:sp>
            <p:grpSp>
              <p:nvGrpSpPr>
                <p:cNvPr id="22424" name="Group 8088"/>
                <p:cNvGrpSpPr>
                  <a:grpSpLocks/>
                </p:cNvGrpSpPr>
                <p:nvPr/>
              </p:nvGrpSpPr>
              <p:grpSpPr bwMode="auto">
                <a:xfrm>
                  <a:off x="1360" y="3559"/>
                  <a:ext cx="4991" cy="214"/>
                  <a:chOff x="1360" y="3559"/>
                  <a:chExt cx="4991" cy="214"/>
                </a:xfrm>
              </p:grpSpPr>
              <p:grpSp>
                <p:nvGrpSpPr>
                  <p:cNvPr id="22425" name="Group 8089"/>
                  <p:cNvGrpSpPr>
                    <a:grpSpLocks/>
                  </p:cNvGrpSpPr>
                  <p:nvPr/>
                </p:nvGrpSpPr>
                <p:grpSpPr bwMode="auto">
                  <a:xfrm>
                    <a:off x="1360" y="3559"/>
                    <a:ext cx="4991" cy="213"/>
                    <a:chOff x="1360" y="3559"/>
                    <a:chExt cx="4991" cy="213"/>
                  </a:xfrm>
                </p:grpSpPr>
                <p:sp>
                  <p:nvSpPr>
                    <p:cNvPr id="22426" name="Freeform 8090"/>
                    <p:cNvSpPr>
                      <a:spLocks/>
                    </p:cNvSpPr>
                    <p:nvPr/>
                  </p:nvSpPr>
                  <p:spPr bwMode="auto">
                    <a:xfrm>
                      <a:off x="1360" y="3559"/>
                      <a:ext cx="4934" cy="55"/>
                    </a:xfrm>
                    <a:custGeom>
                      <a:avLst/>
                      <a:gdLst/>
                      <a:ahLst/>
                      <a:cxnLst>
                        <a:cxn ang="0">
                          <a:pos x="4888" y="55"/>
                        </a:cxn>
                        <a:cxn ang="0">
                          <a:pos x="0" y="55"/>
                        </a:cxn>
                        <a:cxn ang="0">
                          <a:pos x="46" y="0"/>
                        </a:cxn>
                        <a:cxn ang="0">
                          <a:pos x="4934" y="0"/>
                        </a:cxn>
                        <a:cxn ang="0">
                          <a:pos x="4888" y="55"/>
                        </a:cxn>
                      </a:cxnLst>
                      <a:rect l="0" t="0" r="r" b="b"/>
                      <a:pathLst>
                        <a:path w="4934" h="55">
                          <a:moveTo>
                            <a:pt x="4888" y="55"/>
                          </a:moveTo>
                          <a:lnTo>
                            <a:pt x="0" y="55"/>
                          </a:lnTo>
                          <a:lnTo>
                            <a:pt x="46" y="0"/>
                          </a:lnTo>
                          <a:lnTo>
                            <a:pt x="4934" y="0"/>
                          </a:lnTo>
                          <a:lnTo>
                            <a:pt x="4888" y="55"/>
                          </a:lnTo>
                          <a:close/>
                        </a:path>
                      </a:pathLst>
                    </a:custGeom>
                    <a:solidFill>
                      <a:srgbClr val="790000"/>
                    </a:solidFill>
                    <a:ln w="9525">
                      <a:noFill/>
                      <a:round/>
                      <a:headEnd/>
                      <a:tailEnd/>
                    </a:ln>
                  </p:spPr>
                  <p:txBody>
                    <a:bodyPr/>
                    <a:lstStyle/>
                    <a:p>
                      <a:endParaRPr lang="es-ES"/>
                    </a:p>
                  </p:txBody>
                </p:sp>
                <p:sp>
                  <p:nvSpPr>
                    <p:cNvPr id="22427" name="Line 8091"/>
                    <p:cNvSpPr>
                      <a:spLocks noChangeShapeType="1"/>
                    </p:cNvSpPr>
                    <p:nvPr/>
                  </p:nvSpPr>
                  <p:spPr bwMode="auto">
                    <a:xfrm flipV="1">
                      <a:off x="6248" y="3559"/>
                      <a:ext cx="46" cy="55"/>
                    </a:xfrm>
                    <a:prstGeom prst="line">
                      <a:avLst/>
                    </a:prstGeom>
                    <a:noFill/>
                    <a:ln w="635">
                      <a:solidFill>
                        <a:srgbClr val="790000"/>
                      </a:solidFill>
                      <a:miter lim="800000"/>
                      <a:headEnd/>
                      <a:tailEnd/>
                    </a:ln>
                  </p:spPr>
                  <p:txBody>
                    <a:bodyPr/>
                    <a:lstStyle/>
                    <a:p>
                      <a:endParaRPr lang="es-ES"/>
                    </a:p>
                  </p:txBody>
                </p:sp>
                <p:sp>
                  <p:nvSpPr>
                    <p:cNvPr id="22428" name="Freeform 8092"/>
                    <p:cNvSpPr>
                      <a:spLocks/>
                    </p:cNvSpPr>
                    <p:nvPr/>
                  </p:nvSpPr>
                  <p:spPr bwMode="auto">
                    <a:xfrm>
                      <a:off x="6248" y="3639"/>
                      <a:ext cx="103" cy="133"/>
                    </a:xfrm>
                    <a:custGeom>
                      <a:avLst/>
                      <a:gdLst/>
                      <a:ahLst/>
                      <a:cxnLst>
                        <a:cxn ang="0">
                          <a:pos x="0" y="133"/>
                        </a:cxn>
                        <a:cxn ang="0">
                          <a:pos x="58" y="54"/>
                        </a:cxn>
                        <a:cxn ang="0">
                          <a:pos x="103" y="0"/>
                        </a:cxn>
                        <a:cxn ang="0">
                          <a:pos x="46" y="79"/>
                        </a:cxn>
                        <a:cxn ang="0">
                          <a:pos x="0" y="133"/>
                        </a:cxn>
                      </a:cxnLst>
                      <a:rect l="0" t="0" r="r" b="b"/>
                      <a:pathLst>
                        <a:path w="103" h="133">
                          <a:moveTo>
                            <a:pt x="0" y="133"/>
                          </a:moveTo>
                          <a:lnTo>
                            <a:pt x="58" y="54"/>
                          </a:lnTo>
                          <a:lnTo>
                            <a:pt x="103" y="0"/>
                          </a:lnTo>
                          <a:lnTo>
                            <a:pt x="46" y="79"/>
                          </a:lnTo>
                          <a:lnTo>
                            <a:pt x="0" y="133"/>
                          </a:lnTo>
                          <a:close/>
                        </a:path>
                      </a:pathLst>
                    </a:custGeom>
                    <a:solidFill>
                      <a:srgbClr val="A50000"/>
                    </a:solidFill>
                    <a:ln w="9525">
                      <a:noFill/>
                      <a:round/>
                      <a:headEnd/>
                      <a:tailEnd/>
                    </a:ln>
                  </p:spPr>
                  <p:txBody>
                    <a:bodyPr/>
                    <a:lstStyle/>
                    <a:p>
                      <a:endParaRPr lang="es-ES"/>
                    </a:p>
                  </p:txBody>
                </p:sp>
                <p:sp>
                  <p:nvSpPr>
                    <p:cNvPr id="22429" name="Line 8093"/>
                    <p:cNvSpPr>
                      <a:spLocks noChangeShapeType="1"/>
                    </p:cNvSpPr>
                    <p:nvPr/>
                  </p:nvSpPr>
                  <p:spPr bwMode="auto">
                    <a:xfrm flipV="1">
                      <a:off x="6248" y="3718"/>
                      <a:ext cx="46" cy="54"/>
                    </a:xfrm>
                    <a:prstGeom prst="line">
                      <a:avLst/>
                    </a:prstGeom>
                    <a:noFill/>
                    <a:ln w="635">
                      <a:solidFill>
                        <a:srgbClr val="A50000"/>
                      </a:solidFill>
                      <a:miter lim="800000"/>
                      <a:headEnd/>
                      <a:tailEnd/>
                    </a:ln>
                  </p:spPr>
                  <p:txBody>
                    <a:bodyPr/>
                    <a:lstStyle/>
                    <a:p>
                      <a:endParaRPr lang="es-ES"/>
                    </a:p>
                  </p:txBody>
                </p:sp>
                <p:sp>
                  <p:nvSpPr>
                    <p:cNvPr id="22430" name="Freeform 8094"/>
                    <p:cNvSpPr>
                      <a:spLocks/>
                    </p:cNvSpPr>
                    <p:nvPr/>
                  </p:nvSpPr>
                  <p:spPr bwMode="auto">
                    <a:xfrm>
                      <a:off x="6248" y="3559"/>
                      <a:ext cx="103" cy="134"/>
                    </a:xfrm>
                    <a:custGeom>
                      <a:avLst/>
                      <a:gdLst/>
                      <a:ahLst/>
                      <a:cxnLst>
                        <a:cxn ang="0">
                          <a:pos x="58" y="134"/>
                        </a:cxn>
                        <a:cxn ang="0">
                          <a:pos x="0" y="55"/>
                        </a:cxn>
                        <a:cxn ang="0">
                          <a:pos x="46" y="0"/>
                        </a:cxn>
                        <a:cxn ang="0">
                          <a:pos x="103" y="80"/>
                        </a:cxn>
                        <a:cxn ang="0">
                          <a:pos x="58" y="134"/>
                        </a:cxn>
                      </a:cxnLst>
                      <a:rect l="0" t="0" r="r" b="b"/>
                      <a:pathLst>
                        <a:path w="103" h="134">
                          <a:moveTo>
                            <a:pt x="58" y="134"/>
                          </a:moveTo>
                          <a:lnTo>
                            <a:pt x="0" y="55"/>
                          </a:lnTo>
                          <a:lnTo>
                            <a:pt x="46" y="0"/>
                          </a:lnTo>
                          <a:lnTo>
                            <a:pt x="103" y="80"/>
                          </a:lnTo>
                          <a:lnTo>
                            <a:pt x="58" y="134"/>
                          </a:lnTo>
                          <a:close/>
                        </a:path>
                      </a:pathLst>
                    </a:custGeom>
                    <a:solidFill>
                      <a:srgbClr val="A50000"/>
                    </a:solidFill>
                    <a:ln w="9525">
                      <a:noFill/>
                      <a:round/>
                      <a:headEnd/>
                      <a:tailEnd/>
                    </a:ln>
                  </p:spPr>
                  <p:txBody>
                    <a:bodyPr/>
                    <a:lstStyle/>
                    <a:p>
                      <a:endParaRPr lang="es-ES"/>
                    </a:p>
                  </p:txBody>
                </p:sp>
                <p:sp>
                  <p:nvSpPr>
                    <p:cNvPr id="22431" name="Line 8095"/>
                    <p:cNvSpPr>
                      <a:spLocks noChangeShapeType="1"/>
                    </p:cNvSpPr>
                    <p:nvPr/>
                  </p:nvSpPr>
                  <p:spPr bwMode="auto">
                    <a:xfrm flipV="1">
                      <a:off x="6306" y="3639"/>
                      <a:ext cx="45" cy="54"/>
                    </a:xfrm>
                    <a:prstGeom prst="line">
                      <a:avLst/>
                    </a:prstGeom>
                    <a:noFill/>
                    <a:ln w="635">
                      <a:solidFill>
                        <a:srgbClr val="A50000"/>
                      </a:solidFill>
                      <a:miter lim="800000"/>
                      <a:headEnd/>
                      <a:tailEnd/>
                    </a:ln>
                  </p:spPr>
                  <p:txBody>
                    <a:bodyPr/>
                    <a:lstStyle/>
                    <a:p>
                      <a:endParaRPr lang="es-ES"/>
                    </a:p>
                  </p:txBody>
                </p:sp>
              </p:grpSp>
              <p:sp>
                <p:nvSpPr>
                  <p:cNvPr id="22432" name="Rectangle 8096"/>
                  <p:cNvSpPr>
                    <a:spLocks noChangeArrowheads="1"/>
                  </p:cNvSpPr>
                  <p:nvPr/>
                </p:nvSpPr>
                <p:spPr bwMode="auto">
                  <a:xfrm>
                    <a:off x="1360" y="3613"/>
                    <a:ext cx="4946" cy="1"/>
                  </a:xfrm>
                  <a:prstGeom prst="rect">
                    <a:avLst/>
                  </a:prstGeom>
                  <a:solidFill>
                    <a:srgbClr val="000000"/>
                  </a:solidFill>
                  <a:ln w="9525">
                    <a:noFill/>
                    <a:miter lim="800000"/>
                    <a:headEnd/>
                    <a:tailEnd/>
                  </a:ln>
                </p:spPr>
                <p:txBody>
                  <a:bodyPr/>
                  <a:lstStyle/>
                  <a:p>
                    <a:endParaRPr lang="es-ES"/>
                  </a:p>
                </p:txBody>
              </p:sp>
              <p:sp>
                <p:nvSpPr>
                  <p:cNvPr id="22433" name="Rectangle 8097"/>
                  <p:cNvSpPr>
                    <a:spLocks noChangeArrowheads="1"/>
                  </p:cNvSpPr>
                  <p:nvPr/>
                </p:nvSpPr>
                <p:spPr bwMode="auto">
                  <a:xfrm>
                    <a:off x="1360" y="3614"/>
                    <a:ext cx="4946" cy="1"/>
                  </a:xfrm>
                  <a:prstGeom prst="rect">
                    <a:avLst/>
                  </a:prstGeom>
                  <a:solidFill>
                    <a:srgbClr val="080000"/>
                  </a:solidFill>
                  <a:ln w="9525">
                    <a:noFill/>
                    <a:miter lim="800000"/>
                    <a:headEnd/>
                    <a:tailEnd/>
                  </a:ln>
                </p:spPr>
                <p:txBody>
                  <a:bodyPr/>
                  <a:lstStyle/>
                  <a:p>
                    <a:endParaRPr lang="es-ES"/>
                  </a:p>
                </p:txBody>
              </p:sp>
              <p:sp>
                <p:nvSpPr>
                  <p:cNvPr id="22434" name="Rectangle 8098"/>
                  <p:cNvSpPr>
                    <a:spLocks noChangeArrowheads="1"/>
                  </p:cNvSpPr>
                  <p:nvPr/>
                </p:nvSpPr>
                <p:spPr bwMode="auto">
                  <a:xfrm>
                    <a:off x="1360" y="3615"/>
                    <a:ext cx="4946" cy="1"/>
                  </a:xfrm>
                  <a:prstGeom prst="rect">
                    <a:avLst/>
                  </a:prstGeom>
                  <a:solidFill>
                    <a:srgbClr val="100000"/>
                  </a:solidFill>
                  <a:ln w="9525">
                    <a:noFill/>
                    <a:miter lim="800000"/>
                    <a:headEnd/>
                    <a:tailEnd/>
                  </a:ln>
                </p:spPr>
                <p:txBody>
                  <a:bodyPr/>
                  <a:lstStyle/>
                  <a:p>
                    <a:endParaRPr lang="es-ES"/>
                  </a:p>
                </p:txBody>
              </p:sp>
              <p:sp>
                <p:nvSpPr>
                  <p:cNvPr id="22435" name="Rectangle 8099"/>
                  <p:cNvSpPr>
                    <a:spLocks noChangeArrowheads="1"/>
                  </p:cNvSpPr>
                  <p:nvPr/>
                </p:nvSpPr>
                <p:spPr bwMode="auto">
                  <a:xfrm>
                    <a:off x="1360" y="3616"/>
                    <a:ext cx="4946" cy="1"/>
                  </a:xfrm>
                  <a:prstGeom prst="rect">
                    <a:avLst/>
                  </a:prstGeom>
                  <a:solidFill>
                    <a:srgbClr val="170000"/>
                  </a:solidFill>
                  <a:ln w="9525">
                    <a:noFill/>
                    <a:miter lim="800000"/>
                    <a:headEnd/>
                    <a:tailEnd/>
                  </a:ln>
                </p:spPr>
                <p:txBody>
                  <a:bodyPr/>
                  <a:lstStyle/>
                  <a:p>
                    <a:endParaRPr lang="es-ES"/>
                  </a:p>
                </p:txBody>
              </p:sp>
              <p:sp>
                <p:nvSpPr>
                  <p:cNvPr id="22436" name="Rectangle 8100"/>
                  <p:cNvSpPr>
                    <a:spLocks noChangeArrowheads="1"/>
                  </p:cNvSpPr>
                  <p:nvPr/>
                </p:nvSpPr>
                <p:spPr bwMode="auto">
                  <a:xfrm>
                    <a:off x="1360" y="3617"/>
                    <a:ext cx="4946" cy="1"/>
                  </a:xfrm>
                  <a:prstGeom prst="rect">
                    <a:avLst/>
                  </a:prstGeom>
                  <a:solidFill>
                    <a:srgbClr val="1A0000"/>
                  </a:solidFill>
                  <a:ln w="9525">
                    <a:noFill/>
                    <a:miter lim="800000"/>
                    <a:headEnd/>
                    <a:tailEnd/>
                  </a:ln>
                </p:spPr>
                <p:txBody>
                  <a:bodyPr/>
                  <a:lstStyle/>
                  <a:p>
                    <a:endParaRPr lang="es-ES"/>
                  </a:p>
                </p:txBody>
              </p:sp>
              <p:sp>
                <p:nvSpPr>
                  <p:cNvPr id="22437" name="Rectangle 8101"/>
                  <p:cNvSpPr>
                    <a:spLocks noChangeArrowheads="1"/>
                  </p:cNvSpPr>
                  <p:nvPr/>
                </p:nvSpPr>
                <p:spPr bwMode="auto">
                  <a:xfrm>
                    <a:off x="1360" y="3618"/>
                    <a:ext cx="4946" cy="1"/>
                  </a:xfrm>
                  <a:prstGeom prst="rect">
                    <a:avLst/>
                  </a:prstGeom>
                  <a:solidFill>
                    <a:srgbClr val="1E0000"/>
                  </a:solidFill>
                  <a:ln w="9525">
                    <a:noFill/>
                    <a:miter lim="800000"/>
                    <a:headEnd/>
                    <a:tailEnd/>
                  </a:ln>
                </p:spPr>
                <p:txBody>
                  <a:bodyPr/>
                  <a:lstStyle/>
                  <a:p>
                    <a:endParaRPr lang="es-ES"/>
                  </a:p>
                </p:txBody>
              </p:sp>
              <p:sp>
                <p:nvSpPr>
                  <p:cNvPr id="22438" name="Rectangle 8102"/>
                  <p:cNvSpPr>
                    <a:spLocks noChangeArrowheads="1"/>
                  </p:cNvSpPr>
                  <p:nvPr/>
                </p:nvSpPr>
                <p:spPr bwMode="auto">
                  <a:xfrm>
                    <a:off x="1360" y="3618"/>
                    <a:ext cx="4946" cy="1"/>
                  </a:xfrm>
                  <a:prstGeom prst="rect">
                    <a:avLst/>
                  </a:prstGeom>
                  <a:solidFill>
                    <a:srgbClr val="210000"/>
                  </a:solidFill>
                  <a:ln w="9525">
                    <a:noFill/>
                    <a:miter lim="800000"/>
                    <a:headEnd/>
                    <a:tailEnd/>
                  </a:ln>
                </p:spPr>
                <p:txBody>
                  <a:bodyPr/>
                  <a:lstStyle/>
                  <a:p>
                    <a:endParaRPr lang="es-ES"/>
                  </a:p>
                </p:txBody>
              </p:sp>
              <p:sp>
                <p:nvSpPr>
                  <p:cNvPr id="22439" name="Rectangle 8103"/>
                  <p:cNvSpPr>
                    <a:spLocks noChangeArrowheads="1"/>
                  </p:cNvSpPr>
                  <p:nvPr/>
                </p:nvSpPr>
                <p:spPr bwMode="auto">
                  <a:xfrm>
                    <a:off x="1360" y="3619"/>
                    <a:ext cx="4946" cy="1"/>
                  </a:xfrm>
                  <a:prstGeom prst="rect">
                    <a:avLst/>
                  </a:prstGeom>
                  <a:solidFill>
                    <a:srgbClr val="240000"/>
                  </a:solidFill>
                  <a:ln w="9525">
                    <a:noFill/>
                    <a:miter lim="800000"/>
                    <a:headEnd/>
                    <a:tailEnd/>
                  </a:ln>
                </p:spPr>
                <p:txBody>
                  <a:bodyPr/>
                  <a:lstStyle/>
                  <a:p>
                    <a:endParaRPr lang="es-ES"/>
                  </a:p>
                </p:txBody>
              </p:sp>
              <p:sp>
                <p:nvSpPr>
                  <p:cNvPr id="22440" name="Rectangle 8104"/>
                  <p:cNvSpPr>
                    <a:spLocks noChangeArrowheads="1"/>
                  </p:cNvSpPr>
                  <p:nvPr/>
                </p:nvSpPr>
                <p:spPr bwMode="auto">
                  <a:xfrm>
                    <a:off x="1360" y="3620"/>
                    <a:ext cx="4946" cy="1"/>
                  </a:xfrm>
                  <a:prstGeom prst="rect">
                    <a:avLst/>
                  </a:prstGeom>
                  <a:solidFill>
                    <a:srgbClr val="280000"/>
                  </a:solidFill>
                  <a:ln w="9525">
                    <a:noFill/>
                    <a:miter lim="800000"/>
                    <a:headEnd/>
                    <a:tailEnd/>
                  </a:ln>
                </p:spPr>
                <p:txBody>
                  <a:bodyPr/>
                  <a:lstStyle/>
                  <a:p>
                    <a:endParaRPr lang="es-ES"/>
                  </a:p>
                </p:txBody>
              </p:sp>
              <p:sp>
                <p:nvSpPr>
                  <p:cNvPr id="22441" name="Rectangle 8105"/>
                  <p:cNvSpPr>
                    <a:spLocks noChangeArrowheads="1"/>
                  </p:cNvSpPr>
                  <p:nvPr/>
                </p:nvSpPr>
                <p:spPr bwMode="auto">
                  <a:xfrm>
                    <a:off x="1360" y="3621"/>
                    <a:ext cx="4946" cy="1"/>
                  </a:xfrm>
                  <a:prstGeom prst="rect">
                    <a:avLst/>
                  </a:prstGeom>
                  <a:solidFill>
                    <a:srgbClr val="2B0000"/>
                  </a:solidFill>
                  <a:ln w="9525">
                    <a:noFill/>
                    <a:miter lim="800000"/>
                    <a:headEnd/>
                    <a:tailEnd/>
                  </a:ln>
                </p:spPr>
                <p:txBody>
                  <a:bodyPr/>
                  <a:lstStyle/>
                  <a:p>
                    <a:endParaRPr lang="es-ES"/>
                  </a:p>
                </p:txBody>
              </p:sp>
              <p:sp>
                <p:nvSpPr>
                  <p:cNvPr id="22442" name="Rectangle 8106"/>
                  <p:cNvSpPr>
                    <a:spLocks noChangeArrowheads="1"/>
                  </p:cNvSpPr>
                  <p:nvPr/>
                </p:nvSpPr>
                <p:spPr bwMode="auto">
                  <a:xfrm>
                    <a:off x="1360" y="3622"/>
                    <a:ext cx="4946" cy="1"/>
                  </a:xfrm>
                  <a:prstGeom prst="rect">
                    <a:avLst/>
                  </a:prstGeom>
                  <a:solidFill>
                    <a:srgbClr val="2E0000"/>
                  </a:solidFill>
                  <a:ln w="9525">
                    <a:noFill/>
                    <a:miter lim="800000"/>
                    <a:headEnd/>
                    <a:tailEnd/>
                  </a:ln>
                </p:spPr>
                <p:txBody>
                  <a:bodyPr/>
                  <a:lstStyle/>
                  <a:p>
                    <a:endParaRPr lang="es-ES"/>
                  </a:p>
                </p:txBody>
              </p:sp>
              <p:sp>
                <p:nvSpPr>
                  <p:cNvPr id="22443" name="Rectangle 8107"/>
                  <p:cNvSpPr>
                    <a:spLocks noChangeArrowheads="1"/>
                  </p:cNvSpPr>
                  <p:nvPr/>
                </p:nvSpPr>
                <p:spPr bwMode="auto">
                  <a:xfrm>
                    <a:off x="1360" y="3623"/>
                    <a:ext cx="4946" cy="1"/>
                  </a:xfrm>
                  <a:prstGeom prst="rect">
                    <a:avLst/>
                  </a:prstGeom>
                  <a:solidFill>
                    <a:srgbClr val="300000"/>
                  </a:solidFill>
                  <a:ln w="9525">
                    <a:noFill/>
                    <a:miter lim="800000"/>
                    <a:headEnd/>
                    <a:tailEnd/>
                  </a:ln>
                </p:spPr>
                <p:txBody>
                  <a:bodyPr/>
                  <a:lstStyle/>
                  <a:p>
                    <a:endParaRPr lang="es-ES"/>
                  </a:p>
                </p:txBody>
              </p:sp>
              <p:sp>
                <p:nvSpPr>
                  <p:cNvPr id="22444" name="Rectangle 8108"/>
                  <p:cNvSpPr>
                    <a:spLocks noChangeArrowheads="1"/>
                  </p:cNvSpPr>
                  <p:nvPr/>
                </p:nvSpPr>
                <p:spPr bwMode="auto">
                  <a:xfrm>
                    <a:off x="1360" y="3624"/>
                    <a:ext cx="4946" cy="1"/>
                  </a:xfrm>
                  <a:prstGeom prst="rect">
                    <a:avLst/>
                  </a:prstGeom>
                  <a:solidFill>
                    <a:srgbClr val="330000"/>
                  </a:solidFill>
                  <a:ln w="9525">
                    <a:noFill/>
                    <a:miter lim="800000"/>
                    <a:headEnd/>
                    <a:tailEnd/>
                  </a:ln>
                </p:spPr>
                <p:txBody>
                  <a:bodyPr/>
                  <a:lstStyle/>
                  <a:p>
                    <a:endParaRPr lang="es-ES"/>
                  </a:p>
                </p:txBody>
              </p:sp>
              <p:sp>
                <p:nvSpPr>
                  <p:cNvPr id="22445" name="Rectangle 8109"/>
                  <p:cNvSpPr>
                    <a:spLocks noChangeArrowheads="1"/>
                  </p:cNvSpPr>
                  <p:nvPr/>
                </p:nvSpPr>
                <p:spPr bwMode="auto">
                  <a:xfrm>
                    <a:off x="1360" y="3624"/>
                    <a:ext cx="4946" cy="1"/>
                  </a:xfrm>
                  <a:prstGeom prst="rect">
                    <a:avLst/>
                  </a:prstGeom>
                  <a:solidFill>
                    <a:srgbClr val="360000"/>
                  </a:solidFill>
                  <a:ln w="9525">
                    <a:noFill/>
                    <a:miter lim="800000"/>
                    <a:headEnd/>
                    <a:tailEnd/>
                  </a:ln>
                </p:spPr>
                <p:txBody>
                  <a:bodyPr/>
                  <a:lstStyle/>
                  <a:p>
                    <a:endParaRPr lang="es-ES"/>
                  </a:p>
                </p:txBody>
              </p:sp>
              <p:sp>
                <p:nvSpPr>
                  <p:cNvPr id="22446" name="Rectangle 8110"/>
                  <p:cNvSpPr>
                    <a:spLocks noChangeArrowheads="1"/>
                  </p:cNvSpPr>
                  <p:nvPr/>
                </p:nvSpPr>
                <p:spPr bwMode="auto">
                  <a:xfrm>
                    <a:off x="1360" y="3625"/>
                    <a:ext cx="4946" cy="1"/>
                  </a:xfrm>
                  <a:prstGeom prst="rect">
                    <a:avLst/>
                  </a:prstGeom>
                  <a:solidFill>
                    <a:srgbClr val="3A0000"/>
                  </a:solidFill>
                  <a:ln w="9525">
                    <a:noFill/>
                    <a:miter lim="800000"/>
                    <a:headEnd/>
                    <a:tailEnd/>
                  </a:ln>
                </p:spPr>
                <p:txBody>
                  <a:bodyPr/>
                  <a:lstStyle/>
                  <a:p>
                    <a:endParaRPr lang="es-ES"/>
                  </a:p>
                </p:txBody>
              </p:sp>
              <p:sp>
                <p:nvSpPr>
                  <p:cNvPr id="22447" name="Rectangle 8111"/>
                  <p:cNvSpPr>
                    <a:spLocks noChangeArrowheads="1"/>
                  </p:cNvSpPr>
                  <p:nvPr/>
                </p:nvSpPr>
                <p:spPr bwMode="auto">
                  <a:xfrm>
                    <a:off x="1360" y="3626"/>
                    <a:ext cx="4946" cy="1"/>
                  </a:xfrm>
                  <a:prstGeom prst="rect">
                    <a:avLst/>
                  </a:prstGeom>
                  <a:solidFill>
                    <a:srgbClr val="3D0000"/>
                  </a:solidFill>
                  <a:ln w="9525">
                    <a:noFill/>
                    <a:miter lim="800000"/>
                    <a:headEnd/>
                    <a:tailEnd/>
                  </a:ln>
                </p:spPr>
                <p:txBody>
                  <a:bodyPr/>
                  <a:lstStyle/>
                  <a:p>
                    <a:endParaRPr lang="es-ES"/>
                  </a:p>
                </p:txBody>
              </p:sp>
              <p:sp>
                <p:nvSpPr>
                  <p:cNvPr id="22448" name="Rectangle 8112"/>
                  <p:cNvSpPr>
                    <a:spLocks noChangeArrowheads="1"/>
                  </p:cNvSpPr>
                  <p:nvPr/>
                </p:nvSpPr>
                <p:spPr bwMode="auto">
                  <a:xfrm>
                    <a:off x="1360" y="3627"/>
                    <a:ext cx="4946" cy="1"/>
                  </a:xfrm>
                  <a:prstGeom prst="rect">
                    <a:avLst/>
                  </a:prstGeom>
                  <a:solidFill>
                    <a:srgbClr val="3F0000"/>
                  </a:solidFill>
                  <a:ln w="9525">
                    <a:noFill/>
                    <a:miter lim="800000"/>
                    <a:headEnd/>
                    <a:tailEnd/>
                  </a:ln>
                </p:spPr>
                <p:txBody>
                  <a:bodyPr/>
                  <a:lstStyle/>
                  <a:p>
                    <a:endParaRPr lang="es-ES"/>
                  </a:p>
                </p:txBody>
              </p:sp>
              <p:sp>
                <p:nvSpPr>
                  <p:cNvPr id="22449" name="Rectangle 8113"/>
                  <p:cNvSpPr>
                    <a:spLocks noChangeArrowheads="1"/>
                  </p:cNvSpPr>
                  <p:nvPr/>
                </p:nvSpPr>
                <p:spPr bwMode="auto">
                  <a:xfrm>
                    <a:off x="1360" y="3628"/>
                    <a:ext cx="4946" cy="1"/>
                  </a:xfrm>
                  <a:prstGeom prst="rect">
                    <a:avLst/>
                  </a:prstGeom>
                  <a:solidFill>
                    <a:srgbClr val="420000"/>
                  </a:solidFill>
                  <a:ln w="9525">
                    <a:noFill/>
                    <a:miter lim="800000"/>
                    <a:headEnd/>
                    <a:tailEnd/>
                  </a:ln>
                </p:spPr>
                <p:txBody>
                  <a:bodyPr/>
                  <a:lstStyle/>
                  <a:p>
                    <a:endParaRPr lang="es-ES"/>
                  </a:p>
                </p:txBody>
              </p:sp>
              <p:sp>
                <p:nvSpPr>
                  <p:cNvPr id="22450" name="Rectangle 8114"/>
                  <p:cNvSpPr>
                    <a:spLocks noChangeArrowheads="1"/>
                  </p:cNvSpPr>
                  <p:nvPr/>
                </p:nvSpPr>
                <p:spPr bwMode="auto">
                  <a:xfrm>
                    <a:off x="1360" y="3629"/>
                    <a:ext cx="4946" cy="1"/>
                  </a:xfrm>
                  <a:prstGeom prst="rect">
                    <a:avLst/>
                  </a:prstGeom>
                  <a:solidFill>
                    <a:srgbClr val="450000"/>
                  </a:solidFill>
                  <a:ln w="9525">
                    <a:noFill/>
                    <a:miter lim="800000"/>
                    <a:headEnd/>
                    <a:tailEnd/>
                  </a:ln>
                </p:spPr>
                <p:txBody>
                  <a:bodyPr/>
                  <a:lstStyle/>
                  <a:p>
                    <a:endParaRPr lang="es-ES"/>
                  </a:p>
                </p:txBody>
              </p:sp>
              <p:sp>
                <p:nvSpPr>
                  <p:cNvPr id="22451" name="Rectangle 8115"/>
                  <p:cNvSpPr>
                    <a:spLocks noChangeArrowheads="1"/>
                  </p:cNvSpPr>
                  <p:nvPr/>
                </p:nvSpPr>
                <p:spPr bwMode="auto">
                  <a:xfrm>
                    <a:off x="1360" y="3630"/>
                    <a:ext cx="4946" cy="1"/>
                  </a:xfrm>
                  <a:prstGeom prst="rect">
                    <a:avLst/>
                  </a:prstGeom>
                  <a:solidFill>
                    <a:srgbClr val="480000"/>
                  </a:solidFill>
                  <a:ln w="9525">
                    <a:noFill/>
                    <a:miter lim="800000"/>
                    <a:headEnd/>
                    <a:tailEnd/>
                  </a:ln>
                </p:spPr>
                <p:txBody>
                  <a:bodyPr/>
                  <a:lstStyle/>
                  <a:p>
                    <a:endParaRPr lang="es-ES"/>
                  </a:p>
                </p:txBody>
              </p:sp>
              <p:sp>
                <p:nvSpPr>
                  <p:cNvPr id="22452" name="Rectangle 8116"/>
                  <p:cNvSpPr>
                    <a:spLocks noChangeArrowheads="1"/>
                  </p:cNvSpPr>
                  <p:nvPr/>
                </p:nvSpPr>
                <p:spPr bwMode="auto">
                  <a:xfrm>
                    <a:off x="1360" y="3630"/>
                    <a:ext cx="4946" cy="1"/>
                  </a:xfrm>
                  <a:prstGeom prst="rect">
                    <a:avLst/>
                  </a:prstGeom>
                  <a:solidFill>
                    <a:srgbClr val="4B0000"/>
                  </a:solidFill>
                  <a:ln w="9525">
                    <a:noFill/>
                    <a:miter lim="800000"/>
                    <a:headEnd/>
                    <a:tailEnd/>
                  </a:ln>
                </p:spPr>
                <p:txBody>
                  <a:bodyPr/>
                  <a:lstStyle/>
                  <a:p>
                    <a:endParaRPr lang="es-ES"/>
                  </a:p>
                </p:txBody>
              </p:sp>
              <p:sp>
                <p:nvSpPr>
                  <p:cNvPr id="22453" name="Rectangle 8117"/>
                  <p:cNvSpPr>
                    <a:spLocks noChangeArrowheads="1"/>
                  </p:cNvSpPr>
                  <p:nvPr/>
                </p:nvSpPr>
                <p:spPr bwMode="auto">
                  <a:xfrm>
                    <a:off x="1360" y="3631"/>
                    <a:ext cx="4946" cy="1"/>
                  </a:xfrm>
                  <a:prstGeom prst="rect">
                    <a:avLst/>
                  </a:prstGeom>
                  <a:solidFill>
                    <a:srgbClr val="4E0000"/>
                  </a:solidFill>
                  <a:ln w="9525">
                    <a:noFill/>
                    <a:miter lim="800000"/>
                    <a:headEnd/>
                    <a:tailEnd/>
                  </a:ln>
                </p:spPr>
                <p:txBody>
                  <a:bodyPr/>
                  <a:lstStyle/>
                  <a:p>
                    <a:endParaRPr lang="es-ES"/>
                  </a:p>
                </p:txBody>
              </p:sp>
              <p:sp>
                <p:nvSpPr>
                  <p:cNvPr id="22454" name="Rectangle 8118"/>
                  <p:cNvSpPr>
                    <a:spLocks noChangeArrowheads="1"/>
                  </p:cNvSpPr>
                  <p:nvPr/>
                </p:nvSpPr>
                <p:spPr bwMode="auto">
                  <a:xfrm>
                    <a:off x="1360" y="3632"/>
                    <a:ext cx="4946" cy="1"/>
                  </a:xfrm>
                  <a:prstGeom prst="rect">
                    <a:avLst/>
                  </a:prstGeom>
                  <a:solidFill>
                    <a:srgbClr val="510000"/>
                  </a:solidFill>
                  <a:ln w="9525">
                    <a:noFill/>
                    <a:miter lim="800000"/>
                    <a:headEnd/>
                    <a:tailEnd/>
                  </a:ln>
                </p:spPr>
                <p:txBody>
                  <a:bodyPr/>
                  <a:lstStyle/>
                  <a:p>
                    <a:endParaRPr lang="es-ES"/>
                  </a:p>
                </p:txBody>
              </p:sp>
              <p:sp>
                <p:nvSpPr>
                  <p:cNvPr id="22455" name="Rectangle 8119"/>
                  <p:cNvSpPr>
                    <a:spLocks noChangeArrowheads="1"/>
                  </p:cNvSpPr>
                  <p:nvPr/>
                </p:nvSpPr>
                <p:spPr bwMode="auto">
                  <a:xfrm>
                    <a:off x="1360" y="3633"/>
                    <a:ext cx="4946" cy="1"/>
                  </a:xfrm>
                  <a:prstGeom prst="rect">
                    <a:avLst/>
                  </a:prstGeom>
                  <a:solidFill>
                    <a:srgbClr val="540000"/>
                  </a:solidFill>
                  <a:ln w="9525">
                    <a:noFill/>
                    <a:miter lim="800000"/>
                    <a:headEnd/>
                    <a:tailEnd/>
                  </a:ln>
                </p:spPr>
                <p:txBody>
                  <a:bodyPr/>
                  <a:lstStyle/>
                  <a:p>
                    <a:endParaRPr lang="es-ES"/>
                  </a:p>
                </p:txBody>
              </p:sp>
              <p:sp>
                <p:nvSpPr>
                  <p:cNvPr id="22456" name="Rectangle 8120"/>
                  <p:cNvSpPr>
                    <a:spLocks noChangeArrowheads="1"/>
                  </p:cNvSpPr>
                  <p:nvPr/>
                </p:nvSpPr>
                <p:spPr bwMode="auto">
                  <a:xfrm>
                    <a:off x="1360" y="3634"/>
                    <a:ext cx="4946" cy="1"/>
                  </a:xfrm>
                  <a:prstGeom prst="rect">
                    <a:avLst/>
                  </a:prstGeom>
                  <a:solidFill>
                    <a:srgbClr val="570000"/>
                  </a:solidFill>
                  <a:ln w="9525">
                    <a:noFill/>
                    <a:miter lim="800000"/>
                    <a:headEnd/>
                    <a:tailEnd/>
                  </a:ln>
                </p:spPr>
                <p:txBody>
                  <a:bodyPr/>
                  <a:lstStyle/>
                  <a:p>
                    <a:endParaRPr lang="es-ES"/>
                  </a:p>
                </p:txBody>
              </p:sp>
              <p:sp>
                <p:nvSpPr>
                  <p:cNvPr id="22457" name="Rectangle 8121"/>
                  <p:cNvSpPr>
                    <a:spLocks noChangeArrowheads="1"/>
                  </p:cNvSpPr>
                  <p:nvPr/>
                </p:nvSpPr>
                <p:spPr bwMode="auto">
                  <a:xfrm>
                    <a:off x="1360" y="3635"/>
                    <a:ext cx="4946" cy="1"/>
                  </a:xfrm>
                  <a:prstGeom prst="rect">
                    <a:avLst/>
                  </a:prstGeom>
                  <a:solidFill>
                    <a:srgbClr val="5A0000"/>
                  </a:solidFill>
                  <a:ln w="9525">
                    <a:noFill/>
                    <a:miter lim="800000"/>
                    <a:headEnd/>
                    <a:tailEnd/>
                  </a:ln>
                </p:spPr>
                <p:txBody>
                  <a:bodyPr/>
                  <a:lstStyle/>
                  <a:p>
                    <a:endParaRPr lang="es-ES"/>
                  </a:p>
                </p:txBody>
              </p:sp>
              <p:sp>
                <p:nvSpPr>
                  <p:cNvPr id="22458" name="Rectangle 8122"/>
                  <p:cNvSpPr>
                    <a:spLocks noChangeArrowheads="1"/>
                  </p:cNvSpPr>
                  <p:nvPr/>
                </p:nvSpPr>
                <p:spPr bwMode="auto">
                  <a:xfrm>
                    <a:off x="1360" y="3636"/>
                    <a:ext cx="4946" cy="1"/>
                  </a:xfrm>
                  <a:prstGeom prst="rect">
                    <a:avLst/>
                  </a:prstGeom>
                  <a:solidFill>
                    <a:srgbClr val="5D0000"/>
                  </a:solidFill>
                  <a:ln w="9525">
                    <a:noFill/>
                    <a:miter lim="800000"/>
                    <a:headEnd/>
                    <a:tailEnd/>
                  </a:ln>
                </p:spPr>
                <p:txBody>
                  <a:bodyPr/>
                  <a:lstStyle/>
                  <a:p>
                    <a:endParaRPr lang="es-ES"/>
                  </a:p>
                </p:txBody>
              </p:sp>
              <p:sp>
                <p:nvSpPr>
                  <p:cNvPr id="22459" name="Rectangle 8123"/>
                  <p:cNvSpPr>
                    <a:spLocks noChangeArrowheads="1"/>
                  </p:cNvSpPr>
                  <p:nvPr/>
                </p:nvSpPr>
                <p:spPr bwMode="auto">
                  <a:xfrm>
                    <a:off x="1360" y="3636"/>
                    <a:ext cx="4946" cy="1"/>
                  </a:xfrm>
                  <a:prstGeom prst="rect">
                    <a:avLst/>
                  </a:prstGeom>
                  <a:solidFill>
                    <a:srgbClr val="600000"/>
                  </a:solidFill>
                  <a:ln w="9525">
                    <a:noFill/>
                    <a:miter lim="800000"/>
                    <a:headEnd/>
                    <a:tailEnd/>
                  </a:ln>
                </p:spPr>
                <p:txBody>
                  <a:bodyPr/>
                  <a:lstStyle/>
                  <a:p>
                    <a:endParaRPr lang="es-ES"/>
                  </a:p>
                </p:txBody>
              </p:sp>
              <p:sp>
                <p:nvSpPr>
                  <p:cNvPr id="22460" name="Rectangle 8124"/>
                  <p:cNvSpPr>
                    <a:spLocks noChangeArrowheads="1"/>
                  </p:cNvSpPr>
                  <p:nvPr/>
                </p:nvSpPr>
                <p:spPr bwMode="auto">
                  <a:xfrm>
                    <a:off x="1360" y="3637"/>
                    <a:ext cx="4946" cy="1"/>
                  </a:xfrm>
                  <a:prstGeom prst="rect">
                    <a:avLst/>
                  </a:prstGeom>
                  <a:solidFill>
                    <a:srgbClr val="630000"/>
                  </a:solidFill>
                  <a:ln w="9525">
                    <a:noFill/>
                    <a:miter lim="800000"/>
                    <a:headEnd/>
                    <a:tailEnd/>
                  </a:ln>
                </p:spPr>
                <p:txBody>
                  <a:bodyPr/>
                  <a:lstStyle/>
                  <a:p>
                    <a:endParaRPr lang="es-ES"/>
                  </a:p>
                </p:txBody>
              </p:sp>
              <p:sp>
                <p:nvSpPr>
                  <p:cNvPr id="22461" name="Rectangle 8125"/>
                  <p:cNvSpPr>
                    <a:spLocks noChangeArrowheads="1"/>
                  </p:cNvSpPr>
                  <p:nvPr/>
                </p:nvSpPr>
                <p:spPr bwMode="auto">
                  <a:xfrm>
                    <a:off x="1360" y="3638"/>
                    <a:ext cx="4946" cy="1"/>
                  </a:xfrm>
                  <a:prstGeom prst="rect">
                    <a:avLst/>
                  </a:prstGeom>
                  <a:solidFill>
                    <a:srgbClr val="650000"/>
                  </a:solidFill>
                  <a:ln w="9525">
                    <a:noFill/>
                    <a:miter lim="800000"/>
                    <a:headEnd/>
                    <a:tailEnd/>
                  </a:ln>
                </p:spPr>
                <p:txBody>
                  <a:bodyPr/>
                  <a:lstStyle/>
                  <a:p>
                    <a:endParaRPr lang="es-ES"/>
                  </a:p>
                </p:txBody>
              </p:sp>
              <p:sp>
                <p:nvSpPr>
                  <p:cNvPr id="22462" name="Rectangle 8126"/>
                  <p:cNvSpPr>
                    <a:spLocks noChangeArrowheads="1"/>
                  </p:cNvSpPr>
                  <p:nvPr/>
                </p:nvSpPr>
                <p:spPr bwMode="auto">
                  <a:xfrm>
                    <a:off x="1360" y="3639"/>
                    <a:ext cx="4946" cy="1"/>
                  </a:xfrm>
                  <a:prstGeom prst="rect">
                    <a:avLst/>
                  </a:prstGeom>
                  <a:solidFill>
                    <a:srgbClr val="680000"/>
                  </a:solidFill>
                  <a:ln w="9525">
                    <a:noFill/>
                    <a:miter lim="800000"/>
                    <a:headEnd/>
                    <a:tailEnd/>
                  </a:ln>
                </p:spPr>
                <p:txBody>
                  <a:bodyPr/>
                  <a:lstStyle/>
                  <a:p>
                    <a:endParaRPr lang="es-ES"/>
                  </a:p>
                </p:txBody>
              </p:sp>
              <p:sp>
                <p:nvSpPr>
                  <p:cNvPr id="22463" name="Rectangle 8127"/>
                  <p:cNvSpPr>
                    <a:spLocks noChangeArrowheads="1"/>
                  </p:cNvSpPr>
                  <p:nvPr/>
                </p:nvSpPr>
                <p:spPr bwMode="auto">
                  <a:xfrm>
                    <a:off x="1360" y="3640"/>
                    <a:ext cx="4946" cy="1"/>
                  </a:xfrm>
                  <a:prstGeom prst="rect">
                    <a:avLst/>
                  </a:prstGeom>
                  <a:solidFill>
                    <a:srgbClr val="6C0000"/>
                  </a:solidFill>
                  <a:ln w="9525">
                    <a:noFill/>
                    <a:miter lim="800000"/>
                    <a:headEnd/>
                    <a:tailEnd/>
                  </a:ln>
                </p:spPr>
                <p:txBody>
                  <a:bodyPr/>
                  <a:lstStyle/>
                  <a:p>
                    <a:endParaRPr lang="es-ES"/>
                  </a:p>
                </p:txBody>
              </p:sp>
              <p:sp>
                <p:nvSpPr>
                  <p:cNvPr id="22464" name="Rectangle 8128"/>
                  <p:cNvSpPr>
                    <a:spLocks noChangeArrowheads="1"/>
                  </p:cNvSpPr>
                  <p:nvPr/>
                </p:nvSpPr>
                <p:spPr bwMode="auto">
                  <a:xfrm>
                    <a:off x="1360" y="3641"/>
                    <a:ext cx="4946" cy="1"/>
                  </a:xfrm>
                  <a:prstGeom prst="rect">
                    <a:avLst/>
                  </a:prstGeom>
                  <a:solidFill>
                    <a:srgbClr val="6F0000"/>
                  </a:solidFill>
                  <a:ln w="9525">
                    <a:noFill/>
                    <a:miter lim="800000"/>
                    <a:headEnd/>
                    <a:tailEnd/>
                  </a:ln>
                </p:spPr>
                <p:txBody>
                  <a:bodyPr/>
                  <a:lstStyle/>
                  <a:p>
                    <a:endParaRPr lang="es-ES"/>
                  </a:p>
                </p:txBody>
              </p:sp>
              <p:sp>
                <p:nvSpPr>
                  <p:cNvPr id="22465" name="Rectangle 8129"/>
                  <p:cNvSpPr>
                    <a:spLocks noChangeArrowheads="1"/>
                  </p:cNvSpPr>
                  <p:nvPr/>
                </p:nvSpPr>
                <p:spPr bwMode="auto">
                  <a:xfrm>
                    <a:off x="1360" y="3642"/>
                    <a:ext cx="4946" cy="1"/>
                  </a:xfrm>
                  <a:prstGeom prst="rect">
                    <a:avLst/>
                  </a:prstGeom>
                  <a:solidFill>
                    <a:srgbClr val="710000"/>
                  </a:solidFill>
                  <a:ln w="9525">
                    <a:noFill/>
                    <a:miter lim="800000"/>
                    <a:headEnd/>
                    <a:tailEnd/>
                  </a:ln>
                </p:spPr>
                <p:txBody>
                  <a:bodyPr/>
                  <a:lstStyle/>
                  <a:p>
                    <a:endParaRPr lang="es-ES"/>
                  </a:p>
                </p:txBody>
              </p:sp>
              <p:sp>
                <p:nvSpPr>
                  <p:cNvPr id="22466" name="Rectangle 8130"/>
                  <p:cNvSpPr>
                    <a:spLocks noChangeArrowheads="1"/>
                  </p:cNvSpPr>
                  <p:nvPr/>
                </p:nvSpPr>
                <p:spPr bwMode="auto">
                  <a:xfrm>
                    <a:off x="1360" y="3642"/>
                    <a:ext cx="4946" cy="1"/>
                  </a:xfrm>
                  <a:prstGeom prst="rect">
                    <a:avLst/>
                  </a:prstGeom>
                  <a:solidFill>
                    <a:srgbClr val="740000"/>
                  </a:solidFill>
                  <a:ln w="9525">
                    <a:noFill/>
                    <a:miter lim="800000"/>
                    <a:headEnd/>
                    <a:tailEnd/>
                  </a:ln>
                </p:spPr>
                <p:txBody>
                  <a:bodyPr/>
                  <a:lstStyle/>
                  <a:p>
                    <a:endParaRPr lang="es-ES"/>
                  </a:p>
                </p:txBody>
              </p:sp>
              <p:sp>
                <p:nvSpPr>
                  <p:cNvPr id="22467" name="Rectangle 8131"/>
                  <p:cNvSpPr>
                    <a:spLocks noChangeArrowheads="1"/>
                  </p:cNvSpPr>
                  <p:nvPr/>
                </p:nvSpPr>
                <p:spPr bwMode="auto">
                  <a:xfrm>
                    <a:off x="1360" y="3643"/>
                    <a:ext cx="4946" cy="1"/>
                  </a:xfrm>
                  <a:prstGeom prst="rect">
                    <a:avLst/>
                  </a:prstGeom>
                  <a:solidFill>
                    <a:srgbClr val="770000"/>
                  </a:solidFill>
                  <a:ln w="9525">
                    <a:noFill/>
                    <a:miter lim="800000"/>
                    <a:headEnd/>
                    <a:tailEnd/>
                  </a:ln>
                </p:spPr>
                <p:txBody>
                  <a:bodyPr/>
                  <a:lstStyle/>
                  <a:p>
                    <a:endParaRPr lang="es-ES"/>
                  </a:p>
                </p:txBody>
              </p:sp>
              <p:sp>
                <p:nvSpPr>
                  <p:cNvPr id="22468" name="Rectangle 8132"/>
                  <p:cNvSpPr>
                    <a:spLocks noChangeArrowheads="1"/>
                  </p:cNvSpPr>
                  <p:nvPr/>
                </p:nvSpPr>
                <p:spPr bwMode="auto">
                  <a:xfrm>
                    <a:off x="1360" y="3644"/>
                    <a:ext cx="4946" cy="1"/>
                  </a:xfrm>
                  <a:prstGeom prst="rect">
                    <a:avLst/>
                  </a:prstGeom>
                  <a:solidFill>
                    <a:srgbClr val="7A0000"/>
                  </a:solidFill>
                  <a:ln w="9525">
                    <a:noFill/>
                    <a:miter lim="800000"/>
                    <a:headEnd/>
                    <a:tailEnd/>
                  </a:ln>
                </p:spPr>
                <p:txBody>
                  <a:bodyPr/>
                  <a:lstStyle/>
                  <a:p>
                    <a:endParaRPr lang="es-ES"/>
                  </a:p>
                </p:txBody>
              </p:sp>
              <p:sp>
                <p:nvSpPr>
                  <p:cNvPr id="22469" name="Rectangle 8133"/>
                  <p:cNvSpPr>
                    <a:spLocks noChangeArrowheads="1"/>
                  </p:cNvSpPr>
                  <p:nvPr/>
                </p:nvSpPr>
                <p:spPr bwMode="auto">
                  <a:xfrm>
                    <a:off x="1360" y="3645"/>
                    <a:ext cx="4946" cy="1"/>
                  </a:xfrm>
                  <a:prstGeom prst="rect">
                    <a:avLst/>
                  </a:prstGeom>
                  <a:solidFill>
                    <a:srgbClr val="7C0000"/>
                  </a:solidFill>
                  <a:ln w="9525">
                    <a:noFill/>
                    <a:miter lim="800000"/>
                    <a:headEnd/>
                    <a:tailEnd/>
                  </a:ln>
                </p:spPr>
                <p:txBody>
                  <a:bodyPr/>
                  <a:lstStyle/>
                  <a:p>
                    <a:endParaRPr lang="es-ES"/>
                  </a:p>
                </p:txBody>
              </p:sp>
              <p:sp>
                <p:nvSpPr>
                  <p:cNvPr id="22470" name="Rectangle 8134"/>
                  <p:cNvSpPr>
                    <a:spLocks noChangeArrowheads="1"/>
                  </p:cNvSpPr>
                  <p:nvPr/>
                </p:nvSpPr>
                <p:spPr bwMode="auto">
                  <a:xfrm>
                    <a:off x="1360" y="3646"/>
                    <a:ext cx="4946" cy="1"/>
                  </a:xfrm>
                  <a:prstGeom prst="rect">
                    <a:avLst/>
                  </a:prstGeom>
                  <a:solidFill>
                    <a:srgbClr val="7F0000"/>
                  </a:solidFill>
                  <a:ln w="9525">
                    <a:noFill/>
                    <a:miter lim="800000"/>
                    <a:headEnd/>
                    <a:tailEnd/>
                  </a:ln>
                </p:spPr>
                <p:txBody>
                  <a:bodyPr/>
                  <a:lstStyle/>
                  <a:p>
                    <a:endParaRPr lang="es-ES"/>
                  </a:p>
                </p:txBody>
              </p:sp>
              <p:sp>
                <p:nvSpPr>
                  <p:cNvPr id="22471" name="Rectangle 8135"/>
                  <p:cNvSpPr>
                    <a:spLocks noChangeArrowheads="1"/>
                  </p:cNvSpPr>
                  <p:nvPr/>
                </p:nvSpPr>
                <p:spPr bwMode="auto">
                  <a:xfrm>
                    <a:off x="1360" y="3647"/>
                    <a:ext cx="4946" cy="1"/>
                  </a:xfrm>
                  <a:prstGeom prst="rect">
                    <a:avLst/>
                  </a:prstGeom>
                  <a:solidFill>
                    <a:srgbClr val="820000"/>
                  </a:solidFill>
                  <a:ln w="9525">
                    <a:noFill/>
                    <a:miter lim="800000"/>
                    <a:headEnd/>
                    <a:tailEnd/>
                  </a:ln>
                </p:spPr>
                <p:txBody>
                  <a:bodyPr/>
                  <a:lstStyle/>
                  <a:p>
                    <a:endParaRPr lang="es-ES"/>
                  </a:p>
                </p:txBody>
              </p:sp>
              <p:sp>
                <p:nvSpPr>
                  <p:cNvPr id="22472" name="Rectangle 8136"/>
                  <p:cNvSpPr>
                    <a:spLocks noChangeArrowheads="1"/>
                  </p:cNvSpPr>
                  <p:nvPr/>
                </p:nvSpPr>
                <p:spPr bwMode="auto">
                  <a:xfrm>
                    <a:off x="1360" y="3648"/>
                    <a:ext cx="4946" cy="1"/>
                  </a:xfrm>
                  <a:prstGeom prst="rect">
                    <a:avLst/>
                  </a:prstGeom>
                  <a:solidFill>
                    <a:srgbClr val="850000"/>
                  </a:solidFill>
                  <a:ln w="9525">
                    <a:noFill/>
                    <a:miter lim="800000"/>
                    <a:headEnd/>
                    <a:tailEnd/>
                  </a:ln>
                </p:spPr>
                <p:txBody>
                  <a:bodyPr/>
                  <a:lstStyle/>
                  <a:p>
                    <a:endParaRPr lang="es-ES"/>
                  </a:p>
                </p:txBody>
              </p:sp>
              <p:sp>
                <p:nvSpPr>
                  <p:cNvPr id="22473" name="Rectangle 8137"/>
                  <p:cNvSpPr>
                    <a:spLocks noChangeArrowheads="1"/>
                  </p:cNvSpPr>
                  <p:nvPr/>
                </p:nvSpPr>
                <p:spPr bwMode="auto">
                  <a:xfrm>
                    <a:off x="1360" y="3648"/>
                    <a:ext cx="4946" cy="1"/>
                  </a:xfrm>
                  <a:prstGeom prst="rect">
                    <a:avLst/>
                  </a:prstGeom>
                  <a:solidFill>
                    <a:srgbClr val="870000"/>
                  </a:solidFill>
                  <a:ln w="9525">
                    <a:noFill/>
                    <a:miter lim="800000"/>
                    <a:headEnd/>
                    <a:tailEnd/>
                  </a:ln>
                </p:spPr>
                <p:txBody>
                  <a:bodyPr/>
                  <a:lstStyle/>
                  <a:p>
                    <a:endParaRPr lang="es-ES"/>
                  </a:p>
                </p:txBody>
              </p:sp>
              <p:sp>
                <p:nvSpPr>
                  <p:cNvPr id="22474" name="Rectangle 8138"/>
                  <p:cNvSpPr>
                    <a:spLocks noChangeArrowheads="1"/>
                  </p:cNvSpPr>
                  <p:nvPr/>
                </p:nvSpPr>
                <p:spPr bwMode="auto">
                  <a:xfrm>
                    <a:off x="1360" y="3649"/>
                    <a:ext cx="4946" cy="1"/>
                  </a:xfrm>
                  <a:prstGeom prst="rect">
                    <a:avLst/>
                  </a:prstGeom>
                  <a:solidFill>
                    <a:srgbClr val="8A0000"/>
                  </a:solidFill>
                  <a:ln w="9525">
                    <a:noFill/>
                    <a:miter lim="800000"/>
                    <a:headEnd/>
                    <a:tailEnd/>
                  </a:ln>
                </p:spPr>
                <p:txBody>
                  <a:bodyPr/>
                  <a:lstStyle/>
                  <a:p>
                    <a:endParaRPr lang="es-ES"/>
                  </a:p>
                </p:txBody>
              </p:sp>
              <p:sp>
                <p:nvSpPr>
                  <p:cNvPr id="22475" name="Rectangle 8139"/>
                  <p:cNvSpPr>
                    <a:spLocks noChangeArrowheads="1"/>
                  </p:cNvSpPr>
                  <p:nvPr/>
                </p:nvSpPr>
                <p:spPr bwMode="auto">
                  <a:xfrm>
                    <a:off x="1360" y="3650"/>
                    <a:ext cx="4946" cy="1"/>
                  </a:xfrm>
                  <a:prstGeom prst="rect">
                    <a:avLst/>
                  </a:prstGeom>
                  <a:solidFill>
                    <a:srgbClr val="8D0000"/>
                  </a:solidFill>
                  <a:ln w="9525">
                    <a:noFill/>
                    <a:miter lim="800000"/>
                    <a:headEnd/>
                    <a:tailEnd/>
                  </a:ln>
                </p:spPr>
                <p:txBody>
                  <a:bodyPr/>
                  <a:lstStyle/>
                  <a:p>
                    <a:endParaRPr lang="es-ES"/>
                  </a:p>
                </p:txBody>
              </p:sp>
              <p:sp>
                <p:nvSpPr>
                  <p:cNvPr id="22476" name="Rectangle 8140"/>
                  <p:cNvSpPr>
                    <a:spLocks noChangeArrowheads="1"/>
                  </p:cNvSpPr>
                  <p:nvPr/>
                </p:nvSpPr>
                <p:spPr bwMode="auto">
                  <a:xfrm>
                    <a:off x="1360" y="3651"/>
                    <a:ext cx="4946" cy="1"/>
                  </a:xfrm>
                  <a:prstGeom prst="rect">
                    <a:avLst/>
                  </a:prstGeom>
                  <a:solidFill>
                    <a:srgbClr val="900000"/>
                  </a:solidFill>
                  <a:ln w="9525">
                    <a:noFill/>
                    <a:miter lim="800000"/>
                    <a:headEnd/>
                    <a:tailEnd/>
                  </a:ln>
                </p:spPr>
                <p:txBody>
                  <a:bodyPr/>
                  <a:lstStyle/>
                  <a:p>
                    <a:endParaRPr lang="es-ES"/>
                  </a:p>
                </p:txBody>
              </p:sp>
              <p:sp>
                <p:nvSpPr>
                  <p:cNvPr id="22477" name="Rectangle 8141"/>
                  <p:cNvSpPr>
                    <a:spLocks noChangeArrowheads="1"/>
                  </p:cNvSpPr>
                  <p:nvPr/>
                </p:nvSpPr>
                <p:spPr bwMode="auto">
                  <a:xfrm>
                    <a:off x="1360" y="3652"/>
                    <a:ext cx="4946" cy="1"/>
                  </a:xfrm>
                  <a:prstGeom prst="rect">
                    <a:avLst/>
                  </a:prstGeom>
                  <a:solidFill>
                    <a:srgbClr val="920000"/>
                  </a:solidFill>
                  <a:ln w="9525">
                    <a:noFill/>
                    <a:miter lim="800000"/>
                    <a:headEnd/>
                    <a:tailEnd/>
                  </a:ln>
                </p:spPr>
                <p:txBody>
                  <a:bodyPr/>
                  <a:lstStyle/>
                  <a:p>
                    <a:endParaRPr lang="es-ES"/>
                  </a:p>
                </p:txBody>
              </p:sp>
              <p:sp>
                <p:nvSpPr>
                  <p:cNvPr id="22478" name="Rectangle 8142"/>
                  <p:cNvSpPr>
                    <a:spLocks noChangeArrowheads="1"/>
                  </p:cNvSpPr>
                  <p:nvPr/>
                </p:nvSpPr>
                <p:spPr bwMode="auto">
                  <a:xfrm>
                    <a:off x="1360" y="3653"/>
                    <a:ext cx="4946" cy="1"/>
                  </a:xfrm>
                  <a:prstGeom prst="rect">
                    <a:avLst/>
                  </a:prstGeom>
                  <a:solidFill>
                    <a:srgbClr val="940000"/>
                  </a:solidFill>
                  <a:ln w="9525">
                    <a:noFill/>
                    <a:miter lim="800000"/>
                    <a:headEnd/>
                    <a:tailEnd/>
                  </a:ln>
                </p:spPr>
                <p:txBody>
                  <a:bodyPr/>
                  <a:lstStyle/>
                  <a:p>
                    <a:endParaRPr lang="es-ES"/>
                  </a:p>
                </p:txBody>
              </p:sp>
              <p:sp>
                <p:nvSpPr>
                  <p:cNvPr id="22479" name="Rectangle 8143"/>
                  <p:cNvSpPr>
                    <a:spLocks noChangeArrowheads="1"/>
                  </p:cNvSpPr>
                  <p:nvPr/>
                </p:nvSpPr>
                <p:spPr bwMode="auto">
                  <a:xfrm>
                    <a:off x="1360" y="3654"/>
                    <a:ext cx="4946" cy="1"/>
                  </a:xfrm>
                  <a:prstGeom prst="rect">
                    <a:avLst/>
                  </a:prstGeom>
                  <a:solidFill>
                    <a:srgbClr val="970000"/>
                  </a:solidFill>
                  <a:ln w="9525">
                    <a:noFill/>
                    <a:miter lim="800000"/>
                    <a:headEnd/>
                    <a:tailEnd/>
                  </a:ln>
                </p:spPr>
                <p:txBody>
                  <a:bodyPr/>
                  <a:lstStyle/>
                  <a:p>
                    <a:endParaRPr lang="es-ES"/>
                  </a:p>
                </p:txBody>
              </p:sp>
              <p:sp>
                <p:nvSpPr>
                  <p:cNvPr id="22480" name="Rectangle 8144"/>
                  <p:cNvSpPr>
                    <a:spLocks noChangeArrowheads="1"/>
                  </p:cNvSpPr>
                  <p:nvPr/>
                </p:nvSpPr>
                <p:spPr bwMode="auto">
                  <a:xfrm>
                    <a:off x="1360" y="3654"/>
                    <a:ext cx="4946" cy="1"/>
                  </a:xfrm>
                  <a:prstGeom prst="rect">
                    <a:avLst/>
                  </a:prstGeom>
                  <a:solidFill>
                    <a:srgbClr val="990000"/>
                  </a:solidFill>
                  <a:ln w="9525">
                    <a:noFill/>
                    <a:miter lim="800000"/>
                    <a:headEnd/>
                    <a:tailEnd/>
                  </a:ln>
                </p:spPr>
                <p:txBody>
                  <a:bodyPr/>
                  <a:lstStyle/>
                  <a:p>
                    <a:endParaRPr lang="es-ES"/>
                  </a:p>
                </p:txBody>
              </p:sp>
              <p:sp>
                <p:nvSpPr>
                  <p:cNvPr id="22481" name="Rectangle 8145"/>
                  <p:cNvSpPr>
                    <a:spLocks noChangeArrowheads="1"/>
                  </p:cNvSpPr>
                  <p:nvPr/>
                </p:nvSpPr>
                <p:spPr bwMode="auto">
                  <a:xfrm>
                    <a:off x="1360" y="3655"/>
                    <a:ext cx="4946" cy="1"/>
                  </a:xfrm>
                  <a:prstGeom prst="rect">
                    <a:avLst/>
                  </a:prstGeom>
                  <a:solidFill>
                    <a:srgbClr val="9C0000"/>
                  </a:solidFill>
                  <a:ln w="9525">
                    <a:noFill/>
                    <a:miter lim="800000"/>
                    <a:headEnd/>
                    <a:tailEnd/>
                  </a:ln>
                </p:spPr>
                <p:txBody>
                  <a:bodyPr/>
                  <a:lstStyle/>
                  <a:p>
                    <a:endParaRPr lang="es-ES"/>
                  </a:p>
                </p:txBody>
              </p:sp>
              <p:sp>
                <p:nvSpPr>
                  <p:cNvPr id="22482" name="Rectangle 8146"/>
                  <p:cNvSpPr>
                    <a:spLocks noChangeArrowheads="1"/>
                  </p:cNvSpPr>
                  <p:nvPr/>
                </p:nvSpPr>
                <p:spPr bwMode="auto">
                  <a:xfrm>
                    <a:off x="1360" y="3656"/>
                    <a:ext cx="4946" cy="1"/>
                  </a:xfrm>
                  <a:prstGeom prst="rect">
                    <a:avLst/>
                  </a:prstGeom>
                  <a:solidFill>
                    <a:srgbClr val="9E0000"/>
                  </a:solidFill>
                  <a:ln w="9525">
                    <a:noFill/>
                    <a:miter lim="800000"/>
                    <a:headEnd/>
                    <a:tailEnd/>
                  </a:ln>
                </p:spPr>
                <p:txBody>
                  <a:bodyPr/>
                  <a:lstStyle/>
                  <a:p>
                    <a:endParaRPr lang="es-ES"/>
                  </a:p>
                </p:txBody>
              </p:sp>
              <p:sp>
                <p:nvSpPr>
                  <p:cNvPr id="22483" name="Rectangle 8147"/>
                  <p:cNvSpPr>
                    <a:spLocks noChangeArrowheads="1"/>
                  </p:cNvSpPr>
                  <p:nvPr/>
                </p:nvSpPr>
                <p:spPr bwMode="auto">
                  <a:xfrm>
                    <a:off x="1360" y="3657"/>
                    <a:ext cx="4946" cy="1"/>
                  </a:xfrm>
                  <a:prstGeom prst="rect">
                    <a:avLst/>
                  </a:prstGeom>
                  <a:solidFill>
                    <a:srgbClr val="A00000"/>
                  </a:solidFill>
                  <a:ln w="9525">
                    <a:noFill/>
                    <a:miter lim="800000"/>
                    <a:headEnd/>
                    <a:tailEnd/>
                  </a:ln>
                </p:spPr>
                <p:txBody>
                  <a:bodyPr/>
                  <a:lstStyle/>
                  <a:p>
                    <a:endParaRPr lang="es-ES"/>
                  </a:p>
                </p:txBody>
              </p:sp>
              <p:sp>
                <p:nvSpPr>
                  <p:cNvPr id="22484" name="Rectangle 8148"/>
                  <p:cNvSpPr>
                    <a:spLocks noChangeArrowheads="1"/>
                  </p:cNvSpPr>
                  <p:nvPr/>
                </p:nvSpPr>
                <p:spPr bwMode="auto">
                  <a:xfrm>
                    <a:off x="1360" y="3658"/>
                    <a:ext cx="4946" cy="1"/>
                  </a:xfrm>
                  <a:prstGeom prst="rect">
                    <a:avLst/>
                  </a:prstGeom>
                  <a:solidFill>
                    <a:srgbClr val="A20000"/>
                  </a:solidFill>
                  <a:ln w="9525">
                    <a:noFill/>
                    <a:miter lim="800000"/>
                    <a:headEnd/>
                    <a:tailEnd/>
                  </a:ln>
                </p:spPr>
                <p:txBody>
                  <a:bodyPr/>
                  <a:lstStyle/>
                  <a:p>
                    <a:endParaRPr lang="es-ES"/>
                  </a:p>
                </p:txBody>
              </p:sp>
              <p:sp>
                <p:nvSpPr>
                  <p:cNvPr id="22485" name="Rectangle 8149"/>
                  <p:cNvSpPr>
                    <a:spLocks noChangeArrowheads="1"/>
                  </p:cNvSpPr>
                  <p:nvPr/>
                </p:nvSpPr>
                <p:spPr bwMode="auto">
                  <a:xfrm>
                    <a:off x="1360" y="3659"/>
                    <a:ext cx="4946" cy="1"/>
                  </a:xfrm>
                  <a:prstGeom prst="rect">
                    <a:avLst/>
                  </a:prstGeom>
                  <a:solidFill>
                    <a:srgbClr val="A40000"/>
                  </a:solidFill>
                  <a:ln w="9525">
                    <a:noFill/>
                    <a:miter lim="800000"/>
                    <a:headEnd/>
                    <a:tailEnd/>
                  </a:ln>
                </p:spPr>
                <p:txBody>
                  <a:bodyPr/>
                  <a:lstStyle/>
                  <a:p>
                    <a:endParaRPr lang="es-ES"/>
                  </a:p>
                </p:txBody>
              </p:sp>
              <p:sp>
                <p:nvSpPr>
                  <p:cNvPr id="22486" name="Rectangle 8150"/>
                  <p:cNvSpPr>
                    <a:spLocks noChangeArrowheads="1"/>
                  </p:cNvSpPr>
                  <p:nvPr/>
                </p:nvSpPr>
                <p:spPr bwMode="auto">
                  <a:xfrm>
                    <a:off x="1360" y="3660"/>
                    <a:ext cx="4946" cy="1"/>
                  </a:xfrm>
                  <a:prstGeom prst="rect">
                    <a:avLst/>
                  </a:prstGeom>
                  <a:solidFill>
                    <a:srgbClr val="A60000"/>
                  </a:solidFill>
                  <a:ln w="9525">
                    <a:noFill/>
                    <a:miter lim="800000"/>
                    <a:headEnd/>
                    <a:tailEnd/>
                  </a:ln>
                </p:spPr>
                <p:txBody>
                  <a:bodyPr/>
                  <a:lstStyle/>
                  <a:p>
                    <a:endParaRPr lang="es-ES"/>
                  </a:p>
                </p:txBody>
              </p:sp>
              <p:sp>
                <p:nvSpPr>
                  <p:cNvPr id="22487" name="Rectangle 8151"/>
                  <p:cNvSpPr>
                    <a:spLocks noChangeArrowheads="1"/>
                  </p:cNvSpPr>
                  <p:nvPr/>
                </p:nvSpPr>
                <p:spPr bwMode="auto">
                  <a:xfrm>
                    <a:off x="1360" y="3660"/>
                    <a:ext cx="4946" cy="1"/>
                  </a:xfrm>
                  <a:prstGeom prst="rect">
                    <a:avLst/>
                  </a:prstGeom>
                  <a:solidFill>
                    <a:srgbClr val="A80000"/>
                  </a:solidFill>
                  <a:ln w="9525">
                    <a:noFill/>
                    <a:miter lim="800000"/>
                    <a:headEnd/>
                    <a:tailEnd/>
                  </a:ln>
                </p:spPr>
                <p:txBody>
                  <a:bodyPr/>
                  <a:lstStyle/>
                  <a:p>
                    <a:endParaRPr lang="es-ES"/>
                  </a:p>
                </p:txBody>
              </p:sp>
              <p:sp>
                <p:nvSpPr>
                  <p:cNvPr id="22488" name="Rectangle 8152"/>
                  <p:cNvSpPr>
                    <a:spLocks noChangeArrowheads="1"/>
                  </p:cNvSpPr>
                  <p:nvPr/>
                </p:nvSpPr>
                <p:spPr bwMode="auto">
                  <a:xfrm>
                    <a:off x="1360" y="3661"/>
                    <a:ext cx="4946" cy="1"/>
                  </a:xfrm>
                  <a:prstGeom prst="rect">
                    <a:avLst/>
                  </a:prstGeom>
                  <a:solidFill>
                    <a:srgbClr val="AA0000"/>
                  </a:solidFill>
                  <a:ln w="9525">
                    <a:noFill/>
                    <a:miter lim="800000"/>
                    <a:headEnd/>
                    <a:tailEnd/>
                  </a:ln>
                </p:spPr>
                <p:txBody>
                  <a:bodyPr/>
                  <a:lstStyle/>
                  <a:p>
                    <a:endParaRPr lang="es-ES"/>
                  </a:p>
                </p:txBody>
              </p:sp>
              <p:sp>
                <p:nvSpPr>
                  <p:cNvPr id="22489" name="Rectangle 8153"/>
                  <p:cNvSpPr>
                    <a:spLocks noChangeArrowheads="1"/>
                  </p:cNvSpPr>
                  <p:nvPr/>
                </p:nvSpPr>
                <p:spPr bwMode="auto">
                  <a:xfrm>
                    <a:off x="1360" y="3662"/>
                    <a:ext cx="4946" cy="1"/>
                  </a:xfrm>
                  <a:prstGeom prst="rect">
                    <a:avLst/>
                  </a:prstGeom>
                  <a:solidFill>
                    <a:srgbClr val="AC0000"/>
                  </a:solidFill>
                  <a:ln w="9525">
                    <a:noFill/>
                    <a:miter lim="800000"/>
                    <a:headEnd/>
                    <a:tailEnd/>
                  </a:ln>
                </p:spPr>
                <p:txBody>
                  <a:bodyPr/>
                  <a:lstStyle/>
                  <a:p>
                    <a:endParaRPr lang="es-ES"/>
                  </a:p>
                </p:txBody>
              </p:sp>
              <p:sp>
                <p:nvSpPr>
                  <p:cNvPr id="22490" name="Rectangle 8154"/>
                  <p:cNvSpPr>
                    <a:spLocks noChangeArrowheads="1"/>
                  </p:cNvSpPr>
                  <p:nvPr/>
                </p:nvSpPr>
                <p:spPr bwMode="auto">
                  <a:xfrm>
                    <a:off x="1360" y="3663"/>
                    <a:ext cx="4946" cy="1"/>
                  </a:xfrm>
                  <a:prstGeom prst="rect">
                    <a:avLst/>
                  </a:prstGeom>
                  <a:solidFill>
                    <a:srgbClr val="AE0000"/>
                  </a:solidFill>
                  <a:ln w="9525">
                    <a:noFill/>
                    <a:miter lim="800000"/>
                    <a:headEnd/>
                    <a:tailEnd/>
                  </a:ln>
                </p:spPr>
                <p:txBody>
                  <a:bodyPr/>
                  <a:lstStyle/>
                  <a:p>
                    <a:endParaRPr lang="es-ES"/>
                  </a:p>
                </p:txBody>
              </p:sp>
              <p:sp>
                <p:nvSpPr>
                  <p:cNvPr id="22491" name="Rectangle 8155"/>
                  <p:cNvSpPr>
                    <a:spLocks noChangeArrowheads="1"/>
                  </p:cNvSpPr>
                  <p:nvPr/>
                </p:nvSpPr>
                <p:spPr bwMode="auto">
                  <a:xfrm>
                    <a:off x="1360" y="3664"/>
                    <a:ext cx="4946" cy="1"/>
                  </a:xfrm>
                  <a:prstGeom prst="rect">
                    <a:avLst/>
                  </a:prstGeom>
                  <a:solidFill>
                    <a:srgbClr val="B00000"/>
                  </a:solidFill>
                  <a:ln w="9525">
                    <a:noFill/>
                    <a:miter lim="800000"/>
                    <a:headEnd/>
                    <a:tailEnd/>
                  </a:ln>
                </p:spPr>
                <p:txBody>
                  <a:bodyPr/>
                  <a:lstStyle/>
                  <a:p>
                    <a:endParaRPr lang="es-ES"/>
                  </a:p>
                </p:txBody>
              </p:sp>
              <p:sp>
                <p:nvSpPr>
                  <p:cNvPr id="22492" name="Rectangle 8156"/>
                  <p:cNvSpPr>
                    <a:spLocks noChangeArrowheads="1"/>
                  </p:cNvSpPr>
                  <p:nvPr/>
                </p:nvSpPr>
                <p:spPr bwMode="auto">
                  <a:xfrm>
                    <a:off x="1360" y="3665"/>
                    <a:ext cx="4946" cy="1"/>
                  </a:xfrm>
                  <a:prstGeom prst="rect">
                    <a:avLst/>
                  </a:prstGeom>
                  <a:solidFill>
                    <a:srgbClr val="B20000"/>
                  </a:solidFill>
                  <a:ln w="9525">
                    <a:noFill/>
                    <a:miter lim="800000"/>
                    <a:headEnd/>
                    <a:tailEnd/>
                  </a:ln>
                </p:spPr>
                <p:txBody>
                  <a:bodyPr/>
                  <a:lstStyle/>
                  <a:p>
                    <a:endParaRPr lang="es-ES"/>
                  </a:p>
                </p:txBody>
              </p:sp>
              <p:sp>
                <p:nvSpPr>
                  <p:cNvPr id="22493" name="Rectangle 8157"/>
                  <p:cNvSpPr>
                    <a:spLocks noChangeArrowheads="1"/>
                  </p:cNvSpPr>
                  <p:nvPr/>
                </p:nvSpPr>
                <p:spPr bwMode="auto">
                  <a:xfrm>
                    <a:off x="1360" y="3666"/>
                    <a:ext cx="4946" cy="2"/>
                  </a:xfrm>
                  <a:prstGeom prst="rect">
                    <a:avLst/>
                  </a:prstGeom>
                  <a:solidFill>
                    <a:srgbClr val="B50000"/>
                  </a:solidFill>
                  <a:ln w="9525">
                    <a:noFill/>
                    <a:miter lim="800000"/>
                    <a:headEnd/>
                    <a:tailEnd/>
                  </a:ln>
                </p:spPr>
                <p:txBody>
                  <a:bodyPr/>
                  <a:lstStyle/>
                  <a:p>
                    <a:endParaRPr lang="es-ES"/>
                  </a:p>
                </p:txBody>
              </p:sp>
              <p:sp>
                <p:nvSpPr>
                  <p:cNvPr id="22494" name="Rectangle 8158"/>
                  <p:cNvSpPr>
                    <a:spLocks noChangeArrowheads="1"/>
                  </p:cNvSpPr>
                  <p:nvPr/>
                </p:nvSpPr>
                <p:spPr bwMode="auto">
                  <a:xfrm>
                    <a:off x="1360" y="3668"/>
                    <a:ext cx="4946" cy="2"/>
                  </a:xfrm>
                  <a:prstGeom prst="rect">
                    <a:avLst/>
                  </a:prstGeom>
                  <a:solidFill>
                    <a:srgbClr val="B80000"/>
                  </a:solidFill>
                  <a:ln w="9525">
                    <a:noFill/>
                    <a:miter lim="800000"/>
                    <a:headEnd/>
                    <a:tailEnd/>
                  </a:ln>
                </p:spPr>
                <p:txBody>
                  <a:bodyPr/>
                  <a:lstStyle/>
                  <a:p>
                    <a:endParaRPr lang="es-ES"/>
                  </a:p>
                </p:txBody>
              </p:sp>
              <p:sp>
                <p:nvSpPr>
                  <p:cNvPr id="22495" name="Rectangle 8159"/>
                  <p:cNvSpPr>
                    <a:spLocks noChangeArrowheads="1"/>
                  </p:cNvSpPr>
                  <p:nvPr/>
                </p:nvSpPr>
                <p:spPr bwMode="auto">
                  <a:xfrm>
                    <a:off x="1360" y="3670"/>
                    <a:ext cx="4946" cy="1"/>
                  </a:xfrm>
                  <a:prstGeom prst="rect">
                    <a:avLst/>
                  </a:prstGeom>
                  <a:solidFill>
                    <a:srgbClr val="BA0000"/>
                  </a:solidFill>
                  <a:ln w="9525">
                    <a:noFill/>
                    <a:miter lim="800000"/>
                    <a:headEnd/>
                    <a:tailEnd/>
                  </a:ln>
                </p:spPr>
                <p:txBody>
                  <a:bodyPr/>
                  <a:lstStyle/>
                  <a:p>
                    <a:endParaRPr lang="es-ES"/>
                  </a:p>
                </p:txBody>
              </p:sp>
              <p:sp>
                <p:nvSpPr>
                  <p:cNvPr id="22496" name="Rectangle 8160"/>
                  <p:cNvSpPr>
                    <a:spLocks noChangeArrowheads="1"/>
                  </p:cNvSpPr>
                  <p:nvPr/>
                </p:nvSpPr>
                <p:spPr bwMode="auto">
                  <a:xfrm>
                    <a:off x="1360" y="3671"/>
                    <a:ext cx="4946" cy="1"/>
                  </a:xfrm>
                  <a:prstGeom prst="rect">
                    <a:avLst/>
                  </a:prstGeom>
                  <a:solidFill>
                    <a:srgbClr val="BC0000"/>
                  </a:solidFill>
                  <a:ln w="9525">
                    <a:noFill/>
                    <a:miter lim="800000"/>
                    <a:headEnd/>
                    <a:tailEnd/>
                  </a:ln>
                </p:spPr>
                <p:txBody>
                  <a:bodyPr/>
                  <a:lstStyle/>
                  <a:p>
                    <a:endParaRPr lang="es-ES"/>
                  </a:p>
                </p:txBody>
              </p:sp>
              <p:sp>
                <p:nvSpPr>
                  <p:cNvPr id="22497" name="Rectangle 8161"/>
                  <p:cNvSpPr>
                    <a:spLocks noChangeArrowheads="1"/>
                  </p:cNvSpPr>
                  <p:nvPr/>
                </p:nvSpPr>
                <p:spPr bwMode="auto">
                  <a:xfrm>
                    <a:off x="1360" y="3672"/>
                    <a:ext cx="4946" cy="2"/>
                  </a:xfrm>
                  <a:prstGeom prst="rect">
                    <a:avLst/>
                  </a:prstGeom>
                  <a:solidFill>
                    <a:srgbClr val="BE0000"/>
                  </a:solidFill>
                  <a:ln w="9525">
                    <a:noFill/>
                    <a:miter lim="800000"/>
                    <a:headEnd/>
                    <a:tailEnd/>
                  </a:ln>
                </p:spPr>
                <p:txBody>
                  <a:bodyPr/>
                  <a:lstStyle/>
                  <a:p>
                    <a:endParaRPr lang="es-ES"/>
                  </a:p>
                </p:txBody>
              </p:sp>
              <p:sp>
                <p:nvSpPr>
                  <p:cNvPr id="22498" name="Rectangle 8162"/>
                  <p:cNvSpPr>
                    <a:spLocks noChangeArrowheads="1"/>
                  </p:cNvSpPr>
                  <p:nvPr/>
                </p:nvSpPr>
                <p:spPr bwMode="auto">
                  <a:xfrm>
                    <a:off x="1360" y="3674"/>
                    <a:ext cx="4946" cy="2"/>
                  </a:xfrm>
                  <a:prstGeom prst="rect">
                    <a:avLst/>
                  </a:prstGeom>
                  <a:solidFill>
                    <a:srgbClr val="C00000"/>
                  </a:solidFill>
                  <a:ln w="9525">
                    <a:noFill/>
                    <a:miter lim="800000"/>
                    <a:headEnd/>
                    <a:tailEnd/>
                  </a:ln>
                </p:spPr>
                <p:txBody>
                  <a:bodyPr/>
                  <a:lstStyle/>
                  <a:p>
                    <a:endParaRPr lang="es-ES"/>
                  </a:p>
                </p:txBody>
              </p:sp>
              <p:sp>
                <p:nvSpPr>
                  <p:cNvPr id="22499" name="Rectangle 8163"/>
                  <p:cNvSpPr>
                    <a:spLocks noChangeArrowheads="1"/>
                  </p:cNvSpPr>
                  <p:nvPr/>
                </p:nvSpPr>
                <p:spPr bwMode="auto">
                  <a:xfrm>
                    <a:off x="1360" y="3676"/>
                    <a:ext cx="4946" cy="1"/>
                  </a:xfrm>
                  <a:prstGeom prst="rect">
                    <a:avLst/>
                  </a:prstGeom>
                  <a:solidFill>
                    <a:srgbClr val="C20000"/>
                  </a:solidFill>
                  <a:ln w="9525">
                    <a:noFill/>
                    <a:miter lim="800000"/>
                    <a:headEnd/>
                    <a:tailEnd/>
                  </a:ln>
                </p:spPr>
                <p:txBody>
                  <a:bodyPr/>
                  <a:lstStyle/>
                  <a:p>
                    <a:endParaRPr lang="es-ES"/>
                  </a:p>
                </p:txBody>
              </p:sp>
              <p:sp>
                <p:nvSpPr>
                  <p:cNvPr id="22500" name="Rectangle 8164"/>
                  <p:cNvSpPr>
                    <a:spLocks noChangeArrowheads="1"/>
                  </p:cNvSpPr>
                  <p:nvPr/>
                </p:nvSpPr>
                <p:spPr bwMode="auto">
                  <a:xfrm>
                    <a:off x="1360" y="3677"/>
                    <a:ext cx="4946" cy="3"/>
                  </a:xfrm>
                  <a:prstGeom prst="rect">
                    <a:avLst/>
                  </a:prstGeom>
                  <a:solidFill>
                    <a:srgbClr val="C40000"/>
                  </a:solidFill>
                  <a:ln w="9525">
                    <a:noFill/>
                    <a:miter lim="800000"/>
                    <a:headEnd/>
                    <a:tailEnd/>
                  </a:ln>
                </p:spPr>
                <p:txBody>
                  <a:bodyPr/>
                  <a:lstStyle/>
                  <a:p>
                    <a:endParaRPr lang="es-ES"/>
                  </a:p>
                </p:txBody>
              </p:sp>
              <p:sp>
                <p:nvSpPr>
                  <p:cNvPr id="22501" name="Rectangle 8165"/>
                  <p:cNvSpPr>
                    <a:spLocks noChangeArrowheads="1"/>
                  </p:cNvSpPr>
                  <p:nvPr/>
                </p:nvSpPr>
                <p:spPr bwMode="auto">
                  <a:xfrm>
                    <a:off x="1360" y="3680"/>
                    <a:ext cx="4946" cy="3"/>
                  </a:xfrm>
                  <a:prstGeom prst="rect">
                    <a:avLst/>
                  </a:prstGeom>
                  <a:solidFill>
                    <a:srgbClr val="C60000"/>
                  </a:solidFill>
                  <a:ln w="9525">
                    <a:noFill/>
                    <a:miter lim="800000"/>
                    <a:headEnd/>
                    <a:tailEnd/>
                  </a:ln>
                </p:spPr>
                <p:txBody>
                  <a:bodyPr/>
                  <a:lstStyle/>
                  <a:p>
                    <a:endParaRPr lang="es-ES"/>
                  </a:p>
                </p:txBody>
              </p:sp>
              <p:sp>
                <p:nvSpPr>
                  <p:cNvPr id="22502" name="Rectangle 8166"/>
                  <p:cNvSpPr>
                    <a:spLocks noChangeArrowheads="1"/>
                  </p:cNvSpPr>
                  <p:nvPr/>
                </p:nvSpPr>
                <p:spPr bwMode="auto">
                  <a:xfrm>
                    <a:off x="1360" y="3683"/>
                    <a:ext cx="4946" cy="4"/>
                  </a:xfrm>
                  <a:prstGeom prst="rect">
                    <a:avLst/>
                  </a:prstGeom>
                  <a:solidFill>
                    <a:srgbClr val="C80000"/>
                  </a:solidFill>
                  <a:ln w="9525">
                    <a:noFill/>
                    <a:miter lim="800000"/>
                    <a:headEnd/>
                    <a:tailEnd/>
                  </a:ln>
                </p:spPr>
                <p:txBody>
                  <a:bodyPr/>
                  <a:lstStyle/>
                  <a:p>
                    <a:endParaRPr lang="es-ES"/>
                  </a:p>
                </p:txBody>
              </p:sp>
              <p:sp>
                <p:nvSpPr>
                  <p:cNvPr id="22503" name="Rectangle 8167"/>
                  <p:cNvSpPr>
                    <a:spLocks noChangeArrowheads="1"/>
                  </p:cNvSpPr>
                  <p:nvPr/>
                </p:nvSpPr>
                <p:spPr bwMode="auto">
                  <a:xfrm>
                    <a:off x="1360" y="3687"/>
                    <a:ext cx="4946" cy="5"/>
                  </a:xfrm>
                  <a:prstGeom prst="rect">
                    <a:avLst/>
                  </a:prstGeom>
                  <a:solidFill>
                    <a:srgbClr val="CA0000"/>
                  </a:solidFill>
                  <a:ln w="9525">
                    <a:noFill/>
                    <a:miter lim="800000"/>
                    <a:headEnd/>
                    <a:tailEnd/>
                  </a:ln>
                </p:spPr>
                <p:txBody>
                  <a:bodyPr/>
                  <a:lstStyle/>
                  <a:p>
                    <a:endParaRPr lang="es-ES"/>
                  </a:p>
                </p:txBody>
              </p:sp>
              <p:sp>
                <p:nvSpPr>
                  <p:cNvPr id="22504" name="Rectangle 8168"/>
                  <p:cNvSpPr>
                    <a:spLocks noChangeArrowheads="1"/>
                  </p:cNvSpPr>
                  <p:nvPr/>
                </p:nvSpPr>
                <p:spPr bwMode="auto">
                  <a:xfrm>
                    <a:off x="1360" y="3692"/>
                    <a:ext cx="4946" cy="4"/>
                  </a:xfrm>
                  <a:prstGeom prst="rect">
                    <a:avLst/>
                  </a:prstGeom>
                  <a:solidFill>
                    <a:srgbClr val="CC0000"/>
                  </a:solidFill>
                  <a:ln w="9525">
                    <a:noFill/>
                    <a:miter lim="800000"/>
                    <a:headEnd/>
                    <a:tailEnd/>
                  </a:ln>
                </p:spPr>
                <p:txBody>
                  <a:bodyPr/>
                  <a:lstStyle/>
                  <a:p>
                    <a:endParaRPr lang="es-ES"/>
                  </a:p>
                </p:txBody>
              </p:sp>
              <p:sp>
                <p:nvSpPr>
                  <p:cNvPr id="22505" name="Rectangle 8169"/>
                  <p:cNvSpPr>
                    <a:spLocks noChangeArrowheads="1"/>
                  </p:cNvSpPr>
                  <p:nvPr/>
                </p:nvSpPr>
                <p:spPr bwMode="auto">
                  <a:xfrm>
                    <a:off x="1360" y="3696"/>
                    <a:ext cx="4946" cy="5"/>
                  </a:xfrm>
                  <a:prstGeom prst="rect">
                    <a:avLst/>
                  </a:prstGeom>
                  <a:solidFill>
                    <a:srgbClr val="CA0000"/>
                  </a:solidFill>
                  <a:ln w="9525">
                    <a:noFill/>
                    <a:miter lim="800000"/>
                    <a:headEnd/>
                    <a:tailEnd/>
                  </a:ln>
                </p:spPr>
                <p:txBody>
                  <a:bodyPr/>
                  <a:lstStyle/>
                  <a:p>
                    <a:endParaRPr lang="es-ES"/>
                  </a:p>
                </p:txBody>
              </p:sp>
              <p:sp>
                <p:nvSpPr>
                  <p:cNvPr id="22506" name="Rectangle 8170"/>
                  <p:cNvSpPr>
                    <a:spLocks noChangeArrowheads="1"/>
                  </p:cNvSpPr>
                  <p:nvPr/>
                </p:nvSpPr>
                <p:spPr bwMode="auto">
                  <a:xfrm>
                    <a:off x="1360" y="3701"/>
                    <a:ext cx="4946" cy="4"/>
                  </a:xfrm>
                  <a:prstGeom prst="rect">
                    <a:avLst/>
                  </a:prstGeom>
                  <a:solidFill>
                    <a:srgbClr val="C80000"/>
                  </a:solidFill>
                  <a:ln w="9525">
                    <a:noFill/>
                    <a:miter lim="800000"/>
                    <a:headEnd/>
                    <a:tailEnd/>
                  </a:ln>
                </p:spPr>
                <p:txBody>
                  <a:bodyPr/>
                  <a:lstStyle/>
                  <a:p>
                    <a:endParaRPr lang="es-ES"/>
                  </a:p>
                </p:txBody>
              </p:sp>
              <p:sp>
                <p:nvSpPr>
                  <p:cNvPr id="22507" name="Rectangle 8171"/>
                  <p:cNvSpPr>
                    <a:spLocks noChangeArrowheads="1"/>
                  </p:cNvSpPr>
                  <p:nvPr/>
                </p:nvSpPr>
                <p:spPr bwMode="auto">
                  <a:xfrm>
                    <a:off x="1360" y="3705"/>
                    <a:ext cx="4946" cy="2"/>
                  </a:xfrm>
                  <a:prstGeom prst="rect">
                    <a:avLst/>
                  </a:prstGeom>
                  <a:solidFill>
                    <a:srgbClr val="C60000"/>
                  </a:solidFill>
                  <a:ln w="9525">
                    <a:noFill/>
                    <a:miter lim="800000"/>
                    <a:headEnd/>
                    <a:tailEnd/>
                  </a:ln>
                </p:spPr>
                <p:txBody>
                  <a:bodyPr/>
                  <a:lstStyle/>
                  <a:p>
                    <a:endParaRPr lang="es-ES"/>
                  </a:p>
                </p:txBody>
              </p:sp>
              <p:sp>
                <p:nvSpPr>
                  <p:cNvPr id="22508" name="Rectangle 8172"/>
                  <p:cNvSpPr>
                    <a:spLocks noChangeArrowheads="1"/>
                  </p:cNvSpPr>
                  <p:nvPr/>
                </p:nvSpPr>
                <p:spPr bwMode="auto">
                  <a:xfrm>
                    <a:off x="1360" y="3707"/>
                    <a:ext cx="4946" cy="2"/>
                  </a:xfrm>
                  <a:prstGeom prst="rect">
                    <a:avLst/>
                  </a:prstGeom>
                  <a:solidFill>
                    <a:srgbClr val="C40000"/>
                  </a:solidFill>
                  <a:ln w="9525">
                    <a:noFill/>
                    <a:miter lim="800000"/>
                    <a:headEnd/>
                    <a:tailEnd/>
                  </a:ln>
                </p:spPr>
                <p:txBody>
                  <a:bodyPr/>
                  <a:lstStyle/>
                  <a:p>
                    <a:endParaRPr lang="es-ES"/>
                  </a:p>
                </p:txBody>
              </p:sp>
              <p:sp>
                <p:nvSpPr>
                  <p:cNvPr id="22509" name="Rectangle 8173"/>
                  <p:cNvSpPr>
                    <a:spLocks noChangeArrowheads="1"/>
                  </p:cNvSpPr>
                  <p:nvPr/>
                </p:nvSpPr>
                <p:spPr bwMode="auto">
                  <a:xfrm>
                    <a:off x="1360" y="3709"/>
                    <a:ext cx="4946" cy="2"/>
                  </a:xfrm>
                  <a:prstGeom prst="rect">
                    <a:avLst/>
                  </a:prstGeom>
                  <a:solidFill>
                    <a:srgbClr val="C20000"/>
                  </a:solidFill>
                  <a:ln w="9525">
                    <a:noFill/>
                    <a:miter lim="800000"/>
                    <a:headEnd/>
                    <a:tailEnd/>
                  </a:ln>
                </p:spPr>
                <p:txBody>
                  <a:bodyPr/>
                  <a:lstStyle/>
                  <a:p>
                    <a:endParaRPr lang="es-ES"/>
                  </a:p>
                </p:txBody>
              </p:sp>
              <p:sp>
                <p:nvSpPr>
                  <p:cNvPr id="22510" name="Rectangle 8174"/>
                  <p:cNvSpPr>
                    <a:spLocks noChangeArrowheads="1"/>
                  </p:cNvSpPr>
                  <p:nvPr/>
                </p:nvSpPr>
                <p:spPr bwMode="auto">
                  <a:xfrm>
                    <a:off x="1360" y="3711"/>
                    <a:ext cx="4946" cy="2"/>
                  </a:xfrm>
                  <a:prstGeom prst="rect">
                    <a:avLst/>
                  </a:prstGeom>
                  <a:solidFill>
                    <a:srgbClr val="C00000"/>
                  </a:solidFill>
                  <a:ln w="9525">
                    <a:noFill/>
                    <a:miter lim="800000"/>
                    <a:headEnd/>
                    <a:tailEnd/>
                  </a:ln>
                </p:spPr>
                <p:txBody>
                  <a:bodyPr/>
                  <a:lstStyle/>
                  <a:p>
                    <a:endParaRPr lang="es-ES"/>
                  </a:p>
                </p:txBody>
              </p:sp>
              <p:sp>
                <p:nvSpPr>
                  <p:cNvPr id="22511" name="Rectangle 8175"/>
                  <p:cNvSpPr>
                    <a:spLocks noChangeArrowheads="1"/>
                  </p:cNvSpPr>
                  <p:nvPr/>
                </p:nvSpPr>
                <p:spPr bwMode="auto">
                  <a:xfrm>
                    <a:off x="1360" y="3713"/>
                    <a:ext cx="4946" cy="1"/>
                  </a:xfrm>
                  <a:prstGeom prst="rect">
                    <a:avLst/>
                  </a:prstGeom>
                  <a:solidFill>
                    <a:srgbClr val="BE0000"/>
                  </a:solidFill>
                  <a:ln w="9525">
                    <a:noFill/>
                    <a:miter lim="800000"/>
                    <a:headEnd/>
                    <a:tailEnd/>
                  </a:ln>
                </p:spPr>
                <p:txBody>
                  <a:bodyPr/>
                  <a:lstStyle/>
                  <a:p>
                    <a:endParaRPr lang="es-ES"/>
                  </a:p>
                </p:txBody>
              </p:sp>
              <p:sp>
                <p:nvSpPr>
                  <p:cNvPr id="22512" name="Rectangle 8176"/>
                  <p:cNvSpPr>
                    <a:spLocks noChangeArrowheads="1"/>
                  </p:cNvSpPr>
                  <p:nvPr/>
                </p:nvSpPr>
                <p:spPr bwMode="auto">
                  <a:xfrm>
                    <a:off x="1360" y="3714"/>
                    <a:ext cx="4946" cy="1"/>
                  </a:xfrm>
                  <a:prstGeom prst="rect">
                    <a:avLst/>
                  </a:prstGeom>
                  <a:solidFill>
                    <a:srgbClr val="BC0000"/>
                  </a:solidFill>
                  <a:ln w="9525">
                    <a:noFill/>
                    <a:miter lim="800000"/>
                    <a:headEnd/>
                    <a:tailEnd/>
                  </a:ln>
                </p:spPr>
                <p:txBody>
                  <a:bodyPr/>
                  <a:lstStyle/>
                  <a:p>
                    <a:endParaRPr lang="es-ES"/>
                  </a:p>
                </p:txBody>
              </p:sp>
              <p:sp>
                <p:nvSpPr>
                  <p:cNvPr id="22513" name="Rectangle 8177"/>
                  <p:cNvSpPr>
                    <a:spLocks noChangeArrowheads="1"/>
                  </p:cNvSpPr>
                  <p:nvPr/>
                </p:nvSpPr>
                <p:spPr bwMode="auto">
                  <a:xfrm>
                    <a:off x="1360" y="3715"/>
                    <a:ext cx="4946" cy="2"/>
                  </a:xfrm>
                  <a:prstGeom prst="rect">
                    <a:avLst/>
                  </a:prstGeom>
                  <a:solidFill>
                    <a:srgbClr val="BA0000"/>
                  </a:solidFill>
                  <a:ln w="9525">
                    <a:noFill/>
                    <a:miter lim="800000"/>
                    <a:headEnd/>
                    <a:tailEnd/>
                  </a:ln>
                </p:spPr>
                <p:txBody>
                  <a:bodyPr/>
                  <a:lstStyle/>
                  <a:p>
                    <a:endParaRPr lang="es-ES"/>
                  </a:p>
                </p:txBody>
              </p:sp>
              <p:sp>
                <p:nvSpPr>
                  <p:cNvPr id="22514" name="Rectangle 8178"/>
                  <p:cNvSpPr>
                    <a:spLocks noChangeArrowheads="1"/>
                  </p:cNvSpPr>
                  <p:nvPr/>
                </p:nvSpPr>
                <p:spPr bwMode="auto">
                  <a:xfrm>
                    <a:off x="1360" y="3717"/>
                    <a:ext cx="4946" cy="1"/>
                  </a:xfrm>
                  <a:prstGeom prst="rect">
                    <a:avLst/>
                  </a:prstGeom>
                  <a:solidFill>
                    <a:srgbClr val="B80000"/>
                  </a:solidFill>
                  <a:ln w="9525">
                    <a:noFill/>
                    <a:miter lim="800000"/>
                    <a:headEnd/>
                    <a:tailEnd/>
                  </a:ln>
                </p:spPr>
                <p:txBody>
                  <a:bodyPr/>
                  <a:lstStyle/>
                  <a:p>
                    <a:endParaRPr lang="es-ES"/>
                  </a:p>
                </p:txBody>
              </p:sp>
              <p:sp>
                <p:nvSpPr>
                  <p:cNvPr id="22515" name="Rectangle 8179"/>
                  <p:cNvSpPr>
                    <a:spLocks noChangeArrowheads="1"/>
                  </p:cNvSpPr>
                  <p:nvPr/>
                </p:nvSpPr>
                <p:spPr bwMode="auto">
                  <a:xfrm>
                    <a:off x="1360" y="3718"/>
                    <a:ext cx="4946" cy="1"/>
                  </a:xfrm>
                  <a:prstGeom prst="rect">
                    <a:avLst/>
                  </a:prstGeom>
                  <a:solidFill>
                    <a:srgbClr val="B60000"/>
                  </a:solidFill>
                  <a:ln w="9525">
                    <a:noFill/>
                    <a:miter lim="800000"/>
                    <a:headEnd/>
                    <a:tailEnd/>
                  </a:ln>
                </p:spPr>
                <p:txBody>
                  <a:bodyPr/>
                  <a:lstStyle/>
                  <a:p>
                    <a:endParaRPr lang="es-ES"/>
                  </a:p>
                </p:txBody>
              </p:sp>
              <p:sp>
                <p:nvSpPr>
                  <p:cNvPr id="22516" name="Rectangle 8180"/>
                  <p:cNvSpPr>
                    <a:spLocks noChangeArrowheads="1"/>
                  </p:cNvSpPr>
                  <p:nvPr/>
                </p:nvSpPr>
                <p:spPr bwMode="auto">
                  <a:xfrm>
                    <a:off x="1360" y="3719"/>
                    <a:ext cx="4946" cy="2"/>
                  </a:xfrm>
                  <a:prstGeom prst="rect">
                    <a:avLst/>
                  </a:prstGeom>
                  <a:solidFill>
                    <a:srgbClr val="B30000"/>
                  </a:solidFill>
                  <a:ln w="9525">
                    <a:noFill/>
                    <a:miter lim="800000"/>
                    <a:headEnd/>
                    <a:tailEnd/>
                  </a:ln>
                </p:spPr>
                <p:txBody>
                  <a:bodyPr/>
                  <a:lstStyle/>
                  <a:p>
                    <a:endParaRPr lang="es-ES"/>
                  </a:p>
                </p:txBody>
              </p:sp>
              <p:sp>
                <p:nvSpPr>
                  <p:cNvPr id="22517" name="Rectangle 8181"/>
                  <p:cNvSpPr>
                    <a:spLocks noChangeArrowheads="1"/>
                  </p:cNvSpPr>
                  <p:nvPr/>
                </p:nvSpPr>
                <p:spPr bwMode="auto">
                  <a:xfrm>
                    <a:off x="1360" y="3721"/>
                    <a:ext cx="4946" cy="1"/>
                  </a:xfrm>
                  <a:prstGeom prst="rect">
                    <a:avLst/>
                  </a:prstGeom>
                  <a:solidFill>
                    <a:srgbClr val="B00000"/>
                  </a:solidFill>
                  <a:ln w="9525">
                    <a:noFill/>
                    <a:miter lim="800000"/>
                    <a:headEnd/>
                    <a:tailEnd/>
                  </a:ln>
                </p:spPr>
                <p:txBody>
                  <a:bodyPr/>
                  <a:lstStyle/>
                  <a:p>
                    <a:endParaRPr lang="es-ES"/>
                  </a:p>
                </p:txBody>
              </p:sp>
              <p:sp>
                <p:nvSpPr>
                  <p:cNvPr id="22518" name="Rectangle 8182"/>
                  <p:cNvSpPr>
                    <a:spLocks noChangeArrowheads="1"/>
                  </p:cNvSpPr>
                  <p:nvPr/>
                </p:nvSpPr>
                <p:spPr bwMode="auto">
                  <a:xfrm>
                    <a:off x="1360" y="3722"/>
                    <a:ext cx="4946" cy="1"/>
                  </a:xfrm>
                  <a:prstGeom prst="rect">
                    <a:avLst/>
                  </a:prstGeom>
                  <a:solidFill>
                    <a:srgbClr val="AE0000"/>
                  </a:solidFill>
                  <a:ln w="9525">
                    <a:noFill/>
                    <a:miter lim="800000"/>
                    <a:headEnd/>
                    <a:tailEnd/>
                  </a:ln>
                </p:spPr>
                <p:txBody>
                  <a:bodyPr/>
                  <a:lstStyle/>
                  <a:p>
                    <a:endParaRPr lang="es-ES"/>
                  </a:p>
                </p:txBody>
              </p:sp>
              <p:sp>
                <p:nvSpPr>
                  <p:cNvPr id="22519" name="Rectangle 8183"/>
                  <p:cNvSpPr>
                    <a:spLocks noChangeArrowheads="1"/>
                  </p:cNvSpPr>
                  <p:nvPr/>
                </p:nvSpPr>
                <p:spPr bwMode="auto">
                  <a:xfrm>
                    <a:off x="1360" y="3723"/>
                    <a:ext cx="4946" cy="1"/>
                  </a:xfrm>
                  <a:prstGeom prst="rect">
                    <a:avLst/>
                  </a:prstGeom>
                  <a:solidFill>
                    <a:srgbClr val="AC0000"/>
                  </a:solidFill>
                  <a:ln w="9525">
                    <a:noFill/>
                    <a:miter lim="800000"/>
                    <a:headEnd/>
                    <a:tailEnd/>
                  </a:ln>
                </p:spPr>
                <p:txBody>
                  <a:bodyPr/>
                  <a:lstStyle/>
                  <a:p>
                    <a:endParaRPr lang="es-ES"/>
                  </a:p>
                </p:txBody>
              </p:sp>
              <p:sp>
                <p:nvSpPr>
                  <p:cNvPr id="22520" name="Rectangle 8184"/>
                  <p:cNvSpPr>
                    <a:spLocks noChangeArrowheads="1"/>
                  </p:cNvSpPr>
                  <p:nvPr/>
                </p:nvSpPr>
                <p:spPr bwMode="auto">
                  <a:xfrm>
                    <a:off x="1360" y="3724"/>
                    <a:ext cx="4946" cy="1"/>
                  </a:xfrm>
                  <a:prstGeom prst="rect">
                    <a:avLst/>
                  </a:prstGeom>
                  <a:solidFill>
                    <a:srgbClr val="AA0000"/>
                  </a:solidFill>
                  <a:ln w="9525">
                    <a:noFill/>
                    <a:miter lim="800000"/>
                    <a:headEnd/>
                    <a:tailEnd/>
                  </a:ln>
                </p:spPr>
                <p:txBody>
                  <a:bodyPr/>
                  <a:lstStyle/>
                  <a:p>
                    <a:endParaRPr lang="es-ES"/>
                  </a:p>
                </p:txBody>
              </p:sp>
              <p:sp>
                <p:nvSpPr>
                  <p:cNvPr id="22521" name="Rectangle 8185"/>
                  <p:cNvSpPr>
                    <a:spLocks noChangeArrowheads="1"/>
                  </p:cNvSpPr>
                  <p:nvPr/>
                </p:nvSpPr>
                <p:spPr bwMode="auto">
                  <a:xfrm>
                    <a:off x="1360" y="3725"/>
                    <a:ext cx="4946" cy="1"/>
                  </a:xfrm>
                  <a:prstGeom prst="rect">
                    <a:avLst/>
                  </a:prstGeom>
                  <a:solidFill>
                    <a:srgbClr val="A80000"/>
                  </a:solidFill>
                  <a:ln w="9525">
                    <a:noFill/>
                    <a:miter lim="800000"/>
                    <a:headEnd/>
                    <a:tailEnd/>
                  </a:ln>
                </p:spPr>
                <p:txBody>
                  <a:bodyPr/>
                  <a:lstStyle/>
                  <a:p>
                    <a:endParaRPr lang="es-ES"/>
                  </a:p>
                </p:txBody>
              </p:sp>
              <p:sp>
                <p:nvSpPr>
                  <p:cNvPr id="22522" name="Rectangle 8186"/>
                  <p:cNvSpPr>
                    <a:spLocks noChangeArrowheads="1"/>
                  </p:cNvSpPr>
                  <p:nvPr/>
                </p:nvSpPr>
                <p:spPr bwMode="auto">
                  <a:xfrm>
                    <a:off x="1360" y="3725"/>
                    <a:ext cx="4946" cy="1"/>
                  </a:xfrm>
                  <a:prstGeom prst="rect">
                    <a:avLst/>
                  </a:prstGeom>
                  <a:solidFill>
                    <a:srgbClr val="A60000"/>
                  </a:solidFill>
                  <a:ln w="9525">
                    <a:noFill/>
                    <a:miter lim="800000"/>
                    <a:headEnd/>
                    <a:tailEnd/>
                  </a:ln>
                </p:spPr>
                <p:txBody>
                  <a:bodyPr/>
                  <a:lstStyle/>
                  <a:p>
                    <a:endParaRPr lang="es-ES"/>
                  </a:p>
                </p:txBody>
              </p:sp>
              <p:sp>
                <p:nvSpPr>
                  <p:cNvPr id="22523" name="Rectangle 8187"/>
                  <p:cNvSpPr>
                    <a:spLocks noChangeArrowheads="1"/>
                  </p:cNvSpPr>
                  <p:nvPr/>
                </p:nvSpPr>
                <p:spPr bwMode="auto">
                  <a:xfrm>
                    <a:off x="1360" y="3726"/>
                    <a:ext cx="4946" cy="1"/>
                  </a:xfrm>
                  <a:prstGeom prst="rect">
                    <a:avLst/>
                  </a:prstGeom>
                  <a:solidFill>
                    <a:srgbClr val="A40000"/>
                  </a:solidFill>
                  <a:ln w="9525">
                    <a:noFill/>
                    <a:miter lim="800000"/>
                    <a:headEnd/>
                    <a:tailEnd/>
                  </a:ln>
                </p:spPr>
                <p:txBody>
                  <a:bodyPr/>
                  <a:lstStyle/>
                  <a:p>
                    <a:endParaRPr lang="es-ES"/>
                  </a:p>
                </p:txBody>
              </p:sp>
              <p:sp>
                <p:nvSpPr>
                  <p:cNvPr id="22524" name="Rectangle 8188"/>
                  <p:cNvSpPr>
                    <a:spLocks noChangeArrowheads="1"/>
                  </p:cNvSpPr>
                  <p:nvPr/>
                </p:nvSpPr>
                <p:spPr bwMode="auto">
                  <a:xfrm>
                    <a:off x="1360" y="3727"/>
                    <a:ext cx="4946" cy="1"/>
                  </a:xfrm>
                  <a:prstGeom prst="rect">
                    <a:avLst/>
                  </a:prstGeom>
                  <a:solidFill>
                    <a:srgbClr val="A20000"/>
                  </a:solidFill>
                  <a:ln w="9525">
                    <a:noFill/>
                    <a:miter lim="800000"/>
                    <a:headEnd/>
                    <a:tailEnd/>
                  </a:ln>
                </p:spPr>
                <p:txBody>
                  <a:bodyPr/>
                  <a:lstStyle/>
                  <a:p>
                    <a:endParaRPr lang="es-ES"/>
                  </a:p>
                </p:txBody>
              </p:sp>
              <p:sp>
                <p:nvSpPr>
                  <p:cNvPr id="22525" name="Rectangle 8189"/>
                  <p:cNvSpPr>
                    <a:spLocks noChangeArrowheads="1"/>
                  </p:cNvSpPr>
                  <p:nvPr/>
                </p:nvSpPr>
                <p:spPr bwMode="auto">
                  <a:xfrm>
                    <a:off x="1360" y="3728"/>
                    <a:ext cx="4946" cy="1"/>
                  </a:xfrm>
                  <a:prstGeom prst="rect">
                    <a:avLst/>
                  </a:prstGeom>
                  <a:solidFill>
                    <a:srgbClr val="A00000"/>
                  </a:solidFill>
                  <a:ln w="9525">
                    <a:noFill/>
                    <a:miter lim="800000"/>
                    <a:headEnd/>
                    <a:tailEnd/>
                  </a:ln>
                </p:spPr>
                <p:txBody>
                  <a:bodyPr/>
                  <a:lstStyle/>
                  <a:p>
                    <a:endParaRPr lang="es-ES"/>
                  </a:p>
                </p:txBody>
              </p:sp>
              <p:sp>
                <p:nvSpPr>
                  <p:cNvPr id="22526" name="Rectangle 8190"/>
                  <p:cNvSpPr>
                    <a:spLocks noChangeArrowheads="1"/>
                  </p:cNvSpPr>
                  <p:nvPr/>
                </p:nvSpPr>
                <p:spPr bwMode="auto">
                  <a:xfrm>
                    <a:off x="1360" y="3729"/>
                    <a:ext cx="4946" cy="1"/>
                  </a:xfrm>
                  <a:prstGeom prst="rect">
                    <a:avLst/>
                  </a:prstGeom>
                  <a:solidFill>
                    <a:srgbClr val="9E0000"/>
                  </a:solidFill>
                  <a:ln w="9525">
                    <a:noFill/>
                    <a:miter lim="800000"/>
                    <a:headEnd/>
                    <a:tailEnd/>
                  </a:ln>
                </p:spPr>
                <p:txBody>
                  <a:bodyPr/>
                  <a:lstStyle/>
                  <a:p>
                    <a:endParaRPr lang="es-ES"/>
                  </a:p>
                </p:txBody>
              </p:sp>
              <p:sp>
                <p:nvSpPr>
                  <p:cNvPr id="22527" name="Rectangle 8191"/>
                  <p:cNvSpPr>
                    <a:spLocks noChangeArrowheads="1"/>
                  </p:cNvSpPr>
                  <p:nvPr/>
                </p:nvSpPr>
                <p:spPr bwMode="auto">
                  <a:xfrm>
                    <a:off x="1360" y="3730"/>
                    <a:ext cx="4946" cy="1"/>
                  </a:xfrm>
                  <a:prstGeom prst="rect">
                    <a:avLst/>
                  </a:prstGeom>
                  <a:solidFill>
                    <a:srgbClr val="9C0000"/>
                  </a:solidFill>
                  <a:ln w="9525">
                    <a:noFill/>
                    <a:miter lim="800000"/>
                    <a:headEnd/>
                    <a:tailEnd/>
                  </a:ln>
                </p:spPr>
                <p:txBody>
                  <a:bodyPr/>
                  <a:lstStyle/>
                  <a:p>
                    <a:endParaRPr lang="es-ES"/>
                  </a:p>
                </p:txBody>
              </p:sp>
              <p:sp>
                <p:nvSpPr>
                  <p:cNvPr id="22528" name="Rectangle 8192"/>
                  <p:cNvSpPr>
                    <a:spLocks noChangeArrowheads="1"/>
                  </p:cNvSpPr>
                  <p:nvPr/>
                </p:nvSpPr>
                <p:spPr bwMode="auto">
                  <a:xfrm>
                    <a:off x="1360" y="3731"/>
                    <a:ext cx="4946" cy="1"/>
                  </a:xfrm>
                  <a:prstGeom prst="rect">
                    <a:avLst/>
                  </a:prstGeom>
                  <a:solidFill>
                    <a:srgbClr val="990000"/>
                  </a:solidFill>
                  <a:ln w="9525">
                    <a:noFill/>
                    <a:miter lim="800000"/>
                    <a:headEnd/>
                    <a:tailEnd/>
                  </a:ln>
                </p:spPr>
                <p:txBody>
                  <a:bodyPr/>
                  <a:lstStyle/>
                  <a:p>
                    <a:endParaRPr lang="es-ES"/>
                  </a:p>
                </p:txBody>
              </p:sp>
              <p:sp>
                <p:nvSpPr>
                  <p:cNvPr id="22529" name="Rectangle 8193"/>
                  <p:cNvSpPr>
                    <a:spLocks noChangeArrowheads="1"/>
                  </p:cNvSpPr>
                  <p:nvPr/>
                </p:nvSpPr>
                <p:spPr bwMode="auto">
                  <a:xfrm>
                    <a:off x="1360" y="3731"/>
                    <a:ext cx="4946" cy="1"/>
                  </a:xfrm>
                  <a:prstGeom prst="rect">
                    <a:avLst/>
                  </a:prstGeom>
                  <a:solidFill>
                    <a:srgbClr val="970000"/>
                  </a:solidFill>
                  <a:ln w="9525">
                    <a:noFill/>
                    <a:miter lim="800000"/>
                    <a:headEnd/>
                    <a:tailEnd/>
                  </a:ln>
                </p:spPr>
                <p:txBody>
                  <a:bodyPr/>
                  <a:lstStyle/>
                  <a:p>
                    <a:endParaRPr lang="es-ES"/>
                  </a:p>
                </p:txBody>
              </p:sp>
              <p:sp>
                <p:nvSpPr>
                  <p:cNvPr id="22530" name="Rectangle 8194"/>
                  <p:cNvSpPr>
                    <a:spLocks noChangeArrowheads="1"/>
                  </p:cNvSpPr>
                  <p:nvPr/>
                </p:nvSpPr>
                <p:spPr bwMode="auto">
                  <a:xfrm>
                    <a:off x="1360" y="3732"/>
                    <a:ext cx="4946" cy="1"/>
                  </a:xfrm>
                  <a:prstGeom prst="rect">
                    <a:avLst/>
                  </a:prstGeom>
                  <a:solidFill>
                    <a:srgbClr val="940000"/>
                  </a:solidFill>
                  <a:ln w="9525">
                    <a:noFill/>
                    <a:miter lim="800000"/>
                    <a:headEnd/>
                    <a:tailEnd/>
                  </a:ln>
                </p:spPr>
                <p:txBody>
                  <a:bodyPr/>
                  <a:lstStyle/>
                  <a:p>
                    <a:endParaRPr lang="es-ES"/>
                  </a:p>
                </p:txBody>
              </p:sp>
              <p:sp>
                <p:nvSpPr>
                  <p:cNvPr id="22531" name="Rectangle 8195"/>
                  <p:cNvSpPr>
                    <a:spLocks noChangeArrowheads="1"/>
                  </p:cNvSpPr>
                  <p:nvPr/>
                </p:nvSpPr>
                <p:spPr bwMode="auto">
                  <a:xfrm>
                    <a:off x="1360" y="3733"/>
                    <a:ext cx="4946" cy="1"/>
                  </a:xfrm>
                  <a:prstGeom prst="rect">
                    <a:avLst/>
                  </a:prstGeom>
                  <a:solidFill>
                    <a:srgbClr val="920000"/>
                  </a:solidFill>
                  <a:ln w="9525">
                    <a:noFill/>
                    <a:miter lim="800000"/>
                    <a:headEnd/>
                    <a:tailEnd/>
                  </a:ln>
                </p:spPr>
                <p:txBody>
                  <a:bodyPr/>
                  <a:lstStyle/>
                  <a:p>
                    <a:endParaRPr lang="es-ES"/>
                  </a:p>
                </p:txBody>
              </p:sp>
              <p:sp>
                <p:nvSpPr>
                  <p:cNvPr id="22532" name="Rectangle 8196"/>
                  <p:cNvSpPr>
                    <a:spLocks noChangeArrowheads="1"/>
                  </p:cNvSpPr>
                  <p:nvPr/>
                </p:nvSpPr>
                <p:spPr bwMode="auto">
                  <a:xfrm>
                    <a:off x="1360" y="3734"/>
                    <a:ext cx="4946" cy="1"/>
                  </a:xfrm>
                  <a:prstGeom prst="rect">
                    <a:avLst/>
                  </a:prstGeom>
                  <a:solidFill>
                    <a:srgbClr val="900000"/>
                  </a:solidFill>
                  <a:ln w="9525">
                    <a:noFill/>
                    <a:miter lim="800000"/>
                    <a:headEnd/>
                    <a:tailEnd/>
                  </a:ln>
                </p:spPr>
                <p:txBody>
                  <a:bodyPr/>
                  <a:lstStyle/>
                  <a:p>
                    <a:endParaRPr lang="es-ES"/>
                  </a:p>
                </p:txBody>
              </p:sp>
              <p:sp>
                <p:nvSpPr>
                  <p:cNvPr id="22533" name="Rectangle 8197"/>
                  <p:cNvSpPr>
                    <a:spLocks noChangeArrowheads="1"/>
                  </p:cNvSpPr>
                  <p:nvPr/>
                </p:nvSpPr>
                <p:spPr bwMode="auto">
                  <a:xfrm>
                    <a:off x="1360" y="3735"/>
                    <a:ext cx="4946" cy="1"/>
                  </a:xfrm>
                  <a:prstGeom prst="rect">
                    <a:avLst/>
                  </a:prstGeom>
                  <a:solidFill>
                    <a:srgbClr val="8D0000"/>
                  </a:solidFill>
                  <a:ln w="9525">
                    <a:noFill/>
                    <a:miter lim="800000"/>
                    <a:headEnd/>
                    <a:tailEnd/>
                  </a:ln>
                </p:spPr>
                <p:txBody>
                  <a:bodyPr/>
                  <a:lstStyle/>
                  <a:p>
                    <a:endParaRPr lang="es-ES"/>
                  </a:p>
                </p:txBody>
              </p:sp>
              <p:sp>
                <p:nvSpPr>
                  <p:cNvPr id="22534" name="Rectangle 8198"/>
                  <p:cNvSpPr>
                    <a:spLocks noChangeArrowheads="1"/>
                  </p:cNvSpPr>
                  <p:nvPr/>
                </p:nvSpPr>
                <p:spPr bwMode="auto">
                  <a:xfrm>
                    <a:off x="1360" y="3736"/>
                    <a:ext cx="4946" cy="1"/>
                  </a:xfrm>
                  <a:prstGeom prst="rect">
                    <a:avLst/>
                  </a:prstGeom>
                  <a:solidFill>
                    <a:srgbClr val="8A0000"/>
                  </a:solidFill>
                  <a:ln w="9525">
                    <a:noFill/>
                    <a:miter lim="800000"/>
                    <a:headEnd/>
                    <a:tailEnd/>
                  </a:ln>
                </p:spPr>
                <p:txBody>
                  <a:bodyPr/>
                  <a:lstStyle/>
                  <a:p>
                    <a:endParaRPr lang="es-ES"/>
                  </a:p>
                </p:txBody>
              </p:sp>
              <p:sp>
                <p:nvSpPr>
                  <p:cNvPr id="22535" name="Rectangle 8199"/>
                  <p:cNvSpPr>
                    <a:spLocks noChangeArrowheads="1"/>
                  </p:cNvSpPr>
                  <p:nvPr/>
                </p:nvSpPr>
                <p:spPr bwMode="auto">
                  <a:xfrm>
                    <a:off x="1360" y="3737"/>
                    <a:ext cx="4946" cy="1"/>
                  </a:xfrm>
                  <a:prstGeom prst="rect">
                    <a:avLst/>
                  </a:prstGeom>
                  <a:solidFill>
                    <a:srgbClr val="870000"/>
                  </a:solidFill>
                  <a:ln w="9525">
                    <a:noFill/>
                    <a:miter lim="800000"/>
                    <a:headEnd/>
                    <a:tailEnd/>
                  </a:ln>
                </p:spPr>
                <p:txBody>
                  <a:bodyPr/>
                  <a:lstStyle/>
                  <a:p>
                    <a:endParaRPr lang="es-ES"/>
                  </a:p>
                </p:txBody>
              </p:sp>
              <p:sp>
                <p:nvSpPr>
                  <p:cNvPr id="22536" name="Rectangle 8200"/>
                  <p:cNvSpPr>
                    <a:spLocks noChangeArrowheads="1"/>
                  </p:cNvSpPr>
                  <p:nvPr/>
                </p:nvSpPr>
                <p:spPr bwMode="auto">
                  <a:xfrm>
                    <a:off x="1360" y="3737"/>
                    <a:ext cx="4946" cy="1"/>
                  </a:xfrm>
                  <a:prstGeom prst="rect">
                    <a:avLst/>
                  </a:prstGeom>
                  <a:solidFill>
                    <a:srgbClr val="850000"/>
                  </a:solidFill>
                  <a:ln w="9525">
                    <a:noFill/>
                    <a:miter lim="800000"/>
                    <a:headEnd/>
                    <a:tailEnd/>
                  </a:ln>
                </p:spPr>
                <p:txBody>
                  <a:bodyPr/>
                  <a:lstStyle/>
                  <a:p>
                    <a:endParaRPr lang="es-ES"/>
                  </a:p>
                </p:txBody>
              </p:sp>
              <p:sp>
                <p:nvSpPr>
                  <p:cNvPr id="22537" name="Rectangle 8201"/>
                  <p:cNvSpPr>
                    <a:spLocks noChangeArrowheads="1"/>
                  </p:cNvSpPr>
                  <p:nvPr/>
                </p:nvSpPr>
                <p:spPr bwMode="auto">
                  <a:xfrm>
                    <a:off x="1360" y="3738"/>
                    <a:ext cx="4946" cy="1"/>
                  </a:xfrm>
                  <a:prstGeom prst="rect">
                    <a:avLst/>
                  </a:prstGeom>
                  <a:solidFill>
                    <a:srgbClr val="820000"/>
                  </a:solidFill>
                  <a:ln w="9525">
                    <a:noFill/>
                    <a:miter lim="800000"/>
                    <a:headEnd/>
                    <a:tailEnd/>
                  </a:ln>
                </p:spPr>
                <p:txBody>
                  <a:bodyPr/>
                  <a:lstStyle/>
                  <a:p>
                    <a:endParaRPr lang="es-ES"/>
                  </a:p>
                </p:txBody>
              </p:sp>
              <p:sp>
                <p:nvSpPr>
                  <p:cNvPr id="22538" name="Rectangle 8202"/>
                  <p:cNvSpPr>
                    <a:spLocks noChangeArrowheads="1"/>
                  </p:cNvSpPr>
                  <p:nvPr/>
                </p:nvSpPr>
                <p:spPr bwMode="auto">
                  <a:xfrm>
                    <a:off x="1360" y="3739"/>
                    <a:ext cx="4946" cy="1"/>
                  </a:xfrm>
                  <a:prstGeom prst="rect">
                    <a:avLst/>
                  </a:prstGeom>
                  <a:solidFill>
                    <a:srgbClr val="7F0000"/>
                  </a:solidFill>
                  <a:ln w="9525">
                    <a:noFill/>
                    <a:miter lim="800000"/>
                    <a:headEnd/>
                    <a:tailEnd/>
                  </a:ln>
                </p:spPr>
                <p:txBody>
                  <a:bodyPr/>
                  <a:lstStyle/>
                  <a:p>
                    <a:endParaRPr lang="es-ES"/>
                  </a:p>
                </p:txBody>
              </p:sp>
              <p:sp>
                <p:nvSpPr>
                  <p:cNvPr id="22539" name="Rectangle 8203"/>
                  <p:cNvSpPr>
                    <a:spLocks noChangeArrowheads="1"/>
                  </p:cNvSpPr>
                  <p:nvPr/>
                </p:nvSpPr>
                <p:spPr bwMode="auto">
                  <a:xfrm>
                    <a:off x="1360" y="3740"/>
                    <a:ext cx="4946" cy="1"/>
                  </a:xfrm>
                  <a:prstGeom prst="rect">
                    <a:avLst/>
                  </a:prstGeom>
                  <a:solidFill>
                    <a:srgbClr val="7C0000"/>
                  </a:solidFill>
                  <a:ln w="9525">
                    <a:noFill/>
                    <a:miter lim="800000"/>
                    <a:headEnd/>
                    <a:tailEnd/>
                  </a:ln>
                </p:spPr>
                <p:txBody>
                  <a:bodyPr/>
                  <a:lstStyle/>
                  <a:p>
                    <a:endParaRPr lang="es-ES"/>
                  </a:p>
                </p:txBody>
              </p:sp>
              <p:sp>
                <p:nvSpPr>
                  <p:cNvPr id="22540" name="Rectangle 8204"/>
                  <p:cNvSpPr>
                    <a:spLocks noChangeArrowheads="1"/>
                  </p:cNvSpPr>
                  <p:nvPr/>
                </p:nvSpPr>
                <p:spPr bwMode="auto">
                  <a:xfrm>
                    <a:off x="1360" y="3741"/>
                    <a:ext cx="4946" cy="1"/>
                  </a:xfrm>
                  <a:prstGeom prst="rect">
                    <a:avLst/>
                  </a:prstGeom>
                  <a:solidFill>
                    <a:srgbClr val="7A0000"/>
                  </a:solidFill>
                  <a:ln w="9525">
                    <a:noFill/>
                    <a:miter lim="800000"/>
                    <a:headEnd/>
                    <a:tailEnd/>
                  </a:ln>
                </p:spPr>
                <p:txBody>
                  <a:bodyPr/>
                  <a:lstStyle/>
                  <a:p>
                    <a:endParaRPr lang="es-ES"/>
                  </a:p>
                </p:txBody>
              </p:sp>
              <p:sp>
                <p:nvSpPr>
                  <p:cNvPr id="22541" name="Rectangle 8205"/>
                  <p:cNvSpPr>
                    <a:spLocks noChangeArrowheads="1"/>
                  </p:cNvSpPr>
                  <p:nvPr/>
                </p:nvSpPr>
                <p:spPr bwMode="auto">
                  <a:xfrm>
                    <a:off x="1360" y="3742"/>
                    <a:ext cx="4946" cy="1"/>
                  </a:xfrm>
                  <a:prstGeom prst="rect">
                    <a:avLst/>
                  </a:prstGeom>
                  <a:solidFill>
                    <a:srgbClr val="770000"/>
                  </a:solidFill>
                  <a:ln w="9525">
                    <a:noFill/>
                    <a:miter lim="800000"/>
                    <a:headEnd/>
                    <a:tailEnd/>
                  </a:ln>
                </p:spPr>
                <p:txBody>
                  <a:bodyPr/>
                  <a:lstStyle/>
                  <a:p>
                    <a:endParaRPr lang="es-ES"/>
                  </a:p>
                </p:txBody>
              </p:sp>
              <p:sp>
                <p:nvSpPr>
                  <p:cNvPr id="22542" name="Rectangle 8206"/>
                  <p:cNvSpPr>
                    <a:spLocks noChangeArrowheads="1"/>
                  </p:cNvSpPr>
                  <p:nvPr/>
                </p:nvSpPr>
                <p:spPr bwMode="auto">
                  <a:xfrm>
                    <a:off x="1360" y="3743"/>
                    <a:ext cx="4946" cy="1"/>
                  </a:xfrm>
                  <a:prstGeom prst="rect">
                    <a:avLst/>
                  </a:prstGeom>
                  <a:solidFill>
                    <a:srgbClr val="740000"/>
                  </a:solidFill>
                  <a:ln w="9525">
                    <a:noFill/>
                    <a:miter lim="800000"/>
                    <a:headEnd/>
                    <a:tailEnd/>
                  </a:ln>
                </p:spPr>
                <p:txBody>
                  <a:bodyPr/>
                  <a:lstStyle/>
                  <a:p>
                    <a:endParaRPr lang="es-ES"/>
                  </a:p>
                </p:txBody>
              </p:sp>
              <p:sp>
                <p:nvSpPr>
                  <p:cNvPr id="22543" name="Rectangle 8207"/>
                  <p:cNvSpPr>
                    <a:spLocks noChangeArrowheads="1"/>
                  </p:cNvSpPr>
                  <p:nvPr/>
                </p:nvSpPr>
                <p:spPr bwMode="auto">
                  <a:xfrm>
                    <a:off x="1360" y="3743"/>
                    <a:ext cx="4946" cy="1"/>
                  </a:xfrm>
                  <a:prstGeom prst="rect">
                    <a:avLst/>
                  </a:prstGeom>
                  <a:solidFill>
                    <a:srgbClr val="710000"/>
                  </a:solidFill>
                  <a:ln w="9525">
                    <a:noFill/>
                    <a:miter lim="800000"/>
                    <a:headEnd/>
                    <a:tailEnd/>
                  </a:ln>
                </p:spPr>
                <p:txBody>
                  <a:bodyPr/>
                  <a:lstStyle/>
                  <a:p>
                    <a:endParaRPr lang="es-ES"/>
                  </a:p>
                </p:txBody>
              </p:sp>
              <p:sp>
                <p:nvSpPr>
                  <p:cNvPr id="22544" name="Rectangle 8208"/>
                  <p:cNvSpPr>
                    <a:spLocks noChangeArrowheads="1"/>
                  </p:cNvSpPr>
                  <p:nvPr/>
                </p:nvSpPr>
                <p:spPr bwMode="auto">
                  <a:xfrm>
                    <a:off x="1360" y="3744"/>
                    <a:ext cx="4946" cy="1"/>
                  </a:xfrm>
                  <a:prstGeom prst="rect">
                    <a:avLst/>
                  </a:prstGeom>
                  <a:solidFill>
                    <a:srgbClr val="6F0000"/>
                  </a:solidFill>
                  <a:ln w="9525">
                    <a:noFill/>
                    <a:miter lim="800000"/>
                    <a:headEnd/>
                    <a:tailEnd/>
                  </a:ln>
                </p:spPr>
                <p:txBody>
                  <a:bodyPr/>
                  <a:lstStyle/>
                  <a:p>
                    <a:endParaRPr lang="es-ES"/>
                  </a:p>
                </p:txBody>
              </p:sp>
              <p:sp>
                <p:nvSpPr>
                  <p:cNvPr id="22545" name="Rectangle 8209"/>
                  <p:cNvSpPr>
                    <a:spLocks noChangeArrowheads="1"/>
                  </p:cNvSpPr>
                  <p:nvPr/>
                </p:nvSpPr>
                <p:spPr bwMode="auto">
                  <a:xfrm>
                    <a:off x="1360" y="3745"/>
                    <a:ext cx="4946" cy="1"/>
                  </a:xfrm>
                  <a:prstGeom prst="rect">
                    <a:avLst/>
                  </a:prstGeom>
                  <a:solidFill>
                    <a:srgbClr val="6C0000"/>
                  </a:solidFill>
                  <a:ln w="9525">
                    <a:noFill/>
                    <a:miter lim="800000"/>
                    <a:headEnd/>
                    <a:tailEnd/>
                  </a:ln>
                </p:spPr>
                <p:txBody>
                  <a:bodyPr/>
                  <a:lstStyle/>
                  <a:p>
                    <a:endParaRPr lang="es-ES"/>
                  </a:p>
                </p:txBody>
              </p:sp>
              <p:sp>
                <p:nvSpPr>
                  <p:cNvPr id="22546" name="Rectangle 8210"/>
                  <p:cNvSpPr>
                    <a:spLocks noChangeArrowheads="1"/>
                  </p:cNvSpPr>
                  <p:nvPr/>
                </p:nvSpPr>
                <p:spPr bwMode="auto">
                  <a:xfrm>
                    <a:off x="1360" y="3746"/>
                    <a:ext cx="4946" cy="1"/>
                  </a:xfrm>
                  <a:prstGeom prst="rect">
                    <a:avLst/>
                  </a:prstGeom>
                  <a:solidFill>
                    <a:srgbClr val="680000"/>
                  </a:solidFill>
                  <a:ln w="9525">
                    <a:noFill/>
                    <a:miter lim="800000"/>
                    <a:headEnd/>
                    <a:tailEnd/>
                  </a:ln>
                </p:spPr>
                <p:txBody>
                  <a:bodyPr/>
                  <a:lstStyle/>
                  <a:p>
                    <a:endParaRPr lang="es-ES"/>
                  </a:p>
                </p:txBody>
              </p:sp>
              <p:sp>
                <p:nvSpPr>
                  <p:cNvPr id="22547" name="Rectangle 8211"/>
                  <p:cNvSpPr>
                    <a:spLocks noChangeArrowheads="1"/>
                  </p:cNvSpPr>
                  <p:nvPr/>
                </p:nvSpPr>
                <p:spPr bwMode="auto">
                  <a:xfrm>
                    <a:off x="1360" y="3747"/>
                    <a:ext cx="4946" cy="1"/>
                  </a:xfrm>
                  <a:prstGeom prst="rect">
                    <a:avLst/>
                  </a:prstGeom>
                  <a:solidFill>
                    <a:srgbClr val="650000"/>
                  </a:solidFill>
                  <a:ln w="9525">
                    <a:noFill/>
                    <a:miter lim="800000"/>
                    <a:headEnd/>
                    <a:tailEnd/>
                  </a:ln>
                </p:spPr>
                <p:txBody>
                  <a:bodyPr/>
                  <a:lstStyle/>
                  <a:p>
                    <a:endParaRPr lang="es-ES"/>
                  </a:p>
                </p:txBody>
              </p:sp>
              <p:sp>
                <p:nvSpPr>
                  <p:cNvPr id="22548" name="Rectangle 8212"/>
                  <p:cNvSpPr>
                    <a:spLocks noChangeArrowheads="1"/>
                  </p:cNvSpPr>
                  <p:nvPr/>
                </p:nvSpPr>
                <p:spPr bwMode="auto">
                  <a:xfrm>
                    <a:off x="1360" y="3748"/>
                    <a:ext cx="4946" cy="1"/>
                  </a:xfrm>
                  <a:prstGeom prst="rect">
                    <a:avLst/>
                  </a:prstGeom>
                  <a:solidFill>
                    <a:srgbClr val="630000"/>
                  </a:solidFill>
                  <a:ln w="9525">
                    <a:noFill/>
                    <a:miter lim="800000"/>
                    <a:headEnd/>
                    <a:tailEnd/>
                  </a:ln>
                </p:spPr>
                <p:txBody>
                  <a:bodyPr/>
                  <a:lstStyle/>
                  <a:p>
                    <a:endParaRPr lang="es-ES"/>
                  </a:p>
                </p:txBody>
              </p:sp>
              <p:sp>
                <p:nvSpPr>
                  <p:cNvPr id="22549" name="Rectangle 8213"/>
                  <p:cNvSpPr>
                    <a:spLocks noChangeArrowheads="1"/>
                  </p:cNvSpPr>
                  <p:nvPr/>
                </p:nvSpPr>
                <p:spPr bwMode="auto">
                  <a:xfrm>
                    <a:off x="1360" y="3748"/>
                    <a:ext cx="4946" cy="1"/>
                  </a:xfrm>
                  <a:prstGeom prst="rect">
                    <a:avLst/>
                  </a:prstGeom>
                  <a:solidFill>
                    <a:srgbClr val="600000"/>
                  </a:solidFill>
                  <a:ln w="9525">
                    <a:noFill/>
                    <a:miter lim="800000"/>
                    <a:headEnd/>
                    <a:tailEnd/>
                  </a:ln>
                </p:spPr>
                <p:txBody>
                  <a:bodyPr/>
                  <a:lstStyle/>
                  <a:p>
                    <a:endParaRPr lang="es-ES"/>
                  </a:p>
                </p:txBody>
              </p:sp>
              <p:sp>
                <p:nvSpPr>
                  <p:cNvPr id="22550" name="Rectangle 8214"/>
                  <p:cNvSpPr>
                    <a:spLocks noChangeArrowheads="1"/>
                  </p:cNvSpPr>
                  <p:nvPr/>
                </p:nvSpPr>
                <p:spPr bwMode="auto">
                  <a:xfrm>
                    <a:off x="1360" y="3749"/>
                    <a:ext cx="4946" cy="1"/>
                  </a:xfrm>
                  <a:prstGeom prst="rect">
                    <a:avLst/>
                  </a:prstGeom>
                  <a:solidFill>
                    <a:srgbClr val="5D0000"/>
                  </a:solidFill>
                  <a:ln w="9525">
                    <a:noFill/>
                    <a:miter lim="800000"/>
                    <a:headEnd/>
                    <a:tailEnd/>
                  </a:ln>
                </p:spPr>
                <p:txBody>
                  <a:bodyPr/>
                  <a:lstStyle/>
                  <a:p>
                    <a:endParaRPr lang="es-ES"/>
                  </a:p>
                </p:txBody>
              </p:sp>
              <p:sp>
                <p:nvSpPr>
                  <p:cNvPr id="22551" name="Rectangle 8215"/>
                  <p:cNvSpPr>
                    <a:spLocks noChangeArrowheads="1"/>
                  </p:cNvSpPr>
                  <p:nvPr/>
                </p:nvSpPr>
                <p:spPr bwMode="auto">
                  <a:xfrm>
                    <a:off x="1360" y="3750"/>
                    <a:ext cx="4946" cy="1"/>
                  </a:xfrm>
                  <a:prstGeom prst="rect">
                    <a:avLst/>
                  </a:prstGeom>
                  <a:solidFill>
                    <a:srgbClr val="5A0000"/>
                  </a:solidFill>
                  <a:ln w="9525">
                    <a:noFill/>
                    <a:miter lim="800000"/>
                    <a:headEnd/>
                    <a:tailEnd/>
                  </a:ln>
                </p:spPr>
                <p:txBody>
                  <a:bodyPr/>
                  <a:lstStyle/>
                  <a:p>
                    <a:endParaRPr lang="es-ES"/>
                  </a:p>
                </p:txBody>
              </p:sp>
              <p:sp>
                <p:nvSpPr>
                  <p:cNvPr id="22552" name="Rectangle 8216"/>
                  <p:cNvSpPr>
                    <a:spLocks noChangeArrowheads="1"/>
                  </p:cNvSpPr>
                  <p:nvPr/>
                </p:nvSpPr>
                <p:spPr bwMode="auto">
                  <a:xfrm>
                    <a:off x="1360" y="3751"/>
                    <a:ext cx="4946" cy="1"/>
                  </a:xfrm>
                  <a:prstGeom prst="rect">
                    <a:avLst/>
                  </a:prstGeom>
                  <a:solidFill>
                    <a:srgbClr val="570000"/>
                  </a:solidFill>
                  <a:ln w="9525">
                    <a:noFill/>
                    <a:miter lim="800000"/>
                    <a:headEnd/>
                    <a:tailEnd/>
                  </a:ln>
                </p:spPr>
                <p:txBody>
                  <a:bodyPr/>
                  <a:lstStyle/>
                  <a:p>
                    <a:endParaRPr lang="es-ES"/>
                  </a:p>
                </p:txBody>
              </p:sp>
              <p:sp>
                <p:nvSpPr>
                  <p:cNvPr id="22553" name="Rectangle 8217"/>
                  <p:cNvSpPr>
                    <a:spLocks noChangeArrowheads="1"/>
                  </p:cNvSpPr>
                  <p:nvPr/>
                </p:nvSpPr>
                <p:spPr bwMode="auto">
                  <a:xfrm>
                    <a:off x="1360" y="3752"/>
                    <a:ext cx="4946" cy="1"/>
                  </a:xfrm>
                  <a:prstGeom prst="rect">
                    <a:avLst/>
                  </a:prstGeom>
                  <a:solidFill>
                    <a:srgbClr val="540000"/>
                  </a:solidFill>
                  <a:ln w="9525">
                    <a:noFill/>
                    <a:miter lim="800000"/>
                    <a:headEnd/>
                    <a:tailEnd/>
                  </a:ln>
                </p:spPr>
                <p:txBody>
                  <a:bodyPr/>
                  <a:lstStyle/>
                  <a:p>
                    <a:endParaRPr lang="es-ES"/>
                  </a:p>
                </p:txBody>
              </p:sp>
              <p:sp>
                <p:nvSpPr>
                  <p:cNvPr id="22554" name="Rectangle 8218"/>
                  <p:cNvSpPr>
                    <a:spLocks noChangeArrowheads="1"/>
                  </p:cNvSpPr>
                  <p:nvPr/>
                </p:nvSpPr>
                <p:spPr bwMode="auto">
                  <a:xfrm>
                    <a:off x="1360" y="3753"/>
                    <a:ext cx="4946" cy="1"/>
                  </a:xfrm>
                  <a:prstGeom prst="rect">
                    <a:avLst/>
                  </a:prstGeom>
                  <a:solidFill>
                    <a:srgbClr val="510000"/>
                  </a:solidFill>
                  <a:ln w="9525">
                    <a:noFill/>
                    <a:miter lim="800000"/>
                    <a:headEnd/>
                    <a:tailEnd/>
                  </a:ln>
                </p:spPr>
                <p:txBody>
                  <a:bodyPr/>
                  <a:lstStyle/>
                  <a:p>
                    <a:endParaRPr lang="es-ES"/>
                  </a:p>
                </p:txBody>
              </p:sp>
              <p:sp>
                <p:nvSpPr>
                  <p:cNvPr id="22555" name="Rectangle 8219"/>
                  <p:cNvSpPr>
                    <a:spLocks noChangeArrowheads="1"/>
                  </p:cNvSpPr>
                  <p:nvPr/>
                </p:nvSpPr>
                <p:spPr bwMode="auto">
                  <a:xfrm>
                    <a:off x="1360" y="3754"/>
                    <a:ext cx="4946" cy="1"/>
                  </a:xfrm>
                  <a:prstGeom prst="rect">
                    <a:avLst/>
                  </a:prstGeom>
                  <a:solidFill>
                    <a:srgbClr val="4E0000"/>
                  </a:solidFill>
                  <a:ln w="9525">
                    <a:noFill/>
                    <a:miter lim="800000"/>
                    <a:headEnd/>
                    <a:tailEnd/>
                  </a:ln>
                </p:spPr>
                <p:txBody>
                  <a:bodyPr/>
                  <a:lstStyle/>
                  <a:p>
                    <a:endParaRPr lang="es-ES"/>
                  </a:p>
                </p:txBody>
              </p:sp>
              <p:sp>
                <p:nvSpPr>
                  <p:cNvPr id="22556" name="Rectangle 8220"/>
                  <p:cNvSpPr>
                    <a:spLocks noChangeArrowheads="1"/>
                  </p:cNvSpPr>
                  <p:nvPr/>
                </p:nvSpPr>
                <p:spPr bwMode="auto">
                  <a:xfrm>
                    <a:off x="1360" y="3754"/>
                    <a:ext cx="4946" cy="1"/>
                  </a:xfrm>
                  <a:prstGeom prst="rect">
                    <a:avLst/>
                  </a:prstGeom>
                  <a:solidFill>
                    <a:srgbClr val="4B0000"/>
                  </a:solidFill>
                  <a:ln w="9525">
                    <a:noFill/>
                    <a:miter lim="800000"/>
                    <a:headEnd/>
                    <a:tailEnd/>
                  </a:ln>
                </p:spPr>
                <p:txBody>
                  <a:bodyPr/>
                  <a:lstStyle/>
                  <a:p>
                    <a:endParaRPr lang="es-ES"/>
                  </a:p>
                </p:txBody>
              </p:sp>
              <p:sp>
                <p:nvSpPr>
                  <p:cNvPr id="22557" name="Rectangle 8221"/>
                  <p:cNvSpPr>
                    <a:spLocks noChangeArrowheads="1"/>
                  </p:cNvSpPr>
                  <p:nvPr/>
                </p:nvSpPr>
                <p:spPr bwMode="auto">
                  <a:xfrm>
                    <a:off x="1360" y="3755"/>
                    <a:ext cx="4946" cy="1"/>
                  </a:xfrm>
                  <a:prstGeom prst="rect">
                    <a:avLst/>
                  </a:prstGeom>
                  <a:solidFill>
                    <a:srgbClr val="480000"/>
                  </a:solidFill>
                  <a:ln w="9525">
                    <a:noFill/>
                    <a:miter lim="800000"/>
                    <a:headEnd/>
                    <a:tailEnd/>
                  </a:ln>
                </p:spPr>
                <p:txBody>
                  <a:bodyPr/>
                  <a:lstStyle/>
                  <a:p>
                    <a:endParaRPr lang="es-ES"/>
                  </a:p>
                </p:txBody>
              </p:sp>
              <p:sp>
                <p:nvSpPr>
                  <p:cNvPr id="22558" name="Rectangle 8222"/>
                  <p:cNvSpPr>
                    <a:spLocks noChangeArrowheads="1"/>
                  </p:cNvSpPr>
                  <p:nvPr/>
                </p:nvSpPr>
                <p:spPr bwMode="auto">
                  <a:xfrm>
                    <a:off x="1360" y="3756"/>
                    <a:ext cx="4946" cy="1"/>
                  </a:xfrm>
                  <a:prstGeom prst="rect">
                    <a:avLst/>
                  </a:prstGeom>
                  <a:solidFill>
                    <a:srgbClr val="450000"/>
                  </a:solidFill>
                  <a:ln w="9525">
                    <a:noFill/>
                    <a:miter lim="800000"/>
                    <a:headEnd/>
                    <a:tailEnd/>
                  </a:ln>
                </p:spPr>
                <p:txBody>
                  <a:bodyPr/>
                  <a:lstStyle/>
                  <a:p>
                    <a:endParaRPr lang="es-ES"/>
                  </a:p>
                </p:txBody>
              </p:sp>
              <p:sp>
                <p:nvSpPr>
                  <p:cNvPr id="22559" name="Rectangle 8223"/>
                  <p:cNvSpPr>
                    <a:spLocks noChangeArrowheads="1"/>
                  </p:cNvSpPr>
                  <p:nvPr/>
                </p:nvSpPr>
                <p:spPr bwMode="auto">
                  <a:xfrm>
                    <a:off x="1360" y="3757"/>
                    <a:ext cx="4946" cy="1"/>
                  </a:xfrm>
                  <a:prstGeom prst="rect">
                    <a:avLst/>
                  </a:prstGeom>
                  <a:solidFill>
                    <a:srgbClr val="420000"/>
                  </a:solidFill>
                  <a:ln w="9525">
                    <a:noFill/>
                    <a:miter lim="800000"/>
                    <a:headEnd/>
                    <a:tailEnd/>
                  </a:ln>
                </p:spPr>
                <p:txBody>
                  <a:bodyPr/>
                  <a:lstStyle/>
                  <a:p>
                    <a:endParaRPr lang="es-ES"/>
                  </a:p>
                </p:txBody>
              </p:sp>
              <p:sp>
                <p:nvSpPr>
                  <p:cNvPr id="22560" name="Rectangle 8224"/>
                  <p:cNvSpPr>
                    <a:spLocks noChangeArrowheads="1"/>
                  </p:cNvSpPr>
                  <p:nvPr/>
                </p:nvSpPr>
                <p:spPr bwMode="auto">
                  <a:xfrm>
                    <a:off x="1360" y="3758"/>
                    <a:ext cx="4946" cy="1"/>
                  </a:xfrm>
                  <a:prstGeom prst="rect">
                    <a:avLst/>
                  </a:prstGeom>
                  <a:solidFill>
                    <a:srgbClr val="3F0000"/>
                  </a:solidFill>
                  <a:ln w="9525">
                    <a:noFill/>
                    <a:miter lim="800000"/>
                    <a:headEnd/>
                    <a:tailEnd/>
                  </a:ln>
                </p:spPr>
                <p:txBody>
                  <a:bodyPr/>
                  <a:lstStyle/>
                  <a:p>
                    <a:endParaRPr lang="es-ES"/>
                  </a:p>
                </p:txBody>
              </p:sp>
              <p:sp>
                <p:nvSpPr>
                  <p:cNvPr id="22561" name="Rectangle 8225"/>
                  <p:cNvSpPr>
                    <a:spLocks noChangeArrowheads="1"/>
                  </p:cNvSpPr>
                  <p:nvPr/>
                </p:nvSpPr>
                <p:spPr bwMode="auto">
                  <a:xfrm>
                    <a:off x="1360" y="3759"/>
                    <a:ext cx="4946" cy="1"/>
                  </a:xfrm>
                  <a:prstGeom prst="rect">
                    <a:avLst/>
                  </a:prstGeom>
                  <a:solidFill>
                    <a:srgbClr val="3D0000"/>
                  </a:solidFill>
                  <a:ln w="9525">
                    <a:noFill/>
                    <a:miter lim="800000"/>
                    <a:headEnd/>
                    <a:tailEnd/>
                  </a:ln>
                </p:spPr>
                <p:txBody>
                  <a:bodyPr/>
                  <a:lstStyle/>
                  <a:p>
                    <a:endParaRPr lang="es-ES"/>
                  </a:p>
                </p:txBody>
              </p:sp>
              <p:sp>
                <p:nvSpPr>
                  <p:cNvPr id="22562" name="Rectangle 8226"/>
                  <p:cNvSpPr>
                    <a:spLocks noChangeArrowheads="1"/>
                  </p:cNvSpPr>
                  <p:nvPr/>
                </p:nvSpPr>
                <p:spPr bwMode="auto">
                  <a:xfrm>
                    <a:off x="1360" y="3760"/>
                    <a:ext cx="4946" cy="1"/>
                  </a:xfrm>
                  <a:prstGeom prst="rect">
                    <a:avLst/>
                  </a:prstGeom>
                  <a:solidFill>
                    <a:srgbClr val="3A0000"/>
                  </a:solidFill>
                  <a:ln w="9525">
                    <a:noFill/>
                    <a:miter lim="800000"/>
                    <a:headEnd/>
                    <a:tailEnd/>
                  </a:ln>
                </p:spPr>
                <p:txBody>
                  <a:bodyPr/>
                  <a:lstStyle/>
                  <a:p>
                    <a:endParaRPr lang="es-ES"/>
                  </a:p>
                </p:txBody>
              </p:sp>
              <p:sp>
                <p:nvSpPr>
                  <p:cNvPr id="22563" name="Rectangle 8227"/>
                  <p:cNvSpPr>
                    <a:spLocks noChangeArrowheads="1"/>
                  </p:cNvSpPr>
                  <p:nvPr/>
                </p:nvSpPr>
                <p:spPr bwMode="auto">
                  <a:xfrm>
                    <a:off x="1360" y="3760"/>
                    <a:ext cx="4946" cy="1"/>
                  </a:xfrm>
                  <a:prstGeom prst="rect">
                    <a:avLst/>
                  </a:prstGeom>
                  <a:solidFill>
                    <a:srgbClr val="360000"/>
                  </a:solidFill>
                  <a:ln w="9525">
                    <a:noFill/>
                    <a:miter lim="800000"/>
                    <a:headEnd/>
                    <a:tailEnd/>
                  </a:ln>
                </p:spPr>
                <p:txBody>
                  <a:bodyPr/>
                  <a:lstStyle/>
                  <a:p>
                    <a:endParaRPr lang="es-ES"/>
                  </a:p>
                </p:txBody>
              </p:sp>
              <p:sp>
                <p:nvSpPr>
                  <p:cNvPr id="22564" name="Rectangle 8228"/>
                  <p:cNvSpPr>
                    <a:spLocks noChangeArrowheads="1"/>
                  </p:cNvSpPr>
                  <p:nvPr/>
                </p:nvSpPr>
                <p:spPr bwMode="auto">
                  <a:xfrm>
                    <a:off x="1360" y="3761"/>
                    <a:ext cx="4946" cy="1"/>
                  </a:xfrm>
                  <a:prstGeom prst="rect">
                    <a:avLst/>
                  </a:prstGeom>
                  <a:solidFill>
                    <a:srgbClr val="330000"/>
                  </a:solidFill>
                  <a:ln w="9525">
                    <a:noFill/>
                    <a:miter lim="800000"/>
                    <a:headEnd/>
                    <a:tailEnd/>
                  </a:ln>
                </p:spPr>
                <p:txBody>
                  <a:bodyPr/>
                  <a:lstStyle/>
                  <a:p>
                    <a:endParaRPr lang="es-ES"/>
                  </a:p>
                </p:txBody>
              </p:sp>
              <p:sp>
                <p:nvSpPr>
                  <p:cNvPr id="22565" name="Rectangle 8229"/>
                  <p:cNvSpPr>
                    <a:spLocks noChangeArrowheads="1"/>
                  </p:cNvSpPr>
                  <p:nvPr/>
                </p:nvSpPr>
                <p:spPr bwMode="auto">
                  <a:xfrm>
                    <a:off x="1360" y="3762"/>
                    <a:ext cx="4946" cy="1"/>
                  </a:xfrm>
                  <a:prstGeom prst="rect">
                    <a:avLst/>
                  </a:prstGeom>
                  <a:solidFill>
                    <a:srgbClr val="300000"/>
                  </a:solidFill>
                  <a:ln w="9525">
                    <a:noFill/>
                    <a:miter lim="800000"/>
                    <a:headEnd/>
                    <a:tailEnd/>
                  </a:ln>
                </p:spPr>
                <p:txBody>
                  <a:bodyPr/>
                  <a:lstStyle/>
                  <a:p>
                    <a:endParaRPr lang="es-ES"/>
                  </a:p>
                </p:txBody>
              </p:sp>
              <p:sp>
                <p:nvSpPr>
                  <p:cNvPr id="22566" name="Rectangle 8230"/>
                  <p:cNvSpPr>
                    <a:spLocks noChangeArrowheads="1"/>
                  </p:cNvSpPr>
                  <p:nvPr/>
                </p:nvSpPr>
                <p:spPr bwMode="auto">
                  <a:xfrm>
                    <a:off x="1360" y="3763"/>
                    <a:ext cx="4946" cy="1"/>
                  </a:xfrm>
                  <a:prstGeom prst="rect">
                    <a:avLst/>
                  </a:prstGeom>
                  <a:solidFill>
                    <a:srgbClr val="2E0000"/>
                  </a:solidFill>
                  <a:ln w="9525">
                    <a:noFill/>
                    <a:miter lim="800000"/>
                    <a:headEnd/>
                    <a:tailEnd/>
                  </a:ln>
                </p:spPr>
                <p:txBody>
                  <a:bodyPr/>
                  <a:lstStyle/>
                  <a:p>
                    <a:endParaRPr lang="es-ES"/>
                  </a:p>
                </p:txBody>
              </p:sp>
              <p:sp>
                <p:nvSpPr>
                  <p:cNvPr id="22567" name="Rectangle 8231"/>
                  <p:cNvSpPr>
                    <a:spLocks noChangeArrowheads="1"/>
                  </p:cNvSpPr>
                  <p:nvPr/>
                </p:nvSpPr>
                <p:spPr bwMode="auto">
                  <a:xfrm>
                    <a:off x="1360" y="3764"/>
                    <a:ext cx="4946" cy="1"/>
                  </a:xfrm>
                  <a:prstGeom prst="rect">
                    <a:avLst/>
                  </a:prstGeom>
                  <a:solidFill>
                    <a:srgbClr val="2B0000"/>
                  </a:solidFill>
                  <a:ln w="9525">
                    <a:noFill/>
                    <a:miter lim="800000"/>
                    <a:headEnd/>
                    <a:tailEnd/>
                  </a:ln>
                </p:spPr>
                <p:txBody>
                  <a:bodyPr/>
                  <a:lstStyle/>
                  <a:p>
                    <a:endParaRPr lang="es-ES"/>
                  </a:p>
                </p:txBody>
              </p:sp>
              <p:sp>
                <p:nvSpPr>
                  <p:cNvPr id="22568" name="Rectangle 8232"/>
                  <p:cNvSpPr>
                    <a:spLocks noChangeArrowheads="1"/>
                  </p:cNvSpPr>
                  <p:nvPr/>
                </p:nvSpPr>
                <p:spPr bwMode="auto">
                  <a:xfrm>
                    <a:off x="1360" y="3765"/>
                    <a:ext cx="4946" cy="1"/>
                  </a:xfrm>
                  <a:prstGeom prst="rect">
                    <a:avLst/>
                  </a:prstGeom>
                  <a:solidFill>
                    <a:srgbClr val="280000"/>
                  </a:solidFill>
                  <a:ln w="9525">
                    <a:noFill/>
                    <a:miter lim="800000"/>
                    <a:headEnd/>
                    <a:tailEnd/>
                  </a:ln>
                </p:spPr>
                <p:txBody>
                  <a:bodyPr/>
                  <a:lstStyle/>
                  <a:p>
                    <a:endParaRPr lang="es-ES"/>
                  </a:p>
                </p:txBody>
              </p:sp>
              <p:sp>
                <p:nvSpPr>
                  <p:cNvPr id="22569" name="Rectangle 8233"/>
                  <p:cNvSpPr>
                    <a:spLocks noChangeArrowheads="1"/>
                  </p:cNvSpPr>
                  <p:nvPr/>
                </p:nvSpPr>
                <p:spPr bwMode="auto">
                  <a:xfrm>
                    <a:off x="1360" y="3766"/>
                    <a:ext cx="4946" cy="1"/>
                  </a:xfrm>
                  <a:prstGeom prst="rect">
                    <a:avLst/>
                  </a:prstGeom>
                  <a:solidFill>
                    <a:srgbClr val="240000"/>
                  </a:solidFill>
                  <a:ln w="9525">
                    <a:noFill/>
                    <a:miter lim="800000"/>
                    <a:headEnd/>
                    <a:tailEnd/>
                  </a:ln>
                </p:spPr>
                <p:txBody>
                  <a:bodyPr/>
                  <a:lstStyle/>
                  <a:p>
                    <a:endParaRPr lang="es-ES"/>
                  </a:p>
                </p:txBody>
              </p:sp>
              <p:sp>
                <p:nvSpPr>
                  <p:cNvPr id="22570" name="Rectangle 8234"/>
                  <p:cNvSpPr>
                    <a:spLocks noChangeArrowheads="1"/>
                  </p:cNvSpPr>
                  <p:nvPr/>
                </p:nvSpPr>
                <p:spPr bwMode="auto">
                  <a:xfrm>
                    <a:off x="1360" y="3766"/>
                    <a:ext cx="4946" cy="1"/>
                  </a:xfrm>
                  <a:prstGeom prst="rect">
                    <a:avLst/>
                  </a:prstGeom>
                  <a:solidFill>
                    <a:srgbClr val="210000"/>
                  </a:solidFill>
                  <a:ln w="9525">
                    <a:noFill/>
                    <a:miter lim="800000"/>
                    <a:headEnd/>
                    <a:tailEnd/>
                  </a:ln>
                </p:spPr>
                <p:txBody>
                  <a:bodyPr/>
                  <a:lstStyle/>
                  <a:p>
                    <a:endParaRPr lang="es-ES"/>
                  </a:p>
                </p:txBody>
              </p:sp>
              <p:sp>
                <p:nvSpPr>
                  <p:cNvPr id="22571" name="Rectangle 8235"/>
                  <p:cNvSpPr>
                    <a:spLocks noChangeArrowheads="1"/>
                  </p:cNvSpPr>
                  <p:nvPr/>
                </p:nvSpPr>
                <p:spPr bwMode="auto">
                  <a:xfrm>
                    <a:off x="1360" y="3767"/>
                    <a:ext cx="4946" cy="1"/>
                  </a:xfrm>
                  <a:prstGeom prst="rect">
                    <a:avLst/>
                  </a:prstGeom>
                  <a:solidFill>
                    <a:srgbClr val="1E0000"/>
                  </a:solidFill>
                  <a:ln w="9525">
                    <a:noFill/>
                    <a:miter lim="800000"/>
                    <a:headEnd/>
                    <a:tailEnd/>
                  </a:ln>
                </p:spPr>
                <p:txBody>
                  <a:bodyPr/>
                  <a:lstStyle/>
                  <a:p>
                    <a:endParaRPr lang="es-ES"/>
                  </a:p>
                </p:txBody>
              </p:sp>
              <p:sp>
                <p:nvSpPr>
                  <p:cNvPr id="22572" name="Rectangle 8236"/>
                  <p:cNvSpPr>
                    <a:spLocks noChangeArrowheads="1"/>
                  </p:cNvSpPr>
                  <p:nvPr/>
                </p:nvSpPr>
                <p:spPr bwMode="auto">
                  <a:xfrm>
                    <a:off x="1360" y="3768"/>
                    <a:ext cx="4946" cy="1"/>
                  </a:xfrm>
                  <a:prstGeom prst="rect">
                    <a:avLst/>
                  </a:prstGeom>
                  <a:solidFill>
                    <a:srgbClr val="1A0000"/>
                  </a:solidFill>
                  <a:ln w="9525">
                    <a:noFill/>
                    <a:miter lim="800000"/>
                    <a:headEnd/>
                    <a:tailEnd/>
                  </a:ln>
                </p:spPr>
                <p:txBody>
                  <a:bodyPr/>
                  <a:lstStyle/>
                  <a:p>
                    <a:endParaRPr lang="es-ES"/>
                  </a:p>
                </p:txBody>
              </p:sp>
              <p:sp>
                <p:nvSpPr>
                  <p:cNvPr id="22573" name="Rectangle 8237"/>
                  <p:cNvSpPr>
                    <a:spLocks noChangeArrowheads="1"/>
                  </p:cNvSpPr>
                  <p:nvPr/>
                </p:nvSpPr>
                <p:spPr bwMode="auto">
                  <a:xfrm>
                    <a:off x="1360" y="3769"/>
                    <a:ext cx="4946" cy="1"/>
                  </a:xfrm>
                  <a:prstGeom prst="rect">
                    <a:avLst/>
                  </a:prstGeom>
                  <a:solidFill>
                    <a:srgbClr val="170000"/>
                  </a:solidFill>
                  <a:ln w="9525">
                    <a:noFill/>
                    <a:miter lim="800000"/>
                    <a:headEnd/>
                    <a:tailEnd/>
                  </a:ln>
                </p:spPr>
                <p:txBody>
                  <a:bodyPr/>
                  <a:lstStyle/>
                  <a:p>
                    <a:endParaRPr lang="es-ES"/>
                  </a:p>
                </p:txBody>
              </p:sp>
              <p:sp>
                <p:nvSpPr>
                  <p:cNvPr id="22574" name="Rectangle 8238"/>
                  <p:cNvSpPr>
                    <a:spLocks noChangeArrowheads="1"/>
                  </p:cNvSpPr>
                  <p:nvPr/>
                </p:nvSpPr>
                <p:spPr bwMode="auto">
                  <a:xfrm>
                    <a:off x="1360" y="3770"/>
                    <a:ext cx="4946" cy="1"/>
                  </a:xfrm>
                  <a:prstGeom prst="rect">
                    <a:avLst/>
                  </a:prstGeom>
                  <a:solidFill>
                    <a:srgbClr val="100000"/>
                  </a:solidFill>
                  <a:ln w="9525">
                    <a:noFill/>
                    <a:miter lim="800000"/>
                    <a:headEnd/>
                    <a:tailEnd/>
                  </a:ln>
                </p:spPr>
                <p:txBody>
                  <a:bodyPr/>
                  <a:lstStyle/>
                  <a:p>
                    <a:endParaRPr lang="es-ES"/>
                  </a:p>
                </p:txBody>
              </p:sp>
              <p:sp>
                <p:nvSpPr>
                  <p:cNvPr id="22575" name="Rectangle 8239"/>
                  <p:cNvSpPr>
                    <a:spLocks noChangeArrowheads="1"/>
                  </p:cNvSpPr>
                  <p:nvPr/>
                </p:nvSpPr>
                <p:spPr bwMode="auto">
                  <a:xfrm>
                    <a:off x="1360" y="3771"/>
                    <a:ext cx="4946" cy="1"/>
                  </a:xfrm>
                  <a:prstGeom prst="rect">
                    <a:avLst/>
                  </a:prstGeom>
                  <a:solidFill>
                    <a:srgbClr val="080000"/>
                  </a:solidFill>
                  <a:ln w="9525">
                    <a:noFill/>
                    <a:miter lim="800000"/>
                    <a:headEnd/>
                    <a:tailEnd/>
                  </a:ln>
                </p:spPr>
                <p:txBody>
                  <a:bodyPr/>
                  <a:lstStyle/>
                  <a:p>
                    <a:endParaRPr lang="es-ES"/>
                  </a:p>
                </p:txBody>
              </p:sp>
              <p:sp>
                <p:nvSpPr>
                  <p:cNvPr id="22576" name="Rectangle 8240"/>
                  <p:cNvSpPr>
                    <a:spLocks noChangeArrowheads="1"/>
                  </p:cNvSpPr>
                  <p:nvPr/>
                </p:nvSpPr>
                <p:spPr bwMode="auto">
                  <a:xfrm>
                    <a:off x="1360" y="3772"/>
                    <a:ext cx="4946" cy="1"/>
                  </a:xfrm>
                  <a:prstGeom prst="rect">
                    <a:avLst/>
                  </a:prstGeom>
                  <a:solidFill>
                    <a:srgbClr val="000000"/>
                  </a:solidFill>
                  <a:ln w="9525">
                    <a:noFill/>
                    <a:miter lim="800000"/>
                    <a:headEnd/>
                    <a:tailEnd/>
                  </a:ln>
                </p:spPr>
                <p:txBody>
                  <a:bodyPr/>
                  <a:lstStyle/>
                  <a:p>
                    <a:endParaRPr lang="es-ES"/>
                  </a:p>
                </p:txBody>
              </p:sp>
            </p:grpSp>
            <p:sp>
              <p:nvSpPr>
                <p:cNvPr id="22577" name="Rectangle 8241"/>
                <p:cNvSpPr>
                  <a:spLocks noChangeArrowheads="1"/>
                </p:cNvSpPr>
                <p:nvPr/>
              </p:nvSpPr>
              <p:spPr bwMode="auto">
                <a:xfrm>
                  <a:off x="3031" y="3639"/>
                  <a:ext cx="1532" cy="94"/>
                </a:xfrm>
                <a:prstGeom prst="rect">
                  <a:avLst/>
                </a:prstGeom>
                <a:noFill/>
                <a:ln w="9525">
                  <a:noFill/>
                  <a:miter lim="800000"/>
                  <a:headEnd/>
                  <a:tailEnd/>
                </a:ln>
              </p:spPr>
              <p:txBody>
                <a:bodyPr wrap="none" lIns="0" tIns="0" rIns="0" bIns="0">
                  <a:spAutoFit/>
                </a:bodyPr>
                <a:lstStyle/>
                <a:p>
                  <a:r>
                    <a:rPr lang="en-US" sz="500" b="1">
                      <a:solidFill>
                        <a:srgbClr val="FFFFFF"/>
                      </a:solidFill>
                      <a:latin typeface="Arial" charset="0"/>
                    </a:rPr>
                    <a:t>6.  GESTIÓN CONTABLE FINANCIERA </a:t>
                  </a:r>
                  <a:endParaRPr lang="es-ES">
                    <a:latin typeface="Arial" charset="0"/>
                  </a:endParaRPr>
                </a:p>
              </p:txBody>
            </p:sp>
            <p:grpSp>
              <p:nvGrpSpPr>
                <p:cNvPr id="22578" name="Group 8242"/>
                <p:cNvGrpSpPr>
                  <a:grpSpLocks/>
                </p:cNvGrpSpPr>
                <p:nvPr/>
              </p:nvGrpSpPr>
              <p:grpSpPr bwMode="auto">
                <a:xfrm>
                  <a:off x="2439" y="2285"/>
                  <a:ext cx="1465" cy="595"/>
                  <a:chOff x="2439" y="2285"/>
                  <a:chExt cx="1465" cy="595"/>
                </a:xfrm>
              </p:grpSpPr>
              <p:grpSp>
                <p:nvGrpSpPr>
                  <p:cNvPr id="22579" name="Group 8243"/>
                  <p:cNvGrpSpPr>
                    <a:grpSpLocks/>
                  </p:cNvGrpSpPr>
                  <p:nvPr/>
                </p:nvGrpSpPr>
                <p:grpSpPr bwMode="auto">
                  <a:xfrm>
                    <a:off x="2439" y="2285"/>
                    <a:ext cx="1465" cy="595"/>
                    <a:chOff x="2439" y="2285"/>
                    <a:chExt cx="1465" cy="595"/>
                  </a:xfrm>
                </p:grpSpPr>
                <p:sp>
                  <p:nvSpPr>
                    <p:cNvPr id="22580" name="Freeform 8244"/>
                    <p:cNvSpPr>
                      <a:spLocks/>
                    </p:cNvSpPr>
                    <p:nvPr/>
                  </p:nvSpPr>
                  <p:spPr bwMode="auto">
                    <a:xfrm>
                      <a:off x="2439" y="2285"/>
                      <a:ext cx="1274" cy="55"/>
                    </a:xfrm>
                    <a:custGeom>
                      <a:avLst/>
                      <a:gdLst/>
                      <a:ahLst/>
                      <a:cxnLst>
                        <a:cxn ang="0">
                          <a:pos x="1229" y="55"/>
                        </a:cxn>
                        <a:cxn ang="0">
                          <a:pos x="0" y="55"/>
                        </a:cxn>
                        <a:cxn ang="0">
                          <a:pos x="46" y="0"/>
                        </a:cxn>
                        <a:cxn ang="0">
                          <a:pos x="1274" y="0"/>
                        </a:cxn>
                        <a:cxn ang="0">
                          <a:pos x="1229" y="55"/>
                        </a:cxn>
                      </a:cxnLst>
                      <a:rect l="0" t="0" r="r" b="b"/>
                      <a:pathLst>
                        <a:path w="1274" h="55">
                          <a:moveTo>
                            <a:pt x="1229" y="55"/>
                          </a:moveTo>
                          <a:lnTo>
                            <a:pt x="0" y="55"/>
                          </a:lnTo>
                          <a:lnTo>
                            <a:pt x="46" y="0"/>
                          </a:lnTo>
                          <a:lnTo>
                            <a:pt x="1274" y="0"/>
                          </a:lnTo>
                          <a:lnTo>
                            <a:pt x="1229" y="55"/>
                          </a:lnTo>
                          <a:close/>
                        </a:path>
                      </a:pathLst>
                    </a:custGeom>
                    <a:solidFill>
                      <a:srgbClr val="790000"/>
                    </a:solidFill>
                    <a:ln w="9525">
                      <a:noFill/>
                      <a:round/>
                      <a:headEnd/>
                      <a:tailEnd/>
                    </a:ln>
                  </p:spPr>
                  <p:txBody>
                    <a:bodyPr/>
                    <a:lstStyle/>
                    <a:p>
                      <a:endParaRPr lang="es-ES"/>
                    </a:p>
                  </p:txBody>
                </p:sp>
                <p:sp>
                  <p:nvSpPr>
                    <p:cNvPr id="22581" name="Line 8245"/>
                    <p:cNvSpPr>
                      <a:spLocks noChangeShapeType="1"/>
                    </p:cNvSpPr>
                    <p:nvPr/>
                  </p:nvSpPr>
                  <p:spPr bwMode="auto">
                    <a:xfrm flipV="1">
                      <a:off x="3668" y="2285"/>
                      <a:ext cx="45" cy="55"/>
                    </a:xfrm>
                    <a:prstGeom prst="line">
                      <a:avLst/>
                    </a:prstGeom>
                    <a:noFill/>
                    <a:ln w="635">
                      <a:solidFill>
                        <a:srgbClr val="790000"/>
                      </a:solidFill>
                      <a:miter lim="800000"/>
                      <a:headEnd/>
                      <a:tailEnd/>
                    </a:ln>
                  </p:spPr>
                  <p:txBody>
                    <a:bodyPr/>
                    <a:lstStyle/>
                    <a:p>
                      <a:endParaRPr lang="es-ES"/>
                    </a:p>
                  </p:txBody>
                </p:sp>
                <p:sp>
                  <p:nvSpPr>
                    <p:cNvPr id="22582" name="Freeform 8246"/>
                    <p:cNvSpPr>
                      <a:spLocks/>
                    </p:cNvSpPr>
                    <p:nvPr/>
                  </p:nvSpPr>
                  <p:spPr bwMode="auto">
                    <a:xfrm>
                      <a:off x="3668" y="2555"/>
                      <a:ext cx="236" cy="325"/>
                    </a:xfrm>
                    <a:custGeom>
                      <a:avLst/>
                      <a:gdLst/>
                      <a:ahLst/>
                      <a:cxnLst>
                        <a:cxn ang="0">
                          <a:pos x="0" y="325"/>
                        </a:cxn>
                        <a:cxn ang="0">
                          <a:pos x="191" y="55"/>
                        </a:cxn>
                        <a:cxn ang="0">
                          <a:pos x="236" y="0"/>
                        </a:cxn>
                        <a:cxn ang="0">
                          <a:pos x="45" y="270"/>
                        </a:cxn>
                        <a:cxn ang="0">
                          <a:pos x="0" y="325"/>
                        </a:cxn>
                      </a:cxnLst>
                      <a:rect l="0" t="0" r="r" b="b"/>
                      <a:pathLst>
                        <a:path w="236" h="325">
                          <a:moveTo>
                            <a:pt x="0" y="325"/>
                          </a:moveTo>
                          <a:lnTo>
                            <a:pt x="191" y="55"/>
                          </a:lnTo>
                          <a:lnTo>
                            <a:pt x="236" y="0"/>
                          </a:lnTo>
                          <a:lnTo>
                            <a:pt x="45" y="270"/>
                          </a:lnTo>
                          <a:lnTo>
                            <a:pt x="0" y="325"/>
                          </a:lnTo>
                          <a:close/>
                        </a:path>
                      </a:pathLst>
                    </a:custGeom>
                    <a:solidFill>
                      <a:srgbClr val="A60000"/>
                    </a:solidFill>
                    <a:ln w="9525">
                      <a:noFill/>
                      <a:round/>
                      <a:headEnd/>
                      <a:tailEnd/>
                    </a:ln>
                  </p:spPr>
                  <p:txBody>
                    <a:bodyPr/>
                    <a:lstStyle/>
                    <a:p>
                      <a:endParaRPr lang="es-ES"/>
                    </a:p>
                  </p:txBody>
                </p:sp>
                <p:sp>
                  <p:nvSpPr>
                    <p:cNvPr id="22583" name="Line 8247"/>
                    <p:cNvSpPr>
                      <a:spLocks noChangeShapeType="1"/>
                    </p:cNvSpPr>
                    <p:nvPr/>
                  </p:nvSpPr>
                  <p:spPr bwMode="auto">
                    <a:xfrm flipV="1">
                      <a:off x="3668" y="2825"/>
                      <a:ext cx="45" cy="55"/>
                    </a:xfrm>
                    <a:prstGeom prst="line">
                      <a:avLst/>
                    </a:prstGeom>
                    <a:noFill/>
                    <a:ln w="635">
                      <a:solidFill>
                        <a:srgbClr val="A60000"/>
                      </a:solidFill>
                      <a:miter lim="800000"/>
                      <a:headEnd/>
                      <a:tailEnd/>
                    </a:ln>
                  </p:spPr>
                  <p:txBody>
                    <a:bodyPr/>
                    <a:lstStyle/>
                    <a:p>
                      <a:endParaRPr lang="es-ES"/>
                    </a:p>
                  </p:txBody>
                </p:sp>
                <p:sp>
                  <p:nvSpPr>
                    <p:cNvPr id="22584" name="Freeform 8248"/>
                    <p:cNvSpPr>
                      <a:spLocks/>
                    </p:cNvSpPr>
                    <p:nvPr/>
                  </p:nvSpPr>
                  <p:spPr bwMode="auto">
                    <a:xfrm>
                      <a:off x="3668" y="2286"/>
                      <a:ext cx="236" cy="324"/>
                    </a:xfrm>
                    <a:custGeom>
                      <a:avLst/>
                      <a:gdLst/>
                      <a:ahLst/>
                      <a:cxnLst>
                        <a:cxn ang="0">
                          <a:pos x="191" y="324"/>
                        </a:cxn>
                        <a:cxn ang="0">
                          <a:pos x="0" y="54"/>
                        </a:cxn>
                        <a:cxn ang="0">
                          <a:pos x="45" y="0"/>
                        </a:cxn>
                        <a:cxn ang="0">
                          <a:pos x="236" y="269"/>
                        </a:cxn>
                        <a:cxn ang="0">
                          <a:pos x="191" y="324"/>
                        </a:cxn>
                      </a:cxnLst>
                      <a:rect l="0" t="0" r="r" b="b"/>
                      <a:pathLst>
                        <a:path w="236" h="324">
                          <a:moveTo>
                            <a:pt x="191" y="324"/>
                          </a:moveTo>
                          <a:lnTo>
                            <a:pt x="0" y="54"/>
                          </a:lnTo>
                          <a:lnTo>
                            <a:pt x="45" y="0"/>
                          </a:lnTo>
                          <a:lnTo>
                            <a:pt x="236" y="269"/>
                          </a:lnTo>
                          <a:lnTo>
                            <a:pt x="191" y="324"/>
                          </a:lnTo>
                          <a:close/>
                        </a:path>
                      </a:pathLst>
                    </a:custGeom>
                    <a:solidFill>
                      <a:srgbClr val="A60000"/>
                    </a:solidFill>
                    <a:ln w="9525">
                      <a:noFill/>
                      <a:round/>
                      <a:headEnd/>
                      <a:tailEnd/>
                    </a:ln>
                  </p:spPr>
                  <p:txBody>
                    <a:bodyPr/>
                    <a:lstStyle/>
                    <a:p>
                      <a:endParaRPr lang="es-ES"/>
                    </a:p>
                  </p:txBody>
                </p:sp>
                <p:sp>
                  <p:nvSpPr>
                    <p:cNvPr id="22585" name="Line 8249"/>
                    <p:cNvSpPr>
                      <a:spLocks noChangeShapeType="1"/>
                    </p:cNvSpPr>
                    <p:nvPr/>
                  </p:nvSpPr>
                  <p:spPr bwMode="auto">
                    <a:xfrm flipV="1">
                      <a:off x="3859" y="2555"/>
                      <a:ext cx="45" cy="55"/>
                    </a:xfrm>
                    <a:prstGeom prst="line">
                      <a:avLst/>
                    </a:prstGeom>
                    <a:noFill/>
                    <a:ln w="635">
                      <a:solidFill>
                        <a:srgbClr val="A60000"/>
                      </a:solidFill>
                      <a:miter lim="800000"/>
                      <a:headEnd/>
                      <a:tailEnd/>
                    </a:ln>
                  </p:spPr>
                  <p:txBody>
                    <a:bodyPr/>
                    <a:lstStyle/>
                    <a:p>
                      <a:endParaRPr lang="es-ES"/>
                    </a:p>
                  </p:txBody>
                </p:sp>
              </p:grpSp>
              <p:sp>
                <p:nvSpPr>
                  <p:cNvPr id="22586" name="Rectangle 8250"/>
                  <p:cNvSpPr>
                    <a:spLocks noChangeArrowheads="1"/>
                  </p:cNvSpPr>
                  <p:nvPr/>
                </p:nvSpPr>
                <p:spPr bwMode="auto">
                  <a:xfrm>
                    <a:off x="2439" y="2339"/>
                    <a:ext cx="1420" cy="1"/>
                  </a:xfrm>
                  <a:prstGeom prst="rect">
                    <a:avLst/>
                  </a:prstGeom>
                  <a:solidFill>
                    <a:srgbClr val="000000"/>
                  </a:solidFill>
                  <a:ln w="9525">
                    <a:noFill/>
                    <a:miter lim="800000"/>
                    <a:headEnd/>
                    <a:tailEnd/>
                  </a:ln>
                </p:spPr>
                <p:txBody>
                  <a:bodyPr/>
                  <a:lstStyle/>
                  <a:p>
                    <a:endParaRPr lang="es-ES"/>
                  </a:p>
                </p:txBody>
              </p:sp>
              <p:sp>
                <p:nvSpPr>
                  <p:cNvPr id="22587" name="Rectangle 8251"/>
                  <p:cNvSpPr>
                    <a:spLocks noChangeArrowheads="1"/>
                  </p:cNvSpPr>
                  <p:nvPr/>
                </p:nvSpPr>
                <p:spPr bwMode="auto">
                  <a:xfrm>
                    <a:off x="2439" y="2340"/>
                    <a:ext cx="1420" cy="1"/>
                  </a:xfrm>
                  <a:prstGeom prst="rect">
                    <a:avLst/>
                  </a:prstGeom>
                  <a:solidFill>
                    <a:srgbClr val="040000"/>
                  </a:solidFill>
                  <a:ln w="9525">
                    <a:noFill/>
                    <a:miter lim="800000"/>
                    <a:headEnd/>
                    <a:tailEnd/>
                  </a:ln>
                </p:spPr>
                <p:txBody>
                  <a:bodyPr/>
                  <a:lstStyle/>
                  <a:p>
                    <a:endParaRPr lang="es-ES"/>
                  </a:p>
                </p:txBody>
              </p:sp>
              <p:sp>
                <p:nvSpPr>
                  <p:cNvPr id="22588" name="Rectangle 8252"/>
                  <p:cNvSpPr>
                    <a:spLocks noChangeArrowheads="1"/>
                  </p:cNvSpPr>
                  <p:nvPr/>
                </p:nvSpPr>
                <p:spPr bwMode="auto">
                  <a:xfrm>
                    <a:off x="2439" y="2341"/>
                    <a:ext cx="1420" cy="1"/>
                  </a:xfrm>
                  <a:prstGeom prst="rect">
                    <a:avLst/>
                  </a:prstGeom>
                  <a:solidFill>
                    <a:srgbClr val="090000"/>
                  </a:solidFill>
                  <a:ln w="9525">
                    <a:noFill/>
                    <a:miter lim="800000"/>
                    <a:headEnd/>
                    <a:tailEnd/>
                  </a:ln>
                </p:spPr>
                <p:txBody>
                  <a:bodyPr/>
                  <a:lstStyle/>
                  <a:p>
                    <a:endParaRPr lang="es-ES"/>
                  </a:p>
                </p:txBody>
              </p:sp>
              <p:sp>
                <p:nvSpPr>
                  <p:cNvPr id="22589" name="Rectangle 8253"/>
                  <p:cNvSpPr>
                    <a:spLocks noChangeArrowheads="1"/>
                  </p:cNvSpPr>
                  <p:nvPr/>
                </p:nvSpPr>
                <p:spPr bwMode="auto">
                  <a:xfrm>
                    <a:off x="2439" y="2342"/>
                    <a:ext cx="1420" cy="2"/>
                  </a:xfrm>
                  <a:prstGeom prst="rect">
                    <a:avLst/>
                  </a:prstGeom>
                  <a:solidFill>
                    <a:srgbClr val="0C0000"/>
                  </a:solidFill>
                  <a:ln w="9525">
                    <a:noFill/>
                    <a:miter lim="800000"/>
                    <a:headEnd/>
                    <a:tailEnd/>
                  </a:ln>
                </p:spPr>
                <p:txBody>
                  <a:bodyPr/>
                  <a:lstStyle/>
                  <a:p>
                    <a:endParaRPr lang="es-ES"/>
                  </a:p>
                </p:txBody>
              </p:sp>
              <p:sp>
                <p:nvSpPr>
                  <p:cNvPr id="22590" name="Rectangle 8254"/>
                  <p:cNvSpPr>
                    <a:spLocks noChangeArrowheads="1"/>
                  </p:cNvSpPr>
                  <p:nvPr/>
                </p:nvSpPr>
                <p:spPr bwMode="auto">
                  <a:xfrm>
                    <a:off x="2439" y="2344"/>
                    <a:ext cx="1420" cy="1"/>
                  </a:xfrm>
                  <a:prstGeom prst="rect">
                    <a:avLst/>
                  </a:prstGeom>
                  <a:solidFill>
                    <a:srgbClr val="0F0000"/>
                  </a:solidFill>
                  <a:ln w="9525">
                    <a:noFill/>
                    <a:miter lim="800000"/>
                    <a:headEnd/>
                    <a:tailEnd/>
                  </a:ln>
                </p:spPr>
                <p:txBody>
                  <a:bodyPr/>
                  <a:lstStyle/>
                  <a:p>
                    <a:endParaRPr lang="es-ES"/>
                  </a:p>
                </p:txBody>
              </p:sp>
              <p:sp>
                <p:nvSpPr>
                  <p:cNvPr id="22591" name="Rectangle 8255"/>
                  <p:cNvSpPr>
                    <a:spLocks noChangeArrowheads="1"/>
                  </p:cNvSpPr>
                  <p:nvPr/>
                </p:nvSpPr>
                <p:spPr bwMode="auto">
                  <a:xfrm>
                    <a:off x="2439" y="2345"/>
                    <a:ext cx="1420" cy="1"/>
                  </a:xfrm>
                  <a:prstGeom prst="rect">
                    <a:avLst/>
                  </a:prstGeom>
                  <a:solidFill>
                    <a:srgbClr val="120000"/>
                  </a:solidFill>
                  <a:ln w="9525">
                    <a:noFill/>
                    <a:miter lim="800000"/>
                    <a:headEnd/>
                    <a:tailEnd/>
                  </a:ln>
                </p:spPr>
                <p:txBody>
                  <a:bodyPr/>
                  <a:lstStyle/>
                  <a:p>
                    <a:endParaRPr lang="es-ES"/>
                  </a:p>
                </p:txBody>
              </p:sp>
              <p:sp>
                <p:nvSpPr>
                  <p:cNvPr id="22592" name="Rectangle 8256"/>
                  <p:cNvSpPr>
                    <a:spLocks noChangeArrowheads="1"/>
                  </p:cNvSpPr>
                  <p:nvPr/>
                </p:nvSpPr>
                <p:spPr bwMode="auto">
                  <a:xfrm>
                    <a:off x="2439" y="2345"/>
                    <a:ext cx="1420" cy="2"/>
                  </a:xfrm>
                  <a:prstGeom prst="rect">
                    <a:avLst/>
                  </a:prstGeom>
                  <a:solidFill>
                    <a:srgbClr val="140000"/>
                  </a:solidFill>
                  <a:ln w="9525">
                    <a:noFill/>
                    <a:miter lim="800000"/>
                    <a:headEnd/>
                    <a:tailEnd/>
                  </a:ln>
                </p:spPr>
                <p:txBody>
                  <a:bodyPr/>
                  <a:lstStyle/>
                  <a:p>
                    <a:endParaRPr lang="es-ES"/>
                  </a:p>
                </p:txBody>
              </p:sp>
              <p:sp>
                <p:nvSpPr>
                  <p:cNvPr id="22593" name="Rectangle 8257"/>
                  <p:cNvSpPr>
                    <a:spLocks noChangeArrowheads="1"/>
                  </p:cNvSpPr>
                  <p:nvPr/>
                </p:nvSpPr>
                <p:spPr bwMode="auto">
                  <a:xfrm>
                    <a:off x="2439" y="2347"/>
                    <a:ext cx="1420" cy="2"/>
                  </a:xfrm>
                  <a:prstGeom prst="rect">
                    <a:avLst/>
                  </a:prstGeom>
                  <a:solidFill>
                    <a:srgbClr val="160000"/>
                  </a:solidFill>
                  <a:ln w="9525">
                    <a:noFill/>
                    <a:miter lim="800000"/>
                    <a:headEnd/>
                    <a:tailEnd/>
                  </a:ln>
                </p:spPr>
                <p:txBody>
                  <a:bodyPr/>
                  <a:lstStyle/>
                  <a:p>
                    <a:endParaRPr lang="es-ES"/>
                  </a:p>
                </p:txBody>
              </p:sp>
              <p:sp>
                <p:nvSpPr>
                  <p:cNvPr id="22594" name="Rectangle 8258"/>
                  <p:cNvSpPr>
                    <a:spLocks noChangeArrowheads="1"/>
                  </p:cNvSpPr>
                  <p:nvPr/>
                </p:nvSpPr>
                <p:spPr bwMode="auto">
                  <a:xfrm>
                    <a:off x="2439" y="2349"/>
                    <a:ext cx="1420" cy="2"/>
                  </a:xfrm>
                  <a:prstGeom prst="rect">
                    <a:avLst/>
                  </a:prstGeom>
                  <a:solidFill>
                    <a:srgbClr val="180000"/>
                  </a:solidFill>
                  <a:ln w="9525">
                    <a:noFill/>
                    <a:miter lim="800000"/>
                    <a:headEnd/>
                    <a:tailEnd/>
                  </a:ln>
                </p:spPr>
                <p:txBody>
                  <a:bodyPr/>
                  <a:lstStyle/>
                  <a:p>
                    <a:endParaRPr lang="es-ES"/>
                  </a:p>
                </p:txBody>
              </p:sp>
              <p:sp>
                <p:nvSpPr>
                  <p:cNvPr id="22595" name="Rectangle 8259"/>
                  <p:cNvSpPr>
                    <a:spLocks noChangeArrowheads="1"/>
                  </p:cNvSpPr>
                  <p:nvPr/>
                </p:nvSpPr>
                <p:spPr bwMode="auto">
                  <a:xfrm>
                    <a:off x="2439" y="2351"/>
                    <a:ext cx="1420" cy="1"/>
                  </a:xfrm>
                  <a:prstGeom prst="rect">
                    <a:avLst/>
                  </a:prstGeom>
                  <a:solidFill>
                    <a:srgbClr val="1A0000"/>
                  </a:solidFill>
                  <a:ln w="9525">
                    <a:noFill/>
                    <a:miter lim="800000"/>
                    <a:headEnd/>
                    <a:tailEnd/>
                  </a:ln>
                </p:spPr>
                <p:txBody>
                  <a:bodyPr/>
                  <a:lstStyle/>
                  <a:p>
                    <a:endParaRPr lang="es-ES"/>
                  </a:p>
                </p:txBody>
              </p:sp>
              <p:sp>
                <p:nvSpPr>
                  <p:cNvPr id="22596" name="Rectangle 8260"/>
                  <p:cNvSpPr>
                    <a:spLocks noChangeArrowheads="1"/>
                  </p:cNvSpPr>
                  <p:nvPr/>
                </p:nvSpPr>
                <p:spPr bwMode="auto">
                  <a:xfrm>
                    <a:off x="2439" y="2352"/>
                    <a:ext cx="1420" cy="2"/>
                  </a:xfrm>
                  <a:prstGeom prst="rect">
                    <a:avLst/>
                  </a:prstGeom>
                  <a:solidFill>
                    <a:srgbClr val="1C0000"/>
                  </a:solidFill>
                  <a:ln w="9525">
                    <a:noFill/>
                    <a:miter lim="800000"/>
                    <a:headEnd/>
                    <a:tailEnd/>
                  </a:ln>
                </p:spPr>
                <p:txBody>
                  <a:bodyPr/>
                  <a:lstStyle/>
                  <a:p>
                    <a:endParaRPr lang="es-ES"/>
                  </a:p>
                </p:txBody>
              </p:sp>
              <p:sp>
                <p:nvSpPr>
                  <p:cNvPr id="22597" name="Rectangle 8261"/>
                  <p:cNvSpPr>
                    <a:spLocks noChangeArrowheads="1"/>
                  </p:cNvSpPr>
                  <p:nvPr/>
                </p:nvSpPr>
                <p:spPr bwMode="auto">
                  <a:xfrm>
                    <a:off x="2439" y="2354"/>
                    <a:ext cx="1420" cy="3"/>
                  </a:xfrm>
                  <a:prstGeom prst="rect">
                    <a:avLst/>
                  </a:prstGeom>
                  <a:solidFill>
                    <a:srgbClr val="1F0000"/>
                  </a:solidFill>
                  <a:ln w="9525">
                    <a:noFill/>
                    <a:miter lim="800000"/>
                    <a:headEnd/>
                    <a:tailEnd/>
                  </a:ln>
                </p:spPr>
                <p:txBody>
                  <a:bodyPr/>
                  <a:lstStyle/>
                  <a:p>
                    <a:endParaRPr lang="es-ES"/>
                  </a:p>
                </p:txBody>
              </p:sp>
              <p:sp>
                <p:nvSpPr>
                  <p:cNvPr id="22598" name="Rectangle 8262"/>
                  <p:cNvSpPr>
                    <a:spLocks noChangeArrowheads="1"/>
                  </p:cNvSpPr>
                  <p:nvPr/>
                </p:nvSpPr>
                <p:spPr bwMode="auto">
                  <a:xfrm>
                    <a:off x="2439" y="2357"/>
                    <a:ext cx="1420" cy="2"/>
                  </a:xfrm>
                  <a:prstGeom prst="rect">
                    <a:avLst/>
                  </a:prstGeom>
                  <a:solidFill>
                    <a:srgbClr val="220000"/>
                  </a:solidFill>
                  <a:ln w="9525">
                    <a:noFill/>
                    <a:miter lim="800000"/>
                    <a:headEnd/>
                    <a:tailEnd/>
                  </a:ln>
                </p:spPr>
                <p:txBody>
                  <a:bodyPr/>
                  <a:lstStyle/>
                  <a:p>
                    <a:endParaRPr lang="es-ES"/>
                  </a:p>
                </p:txBody>
              </p:sp>
              <p:sp>
                <p:nvSpPr>
                  <p:cNvPr id="22599" name="Rectangle 8263"/>
                  <p:cNvSpPr>
                    <a:spLocks noChangeArrowheads="1"/>
                  </p:cNvSpPr>
                  <p:nvPr/>
                </p:nvSpPr>
                <p:spPr bwMode="auto">
                  <a:xfrm>
                    <a:off x="2439" y="2359"/>
                    <a:ext cx="1420" cy="3"/>
                  </a:xfrm>
                  <a:prstGeom prst="rect">
                    <a:avLst/>
                  </a:prstGeom>
                  <a:solidFill>
                    <a:srgbClr val="240000"/>
                  </a:solidFill>
                  <a:ln w="9525">
                    <a:noFill/>
                    <a:miter lim="800000"/>
                    <a:headEnd/>
                    <a:tailEnd/>
                  </a:ln>
                </p:spPr>
                <p:txBody>
                  <a:bodyPr/>
                  <a:lstStyle/>
                  <a:p>
                    <a:endParaRPr lang="es-ES"/>
                  </a:p>
                </p:txBody>
              </p:sp>
              <p:sp>
                <p:nvSpPr>
                  <p:cNvPr id="22600" name="Rectangle 8264"/>
                  <p:cNvSpPr>
                    <a:spLocks noChangeArrowheads="1"/>
                  </p:cNvSpPr>
                  <p:nvPr/>
                </p:nvSpPr>
                <p:spPr bwMode="auto">
                  <a:xfrm>
                    <a:off x="2439" y="2362"/>
                    <a:ext cx="1420" cy="1"/>
                  </a:xfrm>
                  <a:prstGeom prst="rect">
                    <a:avLst/>
                  </a:prstGeom>
                  <a:solidFill>
                    <a:srgbClr val="270000"/>
                  </a:solidFill>
                  <a:ln w="9525">
                    <a:noFill/>
                    <a:miter lim="800000"/>
                    <a:headEnd/>
                    <a:tailEnd/>
                  </a:ln>
                </p:spPr>
                <p:txBody>
                  <a:bodyPr/>
                  <a:lstStyle/>
                  <a:p>
                    <a:endParaRPr lang="es-ES"/>
                  </a:p>
                </p:txBody>
              </p:sp>
              <p:sp>
                <p:nvSpPr>
                  <p:cNvPr id="22601" name="Rectangle 8265"/>
                  <p:cNvSpPr>
                    <a:spLocks noChangeArrowheads="1"/>
                  </p:cNvSpPr>
                  <p:nvPr/>
                </p:nvSpPr>
                <p:spPr bwMode="auto">
                  <a:xfrm>
                    <a:off x="2439" y="2363"/>
                    <a:ext cx="1420" cy="3"/>
                  </a:xfrm>
                  <a:prstGeom prst="rect">
                    <a:avLst/>
                  </a:prstGeom>
                  <a:solidFill>
                    <a:srgbClr val="290000"/>
                  </a:solidFill>
                  <a:ln w="9525">
                    <a:noFill/>
                    <a:miter lim="800000"/>
                    <a:headEnd/>
                    <a:tailEnd/>
                  </a:ln>
                </p:spPr>
                <p:txBody>
                  <a:bodyPr/>
                  <a:lstStyle/>
                  <a:p>
                    <a:endParaRPr lang="es-ES"/>
                  </a:p>
                </p:txBody>
              </p:sp>
              <p:sp>
                <p:nvSpPr>
                  <p:cNvPr id="22602" name="Rectangle 8266"/>
                  <p:cNvSpPr>
                    <a:spLocks noChangeArrowheads="1"/>
                  </p:cNvSpPr>
                  <p:nvPr/>
                </p:nvSpPr>
                <p:spPr bwMode="auto">
                  <a:xfrm>
                    <a:off x="2439" y="2366"/>
                    <a:ext cx="1420" cy="2"/>
                  </a:xfrm>
                  <a:prstGeom prst="rect">
                    <a:avLst/>
                  </a:prstGeom>
                  <a:solidFill>
                    <a:srgbClr val="2B0000"/>
                  </a:solidFill>
                  <a:ln w="9525">
                    <a:noFill/>
                    <a:miter lim="800000"/>
                    <a:headEnd/>
                    <a:tailEnd/>
                  </a:ln>
                </p:spPr>
                <p:txBody>
                  <a:bodyPr/>
                  <a:lstStyle/>
                  <a:p>
                    <a:endParaRPr lang="es-ES"/>
                  </a:p>
                </p:txBody>
              </p:sp>
              <p:sp>
                <p:nvSpPr>
                  <p:cNvPr id="22603" name="Rectangle 8267"/>
                  <p:cNvSpPr>
                    <a:spLocks noChangeArrowheads="1"/>
                  </p:cNvSpPr>
                  <p:nvPr/>
                </p:nvSpPr>
                <p:spPr bwMode="auto">
                  <a:xfrm>
                    <a:off x="2439" y="2368"/>
                    <a:ext cx="1420" cy="2"/>
                  </a:xfrm>
                  <a:prstGeom prst="rect">
                    <a:avLst/>
                  </a:prstGeom>
                  <a:solidFill>
                    <a:srgbClr val="2D0000"/>
                  </a:solidFill>
                  <a:ln w="9525">
                    <a:noFill/>
                    <a:miter lim="800000"/>
                    <a:headEnd/>
                    <a:tailEnd/>
                  </a:ln>
                </p:spPr>
                <p:txBody>
                  <a:bodyPr/>
                  <a:lstStyle/>
                  <a:p>
                    <a:endParaRPr lang="es-ES"/>
                  </a:p>
                </p:txBody>
              </p:sp>
              <p:sp>
                <p:nvSpPr>
                  <p:cNvPr id="22604" name="Rectangle 8268"/>
                  <p:cNvSpPr>
                    <a:spLocks noChangeArrowheads="1"/>
                  </p:cNvSpPr>
                  <p:nvPr/>
                </p:nvSpPr>
                <p:spPr bwMode="auto">
                  <a:xfrm>
                    <a:off x="2439" y="2370"/>
                    <a:ext cx="1420" cy="2"/>
                  </a:xfrm>
                  <a:prstGeom prst="rect">
                    <a:avLst/>
                  </a:prstGeom>
                  <a:solidFill>
                    <a:srgbClr val="2F0000"/>
                  </a:solidFill>
                  <a:ln w="9525">
                    <a:noFill/>
                    <a:miter lim="800000"/>
                    <a:headEnd/>
                    <a:tailEnd/>
                  </a:ln>
                </p:spPr>
                <p:txBody>
                  <a:bodyPr/>
                  <a:lstStyle/>
                  <a:p>
                    <a:endParaRPr lang="es-ES"/>
                  </a:p>
                </p:txBody>
              </p:sp>
              <p:sp>
                <p:nvSpPr>
                  <p:cNvPr id="22605" name="Rectangle 8269"/>
                  <p:cNvSpPr>
                    <a:spLocks noChangeArrowheads="1"/>
                  </p:cNvSpPr>
                  <p:nvPr/>
                </p:nvSpPr>
                <p:spPr bwMode="auto">
                  <a:xfrm>
                    <a:off x="2439" y="2372"/>
                    <a:ext cx="1420" cy="2"/>
                  </a:xfrm>
                  <a:prstGeom prst="rect">
                    <a:avLst/>
                  </a:prstGeom>
                  <a:solidFill>
                    <a:srgbClr val="310000"/>
                  </a:solidFill>
                  <a:ln w="9525">
                    <a:noFill/>
                    <a:miter lim="800000"/>
                    <a:headEnd/>
                    <a:tailEnd/>
                  </a:ln>
                </p:spPr>
                <p:txBody>
                  <a:bodyPr/>
                  <a:lstStyle/>
                  <a:p>
                    <a:endParaRPr lang="es-ES"/>
                  </a:p>
                </p:txBody>
              </p:sp>
              <p:sp>
                <p:nvSpPr>
                  <p:cNvPr id="22606" name="Rectangle 8270"/>
                  <p:cNvSpPr>
                    <a:spLocks noChangeArrowheads="1"/>
                  </p:cNvSpPr>
                  <p:nvPr/>
                </p:nvSpPr>
                <p:spPr bwMode="auto">
                  <a:xfrm>
                    <a:off x="2439" y="2374"/>
                    <a:ext cx="1420" cy="1"/>
                  </a:xfrm>
                  <a:prstGeom prst="rect">
                    <a:avLst/>
                  </a:prstGeom>
                  <a:solidFill>
                    <a:srgbClr val="330000"/>
                  </a:solidFill>
                  <a:ln w="9525">
                    <a:noFill/>
                    <a:miter lim="800000"/>
                    <a:headEnd/>
                    <a:tailEnd/>
                  </a:ln>
                </p:spPr>
                <p:txBody>
                  <a:bodyPr/>
                  <a:lstStyle/>
                  <a:p>
                    <a:endParaRPr lang="es-ES"/>
                  </a:p>
                </p:txBody>
              </p:sp>
              <p:sp>
                <p:nvSpPr>
                  <p:cNvPr id="22607" name="Rectangle 8271"/>
                  <p:cNvSpPr>
                    <a:spLocks noChangeArrowheads="1"/>
                  </p:cNvSpPr>
                  <p:nvPr/>
                </p:nvSpPr>
                <p:spPr bwMode="auto">
                  <a:xfrm>
                    <a:off x="2439" y="2375"/>
                    <a:ext cx="1420" cy="3"/>
                  </a:xfrm>
                  <a:prstGeom prst="rect">
                    <a:avLst/>
                  </a:prstGeom>
                  <a:solidFill>
                    <a:srgbClr val="350000"/>
                  </a:solidFill>
                  <a:ln w="9525">
                    <a:noFill/>
                    <a:miter lim="800000"/>
                    <a:headEnd/>
                    <a:tailEnd/>
                  </a:ln>
                </p:spPr>
                <p:txBody>
                  <a:bodyPr/>
                  <a:lstStyle/>
                  <a:p>
                    <a:endParaRPr lang="es-ES"/>
                  </a:p>
                </p:txBody>
              </p:sp>
              <p:sp>
                <p:nvSpPr>
                  <p:cNvPr id="22608" name="Rectangle 8272"/>
                  <p:cNvSpPr>
                    <a:spLocks noChangeArrowheads="1"/>
                  </p:cNvSpPr>
                  <p:nvPr/>
                </p:nvSpPr>
                <p:spPr bwMode="auto">
                  <a:xfrm>
                    <a:off x="2439" y="2378"/>
                    <a:ext cx="1420" cy="2"/>
                  </a:xfrm>
                  <a:prstGeom prst="rect">
                    <a:avLst/>
                  </a:prstGeom>
                  <a:solidFill>
                    <a:srgbClr val="370000"/>
                  </a:solidFill>
                  <a:ln w="9525">
                    <a:noFill/>
                    <a:miter lim="800000"/>
                    <a:headEnd/>
                    <a:tailEnd/>
                  </a:ln>
                </p:spPr>
                <p:txBody>
                  <a:bodyPr/>
                  <a:lstStyle/>
                  <a:p>
                    <a:endParaRPr lang="es-ES"/>
                  </a:p>
                </p:txBody>
              </p:sp>
              <p:sp>
                <p:nvSpPr>
                  <p:cNvPr id="22609" name="Rectangle 8273"/>
                  <p:cNvSpPr>
                    <a:spLocks noChangeArrowheads="1"/>
                  </p:cNvSpPr>
                  <p:nvPr/>
                </p:nvSpPr>
                <p:spPr bwMode="auto">
                  <a:xfrm>
                    <a:off x="2439" y="2380"/>
                    <a:ext cx="1420" cy="1"/>
                  </a:xfrm>
                  <a:prstGeom prst="rect">
                    <a:avLst/>
                  </a:prstGeom>
                  <a:solidFill>
                    <a:srgbClr val="390000"/>
                  </a:solidFill>
                  <a:ln w="9525">
                    <a:noFill/>
                    <a:miter lim="800000"/>
                    <a:headEnd/>
                    <a:tailEnd/>
                  </a:ln>
                </p:spPr>
                <p:txBody>
                  <a:bodyPr/>
                  <a:lstStyle/>
                  <a:p>
                    <a:endParaRPr lang="es-ES"/>
                  </a:p>
                </p:txBody>
              </p:sp>
              <p:sp>
                <p:nvSpPr>
                  <p:cNvPr id="22610" name="Rectangle 8274"/>
                  <p:cNvSpPr>
                    <a:spLocks noChangeArrowheads="1"/>
                  </p:cNvSpPr>
                  <p:nvPr/>
                </p:nvSpPr>
                <p:spPr bwMode="auto">
                  <a:xfrm>
                    <a:off x="2439" y="2381"/>
                    <a:ext cx="1420" cy="3"/>
                  </a:xfrm>
                  <a:prstGeom prst="rect">
                    <a:avLst/>
                  </a:prstGeom>
                  <a:solidFill>
                    <a:srgbClr val="3B0000"/>
                  </a:solidFill>
                  <a:ln w="9525">
                    <a:noFill/>
                    <a:miter lim="800000"/>
                    <a:headEnd/>
                    <a:tailEnd/>
                  </a:ln>
                </p:spPr>
                <p:txBody>
                  <a:bodyPr/>
                  <a:lstStyle/>
                  <a:p>
                    <a:endParaRPr lang="es-ES"/>
                  </a:p>
                </p:txBody>
              </p:sp>
              <p:sp>
                <p:nvSpPr>
                  <p:cNvPr id="22611" name="Rectangle 8275"/>
                  <p:cNvSpPr>
                    <a:spLocks noChangeArrowheads="1"/>
                  </p:cNvSpPr>
                  <p:nvPr/>
                </p:nvSpPr>
                <p:spPr bwMode="auto">
                  <a:xfrm>
                    <a:off x="2439" y="2384"/>
                    <a:ext cx="1420" cy="2"/>
                  </a:xfrm>
                  <a:prstGeom prst="rect">
                    <a:avLst/>
                  </a:prstGeom>
                  <a:solidFill>
                    <a:srgbClr val="3D0000"/>
                  </a:solidFill>
                  <a:ln w="9525">
                    <a:noFill/>
                    <a:miter lim="800000"/>
                    <a:headEnd/>
                    <a:tailEnd/>
                  </a:ln>
                </p:spPr>
                <p:txBody>
                  <a:bodyPr/>
                  <a:lstStyle/>
                  <a:p>
                    <a:endParaRPr lang="es-ES"/>
                  </a:p>
                </p:txBody>
              </p:sp>
              <p:sp>
                <p:nvSpPr>
                  <p:cNvPr id="22612" name="Rectangle 8276"/>
                  <p:cNvSpPr>
                    <a:spLocks noChangeArrowheads="1"/>
                  </p:cNvSpPr>
                  <p:nvPr/>
                </p:nvSpPr>
                <p:spPr bwMode="auto">
                  <a:xfrm>
                    <a:off x="2439" y="2386"/>
                    <a:ext cx="1420" cy="2"/>
                  </a:xfrm>
                  <a:prstGeom prst="rect">
                    <a:avLst/>
                  </a:prstGeom>
                  <a:solidFill>
                    <a:srgbClr val="3F0000"/>
                  </a:solidFill>
                  <a:ln w="9525">
                    <a:noFill/>
                    <a:miter lim="800000"/>
                    <a:headEnd/>
                    <a:tailEnd/>
                  </a:ln>
                </p:spPr>
                <p:txBody>
                  <a:bodyPr/>
                  <a:lstStyle/>
                  <a:p>
                    <a:endParaRPr lang="es-ES"/>
                  </a:p>
                </p:txBody>
              </p:sp>
              <p:sp>
                <p:nvSpPr>
                  <p:cNvPr id="22613" name="Rectangle 8277"/>
                  <p:cNvSpPr>
                    <a:spLocks noChangeArrowheads="1"/>
                  </p:cNvSpPr>
                  <p:nvPr/>
                </p:nvSpPr>
                <p:spPr bwMode="auto">
                  <a:xfrm>
                    <a:off x="2439" y="2388"/>
                    <a:ext cx="1420" cy="2"/>
                  </a:xfrm>
                  <a:prstGeom prst="rect">
                    <a:avLst/>
                  </a:prstGeom>
                  <a:solidFill>
                    <a:srgbClr val="410000"/>
                  </a:solidFill>
                  <a:ln w="9525">
                    <a:noFill/>
                    <a:miter lim="800000"/>
                    <a:headEnd/>
                    <a:tailEnd/>
                  </a:ln>
                </p:spPr>
                <p:txBody>
                  <a:bodyPr/>
                  <a:lstStyle/>
                  <a:p>
                    <a:endParaRPr lang="es-ES"/>
                  </a:p>
                </p:txBody>
              </p:sp>
              <p:sp>
                <p:nvSpPr>
                  <p:cNvPr id="22614" name="Rectangle 8278"/>
                  <p:cNvSpPr>
                    <a:spLocks noChangeArrowheads="1"/>
                  </p:cNvSpPr>
                  <p:nvPr/>
                </p:nvSpPr>
                <p:spPr bwMode="auto">
                  <a:xfrm>
                    <a:off x="2439" y="2390"/>
                    <a:ext cx="1420" cy="2"/>
                  </a:xfrm>
                  <a:prstGeom prst="rect">
                    <a:avLst/>
                  </a:prstGeom>
                  <a:solidFill>
                    <a:srgbClr val="430000"/>
                  </a:solidFill>
                  <a:ln w="9525">
                    <a:noFill/>
                    <a:miter lim="800000"/>
                    <a:headEnd/>
                    <a:tailEnd/>
                  </a:ln>
                </p:spPr>
                <p:txBody>
                  <a:bodyPr/>
                  <a:lstStyle/>
                  <a:p>
                    <a:endParaRPr lang="es-ES"/>
                  </a:p>
                </p:txBody>
              </p:sp>
              <p:sp>
                <p:nvSpPr>
                  <p:cNvPr id="22615" name="Rectangle 8279"/>
                  <p:cNvSpPr>
                    <a:spLocks noChangeArrowheads="1"/>
                  </p:cNvSpPr>
                  <p:nvPr/>
                </p:nvSpPr>
                <p:spPr bwMode="auto">
                  <a:xfrm>
                    <a:off x="2439" y="2392"/>
                    <a:ext cx="1420" cy="2"/>
                  </a:xfrm>
                  <a:prstGeom prst="rect">
                    <a:avLst/>
                  </a:prstGeom>
                  <a:solidFill>
                    <a:srgbClr val="450000"/>
                  </a:solidFill>
                  <a:ln w="9525">
                    <a:noFill/>
                    <a:miter lim="800000"/>
                    <a:headEnd/>
                    <a:tailEnd/>
                  </a:ln>
                </p:spPr>
                <p:txBody>
                  <a:bodyPr/>
                  <a:lstStyle/>
                  <a:p>
                    <a:endParaRPr lang="es-ES"/>
                  </a:p>
                </p:txBody>
              </p:sp>
              <p:sp>
                <p:nvSpPr>
                  <p:cNvPr id="22616" name="Rectangle 8280"/>
                  <p:cNvSpPr>
                    <a:spLocks noChangeArrowheads="1"/>
                  </p:cNvSpPr>
                  <p:nvPr/>
                </p:nvSpPr>
                <p:spPr bwMode="auto">
                  <a:xfrm>
                    <a:off x="2439" y="2394"/>
                    <a:ext cx="1420" cy="2"/>
                  </a:xfrm>
                  <a:prstGeom prst="rect">
                    <a:avLst/>
                  </a:prstGeom>
                  <a:solidFill>
                    <a:srgbClr val="470000"/>
                  </a:solidFill>
                  <a:ln w="9525">
                    <a:noFill/>
                    <a:miter lim="800000"/>
                    <a:headEnd/>
                    <a:tailEnd/>
                  </a:ln>
                </p:spPr>
                <p:txBody>
                  <a:bodyPr/>
                  <a:lstStyle/>
                  <a:p>
                    <a:endParaRPr lang="es-ES"/>
                  </a:p>
                </p:txBody>
              </p:sp>
              <p:sp>
                <p:nvSpPr>
                  <p:cNvPr id="22617" name="Rectangle 8281"/>
                  <p:cNvSpPr>
                    <a:spLocks noChangeArrowheads="1"/>
                  </p:cNvSpPr>
                  <p:nvPr/>
                </p:nvSpPr>
                <p:spPr bwMode="auto">
                  <a:xfrm>
                    <a:off x="2439" y="2396"/>
                    <a:ext cx="1420" cy="2"/>
                  </a:xfrm>
                  <a:prstGeom prst="rect">
                    <a:avLst/>
                  </a:prstGeom>
                  <a:solidFill>
                    <a:srgbClr val="490000"/>
                  </a:solidFill>
                  <a:ln w="9525">
                    <a:noFill/>
                    <a:miter lim="800000"/>
                    <a:headEnd/>
                    <a:tailEnd/>
                  </a:ln>
                </p:spPr>
                <p:txBody>
                  <a:bodyPr/>
                  <a:lstStyle/>
                  <a:p>
                    <a:endParaRPr lang="es-ES"/>
                  </a:p>
                </p:txBody>
              </p:sp>
              <p:sp>
                <p:nvSpPr>
                  <p:cNvPr id="22618" name="Rectangle 8282"/>
                  <p:cNvSpPr>
                    <a:spLocks noChangeArrowheads="1"/>
                  </p:cNvSpPr>
                  <p:nvPr/>
                </p:nvSpPr>
                <p:spPr bwMode="auto">
                  <a:xfrm>
                    <a:off x="2439" y="2398"/>
                    <a:ext cx="1420" cy="1"/>
                  </a:xfrm>
                  <a:prstGeom prst="rect">
                    <a:avLst/>
                  </a:prstGeom>
                  <a:solidFill>
                    <a:srgbClr val="4B0000"/>
                  </a:solidFill>
                  <a:ln w="9525">
                    <a:noFill/>
                    <a:miter lim="800000"/>
                    <a:headEnd/>
                    <a:tailEnd/>
                  </a:ln>
                </p:spPr>
                <p:txBody>
                  <a:bodyPr/>
                  <a:lstStyle/>
                  <a:p>
                    <a:endParaRPr lang="es-ES"/>
                  </a:p>
                </p:txBody>
              </p:sp>
              <p:sp>
                <p:nvSpPr>
                  <p:cNvPr id="22619" name="Rectangle 8283"/>
                  <p:cNvSpPr>
                    <a:spLocks noChangeArrowheads="1"/>
                  </p:cNvSpPr>
                  <p:nvPr/>
                </p:nvSpPr>
                <p:spPr bwMode="auto">
                  <a:xfrm>
                    <a:off x="2439" y="2399"/>
                    <a:ext cx="1420" cy="3"/>
                  </a:xfrm>
                  <a:prstGeom prst="rect">
                    <a:avLst/>
                  </a:prstGeom>
                  <a:solidFill>
                    <a:srgbClr val="4D0000"/>
                  </a:solidFill>
                  <a:ln w="9525">
                    <a:noFill/>
                    <a:miter lim="800000"/>
                    <a:headEnd/>
                    <a:tailEnd/>
                  </a:ln>
                </p:spPr>
                <p:txBody>
                  <a:bodyPr/>
                  <a:lstStyle/>
                  <a:p>
                    <a:endParaRPr lang="es-ES"/>
                  </a:p>
                </p:txBody>
              </p:sp>
              <p:sp>
                <p:nvSpPr>
                  <p:cNvPr id="22620" name="Rectangle 8284"/>
                  <p:cNvSpPr>
                    <a:spLocks noChangeArrowheads="1"/>
                  </p:cNvSpPr>
                  <p:nvPr/>
                </p:nvSpPr>
                <p:spPr bwMode="auto">
                  <a:xfrm>
                    <a:off x="2439" y="2402"/>
                    <a:ext cx="1420" cy="2"/>
                  </a:xfrm>
                  <a:prstGeom prst="rect">
                    <a:avLst/>
                  </a:prstGeom>
                  <a:solidFill>
                    <a:srgbClr val="4F0000"/>
                  </a:solidFill>
                  <a:ln w="9525">
                    <a:noFill/>
                    <a:miter lim="800000"/>
                    <a:headEnd/>
                    <a:tailEnd/>
                  </a:ln>
                </p:spPr>
                <p:txBody>
                  <a:bodyPr/>
                  <a:lstStyle/>
                  <a:p>
                    <a:endParaRPr lang="es-ES"/>
                  </a:p>
                </p:txBody>
              </p:sp>
              <p:sp>
                <p:nvSpPr>
                  <p:cNvPr id="22621" name="Rectangle 8285"/>
                  <p:cNvSpPr>
                    <a:spLocks noChangeArrowheads="1"/>
                  </p:cNvSpPr>
                  <p:nvPr/>
                </p:nvSpPr>
                <p:spPr bwMode="auto">
                  <a:xfrm>
                    <a:off x="2439" y="2404"/>
                    <a:ext cx="1420" cy="2"/>
                  </a:xfrm>
                  <a:prstGeom prst="rect">
                    <a:avLst/>
                  </a:prstGeom>
                  <a:solidFill>
                    <a:srgbClr val="510000"/>
                  </a:solidFill>
                  <a:ln w="9525">
                    <a:noFill/>
                    <a:miter lim="800000"/>
                    <a:headEnd/>
                    <a:tailEnd/>
                  </a:ln>
                </p:spPr>
                <p:txBody>
                  <a:bodyPr/>
                  <a:lstStyle/>
                  <a:p>
                    <a:endParaRPr lang="es-ES"/>
                  </a:p>
                </p:txBody>
              </p:sp>
              <p:sp>
                <p:nvSpPr>
                  <p:cNvPr id="22622" name="Rectangle 8286"/>
                  <p:cNvSpPr>
                    <a:spLocks noChangeArrowheads="1"/>
                  </p:cNvSpPr>
                  <p:nvPr/>
                </p:nvSpPr>
                <p:spPr bwMode="auto">
                  <a:xfrm>
                    <a:off x="2439" y="2406"/>
                    <a:ext cx="1420" cy="2"/>
                  </a:xfrm>
                  <a:prstGeom prst="rect">
                    <a:avLst/>
                  </a:prstGeom>
                  <a:solidFill>
                    <a:srgbClr val="530000"/>
                  </a:solidFill>
                  <a:ln w="9525">
                    <a:noFill/>
                    <a:miter lim="800000"/>
                    <a:headEnd/>
                    <a:tailEnd/>
                  </a:ln>
                </p:spPr>
                <p:txBody>
                  <a:bodyPr/>
                  <a:lstStyle/>
                  <a:p>
                    <a:endParaRPr lang="es-ES"/>
                  </a:p>
                </p:txBody>
              </p:sp>
              <p:sp>
                <p:nvSpPr>
                  <p:cNvPr id="22623" name="Rectangle 8287"/>
                  <p:cNvSpPr>
                    <a:spLocks noChangeArrowheads="1"/>
                  </p:cNvSpPr>
                  <p:nvPr/>
                </p:nvSpPr>
                <p:spPr bwMode="auto">
                  <a:xfrm>
                    <a:off x="2439" y="2408"/>
                    <a:ext cx="1420" cy="2"/>
                  </a:xfrm>
                  <a:prstGeom prst="rect">
                    <a:avLst/>
                  </a:prstGeom>
                  <a:solidFill>
                    <a:srgbClr val="550000"/>
                  </a:solidFill>
                  <a:ln w="9525">
                    <a:noFill/>
                    <a:miter lim="800000"/>
                    <a:headEnd/>
                    <a:tailEnd/>
                  </a:ln>
                </p:spPr>
                <p:txBody>
                  <a:bodyPr/>
                  <a:lstStyle/>
                  <a:p>
                    <a:endParaRPr lang="es-ES"/>
                  </a:p>
                </p:txBody>
              </p:sp>
              <p:sp>
                <p:nvSpPr>
                  <p:cNvPr id="22624" name="Rectangle 8288"/>
                  <p:cNvSpPr>
                    <a:spLocks noChangeArrowheads="1"/>
                  </p:cNvSpPr>
                  <p:nvPr/>
                </p:nvSpPr>
                <p:spPr bwMode="auto">
                  <a:xfrm>
                    <a:off x="2439" y="2410"/>
                    <a:ext cx="1420" cy="2"/>
                  </a:xfrm>
                  <a:prstGeom prst="rect">
                    <a:avLst/>
                  </a:prstGeom>
                  <a:solidFill>
                    <a:srgbClr val="570000"/>
                  </a:solidFill>
                  <a:ln w="9525">
                    <a:noFill/>
                    <a:miter lim="800000"/>
                    <a:headEnd/>
                    <a:tailEnd/>
                  </a:ln>
                </p:spPr>
                <p:txBody>
                  <a:bodyPr/>
                  <a:lstStyle/>
                  <a:p>
                    <a:endParaRPr lang="es-ES"/>
                  </a:p>
                </p:txBody>
              </p:sp>
              <p:sp>
                <p:nvSpPr>
                  <p:cNvPr id="22625" name="Rectangle 8289"/>
                  <p:cNvSpPr>
                    <a:spLocks noChangeArrowheads="1"/>
                  </p:cNvSpPr>
                  <p:nvPr/>
                </p:nvSpPr>
                <p:spPr bwMode="auto">
                  <a:xfrm>
                    <a:off x="2439" y="2412"/>
                    <a:ext cx="1420" cy="1"/>
                  </a:xfrm>
                  <a:prstGeom prst="rect">
                    <a:avLst/>
                  </a:prstGeom>
                  <a:solidFill>
                    <a:srgbClr val="590000"/>
                  </a:solidFill>
                  <a:ln w="9525">
                    <a:noFill/>
                    <a:miter lim="800000"/>
                    <a:headEnd/>
                    <a:tailEnd/>
                  </a:ln>
                </p:spPr>
                <p:txBody>
                  <a:bodyPr/>
                  <a:lstStyle/>
                  <a:p>
                    <a:endParaRPr lang="es-ES"/>
                  </a:p>
                </p:txBody>
              </p:sp>
              <p:sp>
                <p:nvSpPr>
                  <p:cNvPr id="22626" name="Rectangle 8290"/>
                  <p:cNvSpPr>
                    <a:spLocks noChangeArrowheads="1"/>
                  </p:cNvSpPr>
                  <p:nvPr/>
                </p:nvSpPr>
                <p:spPr bwMode="auto">
                  <a:xfrm>
                    <a:off x="2439" y="2413"/>
                    <a:ext cx="1420" cy="3"/>
                  </a:xfrm>
                  <a:prstGeom prst="rect">
                    <a:avLst/>
                  </a:prstGeom>
                  <a:solidFill>
                    <a:srgbClr val="5B0000"/>
                  </a:solidFill>
                  <a:ln w="9525">
                    <a:noFill/>
                    <a:miter lim="800000"/>
                    <a:headEnd/>
                    <a:tailEnd/>
                  </a:ln>
                </p:spPr>
                <p:txBody>
                  <a:bodyPr/>
                  <a:lstStyle/>
                  <a:p>
                    <a:endParaRPr lang="es-ES"/>
                  </a:p>
                </p:txBody>
              </p:sp>
              <p:sp>
                <p:nvSpPr>
                  <p:cNvPr id="22627" name="Rectangle 8291"/>
                  <p:cNvSpPr>
                    <a:spLocks noChangeArrowheads="1"/>
                  </p:cNvSpPr>
                  <p:nvPr/>
                </p:nvSpPr>
                <p:spPr bwMode="auto">
                  <a:xfrm>
                    <a:off x="2439" y="2416"/>
                    <a:ext cx="1420" cy="1"/>
                  </a:xfrm>
                  <a:prstGeom prst="rect">
                    <a:avLst/>
                  </a:prstGeom>
                  <a:solidFill>
                    <a:srgbClr val="5D0000"/>
                  </a:solidFill>
                  <a:ln w="9525">
                    <a:noFill/>
                    <a:miter lim="800000"/>
                    <a:headEnd/>
                    <a:tailEnd/>
                  </a:ln>
                </p:spPr>
                <p:txBody>
                  <a:bodyPr/>
                  <a:lstStyle/>
                  <a:p>
                    <a:endParaRPr lang="es-ES"/>
                  </a:p>
                </p:txBody>
              </p:sp>
              <p:sp>
                <p:nvSpPr>
                  <p:cNvPr id="22628" name="Rectangle 8292"/>
                  <p:cNvSpPr>
                    <a:spLocks noChangeArrowheads="1"/>
                  </p:cNvSpPr>
                  <p:nvPr/>
                </p:nvSpPr>
                <p:spPr bwMode="auto">
                  <a:xfrm>
                    <a:off x="2439" y="2417"/>
                    <a:ext cx="1420" cy="3"/>
                  </a:xfrm>
                  <a:prstGeom prst="rect">
                    <a:avLst/>
                  </a:prstGeom>
                  <a:solidFill>
                    <a:srgbClr val="5F0000"/>
                  </a:solidFill>
                  <a:ln w="9525">
                    <a:noFill/>
                    <a:miter lim="800000"/>
                    <a:headEnd/>
                    <a:tailEnd/>
                  </a:ln>
                </p:spPr>
                <p:txBody>
                  <a:bodyPr/>
                  <a:lstStyle/>
                  <a:p>
                    <a:endParaRPr lang="es-ES"/>
                  </a:p>
                </p:txBody>
              </p:sp>
              <p:sp>
                <p:nvSpPr>
                  <p:cNvPr id="22629" name="Rectangle 8293"/>
                  <p:cNvSpPr>
                    <a:spLocks noChangeArrowheads="1"/>
                  </p:cNvSpPr>
                  <p:nvPr/>
                </p:nvSpPr>
                <p:spPr bwMode="auto">
                  <a:xfrm>
                    <a:off x="2439" y="2420"/>
                    <a:ext cx="1420" cy="2"/>
                  </a:xfrm>
                  <a:prstGeom prst="rect">
                    <a:avLst/>
                  </a:prstGeom>
                  <a:solidFill>
                    <a:srgbClr val="610000"/>
                  </a:solidFill>
                  <a:ln w="9525">
                    <a:noFill/>
                    <a:miter lim="800000"/>
                    <a:headEnd/>
                    <a:tailEnd/>
                  </a:ln>
                </p:spPr>
                <p:txBody>
                  <a:bodyPr/>
                  <a:lstStyle/>
                  <a:p>
                    <a:endParaRPr lang="es-ES"/>
                  </a:p>
                </p:txBody>
              </p:sp>
              <p:sp>
                <p:nvSpPr>
                  <p:cNvPr id="22630" name="Rectangle 8294"/>
                  <p:cNvSpPr>
                    <a:spLocks noChangeArrowheads="1"/>
                  </p:cNvSpPr>
                  <p:nvPr/>
                </p:nvSpPr>
                <p:spPr bwMode="auto">
                  <a:xfrm>
                    <a:off x="2439" y="2422"/>
                    <a:ext cx="1420" cy="1"/>
                  </a:xfrm>
                  <a:prstGeom prst="rect">
                    <a:avLst/>
                  </a:prstGeom>
                  <a:solidFill>
                    <a:srgbClr val="630000"/>
                  </a:solidFill>
                  <a:ln w="9525">
                    <a:noFill/>
                    <a:miter lim="800000"/>
                    <a:headEnd/>
                    <a:tailEnd/>
                  </a:ln>
                </p:spPr>
                <p:txBody>
                  <a:bodyPr/>
                  <a:lstStyle/>
                  <a:p>
                    <a:endParaRPr lang="es-ES"/>
                  </a:p>
                </p:txBody>
              </p:sp>
              <p:sp>
                <p:nvSpPr>
                  <p:cNvPr id="22631" name="Rectangle 8295"/>
                  <p:cNvSpPr>
                    <a:spLocks noChangeArrowheads="1"/>
                  </p:cNvSpPr>
                  <p:nvPr/>
                </p:nvSpPr>
                <p:spPr bwMode="auto">
                  <a:xfrm>
                    <a:off x="2439" y="2423"/>
                    <a:ext cx="1420" cy="3"/>
                  </a:xfrm>
                  <a:prstGeom prst="rect">
                    <a:avLst/>
                  </a:prstGeom>
                  <a:solidFill>
                    <a:srgbClr val="650000"/>
                  </a:solidFill>
                  <a:ln w="9525">
                    <a:noFill/>
                    <a:miter lim="800000"/>
                    <a:headEnd/>
                    <a:tailEnd/>
                  </a:ln>
                </p:spPr>
                <p:txBody>
                  <a:bodyPr/>
                  <a:lstStyle/>
                  <a:p>
                    <a:endParaRPr lang="es-ES"/>
                  </a:p>
                </p:txBody>
              </p:sp>
              <p:sp>
                <p:nvSpPr>
                  <p:cNvPr id="22632" name="Rectangle 8296"/>
                  <p:cNvSpPr>
                    <a:spLocks noChangeArrowheads="1"/>
                  </p:cNvSpPr>
                  <p:nvPr/>
                </p:nvSpPr>
                <p:spPr bwMode="auto">
                  <a:xfrm>
                    <a:off x="2439" y="2426"/>
                    <a:ext cx="1420" cy="2"/>
                  </a:xfrm>
                  <a:prstGeom prst="rect">
                    <a:avLst/>
                  </a:prstGeom>
                  <a:solidFill>
                    <a:srgbClr val="670000"/>
                  </a:solidFill>
                  <a:ln w="9525">
                    <a:noFill/>
                    <a:miter lim="800000"/>
                    <a:headEnd/>
                    <a:tailEnd/>
                  </a:ln>
                </p:spPr>
                <p:txBody>
                  <a:bodyPr/>
                  <a:lstStyle/>
                  <a:p>
                    <a:endParaRPr lang="es-ES"/>
                  </a:p>
                </p:txBody>
              </p:sp>
              <p:sp>
                <p:nvSpPr>
                  <p:cNvPr id="22633" name="Rectangle 8297"/>
                  <p:cNvSpPr>
                    <a:spLocks noChangeArrowheads="1"/>
                  </p:cNvSpPr>
                  <p:nvPr/>
                </p:nvSpPr>
                <p:spPr bwMode="auto">
                  <a:xfrm>
                    <a:off x="2439" y="2428"/>
                    <a:ext cx="1420" cy="1"/>
                  </a:xfrm>
                  <a:prstGeom prst="rect">
                    <a:avLst/>
                  </a:prstGeom>
                  <a:solidFill>
                    <a:srgbClr val="690000"/>
                  </a:solidFill>
                  <a:ln w="9525">
                    <a:noFill/>
                    <a:miter lim="800000"/>
                    <a:headEnd/>
                    <a:tailEnd/>
                  </a:ln>
                </p:spPr>
                <p:txBody>
                  <a:bodyPr/>
                  <a:lstStyle/>
                  <a:p>
                    <a:endParaRPr lang="es-ES"/>
                  </a:p>
                </p:txBody>
              </p:sp>
              <p:sp>
                <p:nvSpPr>
                  <p:cNvPr id="22634" name="Rectangle 8298"/>
                  <p:cNvSpPr>
                    <a:spLocks noChangeArrowheads="1"/>
                  </p:cNvSpPr>
                  <p:nvPr/>
                </p:nvSpPr>
                <p:spPr bwMode="auto">
                  <a:xfrm>
                    <a:off x="2439" y="2429"/>
                    <a:ext cx="1420" cy="2"/>
                  </a:xfrm>
                  <a:prstGeom prst="rect">
                    <a:avLst/>
                  </a:prstGeom>
                  <a:solidFill>
                    <a:srgbClr val="6B0000"/>
                  </a:solidFill>
                  <a:ln w="9525">
                    <a:noFill/>
                    <a:miter lim="800000"/>
                    <a:headEnd/>
                    <a:tailEnd/>
                  </a:ln>
                </p:spPr>
                <p:txBody>
                  <a:bodyPr/>
                  <a:lstStyle/>
                  <a:p>
                    <a:endParaRPr lang="es-ES"/>
                  </a:p>
                </p:txBody>
              </p:sp>
              <p:sp>
                <p:nvSpPr>
                  <p:cNvPr id="22635" name="Rectangle 8299"/>
                  <p:cNvSpPr>
                    <a:spLocks noChangeArrowheads="1"/>
                  </p:cNvSpPr>
                  <p:nvPr/>
                </p:nvSpPr>
                <p:spPr bwMode="auto">
                  <a:xfrm>
                    <a:off x="2439" y="2431"/>
                    <a:ext cx="1420" cy="3"/>
                  </a:xfrm>
                  <a:prstGeom prst="rect">
                    <a:avLst/>
                  </a:prstGeom>
                  <a:solidFill>
                    <a:srgbClr val="6D0000"/>
                  </a:solidFill>
                  <a:ln w="9525">
                    <a:noFill/>
                    <a:miter lim="800000"/>
                    <a:headEnd/>
                    <a:tailEnd/>
                  </a:ln>
                </p:spPr>
                <p:txBody>
                  <a:bodyPr/>
                  <a:lstStyle/>
                  <a:p>
                    <a:endParaRPr lang="es-ES"/>
                  </a:p>
                </p:txBody>
              </p:sp>
              <p:sp>
                <p:nvSpPr>
                  <p:cNvPr id="22636" name="Rectangle 8300"/>
                  <p:cNvSpPr>
                    <a:spLocks noChangeArrowheads="1"/>
                  </p:cNvSpPr>
                  <p:nvPr/>
                </p:nvSpPr>
                <p:spPr bwMode="auto">
                  <a:xfrm>
                    <a:off x="2439" y="2434"/>
                    <a:ext cx="1420" cy="1"/>
                  </a:xfrm>
                  <a:prstGeom prst="rect">
                    <a:avLst/>
                  </a:prstGeom>
                  <a:solidFill>
                    <a:srgbClr val="6F0000"/>
                  </a:solidFill>
                  <a:ln w="9525">
                    <a:noFill/>
                    <a:miter lim="800000"/>
                    <a:headEnd/>
                    <a:tailEnd/>
                  </a:ln>
                </p:spPr>
                <p:txBody>
                  <a:bodyPr/>
                  <a:lstStyle/>
                  <a:p>
                    <a:endParaRPr lang="es-ES"/>
                  </a:p>
                </p:txBody>
              </p:sp>
              <p:sp>
                <p:nvSpPr>
                  <p:cNvPr id="22637" name="Rectangle 8301"/>
                  <p:cNvSpPr>
                    <a:spLocks noChangeArrowheads="1"/>
                  </p:cNvSpPr>
                  <p:nvPr/>
                </p:nvSpPr>
                <p:spPr bwMode="auto">
                  <a:xfrm>
                    <a:off x="2439" y="2435"/>
                    <a:ext cx="1420" cy="2"/>
                  </a:xfrm>
                  <a:prstGeom prst="rect">
                    <a:avLst/>
                  </a:prstGeom>
                  <a:solidFill>
                    <a:srgbClr val="710000"/>
                  </a:solidFill>
                  <a:ln w="9525">
                    <a:noFill/>
                    <a:miter lim="800000"/>
                    <a:headEnd/>
                    <a:tailEnd/>
                  </a:ln>
                </p:spPr>
                <p:txBody>
                  <a:bodyPr/>
                  <a:lstStyle/>
                  <a:p>
                    <a:endParaRPr lang="es-ES"/>
                  </a:p>
                </p:txBody>
              </p:sp>
              <p:sp>
                <p:nvSpPr>
                  <p:cNvPr id="22638" name="Rectangle 8302"/>
                  <p:cNvSpPr>
                    <a:spLocks noChangeArrowheads="1"/>
                  </p:cNvSpPr>
                  <p:nvPr/>
                </p:nvSpPr>
                <p:spPr bwMode="auto">
                  <a:xfrm>
                    <a:off x="2439" y="2437"/>
                    <a:ext cx="1420" cy="3"/>
                  </a:xfrm>
                  <a:prstGeom prst="rect">
                    <a:avLst/>
                  </a:prstGeom>
                  <a:solidFill>
                    <a:srgbClr val="730000"/>
                  </a:solidFill>
                  <a:ln w="9525">
                    <a:noFill/>
                    <a:miter lim="800000"/>
                    <a:headEnd/>
                    <a:tailEnd/>
                  </a:ln>
                </p:spPr>
                <p:txBody>
                  <a:bodyPr/>
                  <a:lstStyle/>
                  <a:p>
                    <a:endParaRPr lang="es-ES"/>
                  </a:p>
                </p:txBody>
              </p:sp>
              <p:sp>
                <p:nvSpPr>
                  <p:cNvPr id="22639" name="Rectangle 8303"/>
                  <p:cNvSpPr>
                    <a:spLocks noChangeArrowheads="1"/>
                  </p:cNvSpPr>
                  <p:nvPr/>
                </p:nvSpPr>
                <p:spPr bwMode="auto">
                  <a:xfrm>
                    <a:off x="2439" y="2440"/>
                    <a:ext cx="1420" cy="1"/>
                  </a:xfrm>
                  <a:prstGeom prst="rect">
                    <a:avLst/>
                  </a:prstGeom>
                  <a:solidFill>
                    <a:srgbClr val="750000"/>
                  </a:solidFill>
                  <a:ln w="9525">
                    <a:noFill/>
                    <a:miter lim="800000"/>
                    <a:headEnd/>
                    <a:tailEnd/>
                  </a:ln>
                </p:spPr>
                <p:txBody>
                  <a:bodyPr/>
                  <a:lstStyle/>
                  <a:p>
                    <a:endParaRPr lang="es-ES"/>
                  </a:p>
                </p:txBody>
              </p:sp>
              <p:sp>
                <p:nvSpPr>
                  <p:cNvPr id="22640" name="Rectangle 8304"/>
                  <p:cNvSpPr>
                    <a:spLocks noChangeArrowheads="1"/>
                  </p:cNvSpPr>
                  <p:nvPr/>
                </p:nvSpPr>
                <p:spPr bwMode="auto">
                  <a:xfrm>
                    <a:off x="2439" y="2441"/>
                    <a:ext cx="1420" cy="3"/>
                  </a:xfrm>
                  <a:prstGeom prst="rect">
                    <a:avLst/>
                  </a:prstGeom>
                  <a:solidFill>
                    <a:srgbClr val="770000"/>
                  </a:solidFill>
                  <a:ln w="9525">
                    <a:noFill/>
                    <a:miter lim="800000"/>
                    <a:headEnd/>
                    <a:tailEnd/>
                  </a:ln>
                </p:spPr>
                <p:txBody>
                  <a:bodyPr/>
                  <a:lstStyle/>
                  <a:p>
                    <a:endParaRPr lang="es-ES"/>
                  </a:p>
                </p:txBody>
              </p:sp>
              <p:sp>
                <p:nvSpPr>
                  <p:cNvPr id="22641" name="Rectangle 8305"/>
                  <p:cNvSpPr>
                    <a:spLocks noChangeArrowheads="1"/>
                  </p:cNvSpPr>
                  <p:nvPr/>
                </p:nvSpPr>
                <p:spPr bwMode="auto">
                  <a:xfrm>
                    <a:off x="2439" y="2444"/>
                    <a:ext cx="1420" cy="2"/>
                  </a:xfrm>
                  <a:prstGeom prst="rect">
                    <a:avLst/>
                  </a:prstGeom>
                  <a:solidFill>
                    <a:srgbClr val="790000"/>
                  </a:solidFill>
                  <a:ln w="9525">
                    <a:noFill/>
                    <a:miter lim="800000"/>
                    <a:headEnd/>
                    <a:tailEnd/>
                  </a:ln>
                </p:spPr>
                <p:txBody>
                  <a:bodyPr/>
                  <a:lstStyle/>
                  <a:p>
                    <a:endParaRPr lang="es-ES"/>
                  </a:p>
                </p:txBody>
              </p:sp>
              <p:sp>
                <p:nvSpPr>
                  <p:cNvPr id="22642" name="Rectangle 8306"/>
                  <p:cNvSpPr>
                    <a:spLocks noChangeArrowheads="1"/>
                  </p:cNvSpPr>
                  <p:nvPr/>
                </p:nvSpPr>
                <p:spPr bwMode="auto">
                  <a:xfrm>
                    <a:off x="2439" y="2446"/>
                    <a:ext cx="1420" cy="2"/>
                  </a:xfrm>
                  <a:prstGeom prst="rect">
                    <a:avLst/>
                  </a:prstGeom>
                  <a:solidFill>
                    <a:srgbClr val="7B0000"/>
                  </a:solidFill>
                  <a:ln w="9525">
                    <a:noFill/>
                    <a:miter lim="800000"/>
                    <a:headEnd/>
                    <a:tailEnd/>
                  </a:ln>
                </p:spPr>
                <p:txBody>
                  <a:bodyPr/>
                  <a:lstStyle/>
                  <a:p>
                    <a:endParaRPr lang="es-ES"/>
                  </a:p>
                </p:txBody>
              </p:sp>
              <p:sp>
                <p:nvSpPr>
                  <p:cNvPr id="22643" name="Rectangle 8307"/>
                  <p:cNvSpPr>
                    <a:spLocks noChangeArrowheads="1"/>
                  </p:cNvSpPr>
                  <p:nvPr/>
                </p:nvSpPr>
                <p:spPr bwMode="auto">
                  <a:xfrm>
                    <a:off x="2439" y="2448"/>
                    <a:ext cx="1420" cy="2"/>
                  </a:xfrm>
                  <a:prstGeom prst="rect">
                    <a:avLst/>
                  </a:prstGeom>
                  <a:solidFill>
                    <a:srgbClr val="7D0000"/>
                  </a:solidFill>
                  <a:ln w="9525">
                    <a:noFill/>
                    <a:miter lim="800000"/>
                    <a:headEnd/>
                    <a:tailEnd/>
                  </a:ln>
                </p:spPr>
                <p:txBody>
                  <a:bodyPr/>
                  <a:lstStyle/>
                  <a:p>
                    <a:endParaRPr lang="es-ES"/>
                  </a:p>
                </p:txBody>
              </p:sp>
              <p:sp>
                <p:nvSpPr>
                  <p:cNvPr id="22644" name="Rectangle 8308"/>
                  <p:cNvSpPr>
                    <a:spLocks noChangeArrowheads="1"/>
                  </p:cNvSpPr>
                  <p:nvPr/>
                </p:nvSpPr>
                <p:spPr bwMode="auto">
                  <a:xfrm>
                    <a:off x="2439" y="2450"/>
                    <a:ext cx="1420" cy="2"/>
                  </a:xfrm>
                  <a:prstGeom prst="rect">
                    <a:avLst/>
                  </a:prstGeom>
                  <a:solidFill>
                    <a:srgbClr val="7F0000"/>
                  </a:solidFill>
                  <a:ln w="9525">
                    <a:noFill/>
                    <a:miter lim="800000"/>
                    <a:headEnd/>
                    <a:tailEnd/>
                  </a:ln>
                </p:spPr>
                <p:txBody>
                  <a:bodyPr/>
                  <a:lstStyle/>
                  <a:p>
                    <a:endParaRPr lang="es-ES"/>
                  </a:p>
                </p:txBody>
              </p:sp>
              <p:sp>
                <p:nvSpPr>
                  <p:cNvPr id="22645" name="Rectangle 8309"/>
                  <p:cNvSpPr>
                    <a:spLocks noChangeArrowheads="1"/>
                  </p:cNvSpPr>
                  <p:nvPr/>
                </p:nvSpPr>
                <p:spPr bwMode="auto">
                  <a:xfrm>
                    <a:off x="2439" y="2452"/>
                    <a:ext cx="1420" cy="2"/>
                  </a:xfrm>
                  <a:prstGeom prst="rect">
                    <a:avLst/>
                  </a:prstGeom>
                  <a:solidFill>
                    <a:srgbClr val="810000"/>
                  </a:solidFill>
                  <a:ln w="9525">
                    <a:noFill/>
                    <a:miter lim="800000"/>
                    <a:headEnd/>
                    <a:tailEnd/>
                  </a:ln>
                </p:spPr>
                <p:txBody>
                  <a:bodyPr/>
                  <a:lstStyle/>
                  <a:p>
                    <a:endParaRPr lang="es-ES"/>
                  </a:p>
                </p:txBody>
              </p:sp>
              <p:sp>
                <p:nvSpPr>
                  <p:cNvPr id="22646" name="Rectangle 8310"/>
                  <p:cNvSpPr>
                    <a:spLocks noChangeArrowheads="1"/>
                  </p:cNvSpPr>
                  <p:nvPr/>
                </p:nvSpPr>
                <p:spPr bwMode="auto">
                  <a:xfrm>
                    <a:off x="2439" y="2454"/>
                    <a:ext cx="1420" cy="3"/>
                  </a:xfrm>
                  <a:prstGeom prst="rect">
                    <a:avLst/>
                  </a:prstGeom>
                  <a:solidFill>
                    <a:srgbClr val="830000"/>
                  </a:solidFill>
                  <a:ln w="9525">
                    <a:noFill/>
                    <a:miter lim="800000"/>
                    <a:headEnd/>
                    <a:tailEnd/>
                  </a:ln>
                </p:spPr>
                <p:txBody>
                  <a:bodyPr/>
                  <a:lstStyle/>
                  <a:p>
                    <a:endParaRPr lang="es-ES"/>
                  </a:p>
                </p:txBody>
              </p:sp>
              <p:sp>
                <p:nvSpPr>
                  <p:cNvPr id="22647" name="Rectangle 8311"/>
                  <p:cNvSpPr>
                    <a:spLocks noChangeArrowheads="1"/>
                  </p:cNvSpPr>
                  <p:nvPr/>
                </p:nvSpPr>
                <p:spPr bwMode="auto">
                  <a:xfrm>
                    <a:off x="2439" y="2457"/>
                    <a:ext cx="1420" cy="1"/>
                  </a:xfrm>
                  <a:prstGeom prst="rect">
                    <a:avLst/>
                  </a:prstGeom>
                  <a:solidFill>
                    <a:srgbClr val="850000"/>
                  </a:solidFill>
                  <a:ln w="9525">
                    <a:noFill/>
                    <a:miter lim="800000"/>
                    <a:headEnd/>
                    <a:tailEnd/>
                  </a:ln>
                </p:spPr>
                <p:txBody>
                  <a:bodyPr/>
                  <a:lstStyle/>
                  <a:p>
                    <a:endParaRPr lang="es-ES"/>
                  </a:p>
                </p:txBody>
              </p:sp>
              <p:sp>
                <p:nvSpPr>
                  <p:cNvPr id="22648" name="Rectangle 8312"/>
                  <p:cNvSpPr>
                    <a:spLocks noChangeArrowheads="1"/>
                  </p:cNvSpPr>
                  <p:nvPr/>
                </p:nvSpPr>
                <p:spPr bwMode="auto">
                  <a:xfrm>
                    <a:off x="2439" y="2458"/>
                    <a:ext cx="1420" cy="3"/>
                  </a:xfrm>
                  <a:prstGeom prst="rect">
                    <a:avLst/>
                  </a:prstGeom>
                  <a:solidFill>
                    <a:srgbClr val="870000"/>
                  </a:solidFill>
                  <a:ln w="9525">
                    <a:noFill/>
                    <a:miter lim="800000"/>
                    <a:headEnd/>
                    <a:tailEnd/>
                  </a:ln>
                </p:spPr>
                <p:txBody>
                  <a:bodyPr/>
                  <a:lstStyle/>
                  <a:p>
                    <a:endParaRPr lang="es-ES"/>
                  </a:p>
                </p:txBody>
              </p:sp>
              <p:sp>
                <p:nvSpPr>
                  <p:cNvPr id="22649" name="Rectangle 8313"/>
                  <p:cNvSpPr>
                    <a:spLocks noChangeArrowheads="1"/>
                  </p:cNvSpPr>
                  <p:nvPr/>
                </p:nvSpPr>
                <p:spPr bwMode="auto">
                  <a:xfrm>
                    <a:off x="2439" y="2461"/>
                    <a:ext cx="1420" cy="2"/>
                  </a:xfrm>
                  <a:prstGeom prst="rect">
                    <a:avLst/>
                  </a:prstGeom>
                  <a:solidFill>
                    <a:srgbClr val="890000"/>
                  </a:solidFill>
                  <a:ln w="9525">
                    <a:noFill/>
                    <a:miter lim="800000"/>
                    <a:headEnd/>
                    <a:tailEnd/>
                  </a:ln>
                </p:spPr>
                <p:txBody>
                  <a:bodyPr/>
                  <a:lstStyle/>
                  <a:p>
                    <a:endParaRPr lang="es-ES"/>
                  </a:p>
                </p:txBody>
              </p:sp>
              <p:sp>
                <p:nvSpPr>
                  <p:cNvPr id="22650" name="Rectangle 8314"/>
                  <p:cNvSpPr>
                    <a:spLocks noChangeArrowheads="1"/>
                  </p:cNvSpPr>
                  <p:nvPr/>
                </p:nvSpPr>
                <p:spPr bwMode="auto">
                  <a:xfrm>
                    <a:off x="2439" y="2463"/>
                    <a:ext cx="1420" cy="2"/>
                  </a:xfrm>
                  <a:prstGeom prst="rect">
                    <a:avLst/>
                  </a:prstGeom>
                  <a:solidFill>
                    <a:srgbClr val="8B0000"/>
                  </a:solidFill>
                  <a:ln w="9525">
                    <a:noFill/>
                    <a:miter lim="800000"/>
                    <a:headEnd/>
                    <a:tailEnd/>
                  </a:ln>
                </p:spPr>
                <p:txBody>
                  <a:bodyPr/>
                  <a:lstStyle/>
                  <a:p>
                    <a:endParaRPr lang="es-ES"/>
                  </a:p>
                </p:txBody>
              </p:sp>
              <p:sp>
                <p:nvSpPr>
                  <p:cNvPr id="22651" name="Rectangle 8315"/>
                  <p:cNvSpPr>
                    <a:spLocks noChangeArrowheads="1"/>
                  </p:cNvSpPr>
                  <p:nvPr/>
                </p:nvSpPr>
                <p:spPr bwMode="auto">
                  <a:xfrm>
                    <a:off x="2439" y="2465"/>
                    <a:ext cx="1420" cy="2"/>
                  </a:xfrm>
                  <a:prstGeom prst="rect">
                    <a:avLst/>
                  </a:prstGeom>
                  <a:solidFill>
                    <a:srgbClr val="8D0000"/>
                  </a:solidFill>
                  <a:ln w="9525">
                    <a:noFill/>
                    <a:miter lim="800000"/>
                    <a:headEnd/>
                    <a:tailEnd/>
                  </a:ln>
                </p:spPr>
                <p:txBody>
                  <a:bodyPr/>
                  <a:lstStyle/>
                  <a:p>
                    <a:endParaRPr lang="es-ES"/>
                  </a:p>
                </p:txBody>
              </p:sp>
              <p:sp>
                <p:nvSpPr>
                  <p:cNvPr id="22652" name="Rectangle 8316"/>
                  <p:cNvSpPr>
                    <a:spLocks noChangeArrowheads="1"/>
                  </p:cNvSpPr>
                  <p:nvPr/>
                </p:nvSpPr>
                <p:spPr bwMode="auto">
                  <a:xfrm>
                    <a:off x="2439" y="2467"/>
                    <a:ext cx="1420" cy="2"/>
                  </a:xfrm>
                  <a:prstGeom prst="rect">
                    <a:avLst/>
                  </a:prstGeom>
                  <a:solidFill>
                    <a:srgbClr val="8F0000"/>
                  </a:solidFill>
                  <a:ln w="9525">
                    <a:noFill/>
                    <a:miter lim="800000"/>
                    <a:headEnd/>
                    <a:tailEnd/>
                  </a:ln>
                </p:spPr>
                <p:txBody>
                  <a:bodyPr/>
                  <a:lstStyle/>
                  <a:p>
                    <a:endParaRPr lang="es-ES"/>
                  </a:p>
                </p:txBody>
              </p:sp>
              <p:sp>
                <p:nvSpPr>
                  <p:cNvPr id="22653" name="Rectangle 8317"/>
                  <p:cNvSpPr>
                    <a:spLocks noChangeArrowheads="1"/>
                  </p:cNvSpPr>
                  <p:nvPr/>
                </p:nvSpPr>
                <p:spPr bwMode="auto">
                  <a:xfrm>
                    <a:off x="2439" y="2469"/>
                    <a:ext cx="1420" cy="3"/>
                  </a:xfrm>
                  <a:prstGeom prst="rect">
                    <a:avLst/>
                  </a:prstGeom>
                  <a:solidFill>
                    <a:srgbClr val="910000"/>
                  </a:solidFill>
                  <a:ln w="9525">
                    <a:noFill/>
                    <a:miter lim="800000"/>
                    <a:headEnd/>
                    <a:tailEnd/>
                  </a:ln>
                </p:spPr>
                <p:txBody>
                  <a:bodyPr/>
                  <a:lstStyle/>
                  <a:p>
                    <a:endParaRPr lang="es-ES"/>
                  </a:p>
                </p:txBody>
              </p:sp>
              <p:sp>
                <p:nvSpPr>
                  <p:cNvPr id="22654" name="Rectangle 8318"/>
                  <p:cNvSpPr>
                    <a:spLocks noChangeArrowheads="1"/>
                  </p:cNvSpPr>
                  <p:nvPr/>
                </p:nvSpPr>
                <p:spPr bwMode="auto">
                  <a:xfrm>
                    <a:off x="2439" y="2472"/>
                    <a:ext cx="1420" cy="3"/>
                  </a:xfrm>
                  <a:prstGeom prst="rect">
                    <a:avLst/>
                  </a:prstGeom>
                  <a:solidFill>
                    <a:srgbClr val="930000"/>
                  </a:solidFill>
                  <a:ln w="9525">
                    <a:noFill/>
                    <a:miter lim="800000"/>
                    <a:headEnd/>
                    <a:tailEnd/>
                  </a:ln>
                </p:spPr>
                <p:txBody>
                  <a:bodyPr/>
                  <a:lstStyle/>
                  <a:p>
                    <a:endParaRPr lang="es-ES"/>
                  </a:p>
                </p:txBody>
              </p:sp>
              <p:sp>
                <p:nvSpPr>
                  <p:cNvPr id="22655" name="Rectangle 8319"/>
                  <p:cNvSpPr>
                    <a:spLocks noChangeArrowheads="1"/>
                  </p:cNvSpPr>
                  <p:nvPr/>
                </p:nvSpPr>
                <p:spPr bwMode="auto">
                  <a:xfrm>
                    <a:off x="2439" y="2475"/>
                    <a:ext cx="1420" cy="1"/>
                  </a:xfrm>
                  <a:prstGeom prst="rect">
                    <a:avLst/>
                  </a:prstGeom>
                  <a:solidFill>
                    <a:srgbClr val="950000"/>
                  </a:solidFill>
                  <a:ln w="9525">
                    <a:noFill/>
                    <a:miter lim="800000"/>
                    <a:headEnd/>
                    <a:tailEnd/>
                  </a:ln>
                </p:spPr>
                <p:txBody>
                  <a:bodyPr/>
                  <a:lstStyle/>
                  <a:p>
                    <a:endParaRPr lang="es-ES"/>
                  </a:p>
                </p:txBody>
              </p:sp>
              <p:sp>
                <p:nvSpPr>
                  <p:cNvPr id="22656" name="Rectangle 8320"/>
                  <p:cNvSpPr>
                    <a:spLocks noChangeArrowheads="1"/>
                  </p:cNvSpPr>
                  <p:nvPr/>
                </p:nvSpPr>
                <p:spPr bwMode="auto">
                  <a:xfrm>
                    <a:off x="2439" y="2476"/>
                    <a:ext cx="1420" cy="4"/>
                  </a:xfrm>
                  <a:prstGeom prst="rect">
                    <a:avLst/>
                  </a:prstGeom>
                  <a:solidFill>
                    <a:srgbClr val="970000"/>
                  </a:solidFill>
                  <a:ln w="9525">
                    <a:noFill/>
                    <a:miter lim="800000"/>
                    <a:headEnd/>
                    <a:tailEnd/>
                  </a:ln>
                </p:spPr>
                <p:txBody>
                  <a:bodyPr/>
                  <a:lstStyle/>
                  <a:p>
                    <a:endParaRPr lang="es-ES"/>
                  </a:p>
                </p:txBody>
              </p:sp>
              <p:sp>
                <p:nvSpPr>
                  <p:cNvPr id="22657" name="Rectangle 8321"/>
                  <p:cNvSpPr>
                    <a:spLocks noChangeArrowheads="1"/>
                  </p:cNvSpPr>
                  <p:nvPr/>
                </p:nvSpPr>
                <p:spPr bwMode="auto">
                  <a:xfrm>
                    <a:off x="2439" y="2480"/>
                    <a:ext cx="1420" cy="1"/>
                  </a:xfrm>
                  <a:prstGeom prst="rect">
                    <a:avLst/>
                  </a:prstGeom>
                  <a:solidFill>
                    <a:srgbClr val="990000"/>
                  </a:solidFill>
                  <a:ln w="9525">
                    <a:noFill/>
                    <a:miter lim="800000"/>
                    <a:headEnd/>
                    <a:tailEnd/>
                  </a:ln>
                </p:spPr>
                <p:txBody>
                  <a:bodyPr/>
                  <a:lstStyle/>
                  <a:p>
                    <a:endParaRPr lang="es-ES"/>
                  </a:p>
                </p:txBody>
              </p:sp>
              <p:sp>
                <p:nvSpPr>
                  <p:cNvPr id="22658" name="Rectangle 8322"/>
                  <p:cNvSpPr>
                    <a:spLocks noChangeArrowheads="1"/>
                  </p:cNvSpPr>
                  <p:nvPr/>
                </p:nvSpPr>
                <p:spPr bwMode="auto">
                  <a:xfrm>
                    <a:off x="2439" y="2481"/>
                    <a:ext cx="1420" cy="3"/>
                  </a:xfrm>
                  <a:prstGeom prst="rect">
                    <a:avLst/>
                  </a:prstGeom>
                  <a:solidFill>
                    <a:srgbClr val="9B0000"/>
                  </a:solidFill>
                  <a:ln w="9525">
                    <a:noFill/>
                    <a:miter lim="800000"/>
                    <a:headEnd/>
                    <a:tailEnd/>
                  </a:ln>
                </p:spPr>
                <p:txBody>
                  <a:bodyPr/>
                  <a:lstStyle/>
                  <a:p>
                    <a:endParaRPr lang="es-ES"/>
                  </a:p>
                </p:txBody>
              </p:sp>
              <p:sp>
                <p:nvSpPr>
                  <p:cNvPr id="22659" name="Rectangle 8323"/>
                  <p:cNvSpPr>
                    <a:spLocks noChangeArrowheads="1"/>
                  </p:cNvSpPr>
                  <p:nvPr/>
                </p:nvSpPr>
                <p:spPr bwMode="auto">
                  <a:xfrm>
                    <a:off x="2439" y="2484"/>
                    <a:ext cx="1420" cy="3"/>
                  </a:xfrm>
                  <a:prstGeom prst="rect">
                    <a:avLst/>
                  </a:prstGeom>
                  <a:solidFill>
                    <a:srgbClr val="9D0000"/>
                  </a:solidFill>
                  <a:ln w="9525">
                    <a:noFill/>
                    <a:miter lim="800000"/>
                    <a:headEnd/>
                    <a:tailEnd/>
                  </a:ln>
                </p:spPr>
                <p:txBody>
                  <a:bodyPr/>
                  <a:lstStyle/>
                  <a:p>
                    <a:endParaRPr lang="es-ES"/>
                  </a:p>
                </p:txBody>
              </p:sp>
              <p:sp>
                <p:nvSpPr>
                  <p:cNvPr id="22660" name="Rectangle 8324"/>
                  <p:cNvSpPr>
                    <a:spLocks noChangeArrowheads="1"/>
                  </p:cNvSpPr>
                  <p:nvPr/>
                </p:nvSpPr>
                <p:spPr bwMode="auto">
                  <a:xfrm>
                    <a:off x="2439" y="2487"/>
                    <a:ext cx="1420" cy="2"/>
                  </a:xfrm>
                  <a:prstGeom prst="rect">
                    <a:avLst/>
                  </a:prstGeom>
                  <a:solidFill>
                    <a:srgbClr val="9F0000"/>
                  </a:solidFill>
                  <a:ln w="9525">
                    <a:noFill/>
                    <a:miter lim="800000"/>
                    <a:headEnd/>
                    <a:tailEnd/>
                  </a:ln>
                </p:spPr>
                <p:txBody>
                  <a:bodyPr/>
                  <a:lstStyle/>
                  <a:p>
                    <a:endParaRPr lang="es-ES"/>
                  </a:p>
                </p:txBody>
              </p:sp>
              <p:sp>
                <p:nvSpPr>
                  <p:cNvPr id="22661" name="Rectangle 8325"/>
                  <p:cNvSpPr>
                    <a:spLocks noChangeArrowheads="1"/>
                  </p:cNvSpPr>
                  <p:nvPr/>
                </p:nvSpPr>
                <p:spPr bwMode="auto">
                  <a:xfrm>
                    <a:off x="2439" y="2489"/>
                    <a:ext cx="1420" cy="4"/>
                  </a:xfrm>
                  <a:prstGeom prst="rect">
                    <a:avLst/>
                  </a:prstGeom>
                  <a:solidFill>
                    <a:srgbClr val="A10000"/>
                  </a:solidFill>
                  <a:ln w="9525">
                    <a:noFill/>
                    <a:miter lim="800000"/>
                    <a:headEnd/>
                    <a:tailEnd/>
                  </a:ln>
                </p:spPr>
                <p:txBody>
                  <a:bodyPr/>
                  <a:lstStyle/>
                  <a:p>
                    <a:endParaRPr lang="es-ES"/>
                  </a:p>
                </p:txBody>
              </p:sp>
              <p:sp>
                <p:nvSpPr>
                  <p:cNvPr id="22662" name="Rectangle 8326"/>
                  <p:cNvSpPr>
                    <a:spLocks noChangeArrowheads="1"/>
                  </p:cNvSpPr>
                  <p:nvPr/>
                </p:nvSpPr>
                <p:spPr bwMode="auto">
                  <a:xfrm>
                    <a:off x="2439" y="2493"/>
                    <a:ext cx="1420" cy="2"/>
                  </a:xfrm>
                  <a:prstGeom prst="rect">
                    <a:avLst/>
                  </a:prstGeom>
                  <a:solidFill>
                    <a:srgbClr val="A30000"/>
                  </a:solidFill>
                  <a:ln w="9525">
                    <a:noFill/>
                    <a:miter lim="800000"/>
                    <a:headEnd/>
                    <a:tailEnd/>
                  </a:ln>
                </p:spPr>
                <p:txBody>
                  <a:bodyPr/>
                  <a:lstStyle/>
                  <a:p>
                    <a:endParaRPr lang="es-ES"/>
                  </a:p>
                </p:txBody>
              </p:sp>
              <p:sp>
                <p:nvSpPr>
                  <p:cNvPr id="22663" name="Rectangle 8327"/>
                  <p:cNvSpPr>
                    <a:spLocks noChangeArrowheads="1"/>
                  </p:cNvSpPr>
                  <p:nvPr/>
                </p:nvSpPr>
                <p:spPr bwMode="auto">
                  <a:xfrm>
                    <a:off x="2439" y="2495"/>
                    <a:ext cx="1420" cy="3"/>
                  </a:xfrm>
                  <a:prstGeom prst="rect">
                    <a:avLst/>
                  </a:prstGeom>
                  <a:solidFill>
                    <a:srgbClr val="A50000"/>
                  </a:solidFill>
                  <a:ln w="9525">
                    <a:noFill/>
                    <a:miter lim="800000"/>
                    <a:headEnd/>
                    <a:tailEnd/>
                  </a:ln>
                </p:spPr>
                <p:txBody>
                  <a:bodyPr/>
                  <a:lstStyle/>
                  <a:p>
                    <a:endParaRPr lang="es-ES"/>
                  </a:p>
                </p:txBody>
              </p:sp>
              <p:sp>
                <p:nvSpPr>
                  <p:cNvPr id="22664" name="Rectangle 8328"/>
                  <p:cNvSpPr>
                    <a:spLocks noChangeArrowheads="1"/>
                  </p:cNvSpPr>
                  <p:nvPr/>
                </p:nvSpPr>
                <p:spPr bwMode="auto">
                  <a:xfrm>
                    <a:off x="2439" y="2498"/>
                    <a:ext cx="1420" cy="2"/>
                  </a:xfrm>
                  <a:prstGeom prst="rect">
                    <a:avLst/>
                  </a:prstGeom>
                  <a:solidFill>
                    <a:srgbClr val="A70000"/>
                  </a:solidFill>
                  <a:ln w="9525">
                    <a:noFill/>
                    <a:miter lim="800000"/>
                    <a:headEnd/>
                    <a:tailEnd/>
                  </a:ln>
                </p:spPr>
                <p:txBody>
                  <a:bodyPr/>
                  <a:lstStyle/>
                  <a:p>
                    <a:endParaRPr lang="es-ES"/>
                  </a:p>
                </p:txBody>
              </p:sp>
              <p:sp>
                <p:nvSpPr>
                  <p:cNvPr id="22665" name="Rectangle 8329"/>
                  <p:cNvSpPr>
                    <a:spLocks noChangeArrowheads="1"/>
                  </p:cNvSpPr>
                  <p:nvPr/>
                </p:nvSpPr>
                <p:spPr bwMode="auto">
                  <a:xfrm>
                    <a:off x="2439" y="2500"/>
                    <a:ext cx="1420" cy="4"/>
                  </a:xfrm>
                  <a:prstGeom prst="rect">
                    <a:avLst/>
                  </a:prstGeom>
                  <a:solidFill>
                    <a:srgbClr val="A90000"/>
                  </a:solidFill>
                  <a:ln w="9525">
                    <a:noFill/>
                    <a:miter lim="800000"/>
                    <a:headEnd/>
                    <a:tailEnd/>
                  </a:ln>
                </p:spPr>
                <p:txBody>
                  <a:bodyPr/>
                  <a:lstStyle/>
                  <a:p>
                    <a:endParaRPr lang="es-ES"/>
                  </a:p>
                </p:txBody>
              </p:sp>
              <p:sp>
                <p:nvSpPr>
                  <p:cNvPr id="22666" name="Rectangle 8330"/>
                  <p:cNvSpPr>
                    <a:spLocks noChangeArrowheads="1"/>
                  </p:cNvSpPr>
                  <p:nvPr/>
                </p:nvSpPr>
                <p:spPr bwMode="auto">
                  <a:xfrm>
                    <a:off x="2439" y="2504"/>
                    <a:ext cx="1420" cy="3"/>
                  </a:xfrm>
                  <a:prstGeom prst="rect">
                    <a:avLst/>
                  </a:prstGeom>
                  <a:solidFill>
                    <a:srgbClr val="AB0000"/>
                  </a:solidFill>
                  <a:ln w="9525">
                    <a:noFill/>
                    <a:miter lim="800000"/>
                    <a:headEnd/>
                    <a:tailEnd/>
                  </a:ln>
                </p:spPr>
                <p:txBody>
                  <a:bodyPr/>
                  <a:lstStyle/>
                  <a:p>
                    <a:endParaRPr lang="es-ES"/>
                  </a:p>
                </p:txBody>
              </p:sp>
              <p:sp>
                <p:nvSpPr>
                  <p:cNvPr id="22667" name="Rectangle 8331"/>
                  <p:cNvSpPr>
                    <a:spLocks noChangeArrowheads="1"/>
                  </p:cNvSpPr>
                  <p:nvPr/>
                </p:nvSpPr>
                <p:spPr bwMode="auto">
                  <a:xfrm>
                    <a:off x="2439" y="2507"/>
                    <a:ext cx="1420" cy="3"/>
                  </a:xfrm>
                  <a:prstGeom prst="rect">
                    <a:avLst/>
                  </a:prstGeom>
                  <a:solidFill>
                    <a:srgbClr val="AD0000"/>
                  </a:solidFill>
                  <a:ln w="9525">
                    <a:noFill/>
                    <a:miter lim="800000"/>
                    <a:headEnd/>
                    <a:tailEnd/>
                  </a:ln>
                </p:spPr>
                <p:txBody>
                  <a:bodyPr/>
                  <a:lstStyle/>
                  <a:p>
                    <a:endParaRPr lang="es-ES"/>
                  </a:p>
                </p:txBody>
              </p:sp>
              <p:sp>
                <p:nvSpPr>
                  <p:cNvPr id="22668" name="Rectangle 8332"/>
                  <p:cNvSpPr>
                    <a:spLocks noChangeArrowheads="1"/>
                  </p:cNvSpPr>
                  <p:nvPr/>
                </p:nvSpPr>
                <p:spPr bwMode="auto">
                  <a:xfrm>
                    <a:off x="2439" y="2510"/>
                    <a:ext cx="1420" cy="4"/>
                  </a:xfrm>
                  <a:prstGeom prst="rect">
                    <a:avLst/>
                  </a:prstGeom>
                  <a:solidFill>
                    <a:srgbClr val="AF0000"/>
                  </a:solidFill>
                  <a:ln w="9525">
                    <a:noFill/>
                    <a:miter lim="800000"/>
                    <a:headEnd/>
                    <a:tailEnd/>
                  </a:ln>
                </p:spPr>
                <p:txBody>
                  <a:bodyPr/>
                  <a:lstStyle/>
                  <a:p>
                    <a:endParaRPr lang="es-ES"/>
                  </a:p>
                </p:txBody>
              </p:sp>
              <p:sp>
                <p:nvSpPr>
                  <p:cNvPr id="22669" name="Rectangle 8333"/>
                  <p:cNvSpPr>
                    <a:spLocks noChangeArrowheads="1"/>
                  </p:cNvSpPr>
                  <p:nvPr/>
                </p:nvSpPr>
                <p:spPr bwMode="auto">
                  <a:xfrm>
                    <a:off x="2439" y="2514"/>
                    <a:ext cx="1420" cy="3"/>
                  </a:xfrm>
                  <a:prstGeom prst="rect">
                    <a:avLst/>
                  </a:prstGeom>
                  <a:solidFill>
                    <a:srgbClr val="B10000"/>
                  </a:solidFill>
                  <a:ln w="9525">
                    <a:noFill/>
                    <a:miter lim="800000"/>
                    <a:headEnd/>
                    <a:tailEnd/>
                  </a:ln>
                </p:spPr>
                <p:txBody>
                  <a:bodyPr/>
                  <a:lstStyle/>
                  <a:p>
                    <a:endParaRPr lang="es-ES"/>
                  </a:p>
                </p:txBody>
              </p:sp>
              <p:sp>
                <p:nvSpPr>
                  <p:cNvPr id="22670" name="Rectangle 8334"/>
                  <p:cNvSpPr>
                    <a:spLocks noChangeArrowheads="1"/>
                  </p:cNvSpPr>
                  <p:nvPr/>
                </p:nvSpPr>
                <p:spPr bwMode="auto">
                  <a:xfrm>
                    <a:off x="2439" y="2517"/>
                    <a:ext cx="1420" cy="3"/>
                  </a:xfrm>
                  <a:prstGeom prst="rect">
                    <a:avLst/>
                  </a:prstGeom>
                  <a:solidFill>
                    <a:srgbClr val="B30000"/>
                  </a:solidFill>
                  <a:ln w="9525">
                    <a:noFill/>
                    <a:miter lim="800000"/>
                    <a:headEnd/>
                    <a:tailEnd/>
                  </a:ln>
                </p:spPr>
                <p:txBody>
                  <a:bodyPr/>
                  <a:lstStyle/>
                  <a:p>
                    <a:endParaRPr lang="es-ES"/>
                  </a:p>
                </p:txBody>
              </p:sp>
              <p:sp>
                <p:nvSpPr>
                  <p:cNvPr id="22671" name="Rectangle 8335"/>
                  <p:cNvSpPr>
                    <a:spLocks noChangeArrowheads="1"/>
                  </p:cNvSpPr>
                  <p:nvPr/>
                </p:nvSpPr>
                <p:spPr bwMode="auto">
                  <a:xfrm>
                    <a:off x="2439" y="2520"/>
                    <a:ext cx="1420" cy="4"/>
                  </a:xfrm>
                  <a:prstGeom prst="rect">
                    <a:avLst/>
                  </a:prstGeom>
                  <a:solidFill>
                    <a:srgbClr val="B50000"/>
                  </a:solidFill>
                  <a:ln w="9525">
                    <a:noFill/>
                    <a:miter lim="800000"/>
                    <a:headEnd/>
                    <a:tailEnd/>
                  </a:ln>
                </p:spPr>
                <p:txBody>
                  <a:bodyPr/>
                  <a:lstStyle/>
                  <a:p>
                    <a:endParaRPr lang="es-ES"/>
                  </a:p>
                </p:txBody>
              </p:sp>
              <p:sp>
                <p:nvSpPr>
                  <p:cNvPr id="22672" name="Rectangle 8336"/>
                  <p:cNvSpPr>
                    <a:spLocks noChangeArrowheads="1"/>
                  </p:cNvSpPr>
                  <p:nvPr/>
                </p:nvSpPr>
                <p:spPr bwMode="auto">
                  <a:xfrm>
                    <a:off x="2439" y="2524"/>
                    <a:ext cx="1420" cy="5"/>
                  </a:xfrm>
                  <a:prstGeom prst="rect">
                    <a:avLst/>
                  </a:prstGeom>
                  <a:solidFill>
                    <a:srgbClr val="B70000"/>
                  </a:solidFill>
                  <a:ln w="9525">
                    <a:noFill/>
                    <a:miter lim="800000"/>
                    <a:headEnd/>
                    <a:tailEnd/>
                  </a:ln>
                </p:spPr>
                <p:txBody>
                  <a:bodyPr/>
                  <a:lstStyle/>
                  <a:p>
                    <a:endParaRPr lang="es-ES"/>
                  </a:p>
                </p:txBody>
              </p:sp>
              <p:sp>
                <p:nvSpPr>
                  <p:cNvPr id="22673" name="Rectangle 8337"/>
                  <p:cNvSpPr>
                    <a:spLocks noChangeArrowheads="1"/>
                  </p:cNvSpPr>
                  <p:nvPr/>
                </p:nvSpPr>
                <p:spPr bwMode="auto">
                  <a:xfrm>
                    <a:off x="2439" y="2529"/>
                    <a:ext cx="1420" cy="4"/>
                  </a:xfrm>
                  <a:prstGeom prst="rect">
                    <a:avLst/>
                  </a:prstGeom>
                  <a:solidFill>
                    <a:srgbClr val="B90000"/>
                  </a:solidFill>
                  <a:ln w="9525">
                    <a:noFill/>
                    <a:miter lim="800000"/>
                    <a:headEnd/>
                    <a:tailEnd/>
                  </a:ln>
                </p:spPr>
                <p:txBody>
                  <a:bodyPr/>
                  <a:lstStyle/>
                  <a:p>
                    <a:endParaRPr lang="es-ES"/>
                  </a:p>
                </p:txBody>
              </p:sp>
              <p:sp>
                <p:nvSpPr>
                  <p:cNvPr id="22674" name="Rectangle 8338"/>
                  <p:cNvSpPr>
                    <a:spLocks noChangeArrowheads="1"/>
                  </p:cNvSpPr>
                  <p:nvPr/>
                </p:nvSpPr>
                <p:spPr bwMode="auto">
                  <a:xfrm>
                    <a:off x="2439" y="2533"/>
                    <a:ext cx="1420" cy="4"/>
                  </a:xfrm>
                  <a:prstGeom prst="rect">
                    <a:avLst/>
                  </a:prstGeom>
                  <a:solidFill>
                    <a:srgbClr val="BB0000"/>
                  </a:solidFill>
                  <a:ln w="9525">
                    <a:noFill/>
                    <a:miter lim="800000"/>
                    <a:headEnd/>
                    <a:tailEnd/>
                  </a:ln>
                </p:spPr>
                <p:txBody>
                  <a:bodyPr/>
                  <a:lstStyle/>
                  <a:p>
                    <a:endParaRPr lang="es-ES"/>
                  </a:p>
                </p:txBody>
              </p:sp>
              <p:sp>
                <p:nvSpPr>
                  <p:cNvPr id="22675" name="Rectangle 8339"/>
                  <p:cNvSpPr>
                    <a:spLocks noChangeArrowheads="1"/>
                  </p:cNvSpPr>
                  <p:nvPr/>
                </p:nvSpPr>
                <p:spPr bwMode="auto">
                  <a:xfrm>
                    <a:off x="2439" y="2537"/>
                    <a:ext cx="1420" cy="6"/>
                  </a:xfrm>
                  <a:prstGeom prst="rect">
                    <a:avLst/>
                  </a:prstGeom>
                  <a:solidFill>
                    <a:srgbClr val="BD0000"/>
                  </a:solidFill>
                  <a:ln w="9525">
                    <a:noFill/>
                    <a:miter lim="800000"/>
                    <a:headEnd/>
                    <a:tailEnd/>
                  </a:ln>
                </p:spPr>
                <p:txBody>
                  <a:bodyPr/>
                  <a:lstStyle/>
                  <a:p>
                    <a:endParaRPr lang="es-ES"/>
                  </a:p>
                </p:txBody>
              </p:sp>
              <p:sp>
                <p:nvSpPr>
                  <p:cNvPr id="22676" name="Rectangle 8340"/>
                  <p:cNvSpPr>
                    <a:spLocks noChangeArrowheads="1"/>
                  </p:cNvSpPr>
                  <p:nvPr/>
                </p:nvSpPr>
                <p:spPr bwMode="auto">
                  <a:xfrm>
                    <a:off x="2439" y="2543"/>
                    <a:ext cx="1420" cy="7"/>
                  </a:xfrm>
                  <a:prstGeom prst="rect">
                    <a:avLst/>
                  </a:prstGeom>
                  <a:solidFill>
                    <a:srgbClr val="BF0000"/>
                  </a:solidFill>
                  <a:ln w="9525">
                    <a:noFill/>
                    <a:miter lim="800000"/>
                    <a:headEnd/>
                    <a:tailEnd/>
                  </a:ln>
                </p:spPr>
                <p:txBody>
                  <a:bodyPr/>
                  <a:lstStyle/>
                  <a:p>
                    <a:endParaRPr lang="es-ES"/>
                  </a:p>
                </p:txBody>
              </p:sp>
              <p:sp>
                <p:nvSpPr>
                  <p:cNvPr id="22677" name="Rectangle 8341"/>
                  <p:cNvSpPr>
                    <a:spLocks noChangeArrowheads="1"/>
                  </p:cNvSpPr>
                  <p:nvPr/>
                </p:nvSpPr>
                <p:spPr bwMode="auto">
                  <a:xfrm>
                    <a:off x="2439" y="2550"/>
                    <a:ext cx="1420" cy="4"/>
                  </a:xfrm>
                  <a:prstGeom prst="rect">
                    <a:avLst/>
                  </a:prstGeom>
                  <a:solidFill>
                    <a:srgbClr val="C10000"/>
                  </a:solidFill>
                  <a:ln w="9525">
                    <a:noFill/>
                    <a:miter lim="800000"/>
                    <a:headEnd/>
                    <a:tailEnd/>
                  </a:ln>
                </p:spPr>
                <p:txBody>
                  <a:bodyPr/>
                  <a:lstStyle/>
                  <a:p>
                    <a:endParaRPr lang="es-ES"/>
                  </a:p>
                </p:txBody>
              </p:sp>
              <p:sp>
                <p:nvSpPr>
                  <p:cNvPr id="22678" name="Rectangle 8342"/>
                  <p:cNvSpPr>
                    <a:spLocks noChangeArrowheads="1"/>
                  </p:cNvSpPr>
                  <p:nvPr/>
                </p:nvSpPr>
                <p:spPr bwMode="auto">
                  <a:xfrm>
                    <a:off x="2439" y="2554"/>
                    <a:ext cx="1420" cy="9"/>
                  </a:xfrm>
                  <a:prstGeom prst="rect">
                    <a:avLst/>
                  </a:prstGeom>
                  <a:solidFill>
                    <a:srgbClr val="C30000"/>
                  </a:solidFill>
                  <a:ln w="9525">
                    <a:noFill/>
                    <a:miter lim="800000"/>
                    <a:headEnd/>
                    <a:tailEnd/>
                  </a:ln>
                </p:spPr>
                <p:txBody>
                  <a:bodyPr/>
                  <a:lstStyle/>
                  <a:p>
                    <a:endParaRPr lang="es-ES"/>
                  </a:p>
                </p:txBody>
              </p:sp>
              <p:sp>
                <p:nvSpPr>
                  <p:cNvPr id="22679" name="Rectangle 8343"/>
                  <p:cNvSpPr>
                    <a:spLocks noChangeArrowheads="1"/>
                  </p:cNvSpPr>
                  <p:nvPr/>
                </p:nvSpPr>
                <p:spPr bwMode="auto">
                  <a:xfrm>
                    <a:off x="2439" y="2563"/>
                    <a:ext cx="1420" cy="7"/>
                  </a:xfrm>
                  <a:prstGeom prst="rect">
                    <a:avLst/>
                  </a:prstGeom>
                  <a:solidFill>
                    <a:srgbClr val="C50000"/>
                  </a:solidFill>
                  <a:ln w="9525">
                    <a:noFill/>
                    <a:miter lim="800000"/>
                    <a:headEnd/>
                    <a:tailEnd/>
                  </a:ln>
                </p:spPr>
                <p:txBody>
                  <a:bodyPr/>
                  <a:lstStyle/>
                  <a:p>
                    <a:endParaRPr lang="es-ES"/>
                  </a:p>
                </p:txBody>
              </p:sp>
              <p:sp>
                <p:nvSpPr>
                  <p:cNvPr id="22680" name="Rectangle 8344"/>
                  <p:cNvSpPr>
                    <a:spLocks noChangeArrowheads="1"/>
                  </p:cNvSpPr>
                  <p:nvPr/>
                </p:nvSpPr>
                <p:spPr bwMode="auto">
                  <a:xfrm>
                    <a:off x="2439" y="2570"/>
                    <a:ext cx="1420" cy="12"/>
                  </a:xfrm>
                  <a:prstGeom prst="rect">
                    <a:avLst/>
                  </a:prstGeom>
                  <a:solidFill>
                    <a:srgbClr val="C70000"/>
                  </a:solidFill>
                  <a:ln w="9525">
                    <a:noFill/>
                    <a:miter lim="800000"/>
                    <a:headEnd/>
                    <a:tailEnd/>
                  </a:ln>
                </p:spPr>
                <p:txBody>
                  <a:bodyPr/>
                  <a:lstStyle/>
                  <a:p>
                    <a:endParaRPr lang="es-ES"/>
                  </a:p>
                </p:txBody>
              </p:sp>
              <p:sp>
                <p:nvSpPr>
                  <p:cNvPr id="22681" name="Rectangle 8345"/>
                  <p:cNvSpPr>
                    <a:spLocks noChangeArrowheads="1"/>
                  </p:cNvSpPr>
                  <p:nvPr/>
                </p:nvSpPr>
                <p:spPr bwMode="auto">
                  <a:xfrm>
                    <a:off x="2439" y="2582"/>
                    <a:ext cx="1420" cy="12"/>
                  </a:xfrm>
                  <a:prstGeom prst="rect">
                    <a:avLst/>
                  </a:prstGeom>
                  <a:solidFill>
                    <a:srgbClr val="C90000"/>
                  </a:solidFill>
                  <a:ln w="9525">
                    <a:noFill/>
                    <a:miter lim="800000"/>
                    <a:headEnd/>
                    <a:tailEnd/>
                  </a:ln>
                </p:spPr>
                <p:txBody>
                  <a:bodyPr/>
                  <a:lstStyle/>
                  <a:p>
                    <a:endParaRPr lang="es-ES"/>
                  </a:p>
                </p:txBody>
              </p:sp>
              <p:sp>
                <p:nvSpPr>
                  <p:cNvPr id="22682" name="Rectangle 8346"/>
                  <p:cNvSpPr>
                    <a:spLocks noChangeArrowheads="1"/>
                  </p:cNvSpPr>
                  <p:nvPr/>
                </p:nvSpPr>
                <p:spPr bwMode="auto">
                  <a:xfrm>
                    <a:off x="2439" y="2594"/>
                    <a:ext cx="1420" cy="38"/>
                  </a:xfrm>
                  <a:prstGeom prst="rect">
                    <a:avLst/>
                  </a:prstGeom>
                  <a:solidFill>
                    <a:srgbClr val="CB0000"/>
                  </a:solidFill>
                  <a:ln w="9525">
                    <a:noFill/>
                    <a:miter lim="800000"/>
                    <a:headEnd/>
                    <a:tailEnd/>
                  </a:ln>
                </p:spPr>
                <p:txBody>
                  <a:bodyPr/>
                  <a:lstStyle/>
                  <a:p>
                    <a:endParaRPr lang="es-ES"/>
                  </a:p>
                </p:txBody>
              </p:sp>
              <p:sp>
                <p:nvSpPr>
                  <p:cNvPr id="22683" name="Rectangle 8347"/>
                  <p:cNvSpPr>
                    <a:spLocks noChangeArrowheads="1"/>
                  </p:cNvSpPr>
                  <p:nvPr/>
                </p:nvSpPr>
                <p:spPr bwMode="auto">
                  <a:xfrm>
                    <a:off x="2439" y="2632"/>
                    <a:ext cx="1420" cy="13"/>
                  </a:xfrm>
                  <a:prstGeom prst="rect">
                    <a:avLst/>
                  </a:prstGeom>
                  <a:solidFill>
                    <a:srgbClr val="C90000"/>
                  </a:solidFill>
                  <a:ln w="9525">
                    <a:noFill/>
                    <a:miter lim="800000"/>
                    <a:headEnd/>
                    <a:tailEnd/>
                  </a:ln>
                </p:spPr>
                <p:txBody>
                  <a:bodyPr/>
                  <a:lstStyle/>
                  <a:p>
                    <a:endParaRPr lang="es-ES"/>
                  </a:p>
                </p:txBody>
              </p:sp>
              <p:sp>
                <p:nvSpPr>
                  <p:cNvPr id="22684" name="Rectangle 8348"/>
                  <p:cNvSpPr>
                    <a:spLocks noChangeArrowheads="1"/>
                  </p:cNvSpPr>
                  <p:nvPr/>
                </p:nvSpPr>
                <p:spPr bwMode="auto">
                  <a:xfrm>
                    <a:off x="2439" y="2645"/>
                    <a:ext cx="1420" cy="8"/>
                  </a:xfrm>
                  <a:prstGeom prst="rect">
                    <a:avLst/>
                  </a:prstGeom>
                  <a:solidFill>
                    <a:srgbClr val="C70000"/>
                  </a:solidFill>
                  <a:ln w="9525">
                    <a:noFill/>
                    <a:miter lim="800000"/>
                    <a:headEnd/>
                    <a:tailEnd/>
                  </a:ln>
                </p:spPr>
                <p:txBody>
                  <a:bodyPr/>
                  <a:lstStyle/>
                  <a:p>
                    <a:endParaRPr lang="es-ES"/>
                  </a:p>
                </p:txBody>
              </p:sp>
              <p:sp>
                <p:nvSpPr>
                  <p:cNvPr id="22685" name="Rectangle 8349"/>
                  <p:cNvSpPr>
                    <a:spLocks noChangeArrowheads="1"/>
                  </p:cNvSpPr>
                  <p:nvPr/>
                </p:nvSpPr>
                <p:spPr bwMode="auto">
                  <a:xfrm>
                    <a:off x="2439" y="2653"/>
                    <a:ext cx="1420" cy="8"/>
                  </a:xfrm>
                  <a:prstGeom prst="rect">
                    <a:avLst/>
                  </a:prstGeom>
                  <a:solidFill>
                    <a:srgbClr val="C50000"/>
                  </a:solidFill>
                  <a:ln w="9525">
                    <a:noFill/>
                    <a:miter lim="800000"/>
                    <a:headEnd/>
                    <a:tailEnd/>
                  </a:ln>
                </p:spPr>
                <p:txBody>
                  <a:bodyPr/>
                  <a:lstStyle/>
                  <a:p>
                    <a:endParaRPr lang="es-ES"/>
                  </a:p>
                </p:txBody>
              </p:sp>
              <p:sp>
                <p:nvSpPr>
                  <p:cNvPr id="22686" name="Rectangle 8350"/>
                  <p:cNvSpPr>
                    <a:spLocks noChangeArrowheads="1"/>
                  </p:cNvSpPr>
                  <p:nvPr/>
                </p:nvSpPr>
                <p:spPr bwMode="auto">
                  <a:xfrm>
                    <a:off x="2439" y="2661"/>
                    <a:ext cx="1420" cy="7"/>
                  </a:xfrm>
                  <a:prstGeom prst="rect">
                    <a:avLst/>
                  </a:prstGeom>
                  <a:solidFill>
                    <a:srgbClr val="C30000"/>
                  </a:solidFill>
                  <a:ln w="9525">
                    <a:noFill/>
                    <a:miter lim="800000"/>
                    <a:headEnd/>
                    <a:tailEnd/>
                  </a:ln>
                </p:spPr>
                <p:txBody>
                  <a:bodyPr/>
                  <a:lstStyle/>
                  <a:p>
                    <a:endParaRPr lang="es-ES"/>
                  </a:p>
                </p:txBody>
              </p:sp>
              <p:sp>
                <p:nvSpPr>
                  <p:cNvPr id="22687" name="Rectangle 8351"/>
                  <p:cNvSpPr>
                    <a:spLocks noChangeArrowheads="1"/>
                  </p:cNvSpPr>
                  <p:nvPr/>
                </p:nvSpPr>
                <p:spPr bwMode="auto">
                  <a:xfrm>
                    <a:off x="2439" y="2668"/>
                    <a:ext cx="1420" cy="6"/>
                  </a:xfrm>
                  <a:prstGeom prst="rect">
                    <a:avLst/>
                  </a:prstGeom>
                  <a:solidFill>
                    <a:srgbClr val="C10000"/>
                  </a:solidFill>
                  <a:ln w="9525">
                    <a:noFill/>
                    <a:miter lim="800000"/>
                    <a:headEnd/>
                    <a:tailEnd/>
                  </a:ln>
                </p:spPr>
                <p:txBody>
                  <a:bodyPr/>
                  <a:lstStyle/>
                  <a:p>
                    <a:endParaRPr lang="es-ES"/>
                  </a:p>
                </p:txBody>
              </p:sp>
              <p:sp>
                <p:nvSpPr>
                  <p:cNvPr id="22688" name="Rectangle 8352"/>
                  <p:cNvSpPr>
                    <a:spLocks noChangeArrowheads="1"/>
                  </p:cNvSpPr>
                  <p:nvPr/>
                </p:nvSpPr>
                <p:spPr bwMode="auto">
                  <a:xfrm>
                    <a:off x="2439" y="2674"/>
                    <a:ext cx="1420" cy="4"/>
                  </a:xfrm>
                  <a:prstGeom prst="rect">
                    <a:avLst/>
                  </a:prstGeom>
                  <a:solidFill>
                    <a:srgbClr val="BF0000"/>
                  </a:solidFill>
                  <a:ln w="9525">
                    <a:noFill/>
                    <a:miter lim="800000"/>
                    <a:headEnd/>
                    <a:tailEnd/>
                  </a:ln>
                </p:spPr>
                <p:txBody>
                  <a:bodyPr/>
                  <a:lstStyle/>
                  <a:p>
                    <a:endParaRPr lang="es-ES"/>
                  </a:p>
                </p:txBody>
              </p:sp>
              <p:sp>
                <p:nvSpPr>
                  <p:cNvPr id="22689" name="Rectangle 8353"/>
                  <p:cNvSpPr>
                    <a:spLocks noChangeArrowheads="1"/>
                  </p:cNvSpPr>
                  <p:nvPr/>
                </p:nvSpPr>
                <p:spPr bwMode="auto">
                  <a:xfrm>
                    <a:off x="2439" y="2678"/>
                    <a:ext cx="1420" cy="7"/>
                  </a:xfrm>
                  <a:prstGeom prst="rect">
                    <a:avLst/>
                  </a:prstGeom>
                  <a:solidFill>
                    <a:srgbClr val="BD0000"/>
                  </a:solidFill>
                  <a:ln w="9525">
                    <a:noFill/>
                    <a:miter lim="800000"/>
                    <a:headEnd/>
                    <a:tailEnd/>
                  </a:ln>
                </p:spPr>
                <p:txBody>
                  <a:bodyPr/>
                  <a:lstStyle/>
                  <a:p>
                    <a:endParaRPr lang="es-ES"/>
                  </a:p>
                </p:txBody>
              </p:sp>
              <p:sp>
                <p:nvSpPr>
                  <p:cNvPr id="22690" name="Rectangle 8354"/>
                  <p:cNvSpPr>
                    <a:spLocks noChangeArrowheads="1"/>
                  </p:cNvSpPr>
                  <p:nvPr/>
                </p:nvSpPr>
                <p:spPr bwMode="auto">
                  <a:xfrm>
                    <a:off x="2439" y="2685"/>
                    <a:ext cx="1420" cy="3"/>
                  </a:xfrm>
                  <a:prstGeom prst="rect">
                    <a:avLst/>
                  </a:prstGeom>
                  <a:solidFill>
                    <a:srgbClr val="BB0000"/>
                  </a:solidFill>
                  <a:ln w="9525">
                    <a:noFill/>
                    <a:miter lim="800000"/>
                    <a:headEnd/>
                    <a:tailEnd/>
                  </a:ln>
                </p:spPr>
                <p:txBody>
                  <a:bodyPr/>
                  <a:lstStyle/>
                  <a:p>
                    <a:endParaRPr lang="es-ES"/>
                  </a:p>
                </p:txBody>
              </p:sp>
              <p:sp>
                <p:nvSpPr>
                  <p:cNvPr id="22691" name="Rectangle 8355"/>
                  <p:cNvSpPr>
                    <a:spLocks noChangeArrowheads="1"/>
                  </p:cNvSpPr>
                  <p:nvPr/>
                </p:nvSpPr>
                <p:spPr bwMode="auto">
                  <a:xfrm>
                    <a:off x="2439" y="2688"/>
                    <a:ext cx="1420" cy="5"/>
                  </a:xfrm>
                  <a:prstGeom prst="rect">
                    <a:avLst/>
                  </a:prstGeom>
                  <a:solidFill>
                    <a:srgbClr val="B90000"/>
                  </a:solidFill>
                  <a:ln w="9525">
                    <a:noFill/>
                    <a:miter lim="800000"/>
                    <a:headEnd/>
                    <a:tailEnd/>
                  </a:ln>
                </p:spPr>
                <p:txBody>
                  <a:bodyPr/>
                  <a:lstStyle/>
                  <a:p>
                    <a:endParaRPr lang="es-ES"/>
                  </a:p>
                </p:txBody>
              </p:sp>
              <p:sp>
                <p:nvSpPr>
                  <p:cNvPr id="22692" name="Rectangle 8356"/>
                  <p:cNvSpPr>
                    <a:spLocks noChangeArrowheads="1"/>
                  </p:cNvSpPr>
                  <p:nvPr/>
                </p:nvSpPr>
                <p:spPr bwMode="auto">
                  <a:xfrm>
                    <a:off x="2439" y="2693"/>
                    <a:ext cx="1420" cy="4"/>
                  </a:xfrm>
                  <a:prstGeom prst="rect">
                    <a:avLst/>
                  </a:prstGeom>
                  <a:solidFill>
                    <a:srgbClr val="B70000"/>
                  </a:solidFill>
                  <a:ln w="9525">
                    <a:noFill/>
                    <a:miter lim="800000"/>
                    <a:headEnd/>
                    <a:tailEnd/>
                  </a:ln>
                </p:spPr>
                <p:txBody>
                  <a:bodyPr/>
                  <a:lstStyle/>
                  <a:p>
                    <a:endParaRPr lang="es-ES"/>
                  </a:p>
                </p:txBody>
              </p:sp>
              <p:sp>
                <p:nvSpPr>
                  <p:cNvPr id="22693" name="Rectangle 8357"/>
                  <p:cNvSpPr>
                    <a:spLocks noChangeArrowheads="1"/>
                  </p:cNvSpPr>
                  <p:nvPr/>
                </p:nvSpPr>
                <p:spPr bwMode="auto">
                  <a:xfrm>
                    <a:off x="2439" y="2697"/>
                    <a:ext cx="1420" cy="4"/>
                  </a:xfrm>
                  <a:prstGeom prst="rect">
                    <a:avLst/>
                  </a:prstGeom>
                  <a:solidFill>
                    <a:srgbClr val="B50000"/>
                  </a:solidFill>
                  <a:ln w="9525">
                    <a:noFill/>
                    <a:miter lim="800000"/>
                    <a:headEnd/>
                    <a:tailEnd/>
                  </a:ln>
                </p:spPr>
                <p:txBody>
                  <a:bodyPr/>
                  <a:lstStyle/>
                  <a:p>
                    <a:endParaRPr lang="es-ES"/>
                  </a:p>
                </p:txBody>
              </p:sp>
              <p:sp>
                <p:nvSpPr>
                  <p:cNvPr id="22694" name="Rectangle 8358"/>
                  <p:cNvSpPr>
                    <a:spLocks noChangeArrowheads="1"/>
                  </p:cNvSpPr>
                  <p:nvPr/>
                </p:nvSpPr>
                <p:spPr bwMode="auto">
                  <a:xfrm>
                    <a:off x="2439" y="2701"/>
                    <a:ext cx="1420" cy="3"/>
                  </a:xfrm>
                  <a:prstGeom prst="rect">
                    <a:avLst/>
                  </a:prstGeom>
                  <a:solidFill>
                    <a:srgbClr val="B30000"/>
                  </a:solidFill>
                  <a:ln w="9525">
                    <a:noFill/>
                    <a:miter lim="800000"/>
                    <a:headEnd/>
                    <a:tailEnd/>
                  </a:ln>
                </p:spPr>
                <p:txBody>
                  <a:bodyPr/>
                  <a:lstStyle/>
                  <a:p>
                    <a:endParaRPr lang="es-ES"/>
                  </a:p>
                </p:txBody>
              </p:sp>
              <p:sp>
                <p:nvSpPr>
                  <p:cNvPr id="22695" name="Rectangle 8359"/>
                  <p:cNvSpPr>
                    <a:spLocks noChangeArrowheads="1"/>
                  </p:cNvSpPr>
                  <p:nvPr/>
                </p:nvSpPr>
                <p:spPr bwMode="auto">
                  <a:xfrm>
                    <a:off x="2439" y="2704"/>
                    <a:ext cx="1420" cy="4"/>
                  </a:xfrm>
                  <a:prstGeom prst="rect">
                    <a:avLst/>
                  </a:prstGeom>
                  <a:solidFill>
                    <a:srgbClr val="B10000"/>
                  </a:solidFill>
                  <a:ln w="9525">
                    <a:noFill/>
                    <a:miter lim="800000"/>
                    <a:headEnd/>
                    <a:tailEnd/>
                  </a:ln>
                </p:spPr>
                <p:txBody>
                  <a:bodyPr/>
                  <a:lstStyle/>
                  <a:p>
                    <a:endParaRPr lang="es-ES"/>
                  </a:p>
                </p:txBody>
              </p:sp>
              <p:sp>
                <p:nvSpPr>
                  <p:cNvPr id="22696" name="Rectangle 8360"/>
                  <p:cNvSpPr>
                    <a:spLocks noChangeArrowheads="1"/>
                  </p:cNvSpPr>
                  <p:nvPr/>
                </p:nvSpPr>
                <p:spPr bwMode="auto">
                  <a:xfrm>
                    <a:off x="2439" y="2708"/>
                    <a:ext cx="1420" cy="4"/>
                  </a:xfrm>
                  <a:prstGeom prst="rect">
                    <a:avLst/>
                  </a:prstGeom>
                  <a:solidFill>
                    <a:srgbClr val="AF0000"/>
                  </a:solidFill>
                  <a:ln w="9525">
                    <a:noFill/>
                    <a:miter lim="800000"/>
                    <a:headEnd/>
                    <a:tailEnd/>
                  </a:ln>
                </p:spPr>
                <p:txBody>
                  <a:bodyPr/>
                  <a:lstStyle/>
                  <a:p>
                    <a:endParaRPr lang="es-ES"/>
                  </a:p>
                </p:txBody>
              </p:sp>
              <p:sp>
                <p:nvSpPr>
                  <p:cNvPr id="22697" name="Rectangle 8361"/>
                  <p:cNvSpPr>
                    <a:spLocks noChangeArrowheads="1"/>
                  </p:cNvSpPr>
                  <p:nvPr/>
                </p:nvSpPr>
                <p:spPr bwMode="auto">
                  <a:xfrm>
                    <a:off x="2439" y="2712"/>
                    <a:ext cx="1420" cy="2"/>
                  </a:xfrm>
                  <a:prstGeom prst="rect">
                    <a:avLst/>
                  </a:prstGeom>
                  <a:solidFill>
                    <a:srgbClr val="AD0000"/>
                  </a:solidFill>
                  <a:ln w="9525">
                    <a:noFill/>
                    <a:miter lim="800000"/>
                    <a:headEnd/>
                    <a:tailEnd/>
                  </a:ln>
                </p:spPr>
                <p:txBody>
                  <a:bodyPr/>
                  <a:lstStyle/>
                  <a:p>
                    <a:endParaRPr lang="es-ES"/>
                  </a:p>
                </p:txBody>
              </p:sp>
              <p:sp>
                <p:nvSpPr>
                  <p:cNvPr id="22698" name="Rectangle 8362"/>
                  <p:cNvSpPr>
                    <a:spLocks noChangeArrowheads="1"/>
                  </p:cNvSpPr>
                  <p:nvPr/>
                </p:nvSpPr>
                <p:spPr bwMode="auto">
                  <a:xfrm>
                    <a:off x="2439" y="2714"/>
                    <a:ext cx="1420" cy="4"/>
                  </a:xfrm>
                  <a:prstGeom prst="rect">
                    <a:avLst/>
                  </a:prstGeom>
                  <a:solidFill>
                    <a:srgbClr val="AB0000"/>
                  </a:solidFill>
                  <a:ln w="9525">
                    <a:noFill/>
                    <a:miter lim="800000"/>
                    <a:headEnd/>
                    <a:tailEnd/>
                  </a:ln>
                </p:spPr>
                <p:txBody>
                  <a:bodyPr/>
                  <a:lstStyle/>
                  <a:p>
                    <a:endParaRPr lang="es-ES"/>
                  </a:p>
                </p:txBody>
              </p:sp>
              <p:sp>
                <p:nvSpPr>
                  <p:cNvPr id="22699" name="Rectangle 8363"/>
                  <p:cNvSpPr>
                    <a:spLocks noChangeArrowheads="1"/>
                  </p:cNvSpPr>
                  <p:nvPr/>
                </p:nvSpPr>
                <p:spPr bwMode="auto">
                  <a:xfrm>
                    <a:off x="2439" y="2718"/>
                    <a:ext cx="1420" cy="2"/>
                  </a:xfrm>
                  <a:prstGeom prst="rect">
                    <a:avLst/>
                  </a:prstGeom>
                  <a:solidFill>
                    <a:srgbClr val="A90000"/>
                  </a:solidFill>
                  <a:ln w="9525">
                    <a:noFill/>
                    <a:miter lim="800000"/>
                    <a:headEnd/>
                    <a:tailEnd/>
                  </a:ln>
                </p:spPr>
                <p:txBody>
                  <a:bodyPr/>
                  <a:lstStyle/>
                  <a:p>
                    <a:endParaRPr lang="es-ES"/>
                  </a:p>
                </p:txBody>
              </p:sp>
              <p:sp>
                <p:nvSpPr>
                  <p:cNvPr id="22700" name="Rectangle 8364"/>
                  <p:cNvSpPr>
                    <a:spLocks noChangeArrowheads="1"/>
                  </p:cNvSpPr>
                  <p:nvPr/>
                </p:nvSpPr>
                <p:spPr bwMode="auto">
                  <a:xfrm>
                    <a:off x="2439" y="2720"/>
                    <a:ext cx="1420" cy="3"/>
                  </a:xfrm>
                  <a:prstGeom prst="rect">
                    <a:avLst/>
                  </a:prstGeom>
                  <a:solidFill>
                    <a:srgbClr val="A70000"/>
                  </a:solidFill>
                  <a:ln w="9525">
                    <a:noFill/>
                    <a:miter lim="800000"/>
                    <a:headEnd/>
                    <a:tailEnd/>
                  </a:ln>
                </p:spPr>
                <p:txBody>
                  <a:bodyPr/>
                  <a:lstStyle/>
                  <a:p>
                    <a:endParaRPr lang="es-ES"/>
                  </a:p>
                </p:txBody>
              </p:sp>
              <p:sp>
                <p:nvSpPr>
                  <p:cNvPr id="22701" name="Rectangle 8365"/>
                  <p:cNvSpPr>
                    <a:spLocks noChangeArrowheads="1"/>
                  </p:cNvSpPr>
                  <p:nvPr/>
                </p:nvSpPr>
                <p:spPr bwMode="auto">
                  <a:xfrm>
                    <a:off x="2439" y="2723"/>
                    <a:ext cx="1420" cy="3"/>
                  </a:xfrm>
                  <a:prstGeom prst="rect">
                    <a:avLst/>
                  </a:prstGeom>
                  <a:solidFill>
                    <a:srgbClr val="A50000"/>
                  </a:solidFill>
                  <a:ln w="9525">
                    <a:noFill/>
                    <a:miter lim="800000"/>
                    <a:headEnd/>
                    <a:tailEnd/>
                  </a:ln>
                </p:spPr>
                <p:txBody>
                  <a:bodyPr/>
                  <a:lstStyle/>
                  <a:p>
                    <a:endParaRPr lang="es-ES"/>
                  </a:p>
                </p:txBody>
              </p:sp>
              <p:sp>
                <p:nvSpPr>
                  <p:cNvPr id="22702" name="Rectangle 8366"/>
                  <p:cNvSpPr>
                    <a:spLocks noChangeArrowheads="1"/>
                  </p:cNvSpPr>
                  <p:nvPr/>
                </p:nvSpPr>
                <p:spPr bwMode="auto">
                  <a:xfrm>
                    <a:off x="2439" y="2726"/>
                    <a:ext cx="1420" cy="3"/>
                  </a:xfrm>
                  <a:prstGeom prst="rect">
                    <a:avLst/>
                  </a:prstGeom>
                  <a:solidFill>
                    <a:srgbClr val="A30000"/>
                  </a:solidFill>
                  <a:ln w="9525">
                    <a:noFill/>
                    <a:miter lim="800000"/>
                    <a:headEnd/>
                    <a:tailEnd/>
                  </a:ln>
                </p:spPr>
                <p:txBody>
                  <a:bodyPr/>
                  <a:lstStyle/>
                  <a:p>
                    <a:endParaRPr lang="es-ES"/>
                  </a:p>
                </p:txBody>
              </p:sp>
              <p:sp>
                <p:nvSpPr>
                  <p:cNvPr id="22703" name="Rectangle 8367"/>
                  <p:cNvSpPr>
                    <a:spLocks noChangeArrowheads="1"/>
                  </p:cNvSpPr>
                  <p:nvPr/>
                </p:nvSpPr>
                <p:spPr bwMode="auto">
                  <a:xfrm>
                    <a:off x="2439" y="2729"/>
                    <a:ext cx="1420" cy="2"/>
                  </a:xfrm>
                  <a:prstGeom prst="rect">
                    <a:avLst/>
                  </a:prstGeom>
                  <a:solidFill>
                    <a:srgbClr val="A10000"/>
                  </a:solidFill>
                  <a:ln w="9525">
                    <a:noFill/>
                    <a:miter lim="800000"/>
                    <a:headEnd/>
                    <a:tailEnd/>
                  </a:ln>
                </p:spPr>
                <p:txBody>
                  <a:bodyPr/>
                  <a:lstStyle/>
                  <a:p>
                    <a:endParaRPr lang="es-ES"/>
                  </a:p>
                </p:txBody>
              </p:sp>
              <p:sp>
                <p:nvSpPr>
                  <p:cNvPr id="22704" name="Rectangle 8368"/>
                  <p:cNvSpPr>
                    <a:spLocks noChangeArrowheads="1"/>
                  </p:cNvSpPr>
                  <p:nvPr/>
                </p:nvSpPr>
                <p:spPr bwMode="auto">
                  <a:xfrm>
                    <a:off x="2439" y="2731"/>
                    <a:ext cx="1420" cy="3"/>
                  </a:xfrm>
                  <a:prstGeom prst="rect">
                    <a:avLst/>
                  </a:prstGeom>
                  <a:solidFill>
                    <a:srgbClr val="9F0000"/>
                  </a:solidFill>
                  <a:ln w="9525">
                    <a:noFill/>
                    <a:miter lim="800000"/>
                    <a:headEnd/>
                    <a:tailEnd/>
                  </a:ln>
                </p:spPr>
                <p:txBody>
                  <a:bodyPr/>
                  <a:lstStyle/>
                  <a:p>
                    <a:endParaRPr lang="es-ES"/>
                  </a:p>
                </p:txBody>
              </p:sp>
              <p:sp>
                <p:nvSpPr>
                  <p:cNvPr id="22705" name="Rectangle 8369"/>
                  <p:cNvSpPr>
                    <a:spLocks noChangeArrowheads="1"/>
                  </p:cNvSpPr>
                  <p:nvPr/>
                </p:nvSpPr>
                <p:spPr bwMode="auto">
                  <a:xfrm>
                    <a:off x="2439" y="2734"/>
                    <a:ext cx="1420" cy="3"/>
                  </a:xfrm>
                  <a:prstGeom prst="rect">
                    <a:avLst/>
                  </a:prstGeom>
                  <a:solidFill>
                    <a:srgbClr val="9D0000"/>
                  </a:solidFill>
                  <a:ln w="9525">
                    <a:noFill/>
                    <a:miter lim="800000"/>
                    <a:headEnd/>
                    <a:tailEnd/>
                  </a:ln>
                </p:spPr>
                <p:txBody>
                  <a:bodyPr/>
                  <a:lstStyle/>
                  <a:p>
                    <a:endParaRPr lang="es-ES"/>
                  </a:p>
                </p:txBody>
              </p:sp>
              <p:sp>
                <p:nvSpPr>
                  <p:cNvPr id="22706" name="Rectangle 8370"/>
                  <p:cNvSpPr>
                    <a:spLocks noChangeArrowheads="1"/>
                  </p:cNvSpPr>
                  <p:nvPr/>
                </p:nvSpPr>
                <p:spPr bwMode="auto">
                  <a:xfrm>
                    <a:off x="2439" y="2737"/>
                    <a:ext cx="1420" cy="2"/>
                  </a:xfrm>
                  <a:prstGeom prst="rect">
                    <a:avLst/>
                  </a:prstGeom>
                  <a:solidFill>
                    <a:srgbClr val="9B0000"/>
                  </a:solidFill>
                  <a:ln w="9525">
                    <a:noFill/>
                    <a:miter lim="800000"/>
                    <a:headEnd/>
                    <a:tailEnd/>
                  </a:ln>
                </p:spPr>
                <p:txBody>
                  <a:bodyPr/>
                  <a:lstStyle/>
                  <a:p>
                    <a:endParaRPr lang="es-ES"/>
                  </a:p>
                </p:txBody>
              </p:sp>
              <p:sp>
                <p:nvSpPr>
                  <p:cNvPr id="22707" name="Rectangle 8371"/>
                  <p:cNvSpPr>
                    <a:spLocks noChangeArrowheads="1"/>
                  </p:cNvSpPr>
                  <p:nvPr/>
                </p:nvSpPr>
                <p:spPr bwMode="auto">
                  <a:xfrm>
                    <a:off x="2439" y="2739"/>
                    <a:ext cx="1420" cy="3"/>
                  </a:xfrm>
                  <a:prstGeom prst="rect">
                    <a:avLst/>
                  </a:prstGeom>
                  <a:solidFill>
                    <a:srgbClr val="990000"/>
                  </a:solidFill>
                  <a:ln w="9525">
                    <a:noFill/>
                    <a:miter lim="800000"/>
                    <a:headEnd/>
                    <a:tailEnd/>
                  </a:ln>
                </p:spPr>
                <p:txBody>
                  <a:bodyPr/>
                  <a:lstStyle/>
                  <a:p>
                    <a:endParaRPr lang="es-ES"/>
                  </a:p>
                </p:txBody>
              </p:sp>
              <p:sp>
                <p:nvSpPr>
                  <p:cNvPr id="22708" name="Rectangle 8372"/>
                  <p:cNvSpPr>
                    <a:spLocks noChangeArrowheads="1"/>
                  </p:cNvSpPr>
                  <p:nvPr/>
                </p:nvSpPr>
                <p:spPr bwMode="auto">
                  <a:xfrm>
                    <a:off x="2439" y="2742"/>
                    <a:ext cx="1420" cy="2"/>
                  </a:xfrm>
                  <a:prstGeom prst="rect">
                    <a:avLst/>
                  </a:prstGeom>
                  <a:solidFill>
                    <a:srgbClr val="970000"/>
                  </a:solidFill>
                  <a:ln w="9525">
                    <a:noFill/>
                    <a:miter lim="800000"/>
                    <a:headEnd/>
                    <a:tailEnd/>
                  </a:ln>
                </p:spPr>
                <p:txBody>
                  <a:bodyPr/>
                  <a:lstStyle/>
                  <a:p>
                    <a:endParaRPr lang="es-ES"/>
                  </a:p>
                </p:txBody>
              </p:sp>
              <p:sp>
                <p:nvSpPr>
                  <p:cNvPr id="22709" name="Rectangle 8373"/>
                  <p:cNvSpPr>
                    <a:spLocks noChangeArrowheads="1"/>
                  </p:cNvSpPr>
                  <p:nvPr/>
                </p:nvSpPr>
                <p:spPr bwMode="auto">
                  <a:xfrm>
                    <a:off x="2439" y="2744"/>
                    <a:ext cx="1420" cy="3"/>
                  </a:xfrm>
                  <a:prstGeom prst="rect">
                    <a:avLst/>
                  </a:prstGeom>
                  <a:solidFill>
                    <a:srgbClr val="950000"/>
                  </a:solidFill>
                  <a:ln w="9525">
                    <a:noFill/>
                    <a:miter lim="800000"/>
                    <a:headEnd/>
                    <a:tailEnd/>
                  </a:ln>
                </p:spPr>
                <p:txBody>
                  <a:bodyPr/>
                  <a:lstStyle/>
                  <a:p>
                    <a:endParaRPr lang="es-ES"/>
                  </a:p>
                </p:txBody>
              </p:sp>
              <p:sp>
                <p:nvSpPr>
                  <p:cNvPr id="22710" name="Rectangle 8374"/>
                  <p:cNvSpPr>
                    <a:spLocks noChangeArrowheads="1"/>
                  </p:cNvSpPr>
                  <p:nvPr/>
                </p:nvSpPr>
                <p:spPr bwMode="auto">
                  <a:xfrm>
                    <a:off x="2439" y="2747"/>
                    <a:ext cx="1420" cy="1"/>
                  </a:xfrm>
                  <a:prstGeom prst="rect">
                    <a:avLst/>
                  </a:prstGeom>
                  <a:solidFill>
                    <a:srgbClr val="930000"/>
                  </a:solidFill>
                  <a:ln w="9525">
                    <a:noFill/>
                    <a:miter lim="800000"/>
                    <a:headEnd/>
                    <a:tailEnd/>
                  </a:ln>
                </p:spPr>
                <p:txBody>
                  <a:bodyPr/>
                  <a:lstStyle/>
                  <a:p>
                    <a:endParaRPr lang="es-ES"/>
                  </a:p>
                </p:txBody>
              </p:sp>
              <p:sp>
                <p:nvSpPr>
                  <p:cNvPr id="22711" name="Rectangle 8375"/>
                  <p:cNvSpPr>
                    <a:spLocks noChangeArrowheads="1"/>
                  </p:cNvSpPr>
                  <p:nvPr/>
                </p:nvSpPr>
                <p:spPr bwMode="auto">
                  <a:xfrm>
                    <a:off x="2439" y="2748"/>
                    <a:ext cx="1420" cy="4"/>
                  </a:xfrm>
                  <a:prstGeom prst="rect">
                    <a:avLst/>
                  </a:prstGeom>
                  <a:solidFill>
                    <a:srgbClr val="910000"/>
                  </a:solidFill>
                  <a:ln w="9525">
                    <a:noFill/>
                    <a:miter lim="800000"/>
                    <a:headEnd/>
                    <a:tailEnd/>
                  </a:ln>
                </p:spPr>
                <p:txBody>
                  <a:bodyPr/>
                  <a:lstStyle/>
                  <a:p>
                    <a:endParaRPr lang="es-ES"/>
                  </a:p>
                </p:txBody>
              </p:sp>
              <p:sp>
                <p:nvSpPr>
                  <p:cNvPr id="22712" name="Rectangle 8376"/>
                  <p:cNvSpPr>
                    <a:spLocks noChangeArrowheads="1"/>
                  </p:cNvSpPr>
                  <p:nvPr/>
                </p:nvSpPr>
                <p:spPr bwMode="auto">
                  <a:xfrm>
                    <a:off x="2439" y="2752"/>
                    <a:ext cx="1420" cy="2"/>
                  </a:xfrm>
                  <a:prstGeom prst="rect">
                    <a:avLst/>
                  </a:prstGeom>
                  <a:solidFill>
                    <a:srgbClr val="8F0000"/>
                  </a:solidFill>
                  <a:ln w="9525">
                    <a:noFill/>
                    <a:miter lim="800000"/>
                    <a:headEnd/>
                    <a:tailEnd/>
                  </a:ln>
                </p:spPr>
                <p:txBody>
                  <a:bodyPr/>
                  <a:lstStyle/>
                  <a:p>
                    <a:endParaRPr lang="es-ES"/>
                  </a:p>
                </p:txBody>
              </p:sp>
              <p:sp>
                <p:nvSpPr>
                  <p:cNvPr id="22713" name="Rectangle 8377"/>
                  <p:cNvSpPr>
                    <a:spLocks noChangeArrowheads="1"/>
                  </p:cNvSpPr>
                  <p:nvPr/>
                </p:nvSpPr>
                <p:spPr bwMode="auto">
                  <a:xfrm>
                    <a:off x="2439" y="2754"/>
                    <a:ext cx="1420" cy="2"/>
                  </a:xfrm>
                  <a:prstGeom prst="rect">
                    <a:avLst/>
                  </a:prstGeom>
                  <a:solidFill>
                    <a:srgbClr val="8D0000"/>
                  </a:solidFill>
                  <a:ln w="9525">
                    <a:noFill/>
                    <a:miter lim="800000"/>
                    <a:headEnd/>
                    <a:tailEnd/>
                  </a:ln>
                </p:spPr>
                <p:txBody>
                  <a:bodyPr/>
                  <a:lstStyle/>
                  <a:p>
                    <a:endParaRPr lang="es-ES"/>
                  </a:p>
                </p:txBody>
              </p:sp>
              <p:sp>
                <p:nvSpPr>
                  <p:cNvPr id="22714" name="Rectangle 8378"/>
                  <p:cNvSpPr>
                    <a:spLocks noChangeArrowheads="1"/>
                  </p:cNvSpPr>
                  <p:nvPr/>
                </p:nvSpPr>
                <p:spPr bwMode="auto">
                  <a:xfrm>
                    <a:off x="2439" y="2756"/>
                    <a:ext cx="1420" cy="2"/>
                  </a:xfrm>
                  <a:prstGeom prst="rect">
                    <a:avLst/>
                  </a:prstGeom>
                  <a:solidFill>
                    <a:srgbClr val="8B0000"/>
                  </a:solidFill>
                  <a:ln w="9525">
                    <a:noFill/>
                    <a:miter lim="800000"/>
                    <a:headEnd/>
                    <a:tailEnd/>
                  </a:ln>
                </p:spPr>
                <p:txBody>
                  <a:bodyPr/>
                  <a:lstStyle/>
                  <a:p>
                    <a:endParaRPr lang="es-ES"/>
                  </a:p>
                </p:txBody>
              </p:sp>
              <p:sp>
                <p:nvSpPr>
                  <p:cNvPr id="22715" name="Rectangle 8379"/>
                  <p:cNvSpPr>
                    <a:spLocks noChangeArrowheads="1"/>
                  </p:cNvSpPr>
                  <p:nvPr/>
                </p:nvSpPr>
                <p:spPr bwMode="auto">
                  <a:xfrm>
                    <a:off x="2439" y="2758"/>
                    <a:ext cx="1420" cy="2"/>
                  </a:xfrm>
                  <a:prstGeom prst="rect">
                    <a:avLst/>
                  </a:prstGeom>
                  <a:solidFill>
                    <a:srgbClr val="890000"/>
                  </a:solidFill>
                  <a:ln w="9525">
                    <a:noFill/>
                    <a:miter lim="800000"/>
                    <a:headEnd/>
                    <a:tailEnd/>
                  </a:ln>
                </p:spPr>
                <p:txBody>
                  <a:bodyPr/>
                  <a:lstStyle/>
                  <a:p>
                    <a:endParaRPr lang="es-ES"/>
                  </a:p>
                </p:txBody>
              </p:sp>
              <p:sp>
                <p:nvSpPr>
                  <p:cNvPr id="22716" name="Rectangle 8380"/>
                  <p:cNvSpPr>
                    <a:spLocks noChangeArrowheads="1"/>
                  </p:cNvSpPr>
                  <p:nvPr/>
                </p:nvSpPr>
                <p:spPr bwMode="auto">
                  <a:xfrm>
                    <a:off x="2439" y="2760"/>
                    <a:ext cx="1420" cy="2"/>
                  </a:xfrm>
                  <a:prstGeom prst="rect">
                    <a:avLst/>
                  </a:prstGeom>
                  <a:solidFill>
                    <a:srgbClr val="870000"/>
                  </a:solidFill>
                  <a:ln w="9525">
                    <a:noFill/>
                    <a:miter lim="800000"/>
                    <a:headEnd/>
                    <a:tailEnd/>
                  </a:ln>
                </p:spPr>
                <p:txBody>
                  <a:bodyPr/>
                  <a:lstStyle/>
                  <a:p>
                    <a:endParaRPr lang="es-ES"/>
                  </a:p>
                </p:txBody>
              </p:sp>
              <p:sp>
                <p:nvSpPr>
                  <p:cNvPr id="22717" name="Rectangle 8381"/>
                  <p:cNvSpPr>
                    <a:spLocks noChangeArrowheads="1"/>
                  </p:cNvSpPr>
                  <p:nvPr/>
                </p:nvSpPr>
                <p:spPr bwMode="auto">
                  <a:xfrm>
                    <a:off x="2439" y="2762"/>
                    <a:ext cx="1420" cy="3"/>
                  </a:xfrm>
                  <a:prstGeom prst="rect">
                    <a:avLst/>
                  </a:prstGeom>
                  <a:solidFill>
                    <a:srgbClr val="850000"/>
                  </a:solidFill>
                  <a:ln w="9525">
                    <a:noFill/>
                    <a:miter lim="800000"/>
                    <a:headEnd/>
                    <a:tailEnd/>
                  </a:ln>
                </p:spPr>
                <p:txBody>
                  <a:bodyPr/>
                  <a:lstStyle/>
                  <a:p>
                    <a:endParaRPr lang="es-ES"/>
                  </a:p>
                </p:txBody>
              </p:sp>
              <p:sp>
                <p:nvSpPr>
                  <p:cNvPr id="22718" name="Rectangle 8382"/>
                  <p:cNvSpPr>
                    <a:spLocks noChangeArrowheads="1"/>
                  </p:cNvSpPr>
                  <p:nvPr/>
                </p:nvSpPr>
                <p:spPr bwMode="auto">
                  <a:xfrm>
                    <a:off x="2439" y="2765"/>
                    <a:ext cx="1420" cy="1"/>
                  </a:xfrm>
                  <a:prstGeom prst="rect">
                    <a:avLst/>
                  </a:prstGeom>
                  <a:solidFill>
                    <a:srgbClr val="830000"/>
                  </a:solidFill>
                  <a:ln w="9525">
                    <a:noFill/>
                    <a:miter lim="800000"/>
                    <a:headEnd/>
                    <a:tailEnd/>
                  </a:ln>
                </p:spPr>
                <p:txBody>
                  <a:bodyPr/>
                  <a:lstStyle/>
                  <a:p>
                    <a:endParaRPr lang="es-ES"/>
                  </a:p>
                </p:txBody>
              </p:sp>
              <p:sp>
                <p:nvSpPr>
                  <p:cNvPr id="22719" name="Rectangle 8383"/>
                  <p:cNvSpPr>
                    <a:spLocks noChangeArrowheads="1"/>
                  </p:cNvSpPr>
                  <p:nvPr/>
                </p:nvSpPr>
                <p:spPr bwMode="auto">
                  <a:xfrm>
                    <a:off x="2439" y="2766"/>
                    <a:ext cx="1420" cy="2"/>
                  </a:xfrm>
                  <a:prstGeom prst="rect">
                    <a:avLst/>
                  </a:prstGeom>
                  <a:solidFill>
                    <a:srgbClr val="810000"/>
                  </a:solidFill>
                  <a:ln w="9525">
                    <a:noFill/>
                    <a:miter lim="800000"/>
                    <a:headEnd/>
                    <a:tailEnd/>
                  </a:ln>
                </p:spPr>
                <p:txBody>
                  <a:bodyPr/>
                  <a:lstStyle/>
                  <a:p>
                    <a:endParaRPr lang="es-ES"/>
                  </a:p>
                </p:txBody>
              </p:sp>
              <p:sp>
                <p:nvSpPr>
                  <p:cNvPr id="22720" name="Rectangle 8384"/>
                  <p:cNvSpPr>
                    <a:spLocks noChangeArrowheads="1"/>
                  </p:cNvSpPr>
                  <p:nvPr/>
                </p:nvSpPr>
                <p:spPr bwMode="auto">
                  <a:xfrm>
                    <a:off x="2439" y="2768"/>
                    <a:ext cx="1420" cy="3"/>
                  </a:xfrm>
                  <a:prstGeom prst="rect">
                    <a:avLst/>
                  </a:prstGeom>
                  <a:solidFill>
                    <a:srgbClr val="7F0000"/>
                  </a:solidFill>
                  <a:ln w="9525">
                    <a:noFill/>
                    <a:miter lim="800000"/>
                    <a:headEnd/>
                    <a:tailEnd/>
                  </a:ln>
                </p:spPr>
                <p:txBody>
                  <a:bodyPr/>
                  <a:lstStyle/>
                  <a:p>
                    <a:endParaRPr lang="es-ES"/>
                  </a:p>
                </p:txBody>
              </p:sp>
              <p:sp>
                <p:nvSpPr>
                  <p:cNvPr id="22721" name="Rectangle 8385"/>
                  <p:cNvSpPr>
                    <a:spLocks noChangeArrowheads="1"/>
                  </p:cNvSpPr>
                  <p:nvPr/>
                </p:nvSpPr>
                <p:spPr bwMode="auto">
                  <a:xfrm>
                    <a:off x="2439" y="2771"/>
                    <a:ext cx="1420" cy="1"/>
                  </a:xfrm>
                  <a:prstGeom prst="rect">
                    <a:avLst/>
                  </a:prstGeom>
                  <a:solidFill>
                    <a:srgbClr val="7D0000"/>
                  </a:solidFill>
                  <a:ln w="9525">
                    <a:noFill/>
                    <a:miter lim="800000"/>
                    <a:headEnd/>
                    <a:tailEnd/>
                  </a:ln>
                </p:spPr>
                <p:txBody>
                  <a:bodyPr/>
                  <a:lstStyle/>
                  <a:p>
                    <a:endParaRPr lang="es-ES"/>
                  </a:p>
                </p:txBody>
              </p:sp>
              <p:sp>
                <p:nvSpPr>
                  <p:cNvPr id="22722" name="Rectangle 8386"/>
                  <p:cNvSpPr>
                    <a:spLocks noChangeArrowheads="1"/>
                  </p:cNvSpPr>
                  <p:nvPr/>
                </p:nvSpPr>
                <p:spPr bwMode="auto">
                  <a:xfrm>
                    <a:off x="2439" y="2772"/>
                    <a:ext cx="1420" cy="3"/>
                  </a:xfrm>
                  <a:prstGeom prst="rect">
                    <a:avLst/>
                  </a:prstGeom>
                  <a:solidFill>
                    <a:srgbClr val="7B0000"/>
                  </a:solidFill>
                  <a:ln w="9525">
                    <a:noFill/>
                    <a:miter lim="800000"/>
                    <a:headEnd/>
                    <a:tailEnd/>
                  </a:ln>
                </p:spPr>
                <p:txBody>
                  <a:bodyPr/>
                  <a:lstStyle/>
                  <a:p>
                    <a:endParaRPr lang="es-ES"/>
                  </a:p>
                </p:txBody>
              </p:sp>
              <p:sp>
                <p:nvSpPr>
                  <p:cNvPr id="22723" name="Rectangle 8387"/>
                  <p:cNvSpPr>
                    <a:spLocks noChangeArrowheads="1"/>
                  </p:cNvSpPr>
                  <p:nvPr/>
                </p:nvSpPr>
                <p:spPr bwMode="auto">
                  <a:xfrm>
                    <a:off x="2439" y="2775"/>
                    <a:ext cx="1420" cy="2"/>
                  </a:xfrm>
                  <a:prstGeom prst="rect">
                    <a:avLst/>
                  </a:prstGeom>
                  <a:solidFill>
                    <a:srgbClr val="790000"/>
                  </a:solidFill>
                  <a:ln w="9525">
                    <a:noFill/>
                    <a:miter lim="800000"/>
                    <a:headEnd/>
                    <a:tailEnd/>
                  </a:ln>
                </p:spPr>
                <p:txBody>
                  <a:bodyPr/>
                  <a:lstStyle/>
                  <a:p>
                    <a:endParaRPr lang="es-ES"/>
                  </a:p>
                </p:txBody>
              </p:sp>
              <p:sp>
                <p:nvSpPr>
                  <p:cNvPr id="22724" name="Rectangle 8388"/>
                  <p:cNvSpPr>
                    <a:spLocks noChangeArrowheads="1"/>
                  </p:cNvSpPr>
                  <p:nvPr/>
                </p:nvSpPr>
                <p:spPr bwMode="auto">
                  <a:xfrm>
                    <a:off x="2439" y="2777"/>
                    <a:ext cx="1420" cy="2"/>
                  </a:xfrm>
                  <a:prstGeom prst="rect">
                    <a:avLst/>
                  </a:prstGeom>
                  <a:solidFill>
                    <a:srgbClr val="770000"/>
                  </a:solidFill>
                  <a:ln w="9525">
                    <a:noFill/>
                    <a:miter lim="800000"/>
                    <a:headEnd/>
                    <a:tailEnd/>
                  </a:ln>
                </p:spPr>
                <p:txBody>
                  <a:bodyPr/>
                  <a:lstStyle/>
                  <a:p>
                    <a:endParaRPr lang="es-ES"/>
                  </a:p>
                </p:txBody>
              </p:sp>
              <p:sp>
                <p:nvSpPr>
                  <p:cNvPr id="22725" name="Rectangle 8389"/>
                  <p:cNvSpPr>
                    <a:spLocks noChangeArrowheads="1"/>
                  </p:cNvSpPr>
                  <p:nvPr/>
                </p:nvSpPr>
                <p:spPr bwMode="auto">
                  <a:xfrm>
                    <a:off x="2439" y="2779"/>
                    <a:ext cx="1420" cy="2"/>
                  </a:xfrm>
                  <a:prstGeom prst="rect">
                    <a:avLst/>
                  </a:prstGeom>
                  <a:solidFill>
                    <a:srgbClr val="750000"/>
                  </a:solidFill>
                  <a:ln w="9525">
                    <a:noFill/>
                    <a:miter lim="800000"/>
                    <a:headEnd/>
                    <a:tailEnd/>
                  </a:ln>
                </p:spPr>
                <p:txBody>
                  <a:bodyPr/>
                  <a:lstStyle/>
                  <a:p>
                    <a:endParaRPr lang="es-ES"/>
                  </a:p>
                </p:txBody>
              </p:sp>
              <p:sp>
                <p:nvSpPr>
                  <p:cNvPr id="22726" name="Rectangle 8390"/>
                  <p:cNvSpPr>
                    <a:spLocks noChangeArrowheads="1"/>
                  </p:cNvSpPr>
                  <p:nvPr/>
                </p:nvSpPr>
                <p:spPr bwMode="auto">
                  <a:xfrm>
                    <a:off x="2439" y="2781"/>
                    <a:ext cx="1420" cy="2"/>
                  </a:xfrm>
                  <a:prstGeom prst="rect">
                    <a:avLst/>
                  </a:prstGeom>
                  <a:solidFill>
                    <a:srgbClr val="730000"/>
                  </a:solidFill>
                  <a:ln w="9525">
                    <a:noFill/>
                    <a:miter lim="800000"/>
                    <a:headEnd/>
                    <a:tailEnd/>
                  </a:ln>
                </p:spPr>
                <p:txBody>
                  <a:bodyPr/>
                  <a:lstStyle/>
                  <a:p>
                    <a:endParaRPr lang="es-ES"/>
                  </a:p>
                </p:txBody>
              </p:sp>
              <p:sp>
                <p:nvSpPr>
                  <p:cNvPr id="22727" name="Rectangle 8391"/>
                  <p:cNvSpPr>
                    <a:spLocks noChangeArrowheads="1"/>
                  </p:cNvSpPr>
                  <p:nvPr/>
                </p:nvSpPr>
                <p:spPr bwMode="auto">
                  <a:xfrm>
                    <a:off x="2439" y="2783"/>
                    <a:ext cx="1420" cy="2"/>
                  </a:xfrm>
                  <a:prstGeom prst="rect">
                    <a:avLst/>
                  </a:prstGeom>
                  <a:solidFill>
                    <a:srgbClr val="710000"/>
                  </a:solidFill>
                  <a:ln w="9525">
                    <a:noFill/>
                    <a:miter lim="800000"/>
                    <a:headEnd/>
                    <a:tailEnd/>
                  </a:ln>
                </p:spPr>
                <p:txBody>
                  <a:bodyPr/>
                  <a:lstStyle/>
                  <a:p>
                    <a:endParaRPr lang="es-ES"/>
                  </a:p>
                </p:txBody>
              </p:sp>
              <p:sp>
                <p:nvSpPr>
                  <p:cNvPr id="22728" name="Rectangle 8392"/>
                  <p:cNvSpPr>
                    <a:spLocks noChangeArrowheads="1"/>
                  </p:cNvSpPr>
                  <p:nvPr/>
                </p:nvSpPr>
                <p:spPr bwMode="auto">
                  <a:xfrm>
                    <a:off x="2439" y="2785"/>
                    <a:ext cx="1420" cy="3"/>
                  </a:xfrm>
                  <a:prstGeom prst="rect">
                    <a:avLst/>
                  </a:prstGeom>
                  <a:solidFill>
                    <a:srgbClr val="6F0000"/>
                  </a:solidFill>
                  <a:ln w="9525">
                    <a:noFill/>
                    <a:miter lim="800000"/>
                    <a:headEnd/>
                    <a:tailEnd/>
                  </a:ln>
                </p:spPr>
                <p:txBody>
                  <a:bodyPr/>
                  <a:lstStyle/>
                  <a:p>
                    <a:endParaRPr lang="es-ES"/>
                  </a:p>
                </p:txBody>
              </p:sp>
              <p:sp>
                <p:nvSpPr>
                  <p:cNvPr id="22729" name="Rectangle 8393"/>
                  <p:cNvSpPr>
                    <a:spLocks noChangeArrowheads="1"/>
                  </p:cNvSpPr>
                  <p:nvPr/>
                </p:nvSpPr>
                <p:spPr bwMode="auto">
                  <a:xfrm>
                    <a:off x="2439" y="2788"/>
                    <a:ext cx="1420" cy="1"/>
                  </a:xfrm>
                  <a:prstGeom prst="rect">
                    <a:avLst/>
                  </a:prstGeom>
                  <a:solidFill>
                    <a:srgbClr val="6D0000"/>
                  </a:solidFill>
                  <a:ln w="9525">
                    <a:noFill/>
                    <a:miter lim="800000"/>
                    <a:headEnd/>
                    <a:tailEnd/>
                  </a:ln>
                </p:spPr>
                <p:txBody>
                  <a:bodyPr/>
                  <a:lstStyle/>
                  <a:p>
                    <a:endParaRPr lang="es-ES"/>
                  </a:p>
                </p:txBody>
              </p:sp>
              <p:sp>
                <p:nvSpPr>
                  <p:cNvPr id="22730" name="Rectangle 8394"/>
                  <p:cNvSpPr>
                    <a:spLocks noChangeArrowheads="1"/>
                  </p:cNvSpPr>
                  <p:nvPr/>
                </p:nvSpPr>
                <p:spPr bwMode="auto">
                  <a:xfrm>
                    <a:off x="2439" y="2789"/>
                    <a:ext cx="1420" cy="2"/>
                  </a:xfrm>
                  <a:prstGeom prst="rect">
                    <a:avLst/>
                  </a:prstGeom>
                  <a:solidFill>
                    <a:srgbClr val="6B0000"/>
                  </a:solidFill>
                  <a:ln w="9525">
                    <a:noFill/>
                    <a:miter lim="800000"/>
                    <a:headEnd/>
                    <a:tailEnd/>
                  </a:ln>
                </p:spPr>
                <p:txBody>
                  <a:bodyPr/>
                  <a:lstStyle/>
                  <a:p>
                    <a:endParaRPr lang="es-ES"/>
                  </a:p>
                </p:txBody>
              </p:sp>
              <p:sp>
                <p:nvSpPr>
                  <p:cNvPr id="22731" name="Rectangle 8395"/>
                  <p:cNvSpPr>
                    <a:spLocks noChangeArrowheads="1"/>
                  </p:cNvSpPr>
                  <p:nvPr/>
                </p:nvSpPr>
                <p:spPr bwMode="auto">
                  <a:xfrm>
                    <a:off x="2439" y="2791"/>
                    <a:ext cx="1420" cy="2"/>
                  </a:xfrm>
                  <a:prstGeom prst="rect">
                    <a:avLst/>
                  </a:prstGeom>
                  <a:solidFill>
                    <a:srgbClr val="690000"/>
                  </a:solidFill>
                  <a:ln w="9525">
                    <a:noFill/>
                    <a:miter lim="800000"/>
                    <a:headEnd/>
                    <a:tailEnd/>
                  </a:ln>
                </p:spPr>
                <p:txBody>
                  <a:bodyPr/>
                  <a:lstStyle/>
                  <a:p>
                    <a:endParaRPr lang="es-ES"/>
                  </a:p>
                </p:txBody>
              </p:sp>
              <p:sp>
                <p:nvSpPr>
                  <p:cNvPr id="22732" name="Rectangle 8396"/>
                  <p:cNvSpPr>
                    <a:spLocks noChangeArrowheads="1"/>
                  </p:cNvSpPr>
                  <p:nvPr/>
                </p:nvSpPr>
                <p:spPr bwMode="auto">
                  <a:xfrm>
                    <a:off x="2439" y="2793"/>
                    <a:ext cx="1420" cy="2"/>
                  </a:xfrm>
                  <a:prstGeom prst="rect">
                    <a:avLst/>
                  </a:prstGeom>
                  <a:solidFill>
                    <a:srgbClr val="670000"/>
                  </a:solidFill>
                  <a:ln w="9525">
                    <a:noFill/>
                    <a:miter lim="800000"/>
                    <a:headEnd/>
                    <a:tailEnd/>
                  </a:ln>
                </p:spPr>
                <p:txBody>
                  <a:bodyPr/>
                  <a:lstStyle/>
                  <a:p>
                    <a:endParaRPr lang="es-ES"/>
                  </a:p>
                </p:txBody>
              </p:sp>
              <p:sp>
                <p:nvSpPr>
                  <p:cNvPr id="22733" name="Rectangle 8397"/>
                  <p:cNvSpPr>
                    <a:spLocks noChangeArrowheads="1"/>
                  </p:cNvSpPr>
                  <p:nvPr/>
                </p:nvSpPr>
                <p:spPr bwMode="auto">
                  <a:xfrm>
                    <a:off x="2439" y="2795"/>
                    <a:ext cx="1420" cy="2"/>
                  </a:xfrm>
                  <a:prstGeom prst="rect">
                    <a:avLst/>
                  </a:prstGeom>
                  <a:solidFill>
                    <a:srgbClr val="650000"/>
                  </a:solidFill>
                  <a:ln w="9525">
                    <a:noFill/>
                    <a:miter lim="800000"/>
                    <a:headEnd/>
                    <a:tailEnd/>
                  </a:ln>
                </p:spPr>
                <p:txBody>
                  <a:bodyPr/>
                  <a:lstStyle/>
                  <a:p>
                    <a:endParaRPr lang="es-ES"/>
                  </a:p>
                </p:txBody>
              </p:sp>
              <p:sp>
                <p:nvSpPr>
                  <p:cNvPr id="22734" name="Rectangle 8398"/>
                  <p:cNvSpPr>
                    <a:spLocks noChangeArrowheads="1"/>
                  </p:cNvSpPr>
                  <p:nvPr/>
                </p:nvSpPr>
                <p:spPr bwMode="auto">
                  <a:xfrm>
                    <a:off x="2439" y="2797"/>
                    <a:ext cx="1420" cy="2"/>
                  </a:xfrm>
                  <a:prstGeom prst="rect">
                    <a:avLst/>
                  </a:prstGeom>
                  <a:solidFill>
                    <a:srgbClr val="630000"/>
                  </a:solidFill>
                  <a:ln w="9525">
                    <a:noFill/>
                    <a:miter lim="800000"/>
                    <a:headEnd/>
                    <a:tailEnd/>
                  </a:ln>
                </p:spPr>
                <p:txBody>
                  <a:bodyPr/>
                  <a:lstStyle/>
                  <a:p>
                    <a:endParaRPr lang="es-ES"/>
                  </a:p>
                </p:txBody>
              </p:sp>
              <p:sp>
                <p:nvSpPr>
                  <p:cNvPr id="22735" name="Rectangle 8399"/>
                  <p:cNvSpPr>
                    <a:spLocks noChangeArrowheads="1"/>
                  </p:cNvSpPr>
                  <p:nvPr/>
                </p:nvSpPr>
                <p:spPr bwMode="auto">
                  <a:xfrm>
                    <a:off x="2439" y="2799"/>
                    <a:ext cx="1420" cy="2"/>
                  </a:xfrm>
                  <a:prstGeom prst="rect">
                    <a:avLst/>
                  </a:prstGeom>
                  <a:solidFill>
                    <a:srgbClr val="610000"/>
                  </a:solidFill>
                  <a:ln w="9525">
                    <a:noFill/>
                    <a:miter lim="800000"/>
                    <a:headEnd/>
                    <a:tailEnd/>
                  </a:ln>
                </p:spPr>
                <p:txBody>
                  <a:bodyPr/>
                  <a:lstStyle/>
                  <a:p>
                    <a:endParaRPr lang="es-ES"/>
                  </a:p>
                </p:txBody>
              </p:sp>
              <p:sp>
                <p:nvSpPr>
                  <p:cNvPr id="22736" name="Rectangle 8400"/>
                  <p:cNvSpPr>
                    <a:spLocks noChangeArrowheads="1"/>
                  </p:cNvSpPr>
                  <p:nvPr/>
                </p:nvSpPr>
                <p:spPr bwMode="auto">
                  <a:xfrm>
                    <a:off x="2439" y="2801"/>
                    <a:ext cx="1420" cy="2"/>
                  </a:xfrm>
                  <a:prstGeom prst="rect">
                    <a:avLst/>
                  </a:prstGeom>
                  <a:solidFill>
                    <a:srgbClr val="5F0000"/>
                  </a:solidFill>
                  <a:ln w="9525">
                    <a:noFill/>
                    <a:miter lim="800000"/>
                    <a:headEnd/>
                    <a:tailEnd/>
                  </a:ln>
                </p:spPr>
                <p:txBody>
                  <a:bodyPr/>
                  <a:lstStyle/>
                  <a:p>
                    <a:endParaRPr lang="es-ES"/>
                  </a:p>
                </p:txBody>
              </p:sp>
              <p:sp>
                <p:nvSpPr>
                  <p:cNvPr id="22737" name="Rectangle 8401"/>
                  <p:cNvSpPr>
                    <a:spLocks noChangeArrowheads="1"/>
                  </p:cNvSpPr>
                  <p:nvPr/>
                </p:nvSpPr>
                <p:spPr bwMode="auto">
                  <a:xfrm>
                    <a:off x="2439" y="2803"/>
                    <a:ext cx="1420" cy="3"/>
                  </a:xfrm>
                  <a:prstGeom prst="rect">
                    <a:avLst/>
                  </a:prstGeom>
                  <a:solidFill>
                    <a:srgbClr val="5D0000"/>
                  </a:solidFill>
                  <a:ln w="9525">
                    <a:noFill/>
                    <a:miter lim="800000"/>
                    <a:headEnd/>
                    <a:tailEnd/>
                  </a:ln>
                </p:spPr>
                <p:txBody>
                  <a:bodyPr/>
                  <a:lstStyle/>
                  <a:p>
                    <a:endParaRPr lang="es-ES"/>
                  </a:p>
                </p:txBody>
              </p:sp>
              <p:sp>
                <p:nvSpPr>
                  <p:cNvPr id="22738" name="Rectangle 8402"/>
                  <p:cNvSpPr>
                    <a:spLocks noChangeArrowheads="1"/>
                  </p:cNvSpPr>
                  <p:nvPr/>
                </p:nvSpPr>
                <p:spPr bwMode="auto">
                  <a:xfrm>
                    <a:off x="2439" y="2806"/>
                    <a:ext cx="1420" cy="1"/>
                  </a:xfrm>
                  <a:prstGeom prst="rect">
                    <a:avLst/>
                  </a:prstGeom>
                  <a:solidFill>
                    <a:srgbClr val="5B0000"/>
                  </a:solidFill>
                  <a:ln w="9525">
                    <a:noFill/>
                    <a:miter lim="800000"/>
                    <a:headEnd/>
                    <a:tailEnd/>
                  </a:ln>
                </p:spPr>
                <p:txBody>
                  <a:bodyPr/>
                  <a:lstStyle/>
                  <a:p>
                    <a:endParaRPr lang="es-ES"/>
                  </a:p>
                </p:txBody>
              </p:sp>
              <p:sp>
                <p:nvSpPr>
                  <p:cNvPr id="22739" name="Rectangle 8403"/>
                  <p:cNvSpPr>
                    <a:spLocks noChangeArrowheads="1"/>
                  </p:cNvSpPr>
                  <p:nvPr/>
                </p:nvSpPr>
                <p:spPr bwMode="auto">
                  <a:xfrm>
                    <a:off x="2439" y="2807"/>
                    <a:ext cx="1420" cy="1"/>
                  </a:xfrm>
                  <a:prstGeom prst="rect">
                    <a:avLst/>
                  </a:prstGeom>
                  <a:solidFill>
                    <a:srgbClr val="590000"/>
                  </a:solidFill>
                  <a:ln w="9525">
                    <a:noFill/>
                    <a:miter lim="800000"/>
                    <a:headEnd/>
                    <a:tailEnd/>
                  </a:ln>
                </p:spPr>
                <p:txBody>
                  <a:bodyPr/>
                  <a:lstStyle/>
                  <a:p>
                    <a:endParaRPr lang="es-ES"/>
                  </a:p>
                </p:txBody>
              </p:sp>
              <p:sp>
                <p:nvSpPr>
                  <p:cNvPr id="22740" name="Rectangle 8404"/>
                  <p:cNvSpPr>
                    <a:spLocks noChangeArrowheads="1"/>
                  </p:cNvSpPr>
                  <p:nvPr/>
                </p:nvSpPr>
                <p:spPr bwMode="auto">
                  <a:xfrm>
                    <a:off x="2439" y="2808"/>
                    <a:ext cx="1420" cy="3"/>
                  </a:xfrm>
                  <a:prstGeom prst="rect">
                    <a:avLst/>
                  </a:prstGeom>
                  <a:solidFill>
                    <a:srgbClr val="570000"/>
                  </a:solidFill>
                  <a:ln w="9525">
                    <a:noFill/>
                    <a:miter lim="800000"/>
                    <a:headEnd/>
                    <a:tailEnd/>
                  </a:ln>
                </p:spPr>
                <p:txBody>
                  <a:bodyPr/>
                  <a:lstStyle/>
                  <a:p>
                    <a:endParaRPr lang="es-ES"/>
                  </a:p>
                </p:txBody>
              </p:sp>
              <p:sp>
                <p:nvSpPr>
                  <p:cNvPr id="22741" name="Rectangle 8405"/>
                  <p:cNvSpPr>
                    <a:spLocks noChangeArrowheads="1"/>
                  </p:cNvSpPr>
                  <p:nvPr/>
                </p:nvSpPr>
                <p:spPr bwMode="auto">
                  <a:xfrm>
                    <a:off x="2439" y="2811"/>
                    <a:ext cx="1420" cy="2"/>
                  </a:xfrm>
                  <a:prstGeom prst="rect">
                    <a:avLst/>
                  </a:prstGeom>
                  <a:solidFill>
                    <a:srgbClr val="550000"/>
                  </a:solidFill>
                  <a:ln w="9525">
                    <a:noFill/>
                    <a:miter lim="800000"/>
                    <a:headEnd/>
                    <a:tailEnd/>
                  </a:ln>
                </p:spPr>
                <p:txBody>
                  <a:bodyPr/>
                  <a:lstStyle/>
                  <a:p>
                    <a:endParaRPr lang="es-ES"/>
                  </a:p>
                </p:txBody>
              </p:sp>
              <p:sp>
                <p:nvSpPr>
                  <p:cNvPr id="22742" name="Rectangle 8406"/>
                  <p:cNvSpPr>
                    <a:spLocks noChangeArrowheads="1"/>
                  </p:cNvSpPr>
                  <p:nvPr/>
                </p:nvSpPr>
                <p:spPr bwMode="auto">
                  <a:xfrm>
                    <a:off x="2439" y="2813"/>
                    <a:ext cx="1420" cy="2"/>
                  </a:xfrm>
                  <a:prstGeom prst="rect">
                    <a:avLst/>
                  </a:prstGeom>
                  <a:solidFill>
                    <a:srgbClr val="530000"/>
                  </a:solidFill>
                  <a:ln w="9525">
                    <a:noFill/>
                    <a:miter lim="800000"/>
                    <a:headEnd/>
                    <a:tailEnd/>
                  </a:ln>
                </p:spPr>
                <p:txBody>
                  <a:bodyPr/>
                  <a:lstStyle/>
                  <a:p>
                    <a:endParaRPr lang="es-ES"/>
                  </a:p>
                </p:txBody>
              </p:sp>
              <p:sp>
                <p:nvSpPr>
                  <p:cNvPr id="22743" name="Rectangle 8407"/>
                  <p:cNvSpPr>
                    <a:spLocks noChangeArrowheads="1"/>
                  </p:cNvSpPr>
                  <p:nvPr/>
                </p:nvSpPr>
                <p:spPr bwMode="auto">
                  <a:xfrm>
                    <a:off x="2439" y="2815"/>
                    <a:ext cx="1420" cy="2"/>
                  </a:xfrm>
                  <a:prstGeom prst="rect">
                    <a:avLst/>
                  </a:prstGeom>
                  <a:solidFill>
                    <a:srgbClr val="510000"/>
                  </a:solidFill>
                  <a:ln w="9525">
                    <a:noFill/>
                    <a:miter lim="800000"/>
                    <a:headEnd/>
                    <a:tailEnd/>
                  </a:ln>
                </p:spPr>
                <p:txBody>
                  <a:bodyPr/>
                  <a:lstStyle/>
                  <a:p>
                    <a:endParaRPr lang="es-ES"/>
                  </a:p>
                </p:txBody>
              </p:sp>
              <p:sp>
                <p:nvSpPr>
                  <p:cNvPr id="22744" name="Rectangle 8408"/>
                  <p:cNvSpPr>
                    <a:spLocks noChangeArrowheads="1"/>
                  </p:cNvSpPr>
                  <p:nvPr/>
                </p:nvSpPr>
                <p:spPr bwMode="auto">
                  <a:xfrm>
                    <a:off x="2439" y="2817"/>
                    <a:ext cx="1420" cy="2"/>
                  </a:xfrm>
                  <a:prstGeom prst="rect">
                    <a:avLst/>
                  </a:prstGeom>
                  <a:solidFill>
                    <a:srgbClr val="4F0000"/>
                  </a:solidFill>
                  <a:ln w="9525">
                    <a:noFill/>
                    <a:miter lim="800000"/>
                    <a:headEnd/>
                    <a:tailEnd/>
                  </a:ln>
                </p:spPr>
                <p:txBody>
                  <a:bodyPr/>
                  <a:lstStyle/>
                  <a:p>
                    <a:endParaRPr lang="es-ES"/>
                  </a:p>
                </p:txBody>
              </p:sp>
              <p:sp>
                <p:nvSpPr>
                  <p:cNvPr id="22745" name="Rectangle 8409"/>
                  <p:cNvSpPr>
                    <a:spLocks noChangeArrowheads="1"/>
                  </p:cNvSpPr>
                  <p:nvPr/>
                </p:nvSpPr>
                <p:spPr bwMode="auto">
                  <a:xfrm>
                    <a:off x="2439" y="2819"/>
                    <a:ext cx="1420" cy="2"/>
                  </a:xfrm>
                  <a:prstGeom prst="rect">
                    <a:avLst/>
                  </a:prstGeom>
                  <a:solidFill>
                    <a:srgbClr val="4D0000"/>
                  </a:solidFill>
                  <a:ln w="9525">
                    <a:noFill/>
                    <a:miter lim="800000"/>
                    <a:headEnd/>
                    <a:tailEnd/>
                  </a:ln>
                </p:spPr>
                <p:txBody>
                  <a:bodyPr/>
                  <a:lstStyle/>
                  <a:p>
                    <a:endParaRPr lang="es-ES"/>
                  </a:p>
                </p:txBody>
              </p:sp>
              <p:sp>
                <p:nvSpPr>
                  <p:cNvPr id="22746" name="Rectangle 8410"/>
                  <p:cNvSpPr>
                    <a:spLocks noChangeArrowheads="1"/>
                  </p:cNvSpPr>
                  <p:nvPr/>
                </p:nvSpPr>
                <p:spPr bwMode="auto">
                  <a:xfrm>
                    <a:off x="2439" y="2821"/>
                    <a:ext cx="1420" cy="2"/>
                  </a:xfrm>
                  <a:prstGeom prst="rect">
                    <a:avLst/>
                  </a:prstGeom>
                  <a:solidFill>
                    <a:srgbClr val="4B0000"/>
                  </a:solidFill>
                  <a:ln w="9525">
                    <a:noFill/>
                    <a:miter lim="800000"/>
                    <a:headEnd/>
                    <a:tailEnd/>
                  </a:ln>
                </p:spPr>
                <p:txBody>
                  <a:bodyPr/>
                  <a:lstStyle/>
                  <a:p>
                    <a:endParaRPr lang="es-ES"/>
                  </a:p>
                </p:txBody>
              </p:sp>
              <p:sp>
                <p:nvSpPr>
                  <p:cNvPr id="22747" name="Rectangle 8411"/>
                  <p:cNvSpPr>
                    <a:spLocks noChangeArrowheads="1"/>
                  </p:cNvSpPr>
                  <p:nvPr/>
                </p:nvSpPr>
                <p:spPr bwMode="auto">
                  <a:xfrm>
                    <a:off x="2439" y="2823"/>
                    <a:ext cx="1420" cy="2"/>
                  </a:xfrm>
                  <a:prstGeom prst="rect">
                    <a:avLst/>
                  </a:prstGeom>
                  <a:solidFill>
                    <a:srgbClr val="490000"/>
                  </a:solidFill>
                  <a:ln w="9525">
                    <a:noFill/>
                    <a:miter lim="800000"/>
                    <a:headEnd/>
                    <a:tailEnd/>
                  </a:ln>
                </p:spPr>
                <p:txBody>
                  <a:bodyPr/>
                  <a:lstStyle/>
                  <a:p>
                    <a:endParaRPr lang="es-ES"/>
                  </a:p>
                </p:txBody>
              </p:sp>
              <p:sp>
                <p:nvSpPr>
                  <p:cNvPr id="22748" name="Rectangle 8412"/>
                  <p:cNvSpPr>
                    <a:spLocks noChangeArrowheads="1"/>
                  </p:cNvSpPr>
                  <p:nvPr/>
                </p:nvSpPr>
                <p:spPr bwMode="auto">
                  <a:xfrm>
                    <a:off x="2439" y="2825"/>
                    <a:ext cx="1420" cy="1"/>
                  </a:xfrm>
                  <a:prstGeom prst="rect">
                    <a:avLst/>
                  </a:prstGeom>
                  <a:solidFill>
                    <a:srgbClr val="470000"/>
                  </a:solidFill>
                  <a:ln w="9525">
                    <a:noFill/>
                    <a:miter lim="800000"/>
                    <a:headEnd/>
                    <a:tailEnd/>
                  </a:ln>
                </p:spPr>
                <p:txBody>
                  <a:bodyPr/>
                  <a:lstStyle/>
                  <a:p>
                    <a:endParaRPr lang="es-ES"/>
                  </a:p>
                </p:txBody>
              </p:sp>
              <p:sp>
                <p:nvSpPr>
                  <p:cNvPr id="22749" name="Rectangle 8413"/>
                  <p:cNvSpPr>
                    <a:spLocks noChangeArrowheads="1"/>
                  </p:cNvSpPr>
                  <p:nvPr/>
                </p:nvSpPr>
                <p:spPr bwMode="auto">
                  <a:xfrm>
                    <a:off x="2439" y="2826"/>
                    <a:ext cx="1420" cy="3"/>
                  </a:xfrm>
                  <a:prstGeom prst="rect">
                    <a:avLst/>
                  </a:prstGeom>
                  <a:solidFill>
                    <a:srgbClr val="450000"/>
                  </a:solidFill>
                  <a:ln w="9525">
                    <a:noFill/>
                    <a:miter lim="800000"/>
                    <a:headEnd/>
                    <a:tailEnd/>
                  </a:ln>
                </p:spPr>
                <p:txBody>
                  <a:bodyPr/>
                  <a:lstStyle/>
                  <a:p>
                    <a:endParaRPr lang="es-ES"/>
                  </a:p>
                </p:txBody>
              </p:sp>
              <p:sp>
                <p:nvSpPr>
                  <p:cNvPr id="22750" name="Rectangle 8414"/>
                  <p:cNvSpPr>
                    <a:spLocks noChangeArrowheads="1"/>
                  </p:cNvSpPr>
                  <p:nvPr/>
                </p:nvSpPr>
                <p:spPr bwMode="auto">
                  <a:xfrm>
                    <a:off x="2439" y="2829"/>
                    <a:ext cx="1420" cy="2"/>
                  </a:xfrm>
                  <a:prstGeom prst="rect">
                    <a:avLst/>
                  </a:prstGeom>
                  <a:solidFill>
                    <a:srgbClr val="430000"/>
                  </a:solidFill>
                  <a:ln w="9525">
                    <a:noFill/>
                    <a:miter lim="800000"/>
                    <a:headEnd/>
                    <a:tailEnd/>
                  </a:ln>
                </p:spPr>
                <p:txBody>
                  <a:bodyPr/>
                  <a:lstStyle/>
                  <a:p>
                    <a:endParaRPr lang="es-ES"/>
                  </a:p>
                </p:txBody>
              </p:sp>
              <p:sp>
                <p:nvSpPr>
                  <p:cNvPr id="22751" name="Rectangle 8415"/>
                  <p:cNvSpPr>
                    <a:spLocks noChangeArrowheads="1"/>
                  </p:cNvSpPr>
                  <p:nvPr/>
                </p:nvSpPr>
                <p:spPr bwMode="auto">
                  <a:xfrm>
                    <a:off x="2439" y="2831"/>
                    <a:ext cx="1420" cy="2"/>
                  </a:xfrm>
                  <a:prstGeom prst="rect">
                    <a:avLst/>
                  </a:prstGeom>
                  <a:solidFill>
                    <a:srgbClr val="410000"/>
                  </a:solidFill>
                  <a:ln w="9525">
                    <a:noFill/>
                    <a:miter lim="800000"/>
                    <a:headEnd/>
                    <a:tailEnd/>
                  </a:ln>
                </p:spPr>
                <p:txBody>
                  <a:bodyPr/>
                  <a:lstStyle/>
                  <a:p>
                    <a:endParaRPr lang="es-ES"/>
                  </a:p>
                </p:txBody>
              </p:sp>
              <p:sp>
                <p:nvSpPr>
                  <p:cNvPr id="22752" name="Rectangle 8416"/>
                  <p:cNvSpPr>
                    <a:spLocks noChangeArrowheads="1"/>
                  </p:cNvSpPr>
                  <p:nvPr/>
                </p:nvSpPr>
                <p:spPr bwMode="auto">
                  <a:xfrm>
                    <a:off x="2439" y="2833"/>
                    <a:ext cx="1420" cy="2"/>
                  </a:xfrm>
                  <a:prstGeom prst="rect">
                    <a:avLst/>
                  </a:prstGeom>
                  <a:solidFill>
                    <a:srgbClr val="3F0000"/>
                  </a:solidFill>
                  <a:ln w="9525">
                    <a:noFill/>
                    <a:miter lim="800000"/>
                    <a:headEnd/>
                    <a:tailEnd/>
                  </a:ln>
                </p:spPr>
                <p:txBody>
                  <a:bodyPr/>
                  <a:lstStyle/>
                  <a:p>
                    <a:endParaRPr lang="es-ES"/>
                  </a:p>
                </p:txBody>
              </p:sp>
              <p:sp>
                <p:nvSpPr>
                  <p:cNvPr id="22753" name="Rectangle 8417"/>
                  <p:cNvSpPr>
                    <a:spLocks noChangeArrowheads="1"/>
                  </p:cNvSpPr>
                  <p:nvPr/>
                </p:nvSpPr>
                <p:spPr bwMode="auto">
                  <a:xfrm>
                    <a:off x="2439" y="2835"/>
                    <a:ext cx="1420" cy="2"/>
                  </a:xfrm>
                  <a:prstGeom prst="rect">
                    <a:avLst/>
                  </a:prstGeom>
                  <a:solidFill>
                    <a:srgbClr val="3D0000"/>
                  </a:solidFill>
                  <a:ln w="9525">
                    <a:noFill/>
                    <a:miter lim="800000"/>
                    <a:headEnd/>
                    <a:tailEnd/>
                  </a:ln>
                </p:spPr>
                <p:txBody>
                  <a:bodyPr/>
                  <a:lstStyle/>
                  <a:p>
                    <a:endParaRPr lang="es-ES"/>
                  </a:p>
                </p:txBody>
              </p:sp>
              <p:sp>
                <p:nvSpPr>
                  <p:cNvPr id="22754" name="Rectangle 8418"/>
                  <p:cNvSpPr>
                    <a:spLocks noChangeArrowheads="1"/>
                  </p:cNvSpPr>
                  <p:nvPr/>
                </p:nvSpPr>
                <p:spPr bwMode="auto">
                  <a:xfrm>
                    <a:off x="2439" y="2837"/>
                    <a:ext cx="1420" cy="1"/>
                  </a:xfrm>
                  <a:prstGeom prst="rect">
                    <a:avLst/>
                  </a:prstGeom>
                  <a:solidFill>
                    <a:srgbClr val="3B0000"/>
                  </a:solidFill>
                  <a:ln w="9525">
                    <a:noFill/>
                    <a:miter lim="800000"/>
                    <a:headEnd/>
                    <a:tailEnd/>
                  </a:ln>
                </p:spPr>
                <p:txBody>
                  <a:bodyPr/>
                  <a:lstStyle/>
                  <a:p>
                    <a:endParaRPr lang="es-ES"/>
                  </a:p>
                </p:txBody>
              </p:sp>
              <p:sp>
                <p:nvSpPr>
                  <p:cNvPr id="22755" name="Rectangle 8419"/>
                  <p:cNvSpPr>
                    <a:spLocks noChangeArrowheads="1"/>
                  </p:cNvSpPr>
                  <p:nvPr/>
                </p:nvSpPr>
                <p:spPr bwMode="auto">
                  <a:xfrm>
                    <a:off x="2439" y="2838"/>
                    <a:ext cx="1420" cy="2"/>
                  </a:xfrm>
                  <a:prstGeom prst="rect">
                    <a:avLst/>
                  </a:prstGeom>
                  <a:solidFill>
                    <a:srgbClr val="390000"/>
                  </a:solidFill>
                  <a:ln w="9525">
                    <a:noFill/>
                    <a:miter lim="800000"/>
                    <a:headEnd/>
                    <a:tailEnd/>
                  </a:ln>
                </p:spPr>
                <p:txBody>
                  <a:bodyPr/>
                  <a:lstStyle/>
                  <a:p>
                    <a:endParaRPr lang="es-ES"/>
                  </a:p>
                </p:txBody>
              </p:sp>
              <p:sp>
                <p:nvSpPr>
                  <p:cNvPr id="22756" name="Rectangle 8420"/>
                  <p:cNvSpPr>
                    <a:spLocks noChangeArrowheads="1"/>
                  </p:cNvSpPr>
                  <p:nvPr/>
                </p:nvSpPr>
                <p:spPr bwMode="auto">
                  <a:xfrm>
                    <a:off x="2439" y="2840"/>
                    <a:ext cx="1420" cy="2"/>
                  </a:xfrm>
                  <a:prstGeom prst="rect">
                    <a:avLst/>
                  </a:prstGeom>
                  <a:solidFill>
                    <a:srgbClr val="370000"/>
                  </a:solidFill>
                  <a:ln w="9525">
                    <a:noFill/>
                    <a:miter lim="800000"/>
                    <a:headEnd/>
                    <a:tailEnd/>
                  </a:ln>
                </p:spPr>
                <p:txBody>
                  <a:bodyPr/>
                  <a:lstStyle/>
                  <a:p>
                    <a:endParaRPr lang="es-ES"/>
                  </a:p>
                </p:txBody>
              </p:sp>
              <p:sp>
                <p:nvSpPr>
                  <p:cNvPr id="22757" name="Rectangle 8421"/>
                  <p:cNvSpPr>
                    <a:spLocks noChangeArrowheads="1"/>
                  </p:cNvSpPr>
                  <p:nvPr/>
                </p:nvSpPr>
                <p:spPr bwMode="auto">
                  <a:xfrm>
                    <a:off x="2439" y="2842"/>
                    <a:ext cx="1420" cy="3"/>
                  </a:xfrm>
                  <a:prstGeom prst="rect">
                    <a:avLst/>
                  </a:prstGeom>
                  <a:solidFill>
                    <a:srgbClr val="350000"/>
                  </a:solidFill>
                  <a:ln w="9525">
                    <a:noFill/>
                    <a:miter lim="800000"/>
                    <a:headEnd/>
                    <a:tailEnd/>
                  </a:ln>
                </p:spPr>
                <p:txBody>
                  <a:bodyPr/>
                  <a:lstStyle/>
                  <a:p>
                    <a:endParaRPr lang="es-ES"/>
                  </a:p>
                </p:txBody>
              </p:sp>
              <p:sp>
                <p:nvSpPr>
                  <p:cNvPr id="22758" name="Rectangle 8422"/>
                  <p:cNvSpPr>
                    <a:spLocks noChangeArrowheads="1"/>
                  </p:cNvSpPr>
                  <p:nvPr/>
                </p:nvSpPr>
                <p:spPr bwMode="auto">
                  <a:xfrm>
                    <a:off x="2439" y="2845"/>
                    <a:ext cx="1420" cy="2"/>
                  </a:xfrm>
                  <a:prstGeom prst="rect">
                    <a:avLst/>
                  </a:prstGeom>
                  <a:solidFill>
                    <a:srgbClr val="330000"/>
                  </a:solidFill>
                  <a:ln w="9525">
                    <a:noFill/>
                    <a:miter lim="800000"/>
                    <a:headEnd/>
                    <a:tailEnd/>
                  </a:ln>
                </p:spPr>
                <p:txBody>
                  <a:bodyPr/>
                  <a:lstStyle/>
                  <a:p>
                    <a:endParaRPr lang="es-ES"/>
                  </a:p>
                </p:txBody>
              </p:sp>
              <p:sp>
                <p:nvSpPr>
                  <p:cNvPr id="22759" name="Rectangle 8423"/>
                  <p:cNvSpPr>
                    <a:spLocks noChangeArrowheads="1"/>
                  </p:cNvSpPr>
                  <p:nvPr/>
                </p:nvSpPr>
                <p:spPr bwMode="auto">
                  <a:xfrm>
                    <a:off x="2439" y="2847"/>
                    <a:ext cx="1420" cy="1"/>
                  </a:xfrm>
                  <a:prstGeom prst="rect">
                    <a:avLst/>
                  </a:prstGeom>
                  <a:solidFill>
                    <a:srgbClr val="310000"/>
                  </a:solidFill>
                  <a:ln w="9525">
                    <a:noFill/>
                    <a:miter lim="800000"/>
                    <a:headEnd/>
                    <a:tailEnd/>
                  </a:ln>
                </p:spPr>
                <p:txBody>
                  <a:bodyPr/>
                  <a:lstStyle/>
                  <a:p>
                    <a:endParaRPr lang="es-ES"/>
                  </a:p>
                </p:txBody>
              </p:sp>
              <p:sp>
                <p:nvSpPr>
                  <p:cNvPr id="22760" name="Rectangle 8424"/>
                  <p:cNvSpPr>
                    <a:spLocks noChangeArrowheads="1"/>
                  </p:cNvSpPr>
                  <p:nvPr/>
                </p:nvSpPr>
                <p:spPr bwMode="auto">
                  <a:xfrm>
                    <a:off x="2439" y="2848"/>
                    <a:ext cx="1420" cy="3"/>
                  </a:xfrm>
                  <a:prstGeom prst="rect">
                    <a:avLst/>
                  </a:prstGeom>
                  <a:solidFill>
                    <a:srgbClr val="2F0000"/>
                  </a:solidFill>
                  <a:ln w="9525">
                    <a:noFill/>
                    <a:miter lim="800000"/>
                    <a:headEnd/>
                    <a:tailEnd/>
                  </a:ln>
                </p:spPr>
                <p:txBody>
                  <a:bodyPr/>
                  <a:lstStyle/>
                  <a:p>
                    <a:endParaRPr lang="es-ES"/>
                  </a:p>
                </p:txBody>
              </p:sp>
              <p:sp>
                <p:nvSpPr>
                  <p:cNvPr id="22761" name="Rectangle 8425"/>
                  <p:cNvSpPr>
                    <a:spLocks noChangeArrowheads="1"/>
                  </p:cNvSpPr>
                  <p:nvPr/>
                </p:nvSpPr>
                <p:spPr bwMode="auto">
                  <a:xfrm>
                    <a:off x="2439" y="2851"/>
                    <a:ext cx="1420" cy="2"/>
                  </a:xfrm>
                  <a:prstGeom prst="rect">
                    <a:avLst/>
                  </a:prstGeom>
                  <a:solidFill>
                    <a:srgbClr val="2D0000"/>
                  </a:solidFill>
                  <a:ln w="9525">
                    <a:noFill/>
                    <a:miter lim="800000"/>
                    <a:headEnd/>
                    <a:tailEnd/>
                  </a:ln>
                </p:spPr>
                <p:txBody>
                  <a:bodyPr/>
                  <a:lstStyle/>
                  <a:p>
                    <a:endParaRPr lang="es-ES"/>
                  </a:p>
                </p:txBody>
              </p:sp>
              <p:sp>
                <p:nvSpPr>
                  <p:cNvPr id="22762" name="Rectangle 8426"/>
                  <p:cNvSpPr>
                    <a:spLocks noChangeArrowheads="1"/>
                  </p:cNvSpPr>
                  <p:nvPr/>
                </p:nvSpPr>
                <p:spPr bwMode="auto">
                  <a:xfrm>
                    <a:off x="2439" y="2853"/>
                    <a:ext cx="1420" cy="2"/>
                  </a:xfrm>
                  <a:prstGeom prst="rect">
                    <a:avLst/>
                  </a:prstGeom>
                  <a:solidFill>
                    <a:srgbClr val="2B0000"/>
                  </a:solidFill>
                  <a:ln w="9525">
                    <a:noFill/>
                    <a:miter lim="800000"/>
                    <a:headEnd/>
                    <a:tailEnd/>
                  </a:ln>
                </p:spPr>
                <p:txBody>
                  <a:bodyPr/>
                  <a:lstStyle/>
                  <a:p>
                    <a:endParaRPr lang="es-ES"/>
                  </a:p>
                </p:txBody>
              </p:sp>
              <p:sp>
                <p:nvSpPr>
                  <p:cNvPr id="22763" name="Rectangle 8427"/>
                  <p:cNvSpPr>
                    <a:spLocks noChangeArrowheads="1"/>
                  </p:cNvSpPr>
                  <p:nvPr/>
                </p:nvSpPr>
                <p:spPr bwMode="auto">
                  <a:xfrm>
                    <a:off x="2439" y="2855"/>
                    <a:ext cx="1420" cy="2"/>
                  </a:xfrm>
                  <a:prstGeom prst="rect">
                    <a:avLst/>
                  </a:prstGeom>
                  <a:solidFill>
                    <a:srgbClr val="290000"/>
                  </a:solidFill>
                  <a:ln w="9525">
                    <a:noFill/>
                    <a:miter lim="800000"/>
                    <a:headEnd/>
                    <a:tailEnd/>
                  </a:ln>
                </p:spPr>
                <p:txBody>
                  <a:bodyPr/>
                  <a:lstStyle/>
                  <a:p>
                    <a:endParaRPr lang="es-ES"/>
                  </a:p>
                </p:txBody>
              </p:sp>
              <p:sp>
                <p:nvSpPr>
                  <p:cNvPr id="22764" name="Rectangle 8428"/>
                  <p:cNvSpPr>
                    <a:spLocks noChangeArrowheads="1"/>
                  </p:cNvSpPr>
                  <p:nvPr/>
                </p:nvSpPr>
                <p:spPr bwMode="auto">
                  <a:xfrm>
                    <a:off x="2439" y="2857"/>
                    <a:ext cx="1420" cy="1"/>
                  </a:xfrm>
                  <a:prstGeom prst="rect">
                    <a:avLst/>
                  </a:prstGeom>
                  <a:solidFill>
                    <a:srgbClr val="270000"/>
                  </a:solidFill>
                  <a:ln w="9525">
                    <a:noFill/>
                    <a:miter lim="800000"/>
                    <a:headEnd/>
                    <a:tailEnd/>
                  </a:ln>
                </p:spPr>
                <p:txBody>
                  <a:bodyPr/>
                  <a:lstStyle/>
                  <a:p>
                    <a:endParaRPr lang="es-ES"/>
                  </a:p>
                </p:txBody>
              </p:sp>
              <p:sp>
                <p:nvSpPr>
                  <p:cNvPr id="22765" name="Rectangle 8429"/>
                  <p:cNvSpPr>
                    <a:spLocks noChangeArrowheads="1"/>
                  </p:cNvSpPr>
                  <p:nvPr/>
                </p:nvSpPr>
                <p:spPr bwMode="auto">
                  <a:xfrm>
                    <a:off x="2439" y="2858"/>
                    <a:ext cx="1420" cy="2"/>
                  </a:xfrm>
                  <a:prstGeom prst="rect">
                    <a:avLst/>
                  </a:prstGeom>
                  <a:solidFill>
                    <a:srgbClr val="250000"/>
                  </a:solidFill>
                  <a:ln w="9525">
                    <a:noFill/>
                    <a:miter lim="800000"/>
                    <a:headEnd/>
                    <a:tailEnd/>
                  </a:ln>
                </p:spPr>
                <p:txBody>
                  <a:bodyPr/>
                  <a:lstStyle/>
                  <a:p>
                    <a:endParaRPr lang="es-ES"/>
                  </a:p>
                </p:txBody>
              </p:sp>
              <p:sp>
                <p:nvSpPr>
                  <p:cNvPr id="22766" name="Rectangle 8430"/>
                  <p:cNvSpPr>
                    <a:spLocks noChangeArrowheads="1"/>
                  </p:cNvSpPr>
                  <p:nvPr/>
                </p:nvSpPr>
                <p:spPr bwMode="auto">
                  <a:xfrm>
                    <a:off x="2439" y="2860"/>
                    <a:ext cx="1420" cy="2"/>
                  </a:xfrm>
                  <a:prstGeom prst="rect">
                    <a:avLst/>
                  </a:prstGeom>
                  <a:solidFill>
                    <a:srgbClr val="230000"/>
                  </a:solidFill>
                  <a:ln w="9525">
                    <a:noFill/>
                    <a:miter lim="800000"/>
                    <a:headEnd/>
                    <a:tailEnd/>
                  </a:ln>
                </p:spPr>
                <p:txBody>
                  <a:bodyPr/>
                  <a:lstStyle/>
                  <a:p>
                    <a:endParaRPr lang="es-ES"/>
                  </a:p>
                </p:txBody>
              </p:sp>
              <p:sp>
                <p:nvSpPr>
                  <p:cNvPr id="22767" name="Rectangle 8431"/>
                  <p:cNvSpPr>
                    <a:spLocks noChangeArrowheads="1"/>
                  </p:cNvSpPr>
                  <p:nvPr/>
                </p:nvSpPr>
                <p:spPr bwMode="auto">
                  <a:xfrm>
                    <a:off x="2439" y="2862"/>
                    <a:ext cx="1420" cy="4"/>
                  </a:xfrm>
                  <a:prstGeom prst="rect">
                    <a:avLst/>
                  </a:prstGeom>
                  <a:solidFill>
                    <a:srgbClr val="200000"/>
                  </a:solidFill>
                  <a:ln w="9525">
                    <a:noFill/>
                    <a:miter lim="800000"/>
                    <a:headEnd/>
                    <a:tailEnd/>
                  </a:ln>
                </p:spPr>
                <p:txBody>
                  <a:bodyPr/>
                  <a:lstStyle/>
                  <a:p>
                    <a:endParaRPr lang="es-ES"/>
                  </a:p>
                </p:txBody>
              </p:sp>
              <p:sp>
                <p:nvSpPr>
                  <p:cNvPr id="22768" name="Rectangle 8432"/>
                  <p:cNvSpPr>
                    <a:spLocks noChangeArrowheads="1"/>
                  </p:cNvSpPr>
                  <p:nvPr/>
                </p:nvSpPr>
                <p:spPr bwMode="auto">
                  <a:xfrm>
                    <a:off x="2439" y="2866"/>
                    <a:ext cx="1420" cy="1"/>
                  </a:xfrm>
                  <a:prstGeom prst="rect">
                    <a:avLst/>
                  </a:prstGeom>
                  <a:solidFill>
                    <a:srgbClr val="1D0000"/>
                  </a:solidFill>
                  <a:ln w="9525">
                    <a:noFill/>
                    <a:miter lim="800000"/>
                    <a:headEnd/>
                    <a:tailEnd/>
                  </a:ln>
                </p:spPr>
                <p:txBody>
                  <a:bodyPr/>
                  <a:lstStyle/>
                  <a:p>
                    <a:endParaRPr lang="es-ES"/>
                  </a:p>
                </p:txBody>
              </p:sp>
              <p:sp>
                <p:nvSpPr>
                  <p:cNvPr id="22769" name="Rectangle 8433"/>
                  <p:cNvSpPr>
                    <a:spLocks noChangeArrowheads="1"/>
                  </p:cNvSpPr>
                  <p:nvPr/>
                </p:nvSpPr>
                <p:spPr bwMode="auto">
                  <a:xfrm>
                    <a:off x="2439" y="2867"/>
                    <a:ext cx="1420" cy="2"/>
                  </a:xfrm>
                  <a:prstGeom prst="rect">
                    <a:avLst/>
                  </a:prstGeom>
                  <a:solidFill>
                    <a:srgbClr val="1B0000"/>
                  </a:solidFill>
                  <a:ln w="9525">
                    <a:noFill/>
                    <a:miter lim="800000"/>
                    <a:headEnd/>
                    <a:tailEnd/>
                  </a:ln>
                </p:spPr>
                <p:txBody>
                  <a:bodyPr/>
                  <a:lstStyle/>
                  <a:p>
                    <a:endParaRPr lang="es-ES"/>
                  </a:p>
                </p:txBody>
              </p:sp>
              <p:sp>
                <p:nvSpPr>
                  <p:cNvPr id="22770" name="Rectangle 8434"/>
                  <p:cNvSpPr>
                    <a:spLocks noChangeArrowheads="1"/>
                  </p:cNvSpPr>
                  <p:nvPr/>
                </p:nvSpPr>
                <p:spPr bwMode="auto">
                  <a:xfrm>
                    <a:off x="2439" y="2869"/>
                    <a:ext cx="1420" cy="2"/>
                  </a:xfrm>
                  <a:prstGeom prst="rect">
                    <a:avLst/>
                  </a:prstGeom>
                  <a:solidFill>
                    <a:srgbClr val="190000"/>
                  </a:solidFill>
                  <a:ln w="9525">
                    <a:noFill/>
                    <a:miter lim="800000"/>
                    <a:headEnd/>
                    <a:tailEnd/>
                  </a:ln>
                </p:spPr>
                <p:txBody>
                  <a:bodyPr/>
                  <a:lstStyle/>
                  <a:p>
                    <a:endParaRPr lang="es-ES"/>
                  </a:p>
                </p:txBody>
              </p:sp>
              <p:sp>
                <p:nvSpPr>
                  <p:cNvPr id="22771" name="Rectangle 8435"/>
                  <p:cNvSpPr>
                    <a:spLocks noChangeArrowheads="1"/>
                  </p:cNvSpPr>
                  <p:nvPr/>
                </p:nvSpPr>
                <p:spPr bwMode="auto">
                  <a:xfrm>
                    <a:off x="2439" y="2871"/>
                    <a:ext cx="1420" cy="2"/>
                  </a:xfrm>
                  <a:prstGeom prst="rect">
                    <a:avLst/>
                  </a:prstGeom>
                  <a:solidFill>
                    <a:srgbClr val="170000"/>
                  </a:solidFill>
                  <a:ln w="9525">
                    <a:noFill/>
                    <a:miter lim="800000"/>
                    <a:headEnd/>
                    <a:tailEnd/>
                  </a:ln>
                </p:spPr>
                <p:txBody>
                  <a:bodyPr/>
                  <a:lstStyle/>
                  <a:p>
                    <a:endParaRPr lang="es-ES"/>
                  </a:p>
                </p:txBody>
              </p:sp>
              <p:sp>
                <p:nvSpPr>
                  <p:cNvPr id="22772" name="Rectangle 8436"/>
                  <p:cNvSpPr>
                    <a:spLocks noChangeArrowheads="1"/>
                  </p:cNvSpPr>
                  <p:nvPr/>
                </p:nvSpPr>
                <p:spPr bwMode="auto">
                  <a:xfrm>
                    <a:off x="2439" y="2873"/>
                    <a:ext cx="1420" cy="1"/>
                  </a:xfrm>
                  <a:prstGeom prst="rect">
                    <a:avLst/>
                  </a:prstGeom>
                  <a:solidFill>
                    <a:srgbClr val="140000"/>
                  </a:solidFill>
                  <a:ln w="9525">
                    <a:noFill/>
                    <a:miter lim="800000"/>
                    <a:headEnd/>
                    <a:tailEnd/>
                  </a:ln>
                </p:spPr>
                <p:txBody>
                  <a:bodyPr/>
                  <a:lstStyle/>
                  <a:p>
                    <a:endParaRPr lang="es-ES"/>
                  </a:p>
                </p:txBody>
              </p:sp>
              <p:sp>
                <p:nvSpPr>
                  <p:cNvPr id="22773" name="Rectangle 8437"/>
                  <p:cNvSpPr>
                    <a:spLocks noChangeArrowheads="1"/>
                  </p:cNvSpPr>
                  <p:nvPr/>
                </p:nvSpPr>
                <p:spPr bwMode="auto">
                  <a:xfrm>
                    <a:off x="2439" y="2874"/>
                    <a:ext cx="1420" cy="1"/>
                  </a:xfrm>
                  <a:prstGeom prst="rect">
                    <a:avLst/>
                  </a:prstGeom>
                  <a:solidFill>
                    <a:srgbClr val="120000"/>
                  </a:solidFill>
                  <a:ln w="9525">
                    <a:noFill/>
                    <a:miter lim="800000"/>
                    <a:headEnd/>
                    <a:tailEnd/>
                  </a:ln>
                </p:spPr>
                <p:txBody>
                  <a:bodyPr/>
                  <a:lstStyle/>
                  <a:p>
                    <a:endParaRPr lang="es-ES"/>
                  </a:p>
                </p:txBody>
              </p:sp>
              <p:sp>
                <p:nvSpPr>
                  <p:cNvPr id="22774" name="Rectangle 8438"/>
                  <p:cNvSpPr>
                    <a:spLocks noChangeArrowheads="1"/>
                  </p:cNvSpPr>
                  <p:nvPr/>
                </p:nvSpPr>
                <p:spPr bwMode="auto">
                  <a:xfrm>
                    <a:off x="2439" y="2875"/>
                    <a:ext cx="1420" cy="2"/>
                  </a:xfrm>
                  <a:prstGeom prst="rect">
                    <a:avLst/>
                  </a:prstGeom>
                  <a:solidFill>
                    <a:srgbClr val="0F0000"/>
                  </a:solidFill>
                  <a:ln w="9525">
                    <a:noFill/>
                    <a:miter lim="800000"/>
                    <a:headEnd/>
                    <a:tailEnd/>
                  </a:ln>
                </p:spPr>
                <p:txBody>
                  <a:bodyPr/>
                  <a:lstStyle/>
                  <a:p>
                    <a:endParaRPr lang="es-ES"/>
                  </a:p>
                </p:txBody>
              </p:sp>
              <p:sp>
                <p:nvSpPr>
                  <p:cNvPr id="22775" name="Rectangle 8439"/>
                  <p:cNvSpPr>
                    <a:spLocks noChangeArrowheads="1"/>
                  </p:cNvSpPr>
                  <p:nvPr/>
                </p:nvSpPr>
                <p:spPr bwMode="auto">
                  <a:xfrm>
                    <a:off x="2439" y="2877"/>
                    <a:ext cx="1420" cy="1"/>
                  </a:xfrm>
                  <a:prstGeom prst="rect">
                    <a:avLst/>
                  </a:prstGeom>
                  <a:solidFill>
                    <a:srgbClr val="0C0000"/>
                  </a:solidFill>
                  <a:ln w="9525">
                    <a:noFill/>
                    <a:miter lim="800000"/>
                    <a:headEnd/>
                    <a:tailEnd/>
                  </a:ln>
                </p:spPr>
                <p:txBody>
                  <a:bodyPr/>
                  <a:lstStyle/>
                  <a:p>
                    <a:endParaRPr lang="es-ES"/>
                  </a:p>
                </p:txBody>
              </p:sp>
              <p:sp>
                <p:nvSpPr>
                  <p:cNvPr id="22776" name="Rectangle 8440"/>
                  <p:cNvSpPr>
                    <a:spLocks noChangeArrowheads="1"/>
                  </p:cNvSpPr>
                  <p:nvPr/>
                </p:nvSpPr>
                <p:spPr bwMode="auto">
                  <a:xfrm>
                    <a:off x="2439" y="2878"/>
                    <a:ext cx="1420" cy="1"/>
                  </a:xfrm>
                  <a:prstGeom prst="rect">
                    <a:avLst/>
                  </a:prstGeom>
                  <a:solidFill>
                    <a:srgbClr val="090000"/>
                  </a:solidFill>
                  <a:ln w="9525">
                    <a:noFill/>
                    <a:miter lim="800000"/>
                    <a:headEnd/>
                    <a:tailEnd/>
                  </a:ln>
                </p:spPr>
                <p:txBody>
                  <a:bodyPr/>
                  <a:lstStyle/>
                  <a:p>
                    <a:endParaRPr lang="es-ES"/>
                  </a:p>
                </p:txBody>
              </p:sp>
              <p:sp>
                <p:nvSpPr>
                  <p:cNvPr id="22777" name="Rectangle 8441"/>
                  <p:cNvSpPr>
                    <a:spLocks noChangeArrowheads="1"/>
                  </p:cNvSpPr>
                  <p:nvPr/>
                </p:nvSpPr>
                <p:spPr bwMode="auto">
                  <a:xfrm>
                    <a:off x="2439" y="2878"/>
                    <a:ext cx="1420" cy="1"/>
                  </a:xfrm>
                  <a:prstGeom prst="rect">
                    <a:avLst/>
                  </a:prstGeom>
                  <a:solidFill>
                    <a:srgbClr val="050000"/>
                  </a:solidFill>
                  <a:ln w="9525">
                    <a:noFill/>
                    <a:miter lim="800000"/>
                    <a:headEnd/>
                    <a:tailEnd/>
                  </a:ln>
                </p:spPr>
                <p:txBody>
                  <a:bodyPr/>
                  <a:lstStyle/>
                  <a:p>
                    <a:endParaRPr lang="es-ES"/>
                  </a:p>
                </p:txBody>
              </p:sp>
              <p:sp>
                <p:nvSpPr>
                  <p:cNvPr id="22778" name="Rectangle 8442"/>
                  <p:cNvSpPr>
                    <a:spLocks noChangeArrowheads="1"/>
                  </p:cNvSpPr>
                  <p:nvPr/>
                </p:nvSpPr>
                <p:spPr bwMode="auto">
                  <a:xfrm>
                    <a:off x="2439" y="2879"/>
                    <a:ext cx="1420" cy="1"/>
                  </a:xfrm>
                  <a:prstGeom prst="rect">
                    <a:avLst/>
                  </a:prstGeom>
                  <a:solidFill>
                    <a:srgbClr val="000000"/>
                  </a:solidFill>
                  <a:ln w="9525">
                    <a:noFill/>
                    <a:miter lim="800000"/>
                    <a:headEnd/>
                    <a:tailEnd/>
                  </a:ln>
                </p:spPr>
                <p:txBody>
                  <a:bodyPr/>
                  <a:lstStyle/>
                  <a:p>
                    <a:endParaRPr lang="es-ES"/>
                  </a:p>
                </p:txBody>
              </p:sp>
            </p:grpSp>
            <p:sp>
              <p:nvSpPr>
                <p:cNvPr id="22779" name="Rectangle 8443"/>
                <p:cNvSpPr>
                  <a:spLocks noChangeArrowheads="1"/>
                </p:cNvSpPr>
                <p:nvPr/>
              </p:nvSpPr>
              <p:spPr bwMode="auto">
                <a:xfrm>
                  <a:off x="2746" y="2552"/>
                  <a:ext cx="709" cy="94"/>
                </a:xfrm>
                <a:prstGeom prst="rect">
                  <a:avLst/>
                </a:prstGeom>
                <a:noFill/>
                <a:ln w="9525">
                  <a:noFill/>
                  <a:miter lim="800000"/>
                  <a:headEnd/>
                  <a:tailEnd/>
                </a:ln>
              </p:spPr>
              <p:txBody>
                <a:bodyPr wrap="none" lIns="0" tIns="0" rIns="0" bIns="0">
                  <a:spAutoFit/>
                </a:bodyPr>
                <a:lstStyle/>
                <a:p>
                  <a:r>
                    <a:rPr lang="en-US" sz="500" b="1">
                      <a:solidFill>
                        <a:srgbClr val="FFFFFF"/>
                      </a:solidFill>
                      <a:latin typeface="Arial" charset="0"/>
                    </a:rPr>
                    <a:t>3. OPERACIONES</a:t>
                  </a:r>
                  <a:endParaRPr lang="es-ES">
                    <a:latin typeface="Arial" charset="0"/>
                  </a:endParaRPr>
                </a:p>
              </p:txBody>
            </p:sp>
            <p:grpSp>
              <p:nvGrpSpPr>
                <p:cNvPr id="22780" name="Group 8444"/>
                <p:cNvGrpSpPr>
                  <a:grpSpLocks/>
                </p:cNvGrpSpPr>
                <p:nvPr/>
              </p:nvGrpSpPr>
              <p:grpSpPr bwMode="auto">
                <a:xfrm>
                  <a:off x="3850" y="2286"/>
                  <a:ext cx="1465" cy="594"/>
                  <a:chOff x="3850" y="2286"/>
                  <a:chExt cx="1465" cy="594"/>
                </a:xfrm>
              </p:grpSpPr>
              <p:grpSp>
                <p:nvGrpSpPr>
                  <p:cNvPr id="22781" name="Group 8445"/>
                  <p:cNvGrpSpPr>
                    <a:grpSpLocks/>
                  </p:cNvGrpSpPr>
                  <p:nvPr/>
                </p:nvGrpSpPr>
                <p:grpSpPr bwMode="auto">
                  <a:xfrm>
                    <a:off x="3850" y="2286"/>
                    <a:ext cx="1465" cy="594"/>
                    <a:chOff x="3850" y="2286"/>
                    <a:chExt cx="1465" cy="594"/>
                  </a:xfrm>
                </p:grpSpPr>
                <p:sp>
                  <p:nvSpPr>
                    <p:cNvPr id="22782" name="Freeform 8446"/>
                    <p:cNvSpPr>
                      <a:spLocks/>
                    </p:cNvSpPr>
                    <p:nvPr/>
                  </p:nvSpPr>
                  <p:spPr bwMode="auto">
                    <a:xfrm>
                      <a:off x="3850" y="2286"/>
                      <a:ext cx="1268" cy="54"/>
                    </a:xfrm>
                    <a:custGeom>
                      <a:avLst/>
                      <a:gdLst/>
                      <a:ahLst/>
                      <a:cxnLst>
                        <a:cxn ang="0">
                          <a:pos x="1222" y="54"/>
                        </a:cxn>
                        <a:cxn ang="0">
                          <a:pos x="0" y="54"/>
                        </a:cxn>
                        <a:cxn ang="0">
                          <a:pos x="46" y="0"/>
                        </a:cxn>
                        <a:cxn ang="0">
                          <a:pos x="1268" y="0"/>
                        </a:cxn>
                        <a:cxn ang="0">
                          <a:pos x="1222" y="54"/>
                        </a:cxn>
                      </a:cxnLst>
                      <a:rect l="0" t="0" r="r" b="b"/>
                      <a:pathLst>
                        <a:path w="1268" h="54">
                          <a:moveTo>
                            <a:pt x="1222" y="54"/>
                          </a:moveTo>
                          <a:lnTo>
                            <a:pt x="0" y="54"/>
                          </a:lnTo>
                          <a:lnTo>
                            <a:pt x="46" y="0"/>
                          </a:lnTo>
                          <a:lnTo>
                            <a:pt x="1268" y="0"/>
                          </a:lnTo>
                          <a:lnTo>
                            <a:pt x="1222" y="54"/>
                          </a:lnTo>
                          <a:close/>
                        </a:path>
                      </a:pathLst>
                    </a:custGeom>
                    <a:solidFill>
                      <a:srgbClr val="790000"/>
                    </a:solidFill>
                    <a:ln w="9525">
                      <a:noFill/>
                      <a:round/>
                      <a:headEnd/>
                      <a:tailEnd/>
                    </a:ln>
                  </p:spPr>
                  <p:txBody>
                    <a:bodyPr/>
                    <a:lstStyle/>
                    <a:p>
                      <a:endParaRPr lang="es-ES"/>
                    </a:p>
                  </p:txBody>
                </p:sp>
                <p:sp>
                  <p:nvSpPr>
                    <p:cNvPr id="22783" name="Line 8447"/>
                    <p:cNvSpPr>
                      <a:spLocks noChangeShapeType="1"/>
                    </p:cNvSpPr>
                    <p:nvPr/>
                  </p:nvSpPr>
                  <p:spPr bwMode="auto">
                    <a:xfrm flipV="1">
                      <a:off x="5072" y="2286"/>
                      <a:ext cx="46" cy="54"/>
                    </a:xfrm>
                    <a:prstGeom prst="line">
                      <a:avLst/>
                    </a:prstGeom>
                    <a:noFill/>
                    <a:ln w="635">
                      <a:solidFill>
                        <a:srgbClr val="790000"/>
                      </a:solidFill>
                      <a:miter lim="800000"/>
                      <a:headEnd/>
                      <a:tailEnd/>
                    </a:ln>
                  </p:spPr>
                  <p:txBody>
                    <a:bodyPr/>
                    <a:lstStyle/>
                    <a:p>
                      <a:endParaRPr lang="es-ES"/>
                    </a:p>
                  </p:txBody>
                </p:sp>
                <p:sp>
                  <p:nvSpPr>
                    <p:cNvPr id="22784" name="Freeform 8448"/>
                    <p:cNvSpPr>
                      <a:spLocks/>
                    </p:cNvSpPr>
                    <p:nvPr/>
                  </p:nvSpPr>
                  <p:spPr bwMode="auto">
                    <a:xfrm>
                      <a:off x="5072" y="2555"/>
                      <a:ext cx="243" cy="325"/>
                    </a:xfrm>
                    <a:custGeom>
                      <a:avLst/>
                      <a:gdLst/>
                      <a:ahLst/>
                      <a:cxnLst>
                        <a:cxn ang="0">
                          <a:pos x="0" y="325"/>
                        </a:cxn>
                        <a:cxn ang="0">
                          <a:pos x="198" y="55"/>
                        </a:cxn>
                        <a:cxn ang="0">
                          <a:pos x="243" y="0"/>
                        </a:cxn>
                        <a:cxn ang="0">
                          <a:pos x="46" y="270"/>
                        </a:cxn>
                        <a:cxn ang="0">
                          <a:pos x="0" y="325"/>
                        </a:cxn>
                      </a:cxnLst>
                      <a:rect l="0" t="0" r="r" b="b"/>
                      <a:pathLst>
                        <a:path w="243" h="325">
                          <a:moveTo>
                            <a:pt x="0" y="325"/>
                          </a:moveTo>
                          <a:lnTo>
                            <a:pt x="198" y="55"/>
                          </a:lnTo>
                          <a:lnTo>
                            <a:pt x="243" y="0"/>
                          </a:lnTo>
                          <a:lnTo>
                            <a:pt x="46" y="270"/>
                          </a:lnTo>
                          <a:lnTo>
                            <a:pt x="0" y="325"/>
                          </a:lnTo>
                          <a:close/>
                        </a:path>
                      </a:pathLst>
                    </a:custGeom>
                    <a:solidFill>
                      <a:srgbClr val="A50000"/>
                    </a:solidFill>
                    <a:ln w="9525">
                      <a:noFill/>
                      <a:round/>
                      <a:headEnd/>
                      <a:tailEnd/>
                    </a:ln>
                  </p:spPr>
                  <p:txBody>
                    <a:bodyPr/>
                    <a:lstStyle/>
                    <a:p>
                      <a:endParaRPr lang="es-ES"/>
                    </a:p>
                  </p:txBody>
                </p:sp>
                <p:sp>
                  <p:nvSpPr>
                    <p:cNvPr id="22785" name="Line 8449"/>
                    <p:cNvSpPr>
                      <a:spLocks noChangeShapeType="1"/>
                    </p:cNvSpPr>
                    <p:nvPr/>
                  </p:nvSpPr>
                  <p:spPr bwMode="auto">
                    <a:xfrm flipV="1">
                      <a:off x="5072" y="2825"/>
                      <a:ext cx="46" cy="55"/>
                    </a:xfrm>
                    <a:prstGeom prst="line">
                      <a:avLst/>
                    </a:prstGeom>
                    <a:noFill/>
                    <a:ln w="635">
                      <a:solidFill>
                        <a:srgbClr val="A50000"/>
                      </a:solidFill>
                      <a:miter lim="800000"/>
                      <a:headEnd/>
                      <a:tailEnd/>
                    </a:ln>
                  </p:spPr>
                  <p:txBody>
                    <a:bodyPr/>
                    <a:lstStyle/>
                    <a:p>
                      <a:endParaRPr lang="es-ES"/>
                    </a:p>
                  </p:txBody>
                </p:sp>
                <p:sp>
                  <p:nvSpPr>
                    <p:cNvPr id="22786" name="Freeform 8450"/>
                    <p:cNvSpPr>
                      <a:spLocks/>
                    </p:cNvSpPr>
                    <p:nvPr/>
                  </p:nvSpPr>
                  <p:spPr bwMode="auto">
                    <a:xfrm>
                      <a:off x="5072" y="2286"/>
                      <a:ext cx="243" cy="324"/>
                    </a:xfrm>
                    <a:custGeom>
                      <a:avLst/>
                      <a:gdLst/>
                      <a:ahLst/>
                      <a:cxnLst>
                        <a:cxn ang="0">
                          <a:pos x="198" y="324"/>
                        </a:cxn>
                        <a:cxn ang="0">
                          <a:pos x="0" y="54"/>
                        </a:cxn>
                        <a:cxn ang="0">
                          <a:pos x="46" y="0"/>
                        </a:cxn>
                        <a:cxn ang="0">
                          <a:pos x="243" y="269"/>
                        </a:cxn>
                        <a:cxn ang="0">
                          <a:pos x="198" y="324"/>
                        </a:cxn>
                      </a:cxnLst>
                      <a:rect l="0" t="0" r="r" b="b"/>
                      <a:pathLst>
                        <a:path w="243" h="324">
                          <a:moveTo>
                            <a:pt x="198" y="324"/>
                          </a:moveTo>
                          <a:lnTo>
                            <a:pt x="0" y="54"/>
                          </a:lnTo>
                          <a:lnTo>
                            <a:pt x="46" y="0"/>
                          </a:lnTo>
                          <a:lnTo>
                            <a:pt x="243" y="269"/>
                          </a:lnTo>
                          <a:lnTo>
                            <a:pt x="198" y="324"/>
                          </a:lnTo>
                          <a:close/>
                        </a:path>
                      </a:pathLst>
                    </a:custGeom>
                    <a:solidFill>
                      <a:srgbClr val="A50000"/>
                    </a:solidFill>
                    <a:ln w="9525">
                      <a:noFill/>
                      <a:round/>
                      <a:headEnd/>
                      <a:tailEnd/>
                    </a:ln>
                  </p:spPr>
                  <p:txBody>
                    <a:bodyPr/>
                    <a:lstStyle/>
                    <a:p>
                      <a:endParaRPr lang="es-ES"/>
                    </a:p>
                  </p:txBody>
                </p:sp>
                <p:sp>
                  <p:nvSpPr>
                    <p:cNvPr id="22787" name="Line 8451"/>
                    <p:cNvSpPr>
                      <a:spLocks noChangeShapeType="1"/>
                    </p:cNvSpPr>
                    <p:nvPr/>
                  </p:nvSpPr>
                  <p:spPr bwMode="auto">
                    <a:xfrm flipV="1">
                      <a:off x="5270" y="2555"/>
                      <a:ext cx="45" cy="55"/>
                    </a:xfrm>
                    <a:prstGeom prst="line">
                      <a:avLst/>
                    </a:prstGeom>
                    <a:noFill/>
                    <a:ln w="635">
                      <a:solidFill>
                        <a:srgbClr val="A50000"/>
                      </a:solidFill>
                      <a:miter lim="800000"/>
                      <a:headEnd/>
                      <a:tailEnd/>
                    </a:ln>
                  </p:spPr>
                  <p:txBody>
                    <a:bodyPr/>
                    <a:lstStyle/>
                    <a:p>
                      <a:endParaRPr lang="es-ES"/>
                    </a:p>
                  </p:txBody>
                </p:sp>
              </p:grpSp>
              <p:sp>
                <p:nvSpPr>
                  <p:cNvPr id="22788" name="Rectangle 8452"/>
                  <p:cNvSpPr>
                    <a:spLocks noChangeArrowheads="1"/>
                  </p:cNvSpPr>
                  <p:nvPr/>
                </p:nvSpPr>
                <p:spPr bwMode="auto">
                  <a:xfrm>
                    <a:off x="3850" y="2339"/>
                    <a:ext cx="1420" cy="1"/>
                  </a:xfrm>
                  <a:prstGeom prst="rect">
                    <a:avLst/>
                  </a:prstGeom>
                  <a:solidFill>
                    <a:srgbClr val="000000"/>
                  </a:solidFill>
                  <a:ln w="9525">
                    <a:noFill/>
                    <a:miter lim="800000"/>
                    <a:headEnd/>
                    <a:tailEnd/>
                  </a:ln>
                </p:spPr>
                <p:txBody>
                  <a:bodyPr/>
                  <a:lstStyle/>
                  <a:p>
                    <a:endParaRPr lang="es-ES"/>
                  </a:p>
                </p:txBody>
              </p:sp>
              <p:sp>
                <p:nvSpPr>
                  <p:cNvPr id="22789" name="Rectangle 8453"/>
                  <p:cNvSpPr>
                    <a:spLocks noChangeArrowheads="1"/>
                  </p:cNvSpPr>
                  <p:nvPr/>
                </p:nvSpPr>
                <p:spPr bwMode="auto">
                  <a:xfrm>
                    <a:off x="3850" y="2340"/>
                    <a:ext cx="1420" cy="1"/>
                  </a:xfrm>
                  <a:prstGeom prst="rect">
                    <a:avLst/>
                  </a:prstGeom>
                  <a:solidFill>
                    <a:srgbClr val="040000"/>
                  </a:solidFill>
                  <a:ln w="9525">
                    <a:noFill/>
                    <a:miter lim="800000"/>
                    <a:headEnd/>
                    <a:tailEnd/>
                  </a:ln>
                </p:spPr>
                <p:txBody>
                  <a:bodyPr/>
                  <a:lstStyle/>
                  <a:p>
                    <a:endParaRPr lang="es-ES"/>
                  </a:p>
                </p:txBody>
              </p:sp>
              <p:sp>
                <p:nvSpPr>
                  <p:cNvPr id="22790" name="Rectangle 8454"/>
                  <p:cNvSpPr>
                    <a:spLocks noChangeArrowheads="1"/>
                  </p:cNvSpPr>
                  <p:nvPr/>
                </p:nvSpPr>
                <p:spPr bwMode="auto">
                  <a:xfrm>
                    <a:off x="3850" y="2341"/>
                    <a:ext cx="1420" cy="1"/>
                  </a:xfrm>
                  <a:prstGeom prst="rect">
                    <a:avLst/>
                  </a:prstGeom>
                  <a:solidFill>
                    <a:srgbClr val="090000"/>
                  </a:solidFill>
                  <a:ln w="9525">
                    <a:noFill/>
                    <a:miter lim="800000"/>
                    <a:headEnd/>
                    <a:tailEnd/>
                  </a:ln>
                </p:spPr>
                <p:txBody>
                  <a:bodyPr/>
                  <a:lstStyle/>
                  <a:p>
                    <a:endParaRPr lang="es-ES"/>
                  </a:p>
                </p:txBody>
              </p:sp>
              <p:sp>
                <p:nvSpPr>
                  <p:cNvPr id="22791" name="Rectangle 8455"/>
                  <p:cNvSpPr>
                    <a:spLocks noChangeArrowheads="1"/>
                  </p:cNvSpPr>
                  <p:nvPr/>
                </p:nvSpPr>
                <p:spPr bwMode="auto">
                  <a:xfrm>
                    <a:off x="3850" y="2342"/>
                    <a:ext cx="1420" cy="2"/>
                  </a:xfrm>
                  <a:prstGeom prst="rect">
                    <a:avLst/>
                  </a:prstGeom>
                  <a:solidFill>
                    <a:srgbClr val="0C0000"/>
                  </a:solidFill>
                  <a:ln w="9525">
                    <a:noFill/>
                    <a:miter lim="800000"/>
                    <a:headEnd/>
                    <a:tailEnd/>
                  </a:ln>
                </p:spPr>
                <p:txBody>
                  <a:bodyPr/>
                  <a:lstStyle/>
                  <a:p>
                    <a:endParaRPr lang="es-ES"/>
                  </a:p>
                </p:txBody>
              </p:sp>
              <p:sp>
                <p:nvSpPr>
                  <p:cNvPr id="22792" name="Rectangle 8456"/>
                  <p:cNvSpPr>
                    <a:spLocks noChangeArrowheads="1"/>
                  </p:cNvSpPr>
                  <p:nvPr/>
                </p:nvSpPr>
                <p:spPr bwMode="auto">
                  <a:xfrm>
                    <a:off x="3850" y="2344"/>
                    <a:ext cx="1420" cy="1"/>
                  </a:xfrm>
                  <a:prstGeom prst="rect">
                    <a:avLst/>
                  </a:prstGeom>
                  <a:solidFill>
                    <a:srgbClr val="0F0000"/>
                  </a:solidFill>
                  <a:ln w="9525">
                    <a:noFill/>
                    <a:miter lim="800000"/>
                    <a:headEnd/>
                    <a:tailEnd/>
                  </a:ln>
                </p:spPr>
                <p:txBody>
                  <a:bodyPr/>
                  <a:lstStyle/>
                  <a:p>
                    <a:endParaRPr lang="es-ES"/>
                  </a:p>
                </p:txBody>
              </p:sp>
              <p:sp>
                <p:nvSpPr>
                  <p:cNvPr id="22793" name="Rectangle 8457"/>
                  <p:cNvSpPr>
                    <a:spLocks noChangeArrowheads="1"/>
                  </p:cNvSpPr>
                  <p:nvPr/>
                </p:nvSpPr>
                <p:spPr bwMode="auto">
                  <a:xfrm>
                    <a:off x="3850" y="2345"/>
                    <a:ext cx="1420" cy="1"/>
                  </a:xfrm>
                  <a:prstGeom prst="rect">
                    <a:avLst/>
                  </a:prstGeom>
                  <a:solidFill>
                    <a:srgbClr val="120000"/>
                  </a:solidFill>
                  <a:ln w="9525">
                    <a:noFill/>
                    <a:miter lim="800000"/>
                    <a:headEnd/>
                    <a:tailEnd/>
                  </a:ln>
                </p:spPr>
                <p:txBody>
                  <a:bodyPr/>
                  <a:lstStyle/>
                  <a:p>
                    <a:endParaRPr lang="es-ES"/>
                  </a:p>
                </p:txBody>
              </p:sp>
              <p:sp>
                <p:nvSpPr>
                  <p:cNvPr id="22794" name="Rectangle 8458"/>
                  <p:cNvSpPr>
                    <a:spLocks noChangeArrowheads="1"/>
                  </p:cNvSpPr>
                  <p:nvPr/>
                </p:nvSpPr>
                <p:spPr bwMode="auto">
                  <a:xfrm>
                    <a:off x="3850" y="2345"/>
                    <a:ext cx="1420" cy="2"/>
                  </a:xfrm>
                  <a:prstGeom prst="rect">
                    <a:avLst/>
                  </a:prstGeom>
                  <a:solidFill>
                    <a:srgbClr val="140000"/>
                  </a:solidFill>
                  <a:ln w="9525">
                    <a:noFill/>
                    <a:miter lim="800000"/>
                    <a:headEnd/>
                    <a:tailEnd/>
                  </a:ln>
                </p:spPr>
                <p:txBody>
                  <a:bodyPr/>
                  <a:lstStyle/>
                  <a:p>
                    <a:endParaRPr lang="es-ES"/>
                  </a:p>
                </p:txBody>
              </p:sp>
              <p:sp>
                <p:nvSpPr>
                  <p:cNvPr id="22795" name="Rectangle 8459"/>
                  <p:cNvSpPr>
                    <a:spLocks noChangeArrowheads="1"/>
                  </p:cNvSpPr>
                  <p:nvPr/>
                </p:nvSpPr>
                <p:spPr bwMode="auto">
                  <a:xfrm>
                    <a:off x="3850" y="2347"/>
                    <a:ext cx="1420" cy="2"/>
                  </a:xfrm>
                  <a:prstGeom prst="rect">
                    <a:avLst/>
                  </a:prstGeom>
                  <a:solidFill>
                    <a:srgbClr val="160000"/>
                  </a:solidFill>
                  <a:ln w="9525">
                    <a:noFill/>
                    <a:miter lim="800000"/>
                    <a:headEnd/>
                    <a:tailEnd/>
                  </a:ln>
                </p:spPr>
                <p:txBody>
                  <a:bodyPr/>
                  <a:lstStyle/>
                  <a:p>
                    <a:endParaRPr lang="es-ES"/>
                  </a:p>
                </p:txBody>
              </p:sp>
              <p:sp>
                <p:nvSpPr>
                  <p:cNvPr id="22796" name="Rectangle 8460"/>
                  <p:cNvSpPr>
                    <a:spLocks noChangeArrowheads="1"/>
                  </p:cNvSpPr>
                  <p:nvPr/>
                </p:nvSpPr>
                <p:spPr bwMode="auto">
                  <a:xfrm>
                    <a:off x="3850" y="2349"/>
                    <a:ext cx="1420" cy="2"/>
                  </a:xfrm>
                  <a:prstGeom prst="rect">
                    <a:avLst/>
                  </a:prstGeom>
                  <a:solidFill>
                    <a:srgbClr val="180000"/>
                  </a:solidFill>
                  <a:ln w="9525">
                    <a:noFill/>
                    <a:miter lim="800000"/>
                    <a:headEnd/>
                    <a:tailEnd/>
                  </a:ln>
                </p:spPr>
                <p:txBody>
                  <a:bodyPr/>
                  <a:lstStyle/>
                  <a:p>
                    <a:endParaRPr lang="es-ES"/>
                  </a:p>
                </p:txBody>
              </p:sp>
              <p:sp>
                <p:nvSpPr>
                  <p:cNvPr id="22797" name="Rectangle 8461"/>
                  <p:cNvSpPr>
                    <a:spLocks noChangeArrowheads="1"/>
                  </p:cNvSpPr>
                  <p:nvPr/>
                </p:nvSpPr>
                <p:spPr bwMode="auto">
                  <a:xfrm>
                    <a:off x="3850" y="2351"/>
                    <a:ext cx="1420" cy="1"/>
                  </a:xfrm>
                  <a:prstGeom prst="rect">
                    <a:avLst/>
                  </a:prstGeom>
                  <a:solidFill>
                    <a:srgbClr val="1A0000"/>
                  </a:solidFill>
                  <a:ln w="9525">
                    <a:noFill/>
                    <a:miter lim="800000"/>
                    <a:headEnd/>
                    <a:tailEnd/>
                  </a:ln>
                </p:spPr>
                <p:txBody>
                  <a:bodyPr/>
                  <a:lstStyle/>
                  <a:p>
                    <a:endParaRPr lang="es-ES"/>
                  </a:p>
                </p:txBody>
              </p:sp>
              <p:sp>
                <p:nvSpPr>
                  <p:cNvPr id="22798" name="Rectangle 8462"/>
                  <p:cNvSpPr>
                    <a:spLocks noChangeArrowheads="1"/>
                  </p:cNvSpPr>
                  <p:nvPr/>
                </p:nvSpPr>
                <p:spPr bwMode="auto">
                  <a:xfrm>
                    <a:off x="3850" y="2352"/>
                    <a:ext cx="1420" cy="2"/>
                  </a:xfrm>
                  <a:prstGeom prst="rect">
                    <a:avLst/>
                  </a:prstGeom>
                  <a:solidFill>
                    <a:srgbClr val="1C0000"/>
                  </a:solidFill>
                  <a:ln w="9525">
                    <a:noFill/>
                    <a:miter lim="800000"/>
                    <a:headEnd/>
                    <a:tailEnd/>
                  </a:ln>
                </p:spPr>
                <p:txBody>
                  <a:bodyPr/>
                  <a:lstStyle/>
                  <a:p>
                    <a:endParaRPr lang="es-ES"/>
                  </a:p>
                </p:txBody>
              </p:sp>
              <p:sp>
                <p:nvSpPr>
                  <p:cNvPr id="22799" name="Rectangle 8463"/>
                  <p:cNvSpPr>
                    <a:spLocks noChangeArrowheads="1"/>
                  </p:cNvSpPr>
                  <p:nvPr/>
                </p:nvSpPr>
                <p:spPr bwMode="auto">
                  <a:xfrm>
                    <a:off x="3850" y="2354"/>
                    <a:ext cx="1420" cy="3"/>
                  </a:xfrm>
                  <a:prstGeom prst="rect">
                    <a:avLst/>
                  </a:prstGeom>
                  <a:solidFill>
                    <a:srgbClr val="1F0000"/>
                  </a:solidFill>
                  <a:ln w="9525">
                    <a:noFill/>
                    <a:miter lim="800000"/>
                    <a:headEnd/>
                    <a:tailEnd/>
                  </a:ln>
                </p:spPr>
                <p:txBody>
                  <a:bodyPr/>
                  <a:lstStyle/>
                  <a:p>
                    <a:endParaRPr lang="es-ES"/>
                  </a:p>
                </p:txBody>
              </p:sp>
              <p:sp>
                <p:nvSpPr>
                  <p:cNvPr id="22800" name="Rectangle 8464"/>
                  <p:cNvSpPr>
                    <a:spLocks noChangeArrowheads="1"/>
                  </p:cNvSpPr>
                  <p:nvPr/>
                </p:nvSpPr>
                <p:spPr bwMode="auto">
                  <a:xfrm>
                    <a:off x="3850" y="2357"/>
                    <a:ext cx="1420" cy="2"/>
                  </a:xfrm>
                  <a:prstGeom prst="rect">
                    <a:avLst/>
                  </a:prstGeom>
                  <a:solidFill>
                    <a:srgbClr val="220000"/>
                  </a:solidFill>
                  <a:ln w="9525">
                    <a:noFill/>
                    <a:miter lim="800000"/>
                    <a:headEnd/>
                    <a:tailEnd/>
                  </a:ln>
                </p:spPr>
                <p:txBody>
                  <a:bodyPr/>
                  <a:lstStyle/>
                  <a:p>
                    <a:endParaRPr lang="es-ES"/>
                  </a:p>
                </p:txBody>
              </p:sp>
              <p:sp>
                <p:nvSpPr>
                  <p:cNvPr id="22801" name="Rectangle 8465"/>
                  <p:cNvSpPr>
                    <a:spLocks noChangeArrowheads="1"/>
                  </p:cNvSpPr>
                  <p:nvPr/>
                </p:nvSpPr>
                <p:spPr bwMode="auto">
                  <a:xfrm>
                    <a:off x="3850" y="2359"/>
                    <a:ext cx="1420" cy="3"/>
                  </a:xfrm>
                  <a:prstGeom prst="rect">
                    <a:avLst/>
                  </a:prstGeom>
                  <a:solidFill>
                    <a:srgbClr val="240000"/>
                  </a:solidFill>
                  <a:ln w="9525">
                    <a:noFill/>
                    <a:miter lim="800000"/>
                    <a:headEnd/>
                    <a:tailEnd/>
                  </a:ln>
                </p:spPr>
                <p:txBody>
                  <a:bodyPr/>
                  <a:lstStyle/>
                  <a:p>
                    <a:endParaRPr lang="es-ES"/>
                  </a:p>
                </p:txBody>
              </p:sp>
              <p:sp>
                <p:nvSpPr>
                  <p:cNvPr id="22802" name="Rectangle 8466"/>
                  <p:cNvSpPr>
                    <a:spLocks noChangeArrowheads="1"/>
                  </p:cNvSpPr>
                  <p:nvPr/>
                </p:nvSpPr>
                <p:spPr bwMode="auto">
                  <a:xfrm>
                    <a:off x="3850" y="2362"/>
                    <a:ext cx="1420" cy="1"/>
                  </a:xfrm>
                  <a:prstGeom prst="rect">
                    <a:avLst/>
                  </a:prstGeom>
                  <a:solidFill>
                    <a:srgbClr val="270000"/>
                  </a:solidFill>
                  <a:ln w="9525">
                    <a:noFill/>
                    <a:miter lim="800000"/>
                    <a:headEnd/>
                    <a:tailEnd/>
                  </a:ln>
                </p:spPr>
                <p:txBody>
                  <a:bodyPr/>
                  <a:lstStyle/>
                  <a:p>
                    <a:endParaRPr lang="es-ES"/>
                  </a:p>
                </p:txBody>
              </p:sp>
              <p:sp>
                <p:nvSpPr>
                  <p:cNvPr id="22803" name="Rectangle 8467"/>
                  <p:cNvSpPr>
                    <a:spLocks noChangeArrowheads="1"/>
                  </p:cNvSpPr>
                  <p:nvPr/>
                </p:nvSpPr>
                <p:spPr bwMode="auto">
                  <a:xfrm>
                    <a:off x="3850" y="2363"/>
                    <a:ext cx="1420" cy="3"/>
                  </a:xfrm>
                  <a:prstGeom prst="rect">
                    <a:avLst/>
                  </a:prstGeom>
                  <a:solidFill>
                    <a:srgbClr val="290000"/>
                  </a:solidFill>
                  <a:ln w="9525">
                    <a:noFill/>
                    <a:miter lim="800000"/>
                    <a:headEnd/>
                    <a:tailEnd/>
                  </a:ln>
                </p:spPr>
                <p:txBody>
                  <a:bodyPr/>
                  <a:lstStyle/>
                  <a:p>
                    <a:endParaRPr lang="es-ES"/>
                  </a:p>
                </p:txBody>
              </p:sp>
              <p:sp>
                <p:nvSpPr>
                  <p:cNvPr id="22804" name="Rectangle 8468"/>
                  <p:cNvSpPr>
                    <a:spLocks noChangeArrowheads="1"/>
                  </p:cNvSpPr>
                  <p:nvPr/>
                </p:nvSpPr>
                <p:spPr bwMode="auto">
                  <a:xfrm>
                    <a:off x="3850" y="2366"/>
                    <a:ext cx="1420" cy="2"/>
                  </a:xfrm>
                  <a:prstGeom prst="rect">
                    <a:avLst/>
                  </a:prstGeom>
                  <a:solidFill>
                    <a:srgbClr val="2B0000"/>
                  </a:solidFill>
                  <a:ln w="9525">
                    <a:noFill/>
                    <a:miter lim="800000"/>
                    <a:headEnd/>
                    <a:tailEnd/>
                  </a:ln>
                </p:spPr>
                <p:txBody>
                  <a:bodyPr/>
                  <a:lstStyle/>
                  <a:p>
                    <a:endParaRPr lang="es-ES"/>
                  </a:p>
                </p:txBody>
              </p:sp>
              <p:sp>
                <p:nvSpPr>
                  <p:cNvPr id="22805" name="Rectangle 8469"/>
                  <p:cNvSpPr>
                    <a:spLocks noChangeArrowheads="1"/>
                  </p:cNvSpPr>
                  <p:nvPr/>
                </p:nvSpPr>
                <p:spPr bwMode="auto">
                  <a:xfrm>
                    <a:off x="3850" y="2368"/>
                    <a:ext cx="1420" cy="2"/>
                  </a:xfrm>
                  <a:prstGeom prst="rect">
                    <a:avLst/>
                  </a:prstGeom>
                  <a:solidFill>
                    <a:srgbClr val="2D0000"/>
                  </a:solidFill>
                  <a:ln w="9525">
                    <a:noFill/>
                    <a:miter lim="800000"/>
                    <a:headEnd/>
                    <a:tailEnd/>
                  </a:ln>
                </p:spPr>
                <p:txBody>
                  <a:bodyPr/>
                  <a:lstStyle/>
                  <a:p>
                    <a:endParaRPr lang="es-ES"/>
                  </a:p>
                </p:txBody>
              </p:sp>
              <p:sp>
                <p:nvSpPr>
                  <p:cNvPr id="22806" name="Rectangle 8470"/>
                  <p:cNvSpPr>
                    <a:spLocks noChangeArrowheads="1"/>
                  </p:cNvSpPr>
                  <p:nvPr/>
                </p:nvSpPr>
                <p:spPr bwMode="auto">
                  <a:xfrm>
                    <a:off x="3850" y="2370"/>
                    <a:ext cx="1420" cy="2"/>
                  </a:xfrm>
                  <a:prstGeom prst="rect">
                    <a:avLst/>
                  </a:prstGeom>
                  <a:solidFill>
                    <a:srgbClr val="2F0000"/>
                  </a:solidFill>
                  <a:ln w="9525">
                    <a:noFill/>
                    <a:miter lim="800000"/>
                    <a:headEnd/>
                    <a:tailEnd/>
                  </a:ln>
                </p:spPr>
                <p:txBody>
                  <a:bodyPr/>
                  <a:lstStyle/>
                  <a:p>
                    <a:endParaRPr lang="es-ES"/>
                  </a:p>
                </p:txBody>
              </p:sp>
              <p:sp>
                <p:nvSpPr>
                  <p:cNvPr id="22807" name="Rectangle 8471"/>
                  <p:cNvSpPr>
                    <a:spLocks noChangeArrowheads="1"/>
                  </p:cNvSpPr>
                  <p:nvPr/>
                </p:nvSpPr>
                <p:spPr bwMode="auto">
                  <a:xfrm>
                    <a:off x="3850" y="2372"/>
                    <a:ext cx="1420" cy="2"/>
                  </a:xfrm>
                  <a:prstGeom prst="rect">
                    <a:avLst/>
                  </a:prstGeom>
                  <a:solidFill>
                    <a:srgbClr val="310000"/>
                  </a:solidFill>
                  <a:ln w="9525">
                    <a:noFill/>
                    <a:miter lim="800000"/>
                    <a:headEnd/>
                    <a:tailEnd/>
                  </a:ln>
                </p:spPr>
                <p:txBody>
                  <a:bodyPr/>
                  <a:lstStyle/>
                  <a:p>
                    <a:endParaRPr lang="es-ES"/>
                  </a:p>
                </p:txBody>
              </p:sp>
              <p:sp>
                <p:nvSpPr>
                  <p:cNvPr id="22808" name="Rectangle 8472"/>
                  <p:cNvSpPr>
                    <a:spLocks noChangeArrowheads="1"/>
                  </p:cNvSpPr>
                  <p:nvPr/>
                </p:nvSpPr>
                <p:spPr bwMode="auto">
                  <a:xfrm>
                    <a:off x="3850" y="2374"/>
                    <a:ext cx="1420" cy="1"/>
                  </a:xfrm>
                  <a:prstGeom prst="rect">
                    <a:avLst/>
                  </a:prstGeom>
                  <a:solidFill>
                    <a:srgbClr val="330000"/>
                  </a:solidFill>
                  <a:ln w="9525">
                    <a:noFill/>
                    <a:miter lim="800000"/>
                    <a:headEnd/>
                    <a:tailEnd/>
                  </a:ln>
                </p:spPr>
                <p:txBody>
                  <a:bodyPr/>
                  <a:lstStyle/>
                  <a:p>
                    <a:endParaRPr lang="es-ES"/>
                  </a:p>
                </p:txBody>
              </p:sp>
              <p:sp>
                <p:nvSpPr>
                  <p:cNvPr id="22809" name="Rectangle 8473"/>
                  <p:cNvSpPr>
                    <a:spLocks noChangeArrowheads="1"/>
                  </p:cNvSpPr>
                  <p:nvPr/>
                </p:nvSpPr>
                <p:spPr bwMode="auto">
                  <a:xfrm>
                    <a:off x="3850" y="2375"/>
                    <a:ext cx="1420" cy="3"/>
                  </a:xfrm>
                  <a:prstGeom prst="rect">
                    <a:avLst/>
                  </a:prstGeom>
                  <a:solidFill>
                    <a:srgbClr val="350000"/>
                  </a:solidFill>
                  <a:ln w="9525">
                    <a:noFill/>
                    <a:miter lim="800000"/>
                    <a:headEnd/>
                    <a:tailEnd/>
                  </a:ln>
                </p:spPr>
                <p:txBody>
                  <a:bodyPr/>
                  <a:lstStyle/>
                  <a:p>
                    <a:endParaRPr lang="es-ES"/>
                  </a:p>
                </p:txBody>
              </p:sp>
              <p:sp>
                <p:nvSpPr>
                  <p:cNvPr id="22810" name="Rectangle 8474"/>
                  <p:cNvSpPr>
                    <a:spLocks noChangeArrowheads="1"/>
                  </p:cNvSpPr>
                  <p:nvPr/>
                </p:nvSpPr>
                <p:spPr bwMode="auto">
                  <a:xfrm>
                    <a:off x="3850" y="2378"/>
                    <a:ext cx="1420" cy="2"/>
                  </a:xfrm>
                  <a:prstGeom prst="rect">
                    <a:avLst/>
                  </a:prstGeom>
                  <a:solidFill>
                    <a:srgbClr val="370000"/>
                  </a:solidFill>
                  <a:ln w="9525">
                    <a:noFill/>
                    <a:miter lim="800000"/>
                    <a:headEnd/>
                    <a:tailEnd/>
                  </a:ln>
                </p:spPr>
                <p:txBody>
                  <a:bodyPr/>
                  <a:lstStyle/>
                  <a:p>
                    <a:endParaRPr lang="es-ES"/>
                  </a:p>
                </p:txBody>
              </p:sp>
              <p:sp>
                <p:nvSpPr>
                  <p:cNvPr id="22811" name="Rectangle 8475"/>
                  <p:cNvSpPr>
                    <a:spLocks noChangeArrowheads="1"/>
                  </p:cNvSpPr>
                  <p:nvPr/>
                </p:nvSpPr>
                <p:spPr bwMode="auto">
                  <a:xfrm>
                    <a:off x="3850" y="2380"/>
                    <a:ext cx="1420" cy="1"/>
                  </a:xfrm>
                  <a:prstGeom prst="rect">
                    <a:avLst/>
                  </a:prstGeom>
                  <a:solidFill>
                    <a:srgbClr val="390000"/>
                  </a:solidFill>
                  <a:ln w="9525">
                    <a:noFill/>
                    <a:miter lim="800000"/>
                    <a:headEnd/>
                    <a:tailEnd/>
                  </a:ln>
                </p:spPr>
                <p:txBody>
                  <a:bodyPr/>
                  <a:lstStyle/>
                  <a:p>
                    <a:endParaRPr lang="es-ES"/>
                  </a:p>
                </p:txBody>
              </p:sp>
              <p:sp>
                <p:nvSpPr>
                  <p:cNvPr id="22812" name="Rectangle 8476"/>
                  <p:cNvSpPr>
                    <a:spLocks noChangeArrowheads="1"/>
                  </p:cNvSpPr>
                  <p:nvPr/>
                </p:nvSpPr>
                <p:spPr bwMode="auto">
                  <a:xfrm>
                    <a:off x="3850" y="2381"/>
                    <a:ext cx="1420" cy="3"/>
                  </a:xfrm>
                  <a:prstGeom prst="rect">
                    <a:avLst/>
                  </a:prstGeom>
                  <a:solidFill>
                    <a:srgbClr val="3B0000"/>
                  </a:solidFill>
                  <a:ln w="9525">
                    <a:noFill/>
                    <a:miter lim="800000"/>
                    <a:headEnd/>
                    <a:tailEnd/>
                  </a:ln>
                </p:spPr>
                <p:txBody>
                  <a:bodyPr/>
                  <a:lstStyle/>
                  <a:p>
                    <a:endParaRPr lang="es-ES"/>
                  </a:p>
                </p:txBody>
              </p:sp>
              <p:sp>
                <p:nvSpPr>
                  <p:cNvPr id="22813" name="Rectangle 8477"/>
                  <p:cNvSpPr>
                    <a:spLocks noChangeArrowheads="1"/>
                  </p:cNvSpPr>
                  <p:nvPr/>
                </p:nvSpPr>
                <p:spPr bwMode="auto">
                  <a:xfrm>
                    <a:off x="3850" y="2384"/>
                    <a:ext cx="1420" cy="2"/>
                  </a:xfrm>
                  <a:prstGeom prst="rect">
                    <a:avLst/>
                  </a:prstGeom>
                  <a:solidFill>
                    <a:srgbClr val="3D0000"/>
                  </a:solidFill>
                  <a:ln w="9525">
                    <a:noFill/>
                    <a:miter lim="800000"/>
                    <a:headEnd/>
                    <a:tailEnd/>
                  </a:ln>
                </p:spPr>
                <p:txBody>
                  <a:bodyPr/>
                  <a:lstStyle/>
                  <a:p>
                    <a:endParaRPr lang="es-ES"/>
                  </a:p>
                </p:txBody>
              </p:sp>
              <p:sp>
                <p:nvSpPr>
                  <p:cNvPr id="22814" name="Rectangle 8478"/>
                  <p:cNvSpPr>
                    <a:spLocks noChangeArrowheads="1"/>
                  </p:cNvSpPr>
                  <p:nvPr/>
                </p:nvSpPr>
                <p:spPr bwMode="auto">
                  <a:xfrm>
                    <a:off x="3850" y="2386"/>
                    <a:ext cx="1420" cy="2"/>
                  </a:xfrm>
                  <a:prstGeom prst="rect">
                    <a:avLst/>
                  </a:prstGeom>
                  <a:solidFill>
                    <a:srgbClr val="3F0000"/>
                  </a:solidFill>
                  <a:ln w="9525">
                    <a:noFill/>
                    <a:miter lim="800000"/>
                    <a:headEnd/>
                    <a:tailEnd/>
                  </a:ln>
                </p:spPr>
                <p:txBody>
                  <a:bodyPr/>
                  <a:lstStyle/>
                  <a:p>
                    <a:endParaRPr lang="es-ES"/>
                  </a:p>
                </p:txBody>
              </p:sp>
              <p:sp>
                <p:nvSpPr>
                  <p:cNvPr id="22815" name="Rectangle 8479"/>
                  <p:cNvSpPr>
                    <a:spLocks noChangeArrowheads="1"/>
                  </p:cNvSpPr>
                  <p:nvPr/>
                </p:nvSpPr>
                <p:spPr bwMode="auto">
                  <a:xfrm>
                    <a:off x="3850" y="2388"/>
                    <a:ext cx="1420" cy="2"/>
                  </a:xfrm>
                  <a:prstGeom prst="rect">
                    <a:avLst/>
                  </a:prstGeom>
                  <a:solidFill>
                    <a:srgbClr val="410000"/>
                  </a:solidFill>
                  <a:ln w="9525">
                    <a:noFill/>
                    <a:miter lim="800000"/>
                    <a:headEnd/>
                    <a:tailEnd/>
                  </a:ln>
                </p:spPr>
                <p:txBody>
                  <a:bodyPr/>
                  <a:lstStyle/>
                  <a:p>
                    <a:endParaRPr lang="es-ES"/>
                  </a:p>
                </p:txBody>
              </p:sp>
              <p:sp>
                <p:nvSpPr>
                  <p:cNvPr id="22816" name="Rectangle 8480"/>
                  <p:cNvSpPr>
                    <a:spLocks noChangeArrowheads="1"/>
                  </p:cNvSpPr>
                  <p:nvPr/>
                </p:nvSpPr>
                <p:spPr bwMode="auto">
                  <a:xfrm>
                    <a:off x="3850" y="2390"/>
                    <a:ext cx="1420" cy="2"/>
                  </a:xfrm>
                  <a:prstGeom prst="rect">
                    <a:avLst/>
                  </a:prstGeom>
                  <a:solidFill>
                    <a:srgbClr val="430000"/>
                  </a:solidFill>
                  <a:ln w="9525">
                    <a:noFill/>
                    <a:miter lim="800000"/>
                    <a:headEnd/>
                    <a:tailEnd/>
                  </a:ln>
                </p:spPr>
                <p:txBody>
                  <a:bodyPr/>
                  <a:lstStyle/>
                  <a:p>
                    <a:endParaRPr lang="es-ES"/>
                  </a:p>
                </p:txBody>
              </p:sp>
              <p:sp>
                <p:nvSpPr>
                  <p:cNvPr id="22817" name="Rectangle 8481"/>
                  <p:cNvSpPr>
                    <a:spLocks noChangeArrowheads="1"/>
                  </p:cNvSpPr>
                  <p:nvPr/>
                </p:nvSpPr>
                <p:spPr bwMode="auto">
                  <a:xfrm>
                    <a:off x="3850" y="2392"/>
                    <a:ext cx="1420" cy="2"/>
                  </a:xfrm>
                  <a:prstGeom prst="rect">
                    <a:avLst/>
                  </a:prstGeom>
                  <a:solidFill>
                    <a:srgbClr val="450000"/>
                  </a:solidFill>
                  <a:ln w="9525">
                    <a:noFill/>
                    <a:miter lim="800000"/>
                    <a:headEnd/>
                    <a:tailEnd/>
                  </a:ln>
                </p:spPr>
                <p:txBody>
                  <a:bodyPr/>
                  <a:lstStyle/>
                  <a:p>
                    <a:endParaRPr lang="es-ES"/>
                  </a:p>
                </p:txBody>
              </p:sp>
              <p:sp>
                <p:nvSpPr>
                  <p:cNvPr id="22818" name="Rectangle 8482"/>
                  <p:cNvSpPr>
                    <a:spLocks noChangeArrowheads="1"/>
                  </p:cNvSpPr>
                  <p:nvPr/>
                </p:nvSpPr>
                <p:spPr bwMode="auto">
                  <a:xfrm>
                    <a:off x="3850" y="2394"/>
                    <a:ext cx="1420" cy="2"/>
                  </a:xfrm>
                  <a:prstGeom prst="rect">
                    <a:avLst/>
                  </a:prstGeom>
                  <a:solidFill>
                    <a:srgbClr val="470000"/>
                  </a:solidFill>
                  <a:ln w="9525">
                    <a:noFill/>
                    <a:miter lim="800000"/>
                    <a:headEnd/>
                    <a:tailEnd/>
                  </a:ln>
                </p:spPr>
                <p:txBody>
                  <a:bodyPr/>
                  <a:lstStyle/>
                  <a:p>
                    <a:endParaRPr lang="es-ES"/>
                  </a:p>
                </p:txBody>
              </p:sp>
              <p:sp>
                <p:nvSpPr>
                  <p:cNvPr id="22819" name="Rectangle 8483"/>
                  <p:cNvSpPr>
                    <a:spLocks noChangeArrowheads="1"/>
                  </p:cNvSpPr>
                  <p:nvPr/>
                </p:nvSpPr>
                <p:spPr bwMode="auto">
                  <a:xfrm>
                    <a:off x="3850" y="2396"/>
                    <a:ext cx="1420" cy="2"/>
                  </a:xfrm>
                  <a:prstGeom prst="rect">
                    <a:avLst/>
                  </a:prstGeom>
                  <a:solidFill>
                    <a:srgbClr val="490000"/>
                  </a:solidFill>
                  <a:ln w="9525">
                    <a:noFill/>
                    <a:miter lim="800000"/>
                    <a:headEnd/>
                    <a:tailEnd/>
                  </a:ln>
                </p:spPr>
                <p:txBody>
                  <a:bodyPr/>
                  <a:lstStyle/>
                  <a:p>
                    <a:endParaRPr lang="es-ES"/>
                  </a:p>
                </p:txBody>
              </p:sp>
              <p:sp>
                <p:nvSpPr>
                  <p:cNvPr id="22820" name="Rectangle 8484"/>
                  <p:cNvSpPr>
                    <a:spLocks noChangeArrowheads="1"/>
                  </p:cNvSpPr>
                  <p:nvPr/>
                </p:nvSpPr>
                <p:spPr bwMode="auto">
                  <a:xfrm>
                    <a:off x="3850" y="2398"/>
                    <a:ext cx="1420" cy="1"/>
                  </a:xfrm>
                  <a:prstGeom prst="rect">
                    <a:avLst/>
                  </a:prstGeom>
                  <a:solidFill>
                    <a:srgbClr val="4B0000"/>
                  </a:solidFill>
                  <a:ln w="9525">
                    <a:noFill/>
                    <a:miter lim="800000"/>
                    <a:headEnd/>
                    <a:tailEnd/>
                  </a:ln>
                </p:spPr>
                <p:txBody>
                  <a:bodyPr/>
                  <a:lstStyle/>
                  <a:p>
                    <a:endParaRPr lang="es-ES"/>
                  </a:p>
                </p:txBody>
              </p:sp>
              <p:sp>
                <p:nvSpPr>
                  <p:cNvPr id="22821" name="Rectangle 8485"/>
                  <p:cNvSpPr>
                    <a:spLocks noChangeArrowheads="1"/>
                  </p:cNvSpPr>
                  <p:nvPr/>
                </p:nvSpPr>
                <p:spPr bwMode="auto">
                  <a:xfrm>
                    <a:off x="3850" y="2399"/>
                    <a:ext cx="1420" cy="3"/>
                  </a:xfrm>
                  <a:prstGeom prst="rect">
                    <a:avLst/>
                  </a:prstGeom>
                  <a:solidFill>
                    <a:srgbClr val="4D0000"/>
                  </a:solidFill>
                  <a:ln w="9525">
                    <a:noFill/>
                    <a:miter lim="800000"/>
                    <a:headEnd/>
                    <a:tailEnd/>
                  </a:ln>
                </p:spPr>
                <p:txBody>
                  <a:bodyPr/>
                  <a:lstStyle/>
                  <a:p>
                    <a:endParaRPr lang="es-ES"/>
                  </a:p>
                </p:txBody>
              </p:sp>
              <p:sp>
                <p:nvSpPr>
                  <p:cNvPr id="22822" name="Rectangle 8486"/>
                  <p:cNvSpPr>
                    <a:spLocks noChangeArrowheads="1"/>
                  </p:cNvSpPr>
                  <p:nvPr/>
                </p:nvSpPr>
                <p:spPr bwMode="auto">
                  <a:xfrm>
                    <a:off x="3850" y="2402"/>
                    <a:ext cx="1420" cy="2"/>
                  </a:xfrm>
                  <a:prstGeom prst="rect">
                    <a:avLst/>
                  </a:prstGeom>
                  <a:solidFill>
                    <a:srgbClr val="4F0000"/>
                  </a:solidFill>
                  <a:ln w="9525">
                    <a:noFill/>
                    <a:miter lim="800000"/>
                    <a:headEnd/>
                    <a:tailEnd/>
                  </a:ln>
                </p:spPr>
                <p:txBody>
                  <a:bodyPr/>
                  <a:lstStyle/>
                  <a:p>
                    <a:endParaRPr lang="es-ES"/>
                  </a:p>
                </p:txBody>
              </p:sp>
              <p:sp>
                <p:nvSpPr>
                  <p:cNvPr id="22823" name="Rectangle 8487"/>
                  <p:cNvSpPr>
                    <a:spLocks noChangeArrowheads="1"/>
                  </p:cNvSpPr>
                  <p:nvPr/>
                </p:nvSpPr>
                <p:spPr bwMode="auto">
                  <a:xfrm>
                    <a:off x="3850" y="2404"/>
                    <a:ext cx="1420" cy="2"/>
                  </a:xfrm>
                  <a:prstGeom prst="rect">
                    <a:avLst/>
                  </a:prstGeom>
                  <a:solidFill>
                    <a:srgbClr val="510000"/>
                  </a:solidFill>
                  <a:ln w="9525">
                    <a:noFill/>
                    <a:miter lim="800000"/>
                    <a:headEnd/>
                    <a:tailEnd/>
                  </a:ln>
                </p:spPr>
                <p:txBody>
                  <a:bodyPr/>
                  <a:lstStyle/>
                  <a:p>
                    <a:endParaRPr lang="es-ES"/>
                  </a:p>
                </p:txBody>
              </p:sp>
              <p:sp>
                <p:nvSpPr>
                  <p:cNvPr id="22824" name="Rectangle 8488"/>
                  <p:cNvSpPr>
                    <a:spLocks noChangeArrowheads="1"/>
                  </p:cNvSpPr>
                  <p:nvPr/>
                </p:nvSpPr>
                <p:spPr bwMode="auto">
                  <a:xfrm>
                    <a:off x="3850" y="2406"/>
                    <a:ext cx="1420" cy="2"/>
                  </a:xfrm>
                  <a:prstGeom prst="rect">
                    <a:avLst/>
                  </a:prstGeom>
                  <a:solidFill>
                    <a:srgbClr val="530000"/>
                  </a:solidFill>
                  <a:ln w="9525">
                    <a:noFill/>
                    <a:miter lim="800000"/>
                    <a:headEnd/>
                    <a:tailEnd/>
                  </a:ln>
                </p:spPr>
                <p:txBody>
                  <a:bodyPr/>
                  <a:lstStyle/>
                  <a:p>
                    <a:endParaRPr lang="es-ES"/>
                  </a:p>
                </p:txBody>
              </p:sp>
              <p:sp>
                <p:nvSpPr>
                  <p:cNvPr id="22825" name="Rectangle 8489"/>
                  <p:cNvSpPr>
                    <a:spLocks noChangeArrowheads="1"/>
                  </p:cNvSpPr>
                  <p:nvPr/>
                </p:nvSpPr>
                <p:spPr bwMode="auto">
                  <a:xfrm>
                    <a:off x="3850" y="2408"/>
                    <a:ext cx="1420" cy="2"/>
                  </a:xfrm>
                  <a:prstGeom prst="rect">
                    <a:avLst/>
                  </a:prstGeom>
                  <a:solidFill>
                    <a:srgbClr val="550000"/>
                  </a:solidFill>
                  <a:ln w="9525">
                    <a:noFill/>
                    <a:miter lim="800000"/>
                    <a:headEnd/>
                    <a:tailEnd/>
                  </a:ln>
                </p:spPr>
                <p:txBody>
                  <a:bodyPr/>
                  <a:lstStyle/>
                  <a:p>
                    <a:endParaRPr lang="es-ES"/>
                  </a:p>
                </p:txBody>
              </p:sp>
              <p:sp>
                <p:nvSpPr>
                  <p:cNvPr id="22826" name="Rectangle 8490"/>
                  <p:cNvSpPr>
                    <a:spLocks noChangeArrowheads="1"/>
                  </p:cNvSpPr>
                  <p:nvPr/>
                </p:nvSpPr>
                <p:spPr bwMode="auto">
                  <a:xfrm>
                    <a:off x="3850" y="2410"/>
                    <a:ext cx="1420" cy="2"/>
                  </a:xfrm>
                  <a:prstGeom prst="rect">
                    <a:avLst/>
                  </a:prstGeom>
                  <a:solidFill>
                    <a:srgbClr val="570000"/>
                  </a:solidFill>
                  <a:ln w="9525">
                    <a:noFill/>
                    <a:miter lim="800000"/>
                    <a:headEnd/>
                    <a:tailEnd/>
                  </a:ln>
                </p:spPr>
                <p:txBody>
                  <a:bodyPr/>
                  <a:lstStyle/>
                  <a:p>
                    <a:endParaRPr lang="es-ES"/>
                  </a:p>
                </p:txBody>
              </p:sp>
              <p:sp>
                <p:nvSpPr>
                  <p:cNvPr id="22827" name="Rectangle 8491"/>
                  <p:cNvSpPr>
                    <a:spLocks noChangeArrowheads="1"/>
                  </p:cNvSpPr>
                  <p:nvPr/>
                </p:nvSpPr>
                <p:spPr bwMode="auto">
                  <a:xfrm>
                    <a:off x="3850" y="2412"/>
                    <a:ext cx="1420" cy="1"/>
                  </a:xfrm>
                  <a:prstGeom prst="rect">
                    <a:avLst/>
                  </a:prstGeom>
                  <a:solidFill>
                    <a:srgbClr val="590000"/>
                  </a:solidFill>
                  <a:ln w="9525">
                    <a:noFill/>
                    <a:miter lim="800000"/>
                    <a:headEnd/>
                    <a:tailEnd/>
                  </a:ln>
                </p:spPr>
                <p:txBody>
                  <a:bodyPr/>
                  <a:lstStyle/>
                  <a:p>
                    <a:endParaRPr lang="es-ES"/>
                  </a:p>
                </p:txBody>
              </p:sp>
              <p:sp>
                <p:nvSpPr>
                  <p:cNvPr id="22828" name="Rectangle 8492"/>
                  <p:cNvSpPr>
                    <a:spLocks noChangeArrowheads="1"/>
                  </p:cNvSpPr>
                  <p:nvPr/>
                </p:nvSpPr>
                <p:spPr bwMode="auto">
                  <a:xfrm>
                    <a:off x="3850" y="2413"/>
                    <a:ext cx="1420" cy="3"/>
                  </a:xfrm>
                  <a:prstGeom prst="rect">
                    <a:avLst/>
                  </a:prstGeom>
                  <a:solidFill>
                    <a:srgbClr val="5B0000"/>
                  </a:solidFill>
                  <a:ln w="9525">
                    <a:noFill/>
                    <a:miter lim="800000"/>
                    <a:headEnd/>
                    <a:tailEnd/>
                  </a:ln>
                </p:spPr>
                <p:txBody>
                  <a:bodyPr/>
                  <a:lstStyle/>
                  <a:p>
                    <a:endParaRPr lang="es-ES"/>
                  </a:p>
                </p:txBody>
              </p:sp>
              <p:sp>
                <p:nvSpPr>
                  <p:cNvPr id="22829" name="Rectangle 8493"/>
                  <p:cNvSpPr>
                    <a:spLocks noChangeArrowheads="1"/>
                  </p:cNvSpPr>
                  <p:nvPr/>
                </p:nvSpPr>
                <p:spPr bwMode="auto">
                  <a:xfrm>
                    <a:off x="3850" y="2416"/>
                    <a:ext cx="1420" cy="1"/>
                  </a:xfrm>
                  <a:prstGeom prst="rect">
                    <a:avLst/>
                  </a:prstGeom>
                  <a:solidFill>
                    <a:srgbClr val="5D0000"/>
                  </a:solidFill>
                  <a:ln w="9525">
                    <a:noFill/>
                    <a:miter lim="800000"/>
                    <a:headEnd/>
                    <a:tailEnd/>
                  </a:ln>
                </p:spPr>
                <p:txBody>
                  <a:bodyPr/>
                  <a:lstStyle/>
                  <a:p>
                    <a:endParaRPr lang="es-ES"/>
                  </a:p>
                </p:txBody>
              </p:sp>
              <p:sp>
                <p:nvSpPr>
                  <p:cNvPr id="22830" name="Rectangle 8494"/>
                  <p:cNvSpPr>
                    <a:spLocks noChangeArrowheads="1"/>
                  </p:cNvSpPr>
                  <p:nvPr/>
                </p:nvSpPr>
                <p:spPr bwMode="auto">
                  <a:xfrm>
                    <a:off x="3850" y="2417"/>
                    <a:ext cx="1420" cy="3"/>
                  </a:xfrm>
                  <a:prstGeom prst="rect">
                    <a:avLst/>
                  </a:prstGeom>
                  <a:solidFill>
                    <a:srgbClr val="5F0000"/>
                  </a:solidFill>
                  <a:ln w="9525">
                    <a:noFill/>
                    <a:miter lim="800000"/>
                    <a:headEnd/>
                    <a:tailEnd/>
                  </a:ln>
                </p:spPr>
                <p:txBody>
                  <a:bodyPr/>
                  <a:lstStyle/>
                  <a:p>
                    <a:endParaRPr lang="es-ES"/>
                  </a:p>
                </p:txBody>
              </p:sp>
              <p:sp>
                <p:nvSpPr>
                  <p:cNvPr id="22831" name="Rectangle 8495"/>
                  <p:cNvSpPr>
                    <a:spLocks noChangeArrowheads="1"/>
                  </p:cNvSpPr>
                  <p:nvPr/>
                </p:nvSpPr>
                <p:spPr bwMode="auto">
                  <a:xfrm>
                    <a:off x="3850" y="2420"/>
                    <a:ext cx="1420" cy="2"/>
                  </a:xfrm>
                  <a:prstGeom prst="rect">
                    <a:avLst/>
                  </a:prstGeom>
                  <a:solidFill>
                    <a:srgbClr val="610000"/>
                  </a:solidFill>
                  <a:ln w="9525">
                    <a:noFill/>
                    <a:miter lim="800000"/>
                    <a:headEnd/>
                    <a:tailEnd/>
                  </a:ln>
                </p:spPr>
                <p:txBody>
                  <a:bodyPr/>
                  <a:lstStyle/>
                  <a:p>
                    <a:endParaRPr lang="es-ES"/>
                  </a:p>
                </p:txBody>
              </p:sp>
              <p:sp>
                <p:nvSpPr>
                  <p:cNvPr id="22832" name="Rectangle 8496"/>
                  <p:cNvSpPr>
                    <a:spLocks noChangeArrowheads="1"/>
                  </p:cNvSpPr>
                  <p:nvPr/>
                </p:nvSpPr>
                <p:spPr bwMode="auto">
                  <a:xfrm>
                    <a:off x="3850" y="2422"/>
                    <a:ext cx="1420" cy="1"/>
                  </a:xfrm>
                  <a:prstGeom prst="rect">
                    <a:avLst/>
                  </a:prstGeom>
                  <a:solidFill>
                    <a:srgbClr val="630000"/>
                  </a:solidFill>
                  <a:ln w="9525">
                    <a:noFill/>
                    <a:miter lim="800000"/>
                    <a:headEnd/>
                    <a:tailEnd/>
                  </a:ln>
                </p:spPr>
                <p:txBody>
                  <a:bodyPr/>
                  <a:lstStyle/>
                  <a:p>
                    <a:endParaRPr lang="es-ES"/>
                  </a:p>
                </p:txBody>
              </p:sp>
              <p:sp>
                <p:nvSpPr>
                  <p:cNvPr id="22833" name="Rectangle 8497"/>
                  <p:cNvSpPr>
                    <a:spLocks noChangeArrowheads="1"/>
                  </p:cNvSpPr>
                  <p:nvPr/>
                </p:nvSpPr>
                <p:spPr bwMode="auto">
                  <a:xfrm>
                    <a:off x="3850" y="2423"/>
                    <a:ext cx="1420" cy="3"/>
                  </a:xfrm>
                  <a:prstGeom prst="rect">
                    <a:avLst/>
                  </a:prstGeom>
                  <a:solidFill>
                    <a:srgbClr val="650000"/>
                  </a:solidFill>
                  <a:ln w="9525">
                    <a:noFill/>
                    <a:miter lim="800000"/>
                    <a:headEnd/>
                    <a:tailEnd/>
                  </a:ln>
                </p:spPr>
                <p:txBody>
                  <a:bodyPr/>
                  <a:lstStyle/>
                  <a:p>
                    <a:endParaRPr lang="es-ES"/>
                  </a:p>
                </p:txBody>
              </p:sp>
              <p:sp>
                <p:nvSpPr>
                  <p:cNvPr id="22834" name="Rectangle 8498"/>
                  <p:cNvSpPr>
                    <a:spLocks noChangeArrowheads="1"/>
                  </p:cNvSpPr>
                  <p:nvPr/>
                </p:nvSpPr>
                <p:spPr bwMode="auto">
                  <a:xfrm>
                    <a:off x="3850" y="2426"/>
                    <a:ext cx="1420" cy="2"/>
                  </a:xfrm>
                  <a:prstGeom prst="rect">
                    <a:avLst/>
                  </a:prstGeom>
                  <a:solidFill>
                    <a:srgbClr val="670000"/>
                  </a:solidFill>
                  <a:ln w="9525">
                    <a:noFill/>
                    <a:miter lim="800000"/>
                    <a:headEnd/>
                    <a:tailEnd/>
                  </a:ln>
                </p:spPr>
                <p:txBody>
                  <a:bodyPr/>
                  <a:lstStyle/>
                  <a:p>
                    <a:endParaRPr lang="es-ES"/>
                  </a:p>
                </p:txBody>
              </p:sp>
              <p:sp>
                <p:nvSpPr>
                  <p:cNvPr id="22835" name="Rectangle 8499"/>
                  <p:cNvSpPr>
                    <a:spLocks noChangeArrowheads="1"/>
                  </p:cNvSpPr>
                  <p:nvPr/>
                </p:nvSpPr>
                <p:spPr bwMode="auto">
                  <a:xfrm>
                    <a:off x="3850" y="2428"/>
                    <a:ext cx="1420" cy="1"/>
                  </a:xfrm>
                  <a:prstGeom prst="rect">
                    <a:avLst/>
                  </a:prstGeom>
                  <a:solidFill>
                    <a:srgbClr val="690000"/>
                  </a:solidFill>
                  <a:ln w="9525">
                    <a:noFill/>
                    <a:miter lim="800000"/>
                    <a:headEnd/>
                    <a:tailEnd/>
                  </a:ln>
                </p:spPr>
                <p:txBody>
                  <a:bodyPr/>
                  <a:lstStyle/>
                  <a:p>
                    <a:endParaRPr lang="es-ES"/>
                  </a:p>
                </p:txBody>
              </p:sp>
              <p:sp>
                <p:nvSpPr>
                  <p:cNvPr id="22836" name="Rectangle 8500"/>
                  <p:cNvSpPr>
                    <a:spLocks noChangeArrowheads="1"/>
                  </p:cNvSpPr>
                  <p:nvPr/>
                </p:nvSpPr>
                <p:spPr bwMode="auto">
                  <a:xfrm>
                    <a:off x="3850" y="2429"/>
                    <a:ext cx="1420" cy="2"/>
                  </a:xfrm>
                  <a:prstGeom prst="rect">
                    <a:avLst/>
                  </a:prstGeom>
                  <a:solidFill>
                    <a:srgbClr val="6B0000"/>
                  </a:solidFill>
                  <a:ln w="9525">
                    <a:noFill/>
                    <a:miter lim="800000"/>
                    <a:headEnd/>
                    <a:tailEnd/>
                  </a:ln>
                </p:spPr>
                <p:txBody>
                  <a:bodyPr/>
                  <a:lstStyle/>
                  <a:p>
                    <a:endParaRPr lang="es-ES"/>
                  </a:p>
                </p:txBody>
              </p:sp>
              <p:sp>
                <p:nvSpPr>
                  <p:cNvPr id="22837" name="Rectangle 8501"/>
                  <p:cNvSpPr>
                    <a:spLocks noChangeArrowheads="1"/>
                  </p:cNvSpPr>
                  <p:nvPr/>
                </p:nvSpPr>
                <p:spPr bwMode="auto">
                  <a:xfrm>
                    <a:off x="3850" y="2431"/>
                    <a:ext cx="1420" cy="3"/>
                  </a:xfrm>
                  <a:prstGeom prst="rect">
                    <a:avLst/>
                  </a:prstGeom>
                  <a:solidFill>
                    <a:srgbClr val="6D0000"/>
                  </a:solidFill>
                  <a:ln w="9525">
                    <a:noFill/>
                    <a:miter lim="800000"/>
                    <a:headEnd/>
                    <a:tailEnd/>
                  </a:ln>
                </p:spPr>
                <p:txBody>
                  <a:bodyPr/>
                  <a:lstStyle/>
                  <a:p>
                    <a:endParaRPr lang="es-ES"/>
                  </a:p>
                </p:txBody>
              </p:sp>
              <p:sp>
                <p:nvSpPr>
                  <p:cNvPr id="22838" name="Rectangle 8502"/>
                  <p:cNvSpPr>
                    <a:spLocks noChangeArrowheads="1"/>
                  </p:cNvSpPr>
                  <p:nvPr/>
                </p:nvSpPr>
                <p:spPr bwMode="auto">
                  <a:xfrm>
                    <a:off x="3850" y="2434"/>
                    <a:ext cx="1420" cy="1"/>
                  </a:xfrm>
                  <a:prstGeom prst="rect">
                    <a:avLst/>
                  </a:prstGeom>
                  <a:solidFill>
                    <a:srgbClr val="6F0000"/>
                  </a:solidFill>
                  <a:ln w="9525">
                    <a:noFill/>
                    <a:miter lim="800000"/>
                    <a:headEnd/>
                    <a:tailEnd/>
                  </a:ln>
                </p:spPr>
                <p:txBody>
                  <a:bodyPr/>
                  <a:lstStyle/>
                  <a:p>
                    <a:endParaRPr lang="es-ES"/>
                  </a:p>
                </p:txBody>
              </p:sp>
              <p:sp>
                <p:nvSpPr>
                  <p:cNvPr id="22839" name="Rectangle 8503"/>
                  <p:cNvSpPr>
                    <a:spLocks noChangeArrowheads="1"/>
                  </p:cNvSpPr>
                  <p:nvPr/>
                </p:nvSpPr>
                <p:spPr bwMode="auto">
                  <a:xfrm>
                    <a:off x="3850" y="2435"/>
                    <a:ext cx="1420" cy="2"/>
                  </a:xfrm>
                  <a:prstGeom prst="rect">
                    <a:avLst/>
                  </a:prstGeom>
                  <a:solidFill>
                    <a:srgbClr val="710000"/>
                  </a:solidFill>
                  <a:ln w="9525">
                    <a:noFill/>
                    <a:miter lim="800000"/>
                    <a:headEnd/>
                    <a:tailEnd/>
                  </a:ln>
                </p:spPr>
                <p:txBody>
                  <a:bodyPr/>
                  <a:lstStyle/>
                  <a:p>
                    <a:endParaRPr lang="es-ES"/>
                  </a:p>
                </p:txBody>
              </p:sp>
              <p:sp>
                <p:nvSpPr>
                  <p:cNvPr id="22840" name="Rectangle 8504"/>
                  <p:cNvSpPr>
                    <a:spLocks noChangeArrowheads="1"/>
                  </p:cNvSpPr>
                  <p:nvPr/>
                </p:nvSpPr>
                <p:spPr bwMode="auto">
                  <a:xfrm>
                    <a:off x="3850" y="2437"/>
                    <a:ext cx="1420" cy="3"/>
                  </a:xfrm>
                  <a:prstGeom prst="rect">
                    <a:avLst/>
                  </a:prstGeom>
                  <a:solidFill>
                    <a:srgbClr val="730000"/>
                  </a:solidFill>
                  <a:ln w="9525">
                    <a:noFill/>
                    <a:miter lim="800000"/>
                    <a:headEnd/>
                    <a:tailEnd/>
                  </a:ln>
                </p:spPr>
                <p:txBody>
                  <a:bodyPr/>
                  <a:lstStyle/>
                  <a:p>
                    <a:endParaRPr lang="es-ES"/>
                  </a:p>
                </p:txBody>
              </p:sp>
              <p:sp>
                <p:nvSpPr>
                  <p:cNvPr id="22841" name="Rectangle 8505"/>
                  <p:cNvSpPr>
                    <a:spLocks noChangeArrowheads="1"/>
                  </p:cNvSpPr>
                  <p:nvPr/>
                </p:nvSpPr>
                <p:spPr bwMode="auto">
                  <a:xfrm>
                    <a:off x="3850" y="2440"/>
                    <a:ext cx="1420" cy="1"/>
                  </a:xfrm>
                  <a:prstGeom prst="rect">
                    <a:avLst/>
                  </a:prstGeom>
                  <a:solidFill>
                    <a:srgbClr val="750000"/>
                  </a:solidFill>
                  <a:ln w="9525">
                    <a:noFill/>
                    <a:miter lim="800000"/>
                    <a:headEnd/>
                    <a:tailEnd/>
                  </a:ln>
                </p:spPr>
                <p:txBody>
                  <a:bodyPr/>
                  <a:lstStyle/>
                  <a:p>
                    <a:endParaRPr lang="es-ES"/>
                  </a:p>
                </p:txBody>
              </p:sp>
              <p:sp>
                <p:nvSpPr>
                  <p:cNvPr id="22842" name="Rectangle 8506"/>
                  <p:cNvSpPr>
                    <a:spLocks noChangeArrowheads="1"/>
                  </p:cNvSpPr>
                  <p:nvPr/>
                </p:nvSpPr>
                <p:spPr bwMode="auto">
                  <a:xfrm>
                    <a:off x="3850" y="2441"/>
                    <a:ext cx="1420" cy="3"/>
                  </a:xfrm>
                  <a:prstGeom prst="rect">
                    <a:avLst/>
                  </a:prstGeom>
                  <a:solidFill>
                    <a:srgbClr val="770000"/>
                  </a:solidFill>
                  <a:ln w="9525">
                    <a:noFill/>
                    <a:miter lim="800000"/>
                    <a:headEnd/>
                    <a:tailEnd/>
                  </a:ln>
                </p:spPr>
                <p:txBody>
                  <a:bodyPr/>
                  <a:lstStyle/>
                  <a:p>
                    <a:endParaRPr lang="es-ES"/>
                  </a:p>
                </p:txBody>
              </p:sp>
              <p:sp>
                <p:nvSpPr>
                  <p:cNvPr id="22843" name="Rectangle 8507"/>
                  <p:cNvSpPr>
                    <a:spLocks noChangeArrowheads="1"/>
                  </p:cNvSpPr>
                  <p:nvPr/>
                </p:nvSpPr>
                <p:spPr bwMode="auto">
                  <a:xfrm>
                    <a:off x="3850" y="2444"/>
                    <a:ext cx="1420" cy="2"/>
                  </a:xfrm>
                  <a:prstGeom prst="rect">
                    <a:avLst/>
                  </a:prstGeom>
                  <a:solidFill>
                    <a:srgbClr val="790000"/>
                  </a:solidFill>
                  <a:ln w="9525">
                    <a:noFill/>
                    <a:miter lim="800000"/>
                    <a:headEnd/>
                    <a:tailEnd/>
                  </a:ln>
                </p:spPr>
                <p:txBody>
                  <a:bodyPr/>
                  <a:lstStyle/>
                  <a:p>
                    <a:endParaRPr lang="es-ES"/>
                  </a:p>
                </p:txBody>
              </p:sp>
              <p:sp>
                <p:nvSpPr>
                  <p:cNvPr id="22844" name="Rectangle 8508"/>
                  <p:cNvSpPr>
                    <a:spLocks noChangeArrowheads="1"/>
                  </p:cNvSpPr>
                  <p:nvPr/>
                </p:nvSpPr>
                <p:spPr bwMode="auto">
                  <a:xfrm>
                    <a:off x="3850" y="2446"/>
                    <a:ext cx="1420" cy="2"/>
                  </a:xfrm>
                  <a:prstGeom prst="rect">
                    <a:avLst/>
                  </a:prstGeom>
                  <a:solidFill>
                    <a:srgbClr val="7B0000"/>
                  </a:solidFill>
                  <a:ln w="9525">
                    <a:noFill/>
                    <a:miter lim="800000"/>
                    <a:headEnd/>
                    <a:tailEnd/>
                  </a:ln>
                </p:spPr>
                <p:txBody>
                  <a:bodyPr/>
                  <a:lstStyle/>
                  <a:p>
                    <a:endParaRPr lang="es-ES"/>
                  </a:p>
                </p:txBody>
              </p:sp>
              <p:sp>
                <p:nvSpPr>
                  <p:cNvPr id="22845" name="Rectangle 8509"/>
                  <p:cNvSpPr>
                    <a:spLocks noChangeArrowheads="1"/>
                  </p:cNvSpPr>
                  <p:nvPr/>
                </p:nvSpPr>
                <p:spPr bwMode="auto">
                  <a:xfrm>
                    <a:off x="3850" y="2448"/>
                    <a:ext cx="1420" cy="2"/>
                  </a:xfrm>
                  <a:prstGeom prst="rect">
                    <a:avLst/>
                  </a:prstGeom>
                  <a:solidFill>
                    <a:srgbClr val="7D0000"/>
                  </a:solidFill>
                  <a:ln w="9525">
                    <a:noFill/>
                    <a:miter lim="800000"/>
                    <a:headEnd/>
                    <a:tailEnd/>
                  </a:ln>
                </p:spPr>
                <p:txBody>
                  <a:bodyPr/>
                  <a:lstStyle/>
                  <a:p>
                    <a:endParaRPr lang="es-ES"/>
                  </a:p>
                </p:txBody>
              </p:sp>
              <p:sp>
                <p:nvSpPr>
                  <p:cNvPr id="22846" name="Rectangle 8510"/>
                  <p:cNvSpPr>
                    <a:spLocks noChangeArrowheads="1"/>
                  </p:cNvSpPr>
                  <p:nvPr/>
                </p:nvSpPr>
                <p:spPr bwMode="auto">
                  <a:xfrm>
                    <a:off x="3850" y="2450"/>
                    <a:ext cx="1420" cy="2"/>
                  </a:xfrm>
                  <a:prstGeom prst="rect">
                    <a:avLst/>
                  </a:prstGeom>
                  <a:solidFill>
                    <a:srgbClr val="7F0000"/>
                  </a:solidFill>
                  <a:ln w="9525">
                    <a:noFill/>
                    <a:miter lim="800000"/>
                    <a:headEnd/>
                    <a:tailEnd/>
                  </a:ln>
                </p:spPr>
                <p:txBody>
                  <a:bodyPr/>
                  <a:lstStyle/>
                  <a:p>
                    <a:endParaRPr lang="es-ES"/>
                  </a:p>
                </p:txBody>
              </p:sp>
              <p:sp>
                <p:nvSpPr>
                  <p:cNvPr id="22847" name="Rectangle 8511"/>
                  <p:cNvSpPr>
                    <a:spLocks noChangeArrowheads="1"/>
                  </p:cNvSpPr>
                  <p:nvPr/>
                </p:nvSpPr>
                <p:spPr bwMode="auto">
                  <a:xfrm>
                    <a:off x="3850" y="2452"/>
                    <a:ext cx="1420" cy="2"/>
                  </a:xfrm>
                  <a:prstGeom prst="rect">
                    <a:avLst/>
                  </a:prstGeom>
                  <a:solidFill>
                    <a:srgbClr val="810000"/>
                  </a:solidFill>
                  <a:ln w="9525">
                    <a:noFill/>
                    <a:miter lim="800000"/>
                    <a:headEnd/>
                    <a:tailEnd/>
                  </a:ln>
                </p:spPr>
                <p:txBody>
                  <a:bodyPr/>
                  <a:lstStyle/>
                  <a:p>
                    <a:endParaRPr lang="es-ES"/>
                  </a:p>
                </p:txBody>
              </p:sp>
              <p:sp>
                <p:nvSpPr>
                  <p:cNvPr id="22848" name="Rectangle 8512"/>
                  <p:cNvSpPr>
                    <a:spLocks noChangeArrowheads="1"/>
                  </p:cNvSpPr>
                  <p:nvPr/>
                </p:nvSpPr>
                <p:spPr bwMode="auto">
                  <a:xfrm>
                    <a:off x="3850" y="2454"/>
                    <a:ext cx="1420" cy="3"/>
                  </a:xfrm>
                  <a:prstGeom prst="rect">
                    <a:avLst/>
                  </a:prstGeom>
                  <a:solidFill>
                    <a:srgbClr val="830000"/>
                  </a:solidFill>
                  <a:ln w="9525">
                    <a:noFill/>
                    <a:miter lim="800000"/>
                    <a:headEnd/>
                    <a:tailEnd/>
                  </a:ln>
                </p:spPr>
                <p:txBody>
                  <a:bodyPr/>
                  <a:lstStyle/>
                  <a:p>
                    <a:endParaRPr lang="es-ES"/>
                  </a:p>
                </p:txBody>
              </p:sp>
              <p:sp>
                <p:nvSpPr>
                  <p:cNvPr id="22849" name="Rectangle 8513"/>
                  <p:cNvSpPr>
                    <a:spLocks noChangeArrowheads="1"/>
                  </p:cNvSpPr>
                  <p:nvPr/>
                </p:nvSpPr>
                <p:spPr bwMode="auto">
                  <a:xfrm>
                    <a:off x="3850" y="2457"/>
                    <a:ext cx="1420" cy="1"/>
                  </a:xfrm>
                  <a:prstGeom prst="rect">
                    <a:avLst/>
                  </a:prstGeom>
                  <a:solidFill>
                    <a:srgbClr val="850000"/>
                  </a:solidFill>
                  <a:ln w="9525">
                    <a:noFill/>
                    <a:miter lim="800000"/>
                    <a:headEnd/>
                    <a:tailEnd/>
                  </a:ln>
                </p:spPr>
                <p:txBody>
                  <a:bodyPr/>
                  <a:lstStyle/>
                  <a:p>
                    <a:endParaRPr lang="es-ES"/>
                  </a:p>
                </p:txBody>
              </p:sp>
              <p:sp>
                <p:nvSpPr>
                  <p:cNvPr id="22850" name="Rectangle 8514"/>
                  <p:cNvSpPr>
                    <a:spLocks noChangeArrowheads="1"/>
                  </p:cNvSpPr>
                  <p:nvPr/>
                </p:nvSpPr>
                <p:spPr bwMode="auto">
                  <a:xfrm>
                    <a:off x="3850" y="2458"/>
                    <a:ext cx="1420" cy="3"/>
                  </a:xfrm>
                  <a:prstGeom prst="rect">
                    <a:avLst/>
                  </a:prstGeom>
                  <a:solidFill>
                    <a:srgbClr val="870000"/>
                  </a:solidFill>
                  <a:ln w="9525">
                    <a:noFill/>
                    <a:miter lim="800000"/>
                    <a:headEnd/>
                    <a:tailEnd/>
                  </a:ln>
                </p:spPr>
                <p:txBody>
                  <a:bodyPr/>
                  <a:lstStyle/>
                  <a:p>
                    <a:endParaRPr lang="es-ES"/>
                  </a:p>
                </p:txBody>
              </p:sp>
              <p:sp>
                <p:nvSpPr>
                  <p:cNvPr id="22851" name="Rectangle 8515"/>
                  <p:cNvSpPr>
                    <a:spLocks noChangeArrowheads="1"/>
                  </p:cNvSpPr>
                  <p:nvPr/>
                </p:nvSpPr>
                <p:spPr bwMode="auto">
                  <a:xfrm>
                    <a:off x="3850" y="2461"/>
                    <a:ext cx="1420" cy="2"/>
                  </a:xfrm>
                  <a:prstGeom prst="rect">
                    <a:avLst/>
                  </a:prstGeom>
                  <a:solidFill>
                    <a:srgbClr val="890000"/>
                  </a:solidFill>
                  <a:ln w="9525">
                    <a:noFill/>
                    <a:miter lim="800000"/>
                    <a:headEnd/>
                    <a:tailEnd/>
                  </a:ln>
                </p:spPr>
                <p:txBody>
                  <a:bodyPr/>
                  <a:lstStyle/>
                  <a:p>
                    <a:endParaRPr lang="es-ES"/>
                  </a:p>
                </p:txBody>
              </p:sp>
              <p:sp>
                <p:nvSpPr>
                  <p:cNvPr id="22852" name="Rectangle 8516"/>
                  <p:cNvSpPr>
                    <a:spLocks noChangeArrowheads="1"/>
                  </p:cNvSpPr>
                  <p:nvPr/>
                </p:nvSpPr>
                <p:spPr bwMode="auto">
                  <a:xfrm>
                    <a:off x="3850" y="2463"/>
                    <a:ext cx="1420" cy="2"/>
                  </a:xfrm>
                  <a:prstGeom prst="rect">
                    <a:avLst/>
                  </a:prstGeom>
                  <a:solidFill>
                    <a:srgbClr val="8B0000"/>
                  </a:solidFill>
                  <a:ln w="9525">
                    <a:noFill/>
                    <a:miter lim="800000"/>
                    <a:headEnd/>
                    <a:tailEnd/>
                  </a:ln>
                </p:spPr>
                <p:txBody>
                  <a:bodyPr/>
                  <a:lstStyle/>
                  <a:p>
                    <a:endParaRPr lang="es-ES"/>
                  </a:p>
                </p:txBody>
              </p:sp>
              <p:sp>
                <p:nvSpPr>
                  <p:cNvPr id="22853" name="Rectangle 8517"/>
                  <p:cNvSpPr>
                    <a:spLocks noChangeArrowheads="1"/>
                  </p:cNvSpPr>
                  <p:nvPr/>
                </p:nvSpPr>
                <p:spPr bwMode="auto">
                  <a:xfrm>
                    <a:off x="3850" y="2465"/>
                    <a:ext cx="1420" cy="2"/>
                  </a:xfrm>
                  <a:prstGeom prst="rect">
                    <a:avLst/>
                  </a:prstGeom>
                  <a:solidFill>
                    <a:srgbClr val="8D0000"/>
                  </a:solidFill>
                  <a:ln w="9525">
                    <a:noFill/>
                    <a:miter lim="800000"/>
                    <a:headEnd/>
                    <a:tailEnd/>
                  </a:ln>
                </p:spPr>
                <p:txBody>
                  <a:bodyPr/>
                  <a:lstStyle/>
                  <a:p>
                    <a:endParaRPr lang="es-ES"/>
                  </a:p>
                </p:txBody>
              </p:sp>
              <p:sp>
                <p:nvSpPr>
                  <p:cNvPr id="22854" name="Rectangle 8518"/>
                  <p:cNvSpPr>
                    <a:spLocks noChangeArrowheads="1"/>
                  </p:cNvSpPr>
                  <p:nvPr/>
                </p:nvSpPr>
                <p:spPr bwMode="auto">
                  <a:xfrm>
                    <a:off x="3850" y="2467"/>
                    <a:ext cx="1420" cy="2"/>
                  </a:xfrm>
                  <a:prstGeom prst="rect">
                    <a:avLst/>
                  </a:prstGeom>
                  <a:solidFill>
                    <a:srgbClr val="8F0000"/>
                  </a:solidFill>
                  <a:ln w="9525">
                    <a:noFill/>
                    <a:miter lim="800000"/>
                    <a:headEnd/>
                    <a:tailEnd/>
                  </a:ln>
                </p:spPr>
                <p:txBody>
                  <a:bodyPr/>
                  <a:lstStyle/>
                  <a:p>
                    <a:endParaRPr lang="es-ES"/>
                  </a:p>
                </p:txBody>
              </p:sp>
              <p:sp>
                <p:nvSpPr>
                  <p:cNvPr id="22855" name="Rectangle 8519"/>
                  <p:cNvSpPr>
                    <a:spLocks noChangeArrowheads="1"/>
                  </p:cNvSpPr>
                  <p:nvPr/>
                </p:nvSpPr>
                <p:spPr bwMode="auto">
                  <a:xfrm>
                    <a:off x="3850" y="2469"/>
                    <a:ext cx="1420" cy="3"/>
                  </a:xfrm>
                  <a:prstGeom prst="rect">
                    <a:avLst/>
                  </a:prstGeom>
                  <a:solidFill>
                    <a:srgbClr val="910000"/>
                  </a:solidFill>
                  <a:ln w="9525">
                    <a:noFill/>
                    <a:miter lim="800000"/>
                    <a:headEnd/>
                    <a:tailEnd/>
                  </a:ln>
                </p:spPr>
                <p:txBody>
                  <a:bodyPr/>
                  <a:lstStyle/>
                  <a:p>
                    <a:endParaRPr lang="es-ES"/>
                  </a:p>
                </p:txBody>
              </p:sp>
              <p:sp>
                <p:nvSpPr>
                  <p:cNvPr id="22856" name="Rectangle 8520"/>
                  <p:cNvSpPr>
                    <a:spLocks noChangeArrowheads="1"/>
                  </p:cNvSpPr>
                  <p:nvPr/>
                </p:nvSpPr>
                <p:spPr bwMode="auto">
                  <a:xfrm>
                    <a:off x="3850" y="2472"/>
                    <a:ext cx="1420" cy="3"/>
                  </a:xfrm>
                  <a:prstGeom prst="rect">
                    <a:avLst/>
                  </a:prstGeom>
                  <a:solidFill>
                    <a:srgbClr val="930000"/>
                  </a:solidFill>
                  <a:ln w="9525">
                    <a:noFill/>
                    <a:miter lim="800000"/>
                    <a:headEnd/>
                    <a:tailEnd/>
                  </a:ln>
                </p:spPr>
                <p:txBody>
                  <a:bodyPr/>
                  <a:lstStyle/>
                  <a:p>
                    <a:endParaRPr lang="es-ES"/>
                  </a:p>
                </p:txBody>
              </p:sp>
              <p:sp>
                <p:nvSpPr>
                  <p:cNvPr id="22857" name="Rectangle 8521"/>
                  <p:cNvSpPr>
                    <a:spLocks noChangeArrowheads="1"/>
                  </p:cNvSpPr>
                  <p:nvPr/>
                </p:nvSpPr>
                <p:spPr bwMode="auto">
                  <a:xfrm>
                    <a:off x="3850" y="2475"/>
                    <a:ext cx="1420" cy="1"/>
                  </a:xfrm>
                  <a:prstGeom prst="rect">
                    <a:avLst/>
                  </a:prstGeom>
                  <a:solidFill>
                    <a:srgbClr val="950000"/>
                  </a:solidFill>
                  <a:ln w="9525">
                    <a:noFill/>
                    <a:miter lim="800000"/>
                    <a:headEnd/>
                    <a:tailEnd/>
                  </a:ln>
                </p:spPr>
                <p:txBody>
                  <a:bodyPr/>
                  <a:lstStyle/>
                  <a:p>
                    <a:endParaRPr lang="es-ES"/>
                  </a:p>
                </p:txBody>
              </p:sp>
              <p:sp>
                <p:nvSpPr>
                  <p:cNvPr id="22858" name="Rectangle 8522"/>
                  <p:cNvSpPr>
                    <a:spLocks noChangeArrowheads="1"/>
                  </p:cNvSpPr>
                  <p:nvPr/>
                </p:nvSpPr>
                <p:spPr bwMode="auto">
                  <a:xfrm>
                    <a:off x="3850" y="2476"/>
                    <a:ext cx="1420" cy="4"/>
                  </a:xfrm>
                  <a:prstGeom prst="rect">
                    <a:avLst/>
                  </a:prstGeom>
                  <a:solidFill>
                    <a:srgbClr val="970000"/>
                  </a:solidFill>
                  <a:ln w="9525">
                    <a:noFill/>
                    <a:miter lim="800000"/>
                    <a:headEnd/>
                    <a:tailEnd/>
                  </a:ln>
                </p:spPr>
                <p:txBody>
                  <a:bodyPr/>
                  <a:lstStyle/>
                  <a:p>
                    <a:endParaRPr lang="es-ES"/>
                  </a:p>
                </p:txBody>
              </p:sp>
              <p:sp>
                <p:nvSpPr>
                  <p:cNvPr id="22859" name="Rectangle 8523"/>
                  <p:cNvSpPr>
                    <a:spLocks noChangeArrowheads="1"/>
                  </p:cNvSpPr>
                  <p:nvPr/>
                </p:nvSpPr>
                <p:spPr bwMode="auto">
                  <a:xfrm>
                    <a:off x="3850" y="2480"/>
                    <a:ext cx="1420" cy="1"/>
                  </a:xfrm>
                  <a:prstGeom prst="rect">
                    <a:avLst/>
                  </a:prstGeom>
                  <a:solidFill>
                    <a:srgbClr val="990000"/>
                  </a:solidFill>
                  <a:ln w="9525">
                    <a:noFill/>
                    <a:miter lim="800000"/>
                    <a:headEnd/>
                    <a:tailEnd/>
                  </a:ln>
                </p:spPr>
                <p:txBody>
                  <a:bodyPr/>
                  <a:lstStyle/>
                  <a:p>
                    <a:endParaRPr lang="es-ES"/>
                  </a:p>
                </p:txBody>
              </p:sp>
              <p:sp>
                <p:nvSpPr>
                  <p:cNvPr id="22860" name="Rectangle 8524"/>
                  <p:cNvSpPr>
                    <a:spLocks noChangeArrowheads="1"/>
                  </p:cNvSpPr>
                  <p:nvPr/>
                </p:nvSpPr>
                <p:spPr bwMode="auto">
                  <a:xfrm>
                    <a:off x="3850" y="2481"/>
                    <a:ext cx="1420" cy="3"/>
                  </a:xfrm>
                  <a:prstGeom prst="rect">
                    <a:avLst/>
                  </a:prstGeom>
                  <a:solidFill>
                    <a:srgbClr val="9B0000"/>
                  </a:solidFill>
                  <a:ln w="9525">
                    <a:noFill/>
                    <a:miter lim="800000"/>
                    <a:headEnd/>
                    <a:tailEnd/>
                  </a:ln>
                </p:spPr>
                <p:txBody>
                  <a:bodyPr/>
                  <a:lstStyle/>
                  <a:p>
                    <a:endParaRPr lang="es-ES"/>
                  </a:p>
                </p:txBody>
              </p:sp>
              <p:sp>
                <p:nvSpPr>
                  <p:cNvPr id="22861" name="Rectangle 8525"/>
                  <p:cNvSpPr>
                    <a:spLocks noChangeArrowheads="1"/>
                  </p:cNvSpPr>
                  <p:nvPr/>
                </p:nvSpPr>
                <p:spPr bwMode="auto">
                  <a:xfrm>
                    <a:off x="3850" y="2484"/>
                    <a:ext cx="1420" cy="3"/>
                  </a:xfrm>
                  <a:prstGeom prst="rect">
                    <a:avLst/>
                  </a:prstGeom>
                  <a:solidFill>
                    <a:srgbClr val="9D0000"/>
                  </a:solidFill>
                  <a:ln w="9525">
                    <a:noFill/>
                    <a:miter lim="800000"/>
                    <a:headEnd/>
                    <a:tailEnd/>
                  </a:ln>
                </p:spPr>
                <p:txBody>
                  <a:bodyPr/>
                  <a:lstStyle/>
                  <a:p>
                    <a:endParaRPr lang="es-ES"/>
                  </a:p>
                </p:txBody>
              </p:sp>
              <p:sp>
                <p:nvSpPr>
                  <p:cNvPr id="22862" name="Rectangle 8526"/>
                  <p:cNvSpPr>
                    <a:spLocks noChangeArrowheads="1"/>
                  </p:cNvSpPr>
                  <p:nvPr/>
                </p:nvSpPr>
                <p:spPr bwMode="auto">
                  <a:xfrm>
                    <a:off x="3850" y="2487"/>
                    <a:ext cx="1420" cy="2"/>
                  </a:xfrm>
                  <a:prstGeom prst="rect">
                    <a:avLst/>
                  </a:prstGeom>
                  <a:solidFill>
                    <a:srgbClr val="9F0000"/>
                  </a:solidFill>
                  <a:ln w="9525">
                    <a:noFill/>
                    <a:miter lim="800000"/>
                    <a:headEnd/>
                    <a:tailEnd/>
                  </a:ln>
                </p:spPr>
                <p:txBody>
                  <a:bodyPr/>
                  <a:lstStyle/>
                  <a:p>
                    <a:endParaRPr lang="es-ES"/>
                  </a:p>
                </p:txBody>
              </p:sp>
              <p:sp>
                <p:nvSpPr>
                  <p:cNvPr id="22863" name="Rectangle 8527"/>
                  <p:cNvSpPr>
                    <a:spLocks noChangeArrowheads="1"/>
                  </p:cNvSpPr>
                  <p:nvPr/>
                </p:nvSpPr>
                <p:spPr bwMode="auto">
                  <a:xfrm>
                    <a:off x="3850" y="2489"/>
                    <a:ext cx="1420" cy="4"/>
                  </a:xfrm>
                  <a:prstGeom prst="rect">
                    <a:avLst/>
                  </a:prstGeom>
                  <a:solidFill>
                    <a:srgbClr val="A10000"/>
                  </a:solidFill>
                  <a:ln w="9525">
                    <a:noFill/>
                    <a:miter lim="800000"/>
                    <a:headEnd/>
                    <a:tailEnd/>
                  </a:ln>
                </p:spPr>
                <p:txBody>
                  <a:bodyPr/>
                  <a:lstStyle/>
                  <a:p>
                    <a:endParaRPr lang="es-ES"/>
                  </a:p>
                </p:txBody>
              </p:sp>
              <p:sp>
                <p:nvSpPr>
                  <p:cNvPr id="22864" name="Rectangle 8528"/>
                  <p:cNvSpPr>
                    <a:spLocks noChangeArrowheads="1"/>
                  </p:cNvSpPr>
                  <p:nvPr/>
                </p:nvSpPr>
                <p:spPr bwMode="auto">
                  <a:xfrm>
                    <a:off x="3850" y="2493"/>
                    <a:ext cx="1420" cy="2"/>
                  </a:xfrm>
                  <a:prstGeom prst="rect">
                    <a:avLst/>
                  </a:prstGeom>
                  <a:solidFill>
                    <a:srgbClr val="A30000"/>
                  </a:solidFill>
                  <a:ln w="9525">
                    <a:noFill/>
                    <a:miter lim="800000"/>
                    <a:headEnd/>
                    <a:tailEnd/>
                  </a:ln>
                </p:spPr>
                <p:txBody>
                  <a:bodyPr/>
                  <a:lstStyle/>
                  <a:p>
                    <a:endParaRPr lang="es-ES"/>
                  </a:p>
                </p:txBody>
              </p:sp>
              <p:sp>
                <p:nvSpPr>
                  <p:cNvPr id="22865" name="Rectangle 8529"/>
                  <p:cNvSpPr>
                    <a:spLocks noChangeArrowheads="1"/>
                  </p:cNvSpPr>
                  <p:nvPr/>
                </p:nvSpPr>
                <p:spPr bwMode="auto">
                  <a:xfrm>
                    <a:off x="3850" y="2495"/>
                    <a:ext cx="1420" cy="3"/>
                  </a:xfrm>
                  <a:prstGeom prst="rect">
                    <a:avLst/>
                  </a:prstGeom>
                  <a:solidFill>
                    <a:srgbClr val="A50000"/>
                  </a:solidFill>
                  <a:ln w="9525">
                    <a:noFill/>
                    <a:miter lim="800000"/>
                    <a:headEnd/>
                    <a:tailEnd/>
                  </a:ln>
                </p:spPr>
                <p:txBody>
                  <a:bodyPr/>
                  <a:lstStyle/>
                  <a:p>
                    <a:endParaRPr lang="es-ES"/>
                  </a:p>
                </p:txBody>
              </p:sp>
              <p:sp>
                <p:nvSpPr>
                  <p:cNvPr id="22866" name="Rectangle 8530"/>
                  <p:cNvSpPr>
                    <a:spLocks noChangeArrowheads="1"/>
                  </p:cNvSpPr>
                  <p:nvPr/>
                </p:nvSpPr>
                <p:spPr bwMode="auto">
                  <a:xfrm>
                    <a:off x="3850" y="2498"/>
                    <a:ext cx="1420" cy="2"/>
                  </a:xfrm>
                  <a:prstGeom prst="rect">
                    <a:avLst/>
                  </a:prstGeom>
                  <a:solidFill>
                    <a:srgbClr val="A70000"/>
                  </a:solidFill>
                  <a:ln w="9525">
                    <a:noFill/>
                    <a:miter lim="800000"/>
                    <a:headEnd/>
                    <a:tailEnd/>
                  </a:ln>
                </p:spPr>
                <p:txBody>
                  <a:bodyPr/>
                  <a:lstStyle/>
                  <a:p>
                    <a:endParaRPr lang="es-ES"/>
                  </a:p>
                </p:txBody>
              </p:sp>
              <p:sp>
                <p:nvSpPr>
                  <p:cNvPr id="22867" name="Rectangle 8531"/>
                  <p:cNvSpPr>
                    <a:spLocks noChangeArrowheads="1"/>
                  </p:cNvSpPr>
                  <p:nvPr/>
                </p:nvSpPr>
                <p:spPr bwMode="auto">
                  <a:xfrm>
                    <a:off x="3850" y="2500"/>
                    <a:ext cx="1420" cy="4"/>
                  </a:xfrm>
                  <a:prstGeom prst="rect">
                    <a:avLst/>
                  </a:prstGeom>
                  <a:solidFill>
                    <a:srgbClr val="A90000"/>
                  </a:solidFill>
                  <a:ln w="9525">
                    <a:noFill/>
                    <a:miter lim="800000"/>
                    <a:headEnd/>
                    <a:tailEnd/>
                  </a:ln>
                </p:spPr>
                <p:txBody>
                  <a:bodyPr/>
                  <a:lstStyle/>
                  <a:p>
                    <a:endParaRPr lang="es-ES"/>
                  </a:p>
                </p:txBody>
              </p:sp>
              <p:sp>
                <p:nvSpPr>
                  <p:cNvPr id="22868" name="Rectangle 8532"/>
                  <p:cNvSpPr>
                    <a:spLocks noChangeArrowheads="1"/>
                  </p:cNvSpPr>
                  <p:nvPr/>
                </p:nvSpPr>
                <p:spPr bwMode="auto">
                  <a:xfrm>
                    <a:off x="3850" y="2504"/>
                    <a:ext cx="1420" cy="3"/>
                  </a:xfrm>
                  <a:prstGeom prst="rect">
                    <a:avLst/>
                  </a:prstGeom>
                  <a:solidFill>
                    <a:srgbClr val="AB0000"/>
                  </a:solidFill>
                  <a:ln w="9525">
                    <a:noFill/>
                    <a:miter lim="800000"/>
                    <a:headEnd/>
                    <a:tailEnd/>
                  </a:ln>
                </p:spPr>
                <p:txBody>
                  <a:bodyPr/>
                  <a:lstStyle/>
                  <a:p>
                    <a:endParaRPr lang="es-ES"/>
                  </a:p>
                </p:txBody>
              </p:sp>
              <p:sp>
                <p:nvSpPr>
                  <p:cNvPr id="22869" name="Rectangle 8533"/>
                  <p:cNvSpPr>
                    <a:spLocks noChangeArrowheads="1"/>
                  </p:cNvSpPr>
                  <p:nvPr/>
                </p:nvSpPr>
                <p:spPr bwMode="auto">
                  <a:xfrm>
                    <a:off x="3850" y="2507"/>
                    <a:ext cx="1420" cy="3"/>
                  </a:xfrm>
                  <a:prstGeom prst="rect">
                    <a:avLst/>
                  </a:prstGeom>
                  <a:solidFill>
                    <a:srgbClr val="AD0000"/>
                  </a:solidFill>
                  <a:ln w="9525">
                    <a:noFill/>
                    <a:miter lim="800000"/>
                    <a:headEnd/>
                    <a:tailEnd/>
                  </a:ln>
                </p:spPr>
                <p:txBody>
                  <a:bodyPr/>
                  <a:lstStyle/>
                  <a:p>
                    <a:endParaRPr lang="es-ES"/>
                  </a:p>
                </p:txBody>
              </p:sp>
              <p:sp>
                <p:nvSpPr>
                  <p:cNvPr id="22870" name="Rectangle 8534"/>
                  <p:cNvSpPr>
                    <a:spLocks noChangeArrowheads="1"/>
                  </p:cNvSpPr>
                  <p:nvPr/>
                </p:nvSpPr>
                <p:spPr bwMode="auto">
                  <a:xfrm>
                    <a:off x="3850" y="2510"/>
                    <a:ext cx="1420" cy="4"/>
                  </a:xfrm>
                  <a:prstGeom prst="rect">
                    <a:avLst/>
                  </a:prstGeom>
                  <a:solidFill>
                    <a:srgbClr val="AF0000"/>
                  </a:solidFill>
                  <a:ln w="9525">
                    <a:noFill/>
                    <a:miter lim="800000"/>
                    <a:headEnd/>
                    <a:tailEnd/>
                  </a:ln>
                </p:spPr>
                <p:txBody>
                  <a:bodyPr/>
                  <a:lstStyle/>
                  <a:p>
                    <a:endParaRPr lang="es-ES"/>
                  </a:p>
                </p:txBody>
              </p:sp>
              <p:sp>
                <p:nvSpPr>
                  <p:cNvPr id="22871" name="Rectangle 8535"/>
                  <p:cNvSpPr>
                    <a:spLocks noChangeArrowheads="1"/>
                  </p:cNvSpPr>
                  <p:nvPr/>
                </p:nvSpPr>
                <p:spPr bwMode="auto">
                  <a:xfrm>
                    <a:off x="3850" y="2514"/>
                    <a:ext cx="1420" cy="3"/>
                  </a:xfrm>
                  <a:prstGeom prst="rect">
                    <a:avLst/>
                  </a:prstGeom>
                  <a:solidFill>
                    <a:srgbClr val="B10000"/>
                  </a:solidFill>
                  <a:ln w="9525">
                    <a:noFill/>
                    <a:miter lim="800000"/>
                    <a:headEnd/>
                    <a:tailEnd/>
                  </a:ln>
                </p:spPr>
                <p:txBody>
                  <a:bodyPr/>
                  <a:lstStyle/>
                  <a:p>
                    <a:endParaRPr lang="es-ES"/>
                  </a:p>
                </p:txBody>
              </p:sp>
              <p:sp>
                <p:nvSpPr>
                  <p:cNvPr id="22872" name="Rectangle 8536"/>
                  <p:cNvSpPr>
                    <a:spLocks noChangeArrowheads="1"/>
                  </p:cNvSpPr>
                  <p:nvPr/>
                </p:nvSpPr>
                <p:spPr bwMode="auto">
                  <a:xfrm>
                    <a:off x="3850" y="2517"/>
                    <a:ext cx="1420" cy="3"/>
                  </a:xfrm>
                  <a:prstGeom prst="rect">
                    <a:avLst/>
                  </a:prstGeom>
                  <a:solidFill>
                    <a:srgbClr val="B30000"/>
                  </a:solidFill>
                  <a:ln w="9525">
                    <a:noFill/>
                    <a:miter lim="800000"/>
                    <a:headEnd/>
                    <a:tailEnd/>
                  </a:ln>
                </p:spPr>
                <p:txBody>
                  <a:bodyPr/>
                  <a:lstStyle/>
                  <a:p>
                    <a:endParaRPr lang="es-ES"/>
                  </a:p>
                </p:txBody>
              </p:sp>
              <p:sp>
                <p:nvSpPr>
                  <p:cNvPr id="22873" name="Rectangle 8537"/>
                  <p:cNvSpPr>
                    <a:spLocks noChangeArrowheads="1"/>
                  </p:cNvSpPr>
                  <p:nvPr/>
                </p:nvSpPr>
                <p:spPr bwMode="auto">
                  <a:xfrm>
                    <a:off x="3850" y="2520"/>
                    <a:ext cx="1420" cy="4"/>
                  </a:xfrm>
                  <a:prstGeom prst="rect">
                    <a:avLst/>
                  </a:prstGeom>
                  <a:solidFill>
                    <a:srgbClr val="B50000"/>
                  </a:solidFill>
                  <a:ln w="9525">
                    <a:noFill/>
                    <a:miter lim="800000"/>
                    <a:headEnd/>
                    <a:tailEnd/>
                  </a:ln>
                </p:spPr>
                <p:txBody>
                  <a:bodyPr/>
                  <a:lstStyle/>
                  <a:p>
                    <a:endParaRPr lang="es-ES"/>
                  </a:p>
                </p:txBody>
              </p:sp>
              <p:sp>
                <p:nvSpPr>
                  <p:cNvPr id="22874" name="Rectangle 8538"/>
                  <p:cNvSpPr>
                    <a:spLocks noChangeArrowheads="1"/>
                  </p:cNvSpPr>
                  <p:nvPr/>
                </p:nvSpPr>
                <p:spPr bwMode="auto">
                  <a:xfrm>
                    <a:off x="3850" y="2524"/>
                    <a:ext cx="1420" cy="5"/>
                  </a:xfrm>
                  <a:prstGeom prst="rect">
                    <a:avLst/>
                  </a:prstGeom>
                  <a:solidFill>
                    <a:srgbClr val="B70000"/>
                  </a:solidFill>
                  <a:ln w="9525">
                    <a:noFill/>
                    <a:miter lim="800000"/>
                    <a:headEnd/>
                    <a:tailEnd/>
                  </a:ln>
                </p:spPr>
                <p:txBody>
                  <a:bodyPr/>
                  <a:lstStyle/>
                  <a:p>
                    <a:endParaRPr lang="es-ES"/>
                  </a:p>
                </p:txBody>
              </p:sp>
              <p:sp>
                <p:nvSpPr>
                  <p:cNvPr id="22875" name="Rectangle 8539"/>
                  <p:cNvSpPr>
                    <a:spLocks noChangeArrowheads="1"/>
                  </p:cNvSpPr>
                  <p:nvPr/>
                </p:nvSpPr>
                <p:spPr bwMode="auto">
                  <a:xfrm>
                    <a:off x="3850" y="2529"/>
                    <a:ext cx="1420" cy="4"/>
                  </a:xfrm>
                  <a:prstGeom prst="rect">
                    <a:avLst/>
                  </a:prstGeom>
                  <a:solidFill>
                    <a:srgbClr val="B90000"/>
                  </a:solidFill>
                  <a:ln w="9525">
                    <a:noFill/>
                    <a:miter lim="800000"/>
                    <a:headEnd/>
                    <a:tailEnd/>
                  </a:ln>
                </p:spPr>
                <p:txBody>
                  <a:bodyPr/>
                  <a:lstStyle/>
                  <a:p>
                    <a:endParaRPr lang="es-ES"/>
                  </a:p>
                </p:txBody>
              </p:sp>
              <p:sp>
                <p:nvSpPr>
                  <p:cNvPr id="22876" name="Rectangle 8540"/>
                  <p:cNvSpPr>
                    <a:spLocks noChangeArrowheads="1"/>
                  </p:cNvSpPr>
                  <p:nvPr/>
                </p:nvSpPr>
                <p:spPr bwMode="auto">
                  <a:xfrm>
                    <a:off x="3850" y="2533"/>
                    <a:ext cx="1420" cy="4"/>
                  </a:xfrm>
                  <a:prstGeom prst="rect">
                    <a:avLst/>
                  </a:prstGeom>
                  <a:solidFill>
                    <a:srgbClr val="BB0000"/>
                  </a:solidFill>
                  <a:ln w="9525">
                    <a:noFill/>
                    <a:miter lim="800000"/>
                    <a:headEnd/>
                    <a:tailEnd/>
                  </a:ln>
                </p:spPr>
                <p:txBody>
                  <a:bodyPr/>
                  <a:lstStyle/>
                  <a:p>
                    <a:endParaRPr lang="es-ES"/>
                  </a:p>
                </p:txBody>
              </p:sp>
              <p:sp>
                <p:nvSpPr>
                  <p:cNvPr id="22877" name="Rectangle 8541"/>
                  <p:cNvSpPr>
                    <a:spLocks noChangeArrowheads="1"/>
                  </p:cNvSpPr>
                  <p:nvPr/>
                </p:nvSpPr>
                <p:spPr bwMode="auto">
                  <a:xfrm>
                    <a:off x="3850" y="2537"/>
                    <a:ext cx="1420" cy="6"/>
                  </a:xfrm>
                  <a:prstGeom prst="rect">
                    <a:avLst/>
                  </a:prstGeom>
                  <a:solidFill>
                    <a:srgbClr val="BD0000"/>
                  </a:solidFill>
                  <a:ln w="9525">
                    <a:noFill/>
                    <a:miter lim="800000"/>
                    <a:headEnd/>
                    <a:tailEnd/>
                  </a:ln>
                </p:spPr>
                <p:txBody>
                  <a:bodyPr/>
                  <a:lstStyle/>
                  <a:p>
                    <a:endParaRPr lang="es-ES"/>
                  </a:p>
                </p:txBody>
              </p:sp>
              <p:sp>
                <p:nvSpPr>
                  <p:cNvPr id="22878" name="Rectangle 8542"/>
                  <p:cNvSpPr>
                    <a:spLocks noChangeArrowheads="1"/>
                  </p:cNvSpPr>
                  <p:nvPr/>
                </p:nvSpPr>
                <p:spPr bwMode="auto">
                  <a:xfrm>
                    <a:off x="3850" y="2543"/>
                    <a:ext cx="1420" cy="7"/>
                  </a:xfrm>
                  <a:prstGeom prst="rect">
                    <a:avLst/>
                  </a:prstGeom>
                  <a:solidFill>
                    <a:srgbClr val="BF0000"/>
                  </a:solidFill>
                  <a:ln w="9525">
                    <a:noFill/>
                    <a:miter lim="800000"/>
                    <a:headEnd/>
                    <a:tailEnd/>
                  </a:ln>
                </p:spPr>
                <p:txBody>
                  <a:bodyPr/>
                  <a:lstStyle/>
                  <a:p>
                    <a:endParaRPr lang="es-ES"/>
                  </a:p>
                </p:txBody>
              </p:sp>
              <p:sp>
                <p:nvSpPr>
                  <p:cNvPr id="22879" name="Rectangle 8543"/>
                  <p:cNvSpPr>
                    <a:spLocks noChangeArrowheads="1"/>
                  </p:cNvSpPr>
                  <p:nvPr/>
                </p:nvSpPr>
                <p:spPr bwMode="auto">
                  <a:xfrm>
                    <a:off x="3850" y="2550"/>
                    <a:ext cx="1420" cy="4"/>
                  </a:xfrm>
                  <a:prstGeom prst="rect">
                    <a:avLst/>
                  </a:prstGeom>
                  <a:solidFill>
                    <a:srgbClr val="C10000"/>
                  </a:solidFill>
                  <a:ln w="9525">
                    <a:noFill/>
                    <a:miter lim="800000"/>
                    <a:headEnd/>
                    <a:tailEnd/>
                  </a:ln>
                </p:spPr>
                <p:txBody>
                  <a:bodyPr/>
                  <a:lstStyle/>
                  <a:p>
                    <a:endParaRPr lang="es-ES"/>
                  </a:p>
                </p:txBody>
              </p:sp>
              <p:sp>
                <p:nvSpPr>
                  <p:cNvPr id="22880" name="Rectangle 8544"/>
                  <p:cNvSpPr>
                    <a:spLocks noChangeArrowheads="1"/>
                  </p:cNvSpPr>
                  <p:nvPr/>
                </p:nvSpPr>
                <p:spPr bwMode="auto">
                  <a:xfrm>
                    <a:off x="3850" y="2554"/>
                    <a:ext cx="1420" cy="9"/>
                  </a:xfrm>
                  <a:prstGeom prst="rect">
                    <a:avLst/>
                  </a:prstGeom>
                  <a:solidFill>
                    <a:srgbClr val="C30000"/>
                  </a:solidFill>
                  <a:ln w="9525">
                    <a:noFill/>
                    <a:miter lim="800000"/>
                    <a:headEnd/>
                    <a:tailEnd/>
                  </a:ln>
                </p:spPr>
                <p:txBody>
                  <a:bodyPr/>
                  <a:lstStyle/>
                  <a:p>
                    <a:endParaRPr lang="es-ES"/>
                  </a:p>
                </p:txBody>
              </p:sp>
              <p:sp>
                <p:nvSpPr>
                  <p:cNvPr id="22881" name="Rectangle 8545"/>
                  <p:cNvSpPr>
                    <a:spLocks noChangeArrowheads="1"/>
                  </p:cNvSpPr>
                  <p:nvPr/>
                </p:nvSpPr>
                <p:spPr bwMode="auto">
                  <a:xfrm>
                    <a:off x="3850" y="2563"/>
                    <a:ext cx="1420" cy="7"/>
                  </a:xfrm>
                  <a:prstGeom prst="rect">
                    <a:avLst/>
                  </a:prstGeom>
                  <a:solidFill>
                    <a:srgbClr val="C50000"/>
                  </a:solidFill>
                  <a:ln w="9525">
                    <a:noFill/>
                    <a:miter lim="800000"/>
                    <a:headEnd/>
                    <a:tailEnd/>
                  </a:ln>
                </p:spPr>
                <p:txBody>
                  <a:bodyPr/>
                  <a:lstStyle/>
                  <a:p>
                    <a:endParaRPr lang="es-ES"/>
                  </a:p>
                </p:txBody>
              </p:sp>
              <p:sp>
                <p:nvSpPr>
                  <p:cNvPr id="22882" name="Rectangle 8546"/>
                  <p:cNvSpPr>
                    <a:spLocks noChangeArrowheads="1"/>
                  </p:cNvSpPr>
                  <p:nvPr/>
                </p:nvSpPr>
                <p:spPr bwMode="auto">
                  <a:xfrm>
                    <a:off x="3850" y="2570"/>
                    <a:ext cx="1420" cy="12"/>
                  </a:xfrm>
                  <a:prstGeom prst="rect">
                    <a:avLst/>
                  </a:prstGeom>
                  <a:solidFill>
                    <a:srgbClr val="C70000"/>
                  </a:solidFill>
                  <a:ln w="9525">
                    <a:noFill/>
                    <a:miter lim="800000"/>
                    <a:headEnd/>
                    <a:tailEnd/>
                  </a:ln>
                </p:spPr>
                <p:txBody>
                  <a:bodyPr/>
                  <a:lstStyle/>
                  <a:p>
                    <a:endParaRPr lang="es-ES"/>
                  </a:p>
                </p:txBody>
              </p:sp>
              <p:sp>
                <p:nvSpPr>
                  <p:cNvPr id="22883" name="Rectangle 8547"/>
                  <p:cNvSpPr>
                    <a:spLocks noChangeArrowheads="1"/>
                  </p:cNvSpPr>
                  <p:nvPr/>
                </p:nvSpPr>
                <p:spPr bwMode="auto">
                  <a:xfrm>
                    <a:off x="3850" y="2582"/>
                    <a:ext cx="1420" cy="12"/>
                  </a:xfrm>
                  <a:prstGeom prst="rect">
                    <a:avLst/>
                  </a:prstGeom>
                  <a:solidFill>
                    <a:srgbClr val="C90000"/>
                  </a:solidFill>
                  <a:ln w="9525">
                    <a:noFill/>
                    <a:miter lim="800000"/>
                    <a:headEnd/>
                    <a:tailEnd/>
                  </a:ln>
                </p:spPr>
                <p:txBody>
                  <a:bodyPr/>
                  <a:lstStyle/>
                  <a:p>
                    <a:endParaRPr lang="es-ES"/>
                  </a:p>
                </p:txBody>
              </p:sp>
              <p:sp>
                <p:nvSpPr>
                  <p:cNvPr id="22884" name="Rectangle 8548"/>
                  <p:cNvSpPr>
                    <a:spLocks noChangeArrowheads="1"/>
                  </p:cNvSpPr>
                  <p:nvPr/>
                </p:nvSpPr>
                <p:spPr bwMode="auto">
                  <a:xfrm>
                    <a:off x="3850" y="2594"/>
                    <a:ext cx="1420" cy="38"/>
                  </a:xfrm>
                  <a:prstGeom prst="rect">
                    <a:avLst/>
                  </a:prstGeom>
                  <a:solidFill>
                    <a:srgbClr val="CB0000"/>
                  </a:solidFill>
                  <a:ln w="9525">
                    <a:noFill/>
                    <a:miter lim="800000"/>
                    <a:headEnd/>
                    <a:tailEnd/>
                  </a:ln>
                </p:spPr>
                <p:txBody>
                  <a:bodyPr/>
                  <a:lstStyle/>
                  <a:p>
                    <a:endParaRPr lang="es-ES"/>
                  </a:p>
                </p:txBody>
              </p:sp>
              <p:sp>
                <p:nvSpPr>
                  <p:cNvPr id="22885" name="Rectangle 8549"/>
                  <p:cNvSpPr>
                    <a:spLocks noChangeArrowheads="1"/>
                  </p:cNvSpPr>
                  <p:nvPr/>
                </p:nvSpPr>
                <p:spPr bwMode="auto">
                  <a:xfrm>
                    <a:off x="3850" y="2632"/>
                    <a:ext cx="1420" cy="13"/>
                  </a:xfrm>
                  <a:prstGeom prst="rect">
                    <a:avLst/>
                  </a:prstGeom>
                  <a:solidFill>
                    <a:srgbClr val="C90000"/>
                  </a:solidFill>
                  <a:ln w="9525">
                    <a:noFill/>
                    <a:miter lim="800000"/>
                    <a:headEnd/>
                    <a:tailEnd/>
                  </a:ln>
                </p:spPr>
                <p:txBody>
                  <a:bodyPr/>
                  <a:lstStyle/>
                  <a:p>
                    <a:endParaRPr lang="es-ES"/>
                  </a:p>
                </p:txBody>
              </p:sp>
              <p:sp>
                <p:nvSpPr>
                  <p:cNvPr id="22886" name="Rectangle 8550"/>
                  <p:cNvSpPr>
                    <a:spLocks noChangeArrowheads="1"/>
                  </p:cNvSpPr>
                  <p:nvPr/>
                </p:nvSpPr>
                <p:spPr bwMode="auto">
                  <a:xfrm>
                    <a:off x="3850" y="2645"/>
                    <a:ext cx="1420" cy="8"/>
                  </a:xfrm>
                  <a:prstGeom prst="rect">
                    <a:avLst/>
                  </a:prstGeom>
                  <a:solidFill>
                    <a:srgbClr val="C70000"/>
                  </a:solidFill>
                  <a:ln w="9525">
                    <a:noFill/>
                    <a:miter lim="800000"/>
                    <a:headEnd/>
                    <a:tailEnd/>
                  </a:ln>
                </p:spPr>
                <p:txBody>
                  <a:bodyPr/>
                  <a:lstStyle/>
                  <a:p>
                    <a:endParaRPr lang="es-ES"/>
                  </a:p>
                </p:txBody>
              </p:sp>
              <p:sp>
                <p:nvSpPr>
                  <p:cNvPr id="22887" name="Rectangle 8551"/>
                  <p:cNvSpPr>
                    <a:spLocks noChangeArrowheads="1"/>
                  </p:cNvSpPr>
                  <p:nvPr/>
                </p:nvSpPr>
                <p:spPr bwMode="auto">
                  <a:xfrm>
                    <a:off x="3850" y="2653"/>
                    <a:ext cx="1420" cy="8"/>
                  </a:xfrm>
                  <a:prstGeom prst="rect">
                    <a:avLst/>
                  </a:prstGeom>
                  <a:solidFill>
                    <a:srgbClr val="C50000"/>
                  </a:solidFill>
                  <a:ln w="9525">
                    <a:noFill/>
                    <a:miter lim="800000"/>
                    <a:headEnd/>
                    <a:tailEnd/>
                  </a:ln>
                </p:spPr>
                <p:txBody>
                  <a:bodyPr/>
                  <a:lstStyle/>
                  <a:p>
                    <a:endParaRPr lang="es-ES"/>
                  </a:p>
                </p:txBody>
              </p:sp>
              <p:sp>
                <p:nvSpPr>
                  <p:cNvPr id="22888" name="Rectangle 8552"/>
                  <p:cNvSpPr>
                    <a:spLocks noChangeArrowheads="1"/>
                  </p:cNvSpPr>
                  <p:nvPr/>
                </p:nvSpPr>
                <p:spPr bwMode="auto">
                  <a:xfrm>
                    <a:off x="3850" y="2661"/>
                    <a:ext cx="1420" cy="7"/>
                  </a:xfrm>
                  <a:prstGeom prst="rect">
                    <a:avLst/>
                  </a:prstGeom>
                  <a:solidFill>
                    <a:srgbClr val="C30000"/>
                  </a:solidFill>
                  <a:ln w="9525">
                    <a:noFill/>
                    <a:miter lim="800000"/>
                    <a:headEnd/>
                    <a:tailEnd/>
                  </a:ln>
                </p:spPr>
                <p:txBody>
                  <a:bodyPr/>
                  <a:lstStyle/>
                  <a:p>
                    <a:endParaRPr lang="es-ES"/>
                  </a:p>
                </p:txBody>
              </p:sp>
              <p:sp>
                <p:nvSpPr>
                  <p:cNvPr id="22889" name="Rectangle 8553"/>
                  <p:cNvSpPr>
                    <a:spLocks noChangeArrowheads="1"/>
                  </p:cNvSpPr>
                  <p:nvPr/>
                </p:nvSpPr>
                <p:spPr bwMode="auto">
                  <a:xfrm>
                    <a:off x="3850" y="2668"/>
                    <a:ext cx="1420" cy="6"/>
                  </a:xfrm>
                  <a:prstGeom prst="rect">
                    <a:avLst/>
                  </a:prstGeom>
                  <a:solidFill>
                    <a:srgbClr val="C10000"/>
                  </a:solidFill>
                  <a:ln w="9525">
                    <a:noFill/>
                    <a:miter lim="800000"/>
                    <a:headEnd/>
                    <a:tailEnd/>
                  </a:ln>
                </p:spPr>
                <p:txBody>
                  <a:bodyPr/>
                  <a:lstStyle/>
                  <a:p>
                    <a:endParaRPr lang="es-ES"/>
                  </a:p>
                </p:txBody>
              </p:sp>
              <p:sp>
                <p:nvSpPr>
                  <p:cNvPr id="22890" name="Rectangle 8554"/>
                  <p:cNvSpPr>
                    <a:spLocks noChangeArrowheads="1"/>
                  </p:cNvSpPr>
                  <p:nvPr/>
                </p:nvSpPr>
                <p:spPr bwMode="auto">
                  <a:xfrm>
                    <a:off x="3850" y="2674"/>
                    <a:ext cx="1420" cy="4"/>
                  </a:xfrm>
                  <a:prstGeom prst="rect">
                    <a:avLst/>
                  </a:prstGeom>
                  <a:solidFill>
                    <a:srgbClr val="BF0000"/>
                  </a:solidFill>
                  <a:ln w="9525">
                    <a:noFill/>
                    <a:miter lim="800000"/>
                    <a:headEnd/>
                    <a:tailEnd/>
                  </a:ln>
                </p:spPr>
                <p:txBody>
                  <a:bodyPr/>
                  <a:lstStyle/>
                  <a:p>
                    <a:endParaRPr lang="es-ES"/>
                  </a:p>
                </p:txBody>
              </p:sp>
              <p:sp>
                <p:nvSpPr>
                  <p:cNvPr id="22891" name="Rectangle 8555"/>
                  <p:cNvSpPr>
                    <a:spLocks noChangeArrowheads="1"/>
                  </p:cNvSpPr>
                  <p:nvPr/>
                </p:nvSpPr>
                <p:spPr bwMode="auto">
                  <a:xfrm>
                    <a:off x="3850" y="2678"/>
                    <a:ext cx="1420" cy="7"/>
                  </a:xfrm>
                  <a:prstGeom prst="rect">
                    <a:avLst/>
                  </a:prstGeom>
                  <a:solidFill>
                    <a:srgbClr val="BD0000"/>
                  </a:solidFill>
                  <a:ln w="9525">
                    <a:noFill/>
                    <a:miter lim="800000"/>
                    <a:headEnd/>
                    <a:tailEnd/>
                  </a:ln>
                </p:spPr>
                <p:txBody>
                  <a:bodyPr/>
                  <a:lstStyle/>
                  <a:p>
                    <a:endParaRPr lang="es-ES"/>
                  </a:p>
                </p:txBody>
              </p:sp>
              <p:sp>
                <p:nvSpPr>
                  <p:cNvPr id="22892" name="Rectangle 8556"/>
                  <p:cNvSpPr>
                    <a:spLocks noChangeArrowheads="1"/>
                  </p:cNvSpPr>
                  <p:nvPr/>
                </p:nvSpPr>
                <p:spPr bwMode="auto">
                  <a:xfrm>
                    <a:off x="3850" y="2685"/>
                    <a:ext cx="1420" cy="3"/>
                  </a:xfrm>
                  <a:prstGeom prst="rect">
                    <a:avLst/>
                  </a:prstGeom>
                  <a:solidFill>
                    <a:srgbClr val="BB0000"/>
                  </a:solidFill>
                  <a:ln w="9525">
                    <a:noFill/>
                    <a:miter lim="800000"/>
                    <a:headEnd/>
                    <a:tailEnd/>
                  </a:ln>
                </p:spPr>
                <p:txBody>
                  <a:bodyPr/>
                  <a:lstStyle/>
                  <a:p>
                    <a:endParaRPr lang="es-ES"/>
                  </a:p>
                </p:txBody>
              </p:sp>
              <p:sp>
                <p:nvSpPr>
                  <p:cNvPr id="22893" name="Rectangle 8557"/>
                  <p:cNvSpPr>
                    <a:spLocks noChangeArrowheads="1"/>
                  </p:cNvSpPr>
                  <p:nvPr/>
                </p:nvSpPr>
                <p:spPr bwMode="auto">
                  <a:xfrm>
                    <a:off x="3850" y="2688"/>
                    <a:ext cx="1420" cy="5"/>
                  </a:xfrm>
                  <a:prstGeom prst="rect">
                    <a:avLst/>
                  </a:prstGeom>
                  <a:solidFill>
                    <a:srgbClr val="B90000"/>
                  </a:solidFill>
                  <a:ln w="9525">
                    <a:noFill/>
                    <a:miter lim="800000"/>
                    <a:headEnd/>
                    <a:tailEnd/>
                  </a:ln>
                </p:spPr>
                <p:txBody>
                  <a:bodyPr/>
                  <a:lstStyle/>
                  <a:p>
                    <a:endParaRPr lang="es-ES"/>
                  </a:p>
                </p:txBody>
              </p:sp>
              <p:sp>
                <p:nvSpPr>
                  <p:cNvPr id="22894" name="Rectangle 8558"/>
                  <p:cNvSpPr>
                    <a:spLocks noChangeArrowheads="1"/>
                  </p:cNvSpPr>
                  <p:nvPr/>
                </p:nvSpPr>
                <p:spPr bwMode="auto">
                  <a:xfrm>
                    <a:off x="3850" y="2693"/>
                    <a:ext cx="1420" cy="4"/>
                  </a:xfrm>
                  <a:prstGeom prst="rect">
                    <a:avLst/>
                  </a:prstGeom>
                  <a:solidFill>
                    <a:srgbClr val="B70000"/>
                  </a:solidFill>
                  <a:ln w="9525">
                    <a:noFill/>
                    <a:miter lim="800000"/>
                    <a:headEnd/>
                    <a:tailEnd/>
                  </a:ln>
                </p:spPr>
                <p:txBody>
                  <a:bodyPr/>
                  <a:lstStyle/>
                  <a:p>
                    <a:endParaRPr lang="es-ES"/>
                  </a:p>
                </p:txBody>
              </p:sp>
              <p:sp>
                <p:nvSpPr>
                  <p:cNvPr id="22895" name="Rectangle 8559"/>
                  <p:cNvSpPr>
                    <a:spLocks noChangeArrowheads="1"/>
                  </p:cNvSpPr>
                  <p:nvPr/>
                </p:nvSpPr>
                <p:spPr bwMode="auto">
                  <a:xfrm>
                    <a:off x="3850" y="2697"/>
                    <a:ext cx="1420" cy="4"/>
                  </a:xfrm>
                  <a:prstGeom prst="rect">
                    <a:avLst/>
                  </a:prstGeom>
                  <a:solidFill>
                    <a:srgbClr val="B50000"/>
                  </a:solidFill>
                  <a:ln w="9525">
                    <a:noFill/>
                    <a:miter lim="800000"/>
                    <a:headEnd/>
                    <a:tailEnd/>
                  </a:ln>
                </p:spPr>
                <p:txBody>
                  <a:bodyPr/>
                  <a:lstStyle/>
                  <a:p>
                    <a:endParaRPr lang="es-ES"/>
                  </a:p>
                </p:txBody>
              </p:sp>
              <p:sp>
                <p:nvSpPr>
                  <p:cNvPr id="22896" name="Rectangle 8560"/>
                  <p:cNvSpPr>
                    <a:spLocks noChangeArrowheads="1"/>
                  </p:cNvSpPr>
                  <p:nvPr/>
                </p:nvSpPr>
                <p:spPr bwMode="auto">
                  <a:xfrm>
                    <a:off x="3850" y="2701"/>
                    <a:ext cx="1420" cy="3"/>
                  </a:xfrm>
                  <a:prstGeom prst="rect">
                    <a:avLst/>
                  </a:prstGeom>
                  <a:solidFill>
                    <a:srgbClr val="B30000"/>
                  </a:solidFill>
                  <a:ln w="9525">
                    <a:noFill/>
                    <a:miter lim="800000"/>
                    <a:headEnd/>
                    <a:tailEnd/>
                  </a:ln>
                </p:spPr>
                <p:txBody>
                  <a:bodyPr/>
                  <a:lstStyle/>
                  <a:p>
                    <a:endParaRPr lang="es-ES"/>
                  </a:p>
                </p:txBody>
              </p:sp>
              <p:sp>
                <p:nvSpPr>
                  <p:cNvPr id="22897" name="Rectangle 8561"/>
                  <p:cNvSpPr>
                    <a:spLocks noChangeArrowheads="1"/>
                  </p:cNvSpPr>
                  <p:nvPr/>
                </p:nvSpPr>
                <p:spPr bwMode="auto">
                  <a:xfrm>
                    <a:off x="3850" y="2704"/>
                    <a:ext cx="1420" cy="4"/>
                  </a:xfrm>
                  <a:prstGeom prst="rect">
                    <a:avLst/>
                  </a:prstGeom>
                  <a:solidFill>
                    <a:srgbClr val="B10000"/>
                  </a:solidFill>
                  <a:ln w="9525">
                    <a:noFill/>
                    <a:miter lim="800000"/>
                    <a:headEnd/>
                    <a:tailEnd/>
                  </a:ln>
                </p:spPr>
                <p:txBody>
                  <a:bodyPr/>
                  <a:lstStyle/>
                  <a:p>
                    <a:endParaRPr lang="es-ES"/>
                  </a:p>
                </p:txBody>
              </p:sp>
              <p:sp>
                <p:nvSpPr>
                  <p:cNvPr id="22898" name="Rectangle 8562"/>
                  <p:cNvSpPr>
                    <a:spLocks noChangeArrowheads="1"/>
                  </p:cNvSpPr>
                  <p:nvPr/>
                </p:nvSpPr>
                <p:spPr bwMode="auto">
                  <a:xfrm>
                    <a:off x="3850" y="2708"/>
                    <a:ext cx="1420" cy="4"/>
                  </a:xfrm>
                  <a:prstGeom prst="rect">
                    <a:avLst/>
                  </a:prstGeom>
                  <a:solidFill>
                    <a:srgbClr val="AF0000"/>
                  </a:solidFill>
                  <a:ln w="9525">
                    <a:noFill/>
                    <a:miter lim="800000"/>
                    <a:headEnd/>
                    <a:tailEnd/>
                  </a:ln>
                </p:spPr>
                <p:txBody>
                  <a:bodyPr/>
                  <a:lstStyle/>
                  <a:p>
                    <a:endParaRPr lang="es-ES"/>
                  </a:p>
                </p:txBody>
              </p:sp>
              <p:sp>
                <p:nvSpPr>
                  <p:cNvPr id="22899" name="Rectangle 8563"/>
                  <p:cNvSpPr>
                    <a:spLocks noChangeArrowheads="1"/>
                  </p:cNvSpPr>
                  <p:nvPr/>
                </p:nvSpPr>
                <p:spPr bwMode="auto">
                  <a:xfrm>
                    <a:off x="3850" y="2712"/>
                    <a:ext cx="1420" cy="2"/>
                  </a:xfrm>
                  <a:prstGeom prst="rect">
                    <a:avLst/>
                  </a:prstGeom>
                  <a:solidFill>
                    <a:srgbClr val="AD0000"/>
                  </a:solidFill>
                  <a:ln w="9525">
                    <a:noFill/>
                    <a:miter lim="800000"/>
                    <a:headEnd/>
                    <a:tailEnd/>
                  </a:ln>
                </p:spPr>
                <p:txBody>
                  <a:bodyPr/>
                  <a:lstStyle/>
                  <a:p>
                    <a:endParaRPr lang="es-ES"/>
                  </a:p>
                </p:txBody>
              </p:sp>
              <p:sp>
                <p:nvSpPr>
                  <p:cNvPr id="22900" name="Rectangle 8564"/>
                  <p:cNvSpPr>
                    <a:spLocks noChangeArrowheads="1"/>
                  </p:cNvSpPr>
                  <p:nvPr/>
                </p:nvSpPr>
                <p:spPr bwMode="auto">
                  <a:xfrm>
                    <a:off x="3850" y="2714"/>
                    <a:ext cx="1420" cy="4"/>
                  </a:xfrm>
                  <a:prstGeom prst="rect">
                    <a:avLst/>
                  </a:prstGeom>
                  <a:solidFill>
                    <a:srgbClr val="AB0000"/>
                  </a:solidFill>
                  <a:ln w="9525">
                    <a:noFill/>
                    <a:miter lim="800000"/>
                    <a:headEnd/>
                    <a:tailEnd/>
                  </a:ln>
                </p:spPr>
                <p:txBody>
                  <a:bodyPr/>
                  <a:lstStyle/>
                  <a:p>
                    <a:endParaRPr lang="es-ES"/>
                  </a:p>
                </p:txBody>
              </p:sp>
              <p:sp>
                <p:nvSpPr>
                  <p:cNvPr id="22901" name="Rectangle 8565"/>
                  <p:cNvSpPr>
                    <a:spLocks noChangeArrowheads="1"/>
                  </p:cNvSpPr>
                  <p:nvPr/>
                </p:nvSpPr>
                <p:spPr bwMode="auto">
                  <a:xfrm>
                    <a:off x="3850" y="2718"/>
                    <a:ext cx="1420" cy="2"/>
                  </a:xfrm>
                  <a:prstGeom prst="rect">
                    <a:avLst/>
                  </a:prstGeom>
                  <a:solidFill>
                    <a:srgbClr val="A90000"/>
                  </a:solidFill>
                  <a:ln w="9525">
                    <a:noFill/>
                    <a:miter lim="800000"/>
                    <a:headEnd/>
                    <a:tailEnd/>
                  </a:ln>
                </p:spPr>
                <p:txBody>
                  <a:bodyPr/>
                  <a:lstStyle/>
                  <a:p>
                    <a:endParaRPr lang="es-ES"/>
                  </a:p>
                </p:txBody>
              </p:sp>
              <p:sp>
                <p:nvSpPr>
                  <p:cNvPr id="22902" name="Rectangle 8566"/>
                  <p:cNvSpPr>
                    <a:spLocks noChangeArrowheads="1"/>
                  </p:cNvSpPr>
                  <p:nvPr/>
                </p:nvSpPr>
                <p:spPr bwMode="auto">
                  <a:xfrm>
                    <a:off x="3850" y="2720"/>
                    <a:ext cx="1420" cy="3"/>
                  </a:xfrm>
                  <a:prstGeom prst="rect">
                    <a:avLst/>
                  </a:prstGeom>
                  <a:solidFill>
                    <a:srgbClr val="A70000"/>
                  </a:solidFill>
                  <a:ln w="9525">
                    <a:noFill/>
                    <a:miter lim="800000"/>
                    <a:headEnd/>
                    <a:tailEnd/>
                  </a:ln>
                </p:spPr>
                <p:txBody>
                  <a:bodyPr/>
                  <a:lstStyle/>
                  <a:p>
                    <a:endParaRPr lang="es-ES"/>
                  </a:p>
                </p:txBody>
              </p:sp>
              <p:sp>
                <p:nvSpPr>
                  <p:cNvPr id="22903" name="Rectangle 8567"/>
                  <p:cNvSpPr>
                    <a:spLocks noChangeArrowheads="1"/>
                  </p:cNvSpPr>
                  <p:nvPr/>
                </p:nvSpPr>
                <p:spPr bwMode="auto">
                  <a:xfrm>
                    <a:off x="3850" y="2723"/>
                    <a:ext cx="1420" cy="3"/>
                  </a:xfrm>
                  <a:prstGeom prst="rect">
                    <a:avLst/>
                  </a:prstGeom>
                  <a:solidFill>
                    <a:srgbClr val="A50000"/>
                  </a:solidFill>
                  <a:ln w="9525">
                    <a:noFill/>
                    <a:miter lim="800000"/>
                    <a:headEnd/>
                    <a:tailEnd/>
                  </a:ln>
                </p:spPr>
                <p:txBody>
                  <a:bodyPr/>
                  <a:lstStyle/>
                  <a:p>
                    <a:endParaRPr lang="es-ES"/>
                  </a:p>
                </p:txBody>
              </p:sp>
              <p:sp>
                <p:nvSpPr>
                  <p:cNvPr id="22904" name="Rectangle 8568"/>
                  <p:cNvSpPr>
                    <a:spLocks noChangeArrowheads="1"/>
                  </p:cNvSpPr>
                  <p:nvPr/>
                </p:nvSpPr>
                <p:spPr bwMode="auto">
                  <a:xfrm>
                    <a:off x="3850" y="2726"/>
                    <a:ext cx="1420" cy="3"/>
                  </a:xfrm>
                  <a:prstGeom prst="rect">
                    <a:avLst/>
                  </a:prstGeom>
                  <a:solidFill>
                    <a:srgbClr val="A30000"/>
                  </a:solidFill>
                  <a:ln w="9525">
                    <a:noFill/>
                    <a:miter lim="800000"/>
                    <a:headEnd/>
                    <a:tailEnd/>
                  </a:ln>
                </p:spPr>
                <p:txBody>
                  <a:bodyPr/>
                  <a:lstStyle/>
                  <a:p>
                    <a:endParaRPr lang="es-ES"/>
                  </a:p>
                </p:txBody>
              </p:sp>
              <p:sp>
                <p:nvSpPr>
                  <p:cNvPr id="22905" name="Rectangle 8569"/>
                  <p:cNvSpPr>
                    <a:spLocks noChangeArrowheads="1"/>
                  </p:cNvSpPr>
                  <p:nvPr/>
                </p:nvSpPr>
                <p:spPr bwMode="auto">
                  <a:xfrm>
                    <a:off x="3850" y="2729"/>
                    <a:ext cx="1420" cy="2"/>
                  </a:xfrm>
                  <a:prstGeom prst="rect">
                    <a:avLst/>
                  </a:prstGeom>
                  <a:solidFill>
                    <a:srgbClr val="A10000"/>
                  </a:solidFill>
                  <a:ln w="9525">
                    <a:noFill/>
                    <a:miter lim="800000"/>
                    <a:headEnd/>
                    <a:tailEnd/>
                  </a:ln>
                </p:spPr>
                <p:txBody>
                  <a:bodyPr/>
                  <a:lstStyle/>
                  <a:p>
                    <a:endParaRPr lang="es-ES"/>
                  </a:p>
                </p:txBody>
              </p:sp>
              <p:sp>
                <p:nvSpPr>
                  <p:cNvPr id="22906" name="Rectangle 8570"/>
                  <p:cNvSpPr>
                    <a:spLocks noChangeArrowheads="1"/>
                  </p:cNvSpPr>
                  <p:nvPr/>
                </p:nvSpPr>
                <p:spPr bwMode="auto">
                  <a:xfrm>
                    <a:off x="3850" y="2731"/>
                    <a:ext cx="1420" cy="3"/>
                  </a:xfrm>
                  <a:prstGeom prst="rect">
                    <a:avLst/>
                  </a:prstGeom>
                  <a:solidFill>
                    <a:srgbClr val="9F0000"/>
                  </a:solidFill>
                  <a:ln w="9525">
                    <a:noFill/>
                    <a:miter lim="800000"/>
                    <a:headEnd/>
                    <a:tailEnd/>
                  </a:ln>
                </p:spPr>
                <p:txBody>
                  <a:bodyPr/>
                  <a:lstStyle/>
                  <a:p>
                    <a:endParaRPr lang="es-ES"/>
                  </a:p>
                </p:txBody>
              </p:sp>
              <p:sp>
                <p:nvSpPr>
                  <p:cNvPr id="22907" name="Rectangle 8571"/>
                  <p:cNvSpPr>
                    <a:spLocks noChangeArrowheads="1"/>
                  </p:cNvSpPr>
                  <p:nvPr/>
                </p:nvSpPr>
                <p:spPr bwMode="auto">
                  <a:xfrm>
                    <a:off x="3850" y="2734"/>
                    <a:ext cx="1420" cy="3"/>
                  </a:xfrm>
                  <a:prstGeom prst="rect">
                    <a:avLst/>
                  </a:prstGeom>
                  <a:solidFill>
                    <a:srgbClr val="9D0000"/>
                  </a:solidFill>
                  <a:ln w="9525">
                    <a:noFill/>
                    <a:miter lim="800000"/>
                    <a:headEnd/>
                    <a:tailEnd/>
                  </a:ln>
                </p:spPr>
                <p:txBody>
                  <a:bodyPr/>
                  <a:lstStyle/>
                  <a:p>
                    <a:endParaRPr lang="es-ES"/>
                  </a:p>
                </p:txBody>
              </p:sp>
              <p:sp>
                <p:nvSpPr>
                  <p:cNvPr id="22908" name="Rectangle 8572"/>
                  <p:cNvSpPr>
                    <a:spLocks noChangeArrowheads="1"/>
                  </p:cNvSpPr>
                  <p:nvPr/>
                </p:nvSpPr>
                <p:spPr bwMode="auto">
                  <a:xfrm>
                    <a:off x="3850" y="2737"/>
                    <a:ext cx="1420" cy="2"/>
                  </a:xfrm>
                  <a:prstGeom prst="rect">
                    <a:avLst/>
                  </a:prstGeom>
                  <a:solidFill>
                    <a:srgbClr val="9B0000"/>
                  </a:solidFill>
                  <a:ln w="9525">
                    <a:noFill/>
                    <a:miter lim="800000"/>
                    <a:headEnd/>
                    <a:tailEnd/>
                  </a:ln>
                </p:spPr>
                <p:txBody>
                  <a:bodyPr/>
                  <a:lstStyle/>
                  <a:p>
                    <a:endParaRPr lang="es-ES"/>
                  </a:p>
                </p:txBody>
              </p:sp>
              <p:sp>
                <p:nvSpPr>
                  <p:cNvPr id="22909" name="Rectangle 8573"/>
                  <p:cNvSpPr>
                    <a:spLocks noChangeArrowheads="1"/>
                  </p:cNvSpPr>
                  <p:nvPr/>
                </p:nvSpPr>
                <p:spPr bwMode="auto">
                  <a:xfrm>
                    <a:off x="3850" y="2739"/>
                    <a:ext cx="1420" cy="3"/>
                  </a:xfrm>
                  <a:prstGeom prst="rect">
                    <a:avLst/>
                  </a:prstGeom>
                  <a:solidFill>
                    <a:srgbClr val="990000"/>
                  </a:solidFill>
                  <a:ln w="9525">
                    <a:noFill/>
                    <a:miter lim="800000"/>
                    <a:headEnd/>
                    <a:tailEnd/>
                  </a:ln>
                </p:spPr>
                <p:txBody>
                  <a:bodyPr/>
                  <a:lstStyle/>
                  <a:p>
                    <a:endParaRPr lang="es-ES"/>
                  </a:p>
                </p:txBody>
              </p:sp>
              <p:sp>
                <p:nvSpPr>
                  <p:cNvPr id="22910" name="Rectangle 8574"/>
                  <p:cNvSpPr>
                    <a:spLocks noChangeArrowheads="1"/>
                  </p:cNvSpPr>
                  <p:nvPr/>
                </p:nvSpPr>
                <p:spPr bwMode="auto">
                  <a:xfrm>
                    <a:off x="3850" y="2742"/>
                    <a:ext cx="1420" cy="2"/>
                  </a:xfrm>
                  <a:prstGeom prst="rect">
                    <a:avLst/>
                  </a:prstGeom>
                  <a:solidFill>
                    <a:srgbClr val="970000"/>
                  </a:solidFill>
                  <a:ln w="9525">
                    <a:noFill/>
                    <a:miter lim="800000"/>
                    <a:headEnd/>
                    <a:tailEnd/>
                  </a:ln>
                </p:spPr>
                <p:txBody>
                  <a:bodyPr/>
                  <a:lstStyle/>
                  <a:p>
                    <a:endParaRPr lang="es-ES"/>
                  </a:p>
                </p:txBody>
              </p:sp>
              <p:sp>
                <p:nvSpPr>
                  <p:cNvPr id="22911" name="Rectangle 8575"/>
                  <p:cNvSpPr>
                    <a:spLocks noChangeArrowheads="1"/>
                  </p:cNvSpPr>
                  <p:nvPr/>
                </p:nvSpPr>
                <p:spPr bwMode="auto">
                  <a:xfrm>
                    <a:off x="3850" y="2744"/>
                    <a:ext cx="1420" cy="3"/>
                  </a:xfrm>
                  <a:prstGeom prst="rect">
                    <a:avLst/>
                  </a:prstGeom>
                  <a:solidFill>
                    <a:srgbClr val="950000"/>
                  </a:solidFill>
                  <a:ln w="9525">
                    <a:noFill/>
                    <a:miter lim="800000"/>
                    <a:headEnd/>
                    <a:tailEnd/>
                  </a:ln>
                </p:spPr>
                <p:txBody>
                  <a:bodyPr/>
                  <a:lstStyle/>
                  <a:p>
                    <a:endParaRPr lang="es-ES"/>
                  </a:p>
                </p:txBody>
              </p:sp>
              <p:sp>
                <p:nvSpPr>
                  <p:cNvPr id="22912" name="Rectangle 8576"/>
                  <p:cNvSpPr>
                    <a:spLocks noChangeArrowheads="1"/>
                  </p:cNvSpPr>
                  <p:nvPr/>
                </p:nvSpPr>
                <p:spPr bwMode="auto">
                  <a:xfrm>
                    <a:off x="3850" y="2747"/>
                    <a:ext cx="1420" cy="1"/>
                  </a:xfrm>
                  <a:prstGeom prst="rect">
                    <a:avLst/>
                  </a:prstGeom>
                  <a:solidFill>
                    <a:srgbClr val="930000"/>
                  </a:solidFill>
                  <a:ln w="9525">
                    <a:noFill/>
                    <a:miter lim="800000"/>
                    <a:headEnd/>
                    <a:tailEnd/>
                  </a:ln>
                </p:spPr>
                <p:txBody>
                  <a:bodyPr/>
                  <a:lstStyle/>
                  <a:p>
                    <a:endParaRPr lang="es-ES"/>
                  </a:p>
                </p:txBody>
              </p:sp>
              <p:sp>
                <p:nvSpPr>
                  <p:cNvPr id="22913" name="Rectangle 8577"/>
                  <p:cNvSpPr>
                    <a:spLocks noChangeArrowheads="1"/>
                  </p:cNvSpPr>
                  <p:nvPr/>
                </p:nvSpPr>
                <p:spPr bwMode="auto">
                  <a:xfrm>
                    <a:off x="3850" y="2748"/>
                    <a:ext cx="1420" cy="4"/>
                  </a:xfrm>
                  <a:prstGeom prst="rect">
                    <a:avLst/>
                  </a:prstGeom>
                  <a:solidFill>
                    <a:srgbClr val="910000"/>
                  </a:solidFill>
                  <a:ln w="9525">
                    <a:noFill/>
                    <a:miter lim="800000"/>
                    <a:headEnd/>
                    <a:tailEnd/>
                  </a:ln>
                </p:spPr>
                <p:txBody>
                  <a:bodyPr/>
                  <a:lstStyle/>
                  <a:p>
                    <a:endParaRPr lang="es-ES"/>
                  </a:p>
                </p:txBody>
              </p:sp>
              <p:sp>
                <p:nvSpPr>
                  <p:cNvPr id="22914" name="Rectangle 8578"/>
                  <p:cNvSpPr>
                    <a:spLocks noChangeArrowheads="1"/>
                  </p:cNvSpPr>
                  <p:nvPr/>
                </p:nvSpPr>
                <p:spPr bwMode="auto">
                  <a:xfrm>
                    <a:off x="3850" y="2752"/>
                    <a:ext cx="1420" cy="2"/>
                  </a:xfrm>
                  <a:prstGeom prst="rect">
                    <a:avLst/>
                  </a:prstGeom>
                  <a:solidFill>
                    <a:srgbClr val="8F0000"/>
                  </a:solidFill>
                  <a:ln w="9525">
                    <a:noFill/>
                    <a:miter lim="800000"/>
                    <a:headEnd/>
                    <a:tailEnd/>
                  </a:ln>
                </p:spPr>
                <p:txBody>
                  <a:bodyPr/>
                  <a:lstStyle/>
                  <a:p>
                    <a:endParaRPr lang="es-ES"/>
                  </a:p>
                </p:txBody>
              </p:sp>
              <p:sp>
                <p:nvSpPr>
                  <p:cNvPr id="22915" name="Rectangle 8579"/>
                  <p:cNvSpPr>
                    <a:spLocks noChangeArrowheads="1"/>
                  </p:cNvSpPr>
                  <p:nvPr/>
                </p:nvSpPr>
                <p:spPr bwMode="auto">
                  <a:xfrm>
                    <a:off x="3850" y="2754"/>
                    <a:ext cx="1420" cy="2"/>
                  </a:xfrm>
                  <a:prstGeom prst="rect">
                    <a:avLst/>
                  </a:prstGeom>
                  <a:solidFill>
                    <a:srgbClr val="8D0000"/>
                  </a:solidFill>
                  <a:ln w="9525">
                    <a:noFill/>
                    <a:miter lim="800000"/>
                    <a:headEnd/>
                    <a:tailEnd/>
                  </a:ln>
                </p:spPr>
                <p:txBody>
                  <a:bodyPr/>
                  <a:lstStyle/>
                  <a:p>
                    <a:endParaRPr lang="es-ES"/>
                  </a:p>
                </p:txBody>
              </p:sp>
              <p:sp>
                <p:nvSpPr>
                  <p:cNvPr id="22916" name="Rectangle 8580"/>
                  <p:cNvSpPr>
                    <a:spLocks noChangeArrowheads="1"/>
                  </p:cNvSpPr>
                  <p:nvPr/>
                </p:nvSpPr>
                <p:spPr bwMode="auto">
                  <a:xfrm>
                    <a:off x="3850" y="2756"/>
                    <a:ext cx="1420" cy="2"/>
                  </a:xfrm>
                  <a:prstGeom prst="rect">
                    <a:avLst/>
                  </a:prstGeom>
                  <a:solidFill>
                    <a:srgbClr val="8B0000"/>
                  </a:solidFill>
                  <a:ln w="9525">
                    <a:noFill/>
                    <a:miter lim="800000"/>
                    <a:headEnd/>
                    <a:tailEnd/>
                  </a:ln>
                </p:spPr>
                <p:txBody>
                  <a:bodyPr/>
                  <a:lstStyle/>
                  <a:p>
                    <a:endParaRPr lang="es-ES"/>
                  </a:p>
                </p:txBody>
              </p:sp>
              <p:sp>
                <p:nvSpPr>
                  <p:cNvPr id="22917" name="Rectangle 8581"/>
                  <p:cNvSpPr>
                    <a:spLocks noChangeArrowheads="1"/>
                  </p:cNvSpPr>
                  <p:nvPr/>
                </p:nvSpPr>
                <p:spPr bwMode="auto">
                  <a:xfrm>
                    <a:off x="3850" y="2758"/>
                    <a:ext cx="1420" cy="2"/>
                  </a:xfrm>
                  <a:prstGeom prst="rect">
                    <a:avLst/>
                  </a:prstGeom>
                  <a:solidFill>
                    <a:srgbClr val="890000"/>
                  </a:solidFill>
                  <a:ln w="9525">
                    <a:noFill/>
                    <a:miter lim="800000"/>
                    <a:headEnd/>
                    <a:tailEnd/>
                  </a:ln>
                </p:spPr>
                <p:txBody>
                  <a:bodyPr/>
                  <a:lstStyle/>
                  <a:p>
                    <a:endParaRPr lang="es-ES"/>
                  </a:p>
                </p:txBody>
              </p:sp>
              <p:sp>
                <p:nvSpPr>
                  <p:cNvPr id="22918" name="Rectangle 8582"/>
                  <p:cNvSpPr>
                    <a:spLocks noChangeArrowheads="1"/>
                  </p:cNvSpPr>
                  <p:nvPr/>
                </p:nvSpPr>
                <p:spPr bwMode="auto">
                  <a:xfrm>
                    <a:off x="3850" y="2760"/>
                    <a:ext cx="1420" cy="2"/>
                  </a:xfrm>
                  <a:prstGeom prst="rect">
                    <a:avLst/>
                  </a:prstGeom>
                  <a:solidFill>
                    <a:srgbClr val="870000"/>
                  </a:solidFill>
                  <a:ln w="9525">
                    <a:noFill/>
                    <a:miter lim="800000"/>
                    <a:headEnd/>
                    <a:tailEnd/>
                  </a:ln>
                </p:spPr>
                <p:txBody>
                  <a:bodyPr/>
                  <a:lstStyle/>
                  <a:p>
                    <a:endParaRPr lang="es-ES"/>
                  </a:p>
                </p:txBody>
              </p:sp>
              <p:sp>
                <p:nvSpPr>
                  <p:cNvPr id="22919" name="Rectangle 8583"/>
                  <p:cNvSpPr>
                    <a:spLocks noChangeArrowheads="1"/>
                  </p:cNvSpPr>
                  <p:nvPr/>
                </p:nvSpPr>
                <p:spPr bwMode="auto">
                  <a:xfrm>
                    <a:off x="3850" y="2762"/>
                    <a:ext cx="1420" cy="3"/>
                  </a:xfrm>
                  <a:prstGeom prst="rect">
                    <a:avLst/>
                  </a:prstGeom>
                  <a:solidFill>
                    <a:srgbClr val="850000"/>
                  </a:solidFill>
                  <a:ln w="9525">
                    <a:noFill/>
                    <a:miter lim="800000"/>
                    <a:headEnd/>
                    <a:tailEnd/>
                  </a:ln>
                </p:spPr>
                <p:txBody>
                  <a:bodyPr/>
                  <a:lstStyle/>
                  <a:p>
                    <a:endParaRPr lang="es-ES"/>
                  </a:p>
                </p:txBody>
              </p:sp>
              <p:sp>
                <p:nvSpPr>
                  <p:cNvPr id="22920" name="Rectangle 8584"/>
                  <p:cNvSpPr>
                    <a:spLocks noChangeArrowheads="1"/>
                  </p:cNvSpPr>
                  <p:nvPr/>
                </p:nvSpPr>
                <p:spPr bwMode="auto">
                  <a:xfrm>
                    <a:off x="3850" y="2765"/>
                    <a:ext cx="1420" cy="1"/>
                  </a:xfrm>
                  <a:prstGeom prst="rect">
                    <a:avLst/>
                  </a:prstGeom>
                  <a:solidFill>
                    <a:srgbClr val="830000"/>
                  </a:solidFill>
                  <a:ln w="9525">
                    <a:noFill/>
                    <a:miter lim="800000"/>
                    <a:headEnd/>
                    <a:tailEnd/>
                  </a:ln>
                </p:spPr>
                <p:txBody>
                  <a:bodyPr/>
                  <a:lstStyle/>
                  <a:p>
                    <a:endParaRPr lang="es-ES"/>
                  </a:p>
                </p:txBody>
              </p:sp>
              <p:sp>
                <p:nvSpPr>
                  <p:cNvPr id="22921" name="Rectangle 8585"/>
                  <p:cNvSpPr>
                    <a:spLocks noChangeArrowheads="1"/>
                  </p:cNvSpPr>
                  <p:nvPr/>
                </p:nvSpPr>
                <p:spPr bwMode="auto">
                  <a:xfrm>
                    <a:off x="3850" y="2766"/>
                    <a:ext cx="1420" cy="2"/>
                  </a:xfrm>
                  <a:prstGeom prst="rect">
                    <a:avLst/>
                  </a:prstGeom>
                  <a:solidFill>
                    <a:srgbClr val="810000"/>
                  </a:solidFill>
                  <a:ln w="9525">
                    <a:noFill/>
                    <a:miter lim="800000"/>
                    <a:headEnd/>
                    <a:tailEnd/>
                  </a:ln>
                </p:spPr>
                <p:txBody>
                  <a:bodyPr/>
                  <a:lstStyle/>
                  <a:p>
                    <a:endParaRPr lang="es-ES"/>
                  </a:p>
                </p:txBody>
              </p:sp>
              <p:sp>
                <p:nvSpPr>
                  <p:cNvPr id="22922" name="Rectangle 8586"/>
                  <p:cNvSpPr>
                    <a:spLocks noChangeArrowheads="1"/>
                  </p:cNvSpPr>
                  <p:nvPr/>
                </p:nvSpPr>
                <p:spPr bwMode="auto">
                  <a:xfrm>
                    <a:off x="3850" y="2768"/>
                    <a:ext cx="1420" cy="3"/>
                  </a:xfrm>
                  <a:prstGeom prst="rect">
                    <a:avLst/>
                  </a:prstGeom>
                  <a:solidFill>
                    <a:srgbClr val="7F0000"/>
                  </a:solidFill>
                  <a:ln w="9525">
                    <a:noFill/>
                    <a:miter lim="800000"/>
                    <a:headEnd/>
                    <a:tailEnd/>
                  </a:ln>
                </p:spPr>
                <p:txBody>
                  <a:bodyPr/>
                  <a:lstStyle/>
                  <a:p>
                    <a:endParaRPr lang="es-ES"/>
                  </a:p>
                </p:txBody>
              </p:sp>
              <p:sp>
                <p:nvSpPr>
                  <p:cNvPr id="22923" name="Rectangle 8587"/>
                  <p:cNvSpPr>
                    <a:spLocks noChangeArrowheads="1"/>
                  </p:cNvSpPr>
                  <p:nvPr/>
                </p:nvSpPr>
                <p:spPr bwMode="auto">
                  <a:xfrm>
                    <a:off x="3850" y="2771"/>
                    <a:ext cx="1420" cy="1"/>
                  </a:xfrm>
                  <a:prstGeom prst="rect">
                    <a:avLst/>
                  </a:prstGeom>
                  <a:solidFill>
                    <a:srgbClr val="7D0000"/>
                  </a:solidFill>
                  <a:ln w="9525">
                    <a:noFill/>
                    <a:miter lim="800000"/>
                    <a:headEnd/>
                    <a:tailEnd/>
                  </a:ln>
                </p:spPr>
                <p:txBody>
                  <a:bodyPr/>
                  <a:lstStyle/>
                  <a:p>
                    <a:endParaRPr lang="es-ES"/>
                  </a:p>
                </p:txBody>
              </p:sp>
              <p:sp>
                <p:nvSpPr>
                  <p:cNvPr id="22924" name="Rectangle 8588"/>
                  <p:cNvSpPr>
                    <a:spLocks noChangeArrowheads="1"/>
                  </p:cNvSpPr>
                  <p:nvPr/>
                </p:nvSpPr>
                <p:spPr bwMode="auto">
                  <a:xfrm>
                    <a:off x="3850" y="2772"/>
                    <a:ext cx="1420" cy="3"/>
                  </a:xfrm>
                  <a:prstGeom prst="rect">
                    <a:avLst/>
                  </a:prstGeom>
                  <a:solidFill>
                    <a:srgbClr val="7B0000"/>
                  </a:solidFill>
                  <a:ln w="9525">
                    <a:noFill/>
                    <a:miter lim="800000"/>
                    <a:headEnd/>
                    <a:tailEnd/>
                  </a:ln>
                </p:spPr>
                <p:txBody>
                  <a:bodyPr/>
                  <a:lstStyle/>
                  <a:p>
                    <a:endParaRPr lang="es-ES"/>
                  </a:p>
                </p:txBody>
              </p:sp>
              <p:sp>
                <p:nvSpPr>
                  <p:cNvPr id="22925" name="Rectangle 8589"/>
                  <p:cNvSpPr>
                    <a:spLocks noChangeArrowheads="1"/>
                  </p:cNvSpPr>
                  <p:nvPr/>
                </p:nvSpPr>
                <p:spPr bwMode="auto">
                  <a:xfrm>
                    <a:off x="3850" y="2775"/>
                    <a:ext cx="1420" cy="2"/>
                  </a:xfrm>
                  <a:prstGeom prst="rect">
                    <a:avLst/>
                  </a:prstGeom>
                  <a:solidFill>
                    <a:srgbClr val="790000"/>
                  </a:solidFill>
                  <a:ln w="9525">
                    <a:noFill/>
                    <a:miter lim="800000"/>
                    <a:headEnd/>
                    <a:tailEnd/>
                  </a:ln>
                </p:spPr>
                <p:txBody>
                  <a:bodyPr/>
                  <a:lstStyle/>
                  <a:p>
                    <a:endParaRPr lang="es-ES"/>
                  </a:p>
                </p:txBody>
              </p:sp>
              <p:sp>
                <p:nvSpPr>
                  <p:cNvPr id="22926" name="Rectangle 8590"/>
                  <p:cNvSpPr>
                    <a:spLocks noChangeArrowheads="1"/>
                  </p:cNvSpPr>
                  <p:nvPr/>
                </p:nvSpPr>
                <p:spPr bwMode="auto">
                  <a:xfrm>
                    <a:off x="3850" y="2777"/>
                    <a:ext cx="1420" cy="2"/>
                  </a:xfrm>
                  <a:prstGeom prst="rect">
                    <a:avLst/>
                  </a:prstGeom>
                  <a:solidFill>
                    <a:srgbClr val="770000"/>
                  </a:solidFill>
                  <a:ln w="9525">
                    <a:noFill/>
                    <a:miter lim="800000"/>
                    <a:headEnd/>
                    <a:tailEnd/>
                  </a:ln>
                </p:spPr>
                <p:txBody>
                  <a:bodyPr/>
                  <a:lstStyle/>
                  <a:p>
                    <a:endParaRPr lang="es-ES"/>
                  </a:p>
                </p:txBody>
              </p:sp>
              <p:sp>
                <p:nvSpPr>
                  <p:cNvPr id="22927" name="Rectangle 8591"/>
                  <p:cNvSpPr>
                    <a:spLocks noChangeArrowheads="1"/>
                  </p:cNvSpPr>
                  <p:nvPr/>
                </p:nvSpPr>
                <p:spPr bwMode="auto">
                  <a:xfrm>
                    <a:off x="3850" y="2779"/>
                    <a:ext cx="1420" cy="2"/>
                  </a:xfrm>
                  <a:prstGeom prst="rect">
                    <a:avLst/>
                  </a:prstGeom>
                  <a:solidFill>
                    <a:srgbClr val="750000"/>
                  </a:solidFill>
                  <a:ln w="9525">
                    <a:noFill/>
                    <a:miter lim="800000"/>
                    <a:headEnd/>
                    <a:tailEnd/>
                  </a:ln>
                </p:spPr>
                <p:txBody>
                  <a:bodyPr/>
                  <a:lstStyle/>
                  <a:p>
                    <a:endParaRPr lang="es-ES"/>
                  </a:p>
                </p:txBody>
              </p:sp>
              <p:sp>
                <p:nvSpPr>
                  <p:cNvPr id="22928" name="Rectangle 8592"/>
                  <p:cNvSpPr>
                    <a:spLocks noChangeArrowheads="1"/>
                  </p:cNvSpPr>
                  <p:nvPr/>
                </p:nvSpPr>
                <p:spPr bwMode="auto">
                  <a:xfrm>
                    <a:off x="3850" y="2781"/>
                    <a:ext cx="1420" cy="2"/>
                  </a:xfrm>
                  <a:prstGeom prst="rect">
                    <a:avLst/>
                  </a:prstGeom>
                  <a:solidFill>
                    <a:srgbClr val="730000"/>
                  </a:solidFill>
                  <a:ln w="9525">
                    <a:noFill/>
                    <a:miter lim="800000"/>
                    <a:headEnd/>
                    <a:tailEnd/>
                  </a:ln>
                </p:spPr>
                <p:txBody>
                  <a:bodyPr/>
                  <a:lstStyle/>
                  <a:p>
                    <a:endParaRPr lang="es-ES"/>
                  </a:p>
                </p:txBody>
              </p:sp>
              <p:sp>
                <p:nvSpPr>
                  <p:cNvPr id="22929" name="Rectangle 8593"/>
                  <p:cNvSpPr>
                    <a:spLocks noChangeArrowheads="1"/>
                  </p:cNvSpPr>
                  <p:nvPr/>
                </p:nvSpPr>
                <p:spPr bwMode="auto">
                  <a:xfrm>
                    <a:off x="3850" y="2783"/>
                    <a:ext cx="1420" cy="2"/>
                  </a:xfrm>
                  <a:prstGeom prst="rect">
                    <a:avLst/>
                  </a:prstGeom>
                  <a:solidFill>
                    <a:srgbClr val="710000"/>
                  </a:solidFill>
                  <a:ln w="9525">
                    <a:noFill/>
                    <a:miter lim="800000"/>
                    <a:headEnd/>
                    <a:tailEnd/>
                  </a:ln>
                </p:spPr>
                <p:txBody>
                  <a:bodyPr/>
                  <a:lstStyle/>
                  <a:p>
                    <a:endParaRPr lang="es-ES"/>
                  </a:p>
                </p:txBody>
              </p:sp>
              <p:sp>
                <p:nvSpPr>
                  <p:cNvPr id="22930" name="Rectangle 8594"/>
                  <p:cNvSpPr>
                    <a:spLocks noChangeArrowheads="1"/>
                  </p:cNvSpPr>
                  <p:nvPr/>
                </p:nvSpPr>
                <p:spPr bwMode="auto">
                  <a:xfrm>
                    <a:off x="3850" y="2785"/>
                    <a:ext cx="1420" cy="3"/>
                  </a:xfrm>
                  <a:prstGeom prst="rect">
                    <a:avLst/>
                  </a:prstGeom>
                  <a:solidFill>
                    <a:srgbClr val="6F0000"/>
                  </a:solidFill>
                  <a:ln w="9525">
                    <a:noFill/>
                    <a:miter lim="800000"/>
                    <a:headEnd/>
                    <a:tailEnd/>
                  </a:ln>
                </p:spPr>
                <p:txBody>
                  <a:bodyPr/>
                  <a:lstStyle/>
                  <a:p>
                    <a:endParaRPr lang="es-ES"/>
                  </a:p>
                </p:txBody>
              </p:sp>
              <p:sp>
                <p:nvSpPr>
                  <p:cNvPr id="22931" name="Rectangle 8595"/>
                  <p:cNvSpPr>
                    <a:spLocks noChangeArrowheads="1"/>
                  </p:cNvSpPr>
                  <p:nvPr/>
                </p:nvSpPr>
                <p:spPr bwMode="auto">
                  <a:xfrm>
                    <a:off x="3850" y="2788"/>
                    <a:ext cx="1420" cy="1"/>
                  </a:xfrm>
                  <a:prstGeom prst="rect">
                    <a:avLst/>
                  </a:prstGeom>
                  <a:solidFill>
                    <a:srgbClr val="6D0000"/>
                  </a:solidFill>
                  <a:ln w="9525">
                    <a:noFill/>
                    <a:miter lim="800000"/>
                    <a:headEnd/>
                    <a:tailEnd/>
                  </a:ln>
                </p:spPr>
                <p:txBody>
                  <a:bodyPr/>
                  <a:lstStyle/>
                  <a:p>
                    <a:endParaRPr lang="es-ES"/>
                  </a:p>
                </p:txBody>
              </p:sp>
              <p:sp>
                <p:nvSpPr>
                  <p:cNvPr id="22932" name="Rectangle 8596"/>
                  <p:cNvSpPr>
                    <a:spLocks noChangeArrowheads="1"/>
                  </p:cNvSpPr>
                  <p:nvPr/>
                </p:nvSpPr>
                <p:spPr bwMode="auto">
                  <a:xfrm>
                    <a:off x="3850" y="2789"/>
                    <a:ext cx="1420" cy="2"/>
                  </a:xfrm>
                  <a:prstGeom prst="rect">
                    <a:avLst/>
                  </a:prstGeom>
                  <a:solidFill>
                    <a:srgbClr val="6B0000"/>
                  </a:solidFill>
                  <a:ln w="9525">
                    <a:noFill/>
                    <a:miter lim="800000"/>
                    <a:headEnd/>
                    <a:tailEnd/>
                  </a:ln>
                </p:spPr>
                <p:txBody>
                  <a:bodyPr/>
                  <a:lstStyle/>
                  <a:p>
                    <a:endParaRPr lang="es-ES"/>
                  </a:p>
                </p:txBody>
              </p:sp>
              <p:sp>
                <p:nvSpPr>
                  <p:cNvPr id="22933" name="Rectangle 8597"/>
                  <p:cNvSpPr>
                    <a:spLocks noChangeArrowheads="1"/>
                  </p:cNvSpPr>
                  <p:nvPr/>
                </p:nvSpPr>
                <p:spPr bwMode="auto">
                  <a:xfrm>
                    <a:off x="3850" y="2791"/>
                    <a:ext cx="1420" cy="2"/>
                  </a:xfrm>
                  <a:prstGeom prst="rect">
                    <a:avLst/>
                  </a:prstGeom>
                  <a:solidFill>
                    <a:srgbClr val="690000"/>
                  </a:solidFill>
                  <a:ln w="9525">
                    <a:noFill/>
                    <a:miter lim="800000"/>
                    <a:headEnd/>
                    <a:tailEnd/>
                  </a:ln>
                </p:spPr>
                <p:txBody>
                  <a:bodyPr/>
                  <a:lstStyle/>
                  <a:p>
                    <a:endParaRPr lang="es-ES"/>
                  </a:p>
                </p:txBody>
              </p:sp>
              <p:sp>
                <p:nvSpPr>
                  <p:cNvPr id="22934" name="Rectangle 8598"/>
                  <p:cNvSpPr>
                    <a:spLocks noChangeArrowheads="1"/>
                  </p:cNvSpPr>
                  <p:nvPr/>
                </p:nvSpPr>
                <p:spPr bwMode="auto">
                  <a:xfrm>
                    <a:off x="3850" y="2793"/>
                    <a:ext cx="1420" cy="2"/>
                  </a:xfrm>
                  <a:prstGeom prst="rect">
                    <a:avLst/>
                  </a:prstGeom>
                  <a:solidFill>
                    <a:srgbClr val="670000"/>
                  </a:solidFill>
                  <a:ln w="9525">
                    <a:noFill/>
                    <a:miter lim="800000"/>
                    <a:headEnd/>
                    <a:tailEnd/>
                  </a:ln>
                </p:spPr>
                <p:txBody>
                  <a:bodyPr/>
                  <a:lstStyle/>
                  <a:p>
                    <a:endParaRPr lang="es-ES"/>
                  </a:p>
                </p:txBody>
              </p:sp>
              <p:sp>
                <p:nvSpPr>
                  <p:cNvPr id="22935" name="Rectangle 8599"/>
                  <p:cNvSpPr>
                    <a:spLocks noChangeArrowheads="1"/>
                  </p:cNvSpPr>
                  <p:nvPr/>
                </p:nvSpPr>
                <p:spPr bwMode="auto">
                  <a:xfrm>
                    <a:off x="3850" y="2795"/>
                    <a:ext cx="1420" cy="2"/>
                  </a:xfrm>
                  <a:prstGeom prst="rect">
                    <a:avLst/>
                  </a:prstGeom>
                  <a:solidFill>
                    <a:srgbClr val="650000"/>
                  </a:solidFill>
                  <a:ln w="9525">
                    <a:noFill/>
                    <a:miter lim="800000"/>
                    <a:headEnd/>
                    <a:tailEnd/>
                  </a:ln>
                </p:spPr>
                <p:txBody>
                  <a:bodyPr/>
                  <a:lstStyle/>
                  <a:p>
                    <a:endParaRPr lang="es-ES"/>
                  </a:p>
                </p:txBody>
              </p:sp>
              <p:sp>
                <p:nvSpPr>
                  <p:cNvPr id="22936" name="Rectangle 8600"/>
                  <p:cNvSpPr>
                    <a:spLocks noChangeArrowheads="1"/>
                  </p:cNvSpPr>
                  <p:nvPr/>
                </p:nvSpPr>
                <p:spPr bwMode="auto">
                  <a:xfrm>
                    <a:off x="3850" y="2797"/>
                    <a:ext cx="1420" cy="2"/>
                  </a:xfrm>
                  <a:prstGeom prst="rect">
                    <a:avLst/>
                  </a:prstGeom>
                  <a:solidFill>
                    <a:srgbClr val="630000"/>
                  </a:solidFill>
                  <a:ln w="9525">
                    <a:noFill/>
                    <a:miter lim="800000"/>
                    <a:headEnd/>
                    <a:tailEnd/>
                  </a:ln>
                </p:spPr>
                <p:txBody>
                  <a:bodyPr/>
                  <a:lstStyle/>
                  <a:p>
                    <a:endParaRPr lang="es-ES"/>
                  </a:p>
                </p:txBody>
              </p:sp>
              <p:sp>
                <p:nvSpPr>
                  <p:cNvPr id="22937" name="Rectangle 8601"/>
                  <p:cNvSpPr>
                    <a:spLocks noChangeArrowheads="1"/>
                  </p:cNvSpPr>
                  <p:nvPr/>
                </p:nvSpPr>
                <p:spPr bwMode="auto">
                  <a:xfrm>
                    <a:off x="3850" y="2799"/>
                    <a:ext cx="1420" cy="2"/>
                  </a:xfrm>
                  <a:prstGeom prst="rect">
                    <a:avLst/>
                  </a:prstGeom>
                  <a:solidFill>
                    <a:srgbClr val="610000"/>
                  </a:solidFill>
                  <a:ln w="9525">
                    <a:noFill/>
                    <a:miter lim="800000"/>
                    <a:headEnd/>
                    <a:tailEnd/>
                  </a:ln>
                </p:spPr>
                <p:txBody>
                  <a:bodyPr/>
                  <a:lstStyle/>
                  <a:p>
                    <a:endParaRPr lang="es-ES"/>
                  </a:p>
                </p:txBody>
              </p:sp>
              <p:sp>
                <p:nvSpPr>
                  <p:cNvPr id="22938" name="Rectangle 8602"/>
                  <p:cNvSpPr>
                    <a:spLocks noChangeArrowheads="1"/>
                  </p:cNvSpPr>
                  <p:nvPr/>
                </p:nvSpPr>
                <p:spPr bwMode="auto">
                  <a:xfrm>
                    <a:off x="3850" y="2801"/>
                    <a:ext cx="1420" cy="2"/>
                  </a:xfrm>
                  <a:prstGeom prst="rect">
                    <a:avLst/>
                  </a:prstGeom>
                  <a:solidFill>
                    <a:srgbClr val="5F0000"/>
                  </a:solidFill>
                  <a:ln w="9525">
                    <a:noFill/>
                    <a:miter lim="800000"/>
                    <a:headEnd/>
                    <a:tailEnd/>
                  </a:ln>
                </p:spPr>
                <p:txBody>
                  <a:bodyPr/>
                  <a:lstStyle/>
                  <a:p>
                    <a:endParaRPr lang="es-ES"/>
                  </a:p>
                </p:txBody>
              </p:sp>
              <p:sp>
                <p:nvSpPr>
                  <p:cNvPr id="22939" name="Rectangle 8603"/>
                  <p:cNvSpPr>
                    <a:spLocks noChangeArrowheads="1"/>
                  </p:cNvSpPr>
                  <p:nvPr/>
                </p:nvSpPr>
                <p:spPr bwMode="auto">
                  <a:xfrm>
                    <a:off x="3850" y="2803"/>
                    <a:ext cx="1420" cy="3"/>
                  </a:xfrm>
                  <a:prstGeom prst="rect">
                    <a:avLst/>
                  </a:prstGeom>
                  <a:solidFill>
                    <a:srgbClr val="5D0000"/>
                  </a:solidFill>
                  <a:ln w="9525">
                    <a:noFill/>
                    <a:miter lim="800000"/>
                    <a:headEnd/>
                    <a:tailEnd/>
                  </a:ln>
                </p:spPr>
                <p:txBody>
                  <a:bodyPr/>
                  <a:lstStyle/>
                  <a:p>
                    <a:endParaRPr lang="es-ES"/>
                  </a:p>
                </p:txBody>
              </p:sp>
              <p:sp>
                <p:nvSpPr>
                  <p:cNvPr id="22940" name="Rectangle 8604"/>
                  <p:cNvSpPr>
                    <a:spLocks noChangeArrowheads="1"/>
                  </p:cNvSpPr>
                  <p:nvPr/>
                </p:nvSpPr>
                <p:spPr bwMode="auto">
                  <a:xfrm>
                    <a:off x="3850" y="2806"/>
                    <a:ext cx="1420" cy="1"/>
                  </a:xfrm>
                  <a:prstGeom prst="rect">
                    <a:avLst/>
                  </a:prstGeom>
                  <a:solidFill>
                    <a:srgbClr val="5B0000"/>
                  </a:solidFill>
                  <a:ln w="9525">
                    <a:noFill/>
                    <a:miter lim="800000"/>
                    <a:headEnd/>
                    <a:tailEnd/>
                  </a:ln>
                </p:spPr>
                <p:txBody>
                  <a:bodyPr/>
                  <a:lstStyle/>
                  <a:p>
                    <a:endParaRPr lang="es-ES"/>
                  </a:p>
                </p:txBody>
              </p:sp>
              <p:sp>
                <p:nvSpPr>
                  <p:cNvPr id="22941" name="Rectangle 8605"/>
                  <p:cNvSpPr>
                    <a:spLocks noChangeArrowheads="1"/>
                  </p:cNvSpPr>
                  <p:nvPr/>
                </p:nvSpPr>
                <p:spPr bwMode="auto">
                  <a:xfrm>
                    <a:off x="3850" y="2807"/>
                    <a:ext cx="1420" cy="1"/>
                  </a:xfrm>
                  <a:prstGeom prst="rect">
                    <a:avLst/>
                  </a:prstGeom>
                  <a:solidFill>
                    <a:srgbClr val="590000"/>
                  </a:solidFill>
                  <a:ln w="9525">
                    <a:noFill/>
                    <a:miter lim="800000"/>
                    <a:headEnd/>
                    <a:tailEnd/>
                  </a:ln>
                </p:spPr>
                <p:txBody>
                  <a:bodyPr/>
                  <a:lstStyle/>
                  <a:p>
                    <a:endParaRPr lang="es-ES"/>
                  </a:p>
                </p:txBody>
              </p:sp>
              <p:sp>
                <p:nvSpPr>
                  <p:cNvPr id="22942" name="Rectangle 8606"/>
                  <p:cNvSpPr>
                    <a:spLocks noChangeArrowheads="1"/>
                  </p:cNvSpPr>
                  <p:nvPr/>
                </p:nvSpPr>
                <p:spPr bwMode="auto">
                  <a:xfrm>
                    <a:off x="3850" y="2808"/>
                    <a:ext cx="1420" cy="3"/>
                  </a:xfrm>
                  <a:prstGeom prst="rect">
                    <a:avLst/>
                  </a:prstGeom>
                  <a:solidFill>
                    <a:srgbClr val="570000"/>
                  </a:solidFill>
                  <a:ln w="9525">
                    <a:noFill/>
                    <a:miter lim="800000"/>
                    <a:headEnd/>
                    <a:tailEnd/>
                  </a:ln>
                </p:spPr>
                <p:txBody>
                  <a:bodyPr/>
                  <a:lstStyle/>
                  <a:p>
                    <a:endParaRPr lang="es-ES"/>
                  </a:p>
                </p:txBody>
              </p:sp>
              <p:sp>
                <p:nvSpPr>
                  <p:cNvPr id="22943" name="Rectangle 8607"/>
                  <p:cNvSpPr>
                    <a:spLocks noChangeArrowheads="1"/>
                  </p:cNvSpPr>
                  <p:nvPr/>
                </p:nvSpPr>
                <p:spPr bwMode="auto">
                  <a:xfrm>
                    <a:off x="3850" y="2811"/>
                    <a:ext cx="1420" cy="2"/>
                  </a:xfrm>
                  <a:prstGeom prst="rect">
                    <a:avLst/>
                  </a:prstGeom>
                  <a:solidFill>
                    <a:srgbClr val="550000"/>
                  </a:solidFill>
                  <a:ln w="9525">
                    <a:noFill/>
                    <a:miter lim="800000"/>
                    <a:headEnd/>
                    <a:tailEnd/>
                  </a:ln>
                </p:spPr>
                <p:txBody>
                  <a:bodyPr/>
                  <a:lstStyle/>
                  <a:p>
                    <a:endParaRPr lang="es-ES"/>
                  </a:p>
                </p:txBody>
              </p:sp>
              <p:sp>
                <p:nvSpPr>
                  <p:cNvPr id="22944" name="Rectangle 8608"/>
                  <p:cNvSpPr>
                    <a:spLocks noChangeArrowheads="1"/>
                  </p:cNvSpPr>
                  <p:nvPr/>
                </p:nvSpPr>
                <p:spPr bwMode="auto">
                  <a:xfrm>
                    <a:off x="3850" y="2813"/>
                    <a:ext cx="1420" cy="2"/>
                  </a:xfrm>
                  <a:prstGeom prst="rect">
                    <a:avLst/>
                  </a:prstGeom>
                  <a:solidFill>
                    <a:srgbClr val="530000"/>
                  </a:solidFill>
                  <a:ln w="9525">
                    <a:noFill/>
                    <a:miter lim="800000"/>
                    <a:headEnd/>
                    <a:tailEnd/>
                  </a:ln>
                </p:spPr>
                <p:txBody>
                  <a:bodyPr/>
                  <a:lstStyle/>
                  <a:p>
                    <a:endParaRPr lang="es-ES"/>
                  </a:p>
                </p:txBody>
              </p:sp>
              <p:sp>
                <p:nvSpPr>
                  <p:cNvPr id="22945" name="Rectangle 8609"/>
                  <p:cNvSpPr>
                    <a:spLocks noChangeArrowheads="1"/>
                  </p:cNvSpPr>
                  <p:nvPr/>
                </p:nvSpPr>
                <p:spPr bwMode="auto">
                  <a:xfrm>
                    <a:off x="3850" y="2815"/>
                    <a:ext cx="1420" cy="2"/>
                  </a:xfrm>
                  <a:prstGeom prst="rect">
                    <a:avLst/>
                  </a:prstGeom>
                  <a:solidFill>
                    <a:srgbClr val="510000"/>
                  </a:solidFill>
                  <a:ln w="9525">
                    <a:noFill/>
                    <a:miter lim="800000"/>
                    <a:headEnd/>
                    <a:tailEnd/>
                  </a:ln>
                </p:spPr>
                <p:txBody>
                  <a:bodyPr/>
                  <a:lstStyle/>
                  <a:p>
                    <a:endParaRPr lang="es-ES"/>
                  </a:p>
                </p:txBody>
              </p:sp>
              <p:sp>
                <p:nvSpPr>
                  <p:cNvPr id="22946" name="Rectangle 8610"/>
                  <p:cNvSpPr>
                    <a:spLocks noChangeArrowheads="1"/>
                  </p:cNvSpPr>
                  <p:nvPr/>
                </p:nvSpPr>
                <p:spPr bwMode="auto">
                  <a:xfrm>
                    <a:off x="3850" y="2817"/>
                    <a:ext cx="1420" cy="2"/>
                  </a:xfrm>
                  <a:prstGeom prst="rect">
                    <a:avLst/>
                  </a:prstGeom>
                  <a:solidFill>
                    <a:srgbClr val="4F0000"/>
                  </a:solidFill>
                  <a:ln w="9525">
                    <a:noFill/>
                    <a:miter lim="800000"/>
                    <a:headEnd/>
                    <a:tailEnd/>
                  </a:ln>
                </p:spPr>
                <p:txBody>
                  <a:bodyPr/>
                  <a:lstStyle/>
                  <a:p>
                    <a:endParaRPr lang="es-ES"/>
                  </a:p>
                </p:txBody>
              </p:sp>
              <p:sp>
                <p:nvSpPr>
                  <p:cNvPr id="22947" name="Rectangle 8611"/>
                  <p:cNvSpPr>
                    <a:spLocks noChangeArrowheads="1"/>
                  </p:cNvSpPr>
                  <p:nvPr/>
                </p:nvSpPr>
                <p:spPr bwMode="auto">
                  <a:xfrm>
                    <a:off x="3850" y="2819"/>
                    <a:ext cx="1420" cy="2"/>
                  </a:xfrm>
                  <a:prstGeom prst="rect">
                    <a:avLst/>
                  </a:prstGeom>
                  <a:solidFill>
                    <a:srgbClr val="4D0000"/>
                  </a:solidFill>
                  <a:ln w="9525">
                    <a:noFill/>
                    <a:miter lim="800000"/>
                    <a:headEnd/>
                    <a:tailEnd/>
                  </a:ln>
                </p:spPr>
                <p:txBody>
                  <a:bodyPr/>
                  <a:lstStyle/>
                  <a:p>
                    <a:endParaRPr lang="es-ES"/>
                  </a:p>
                </p:txBody>
              </p:sp>
              <p:sp>
                <p:nvSpPr>
                  <p:cNvPr id="22948" name="Rectangle 8612"/>
                  <p:cNvSpPr>
                    <a:spLocks noChangeArrowheads="1"/>
                  </p:cNvSpPr>
                  <p:nvPr/>
                </p:nvSpPr>
                <p:spPr bwMode="auto">
                  <a:xfrm>
                    <a:off x="3850" y="2821"/>
                    <a:ext cx="1420" cy="2"/>
                  </a:xfrm>
                  <a:prstGeom prst="rect">
                    <a:avLst/>
                  </a:prstGeom>
                  <a:solidFill>
                    <a:srgbClr val="4B0000"/>
                  </a:solidFill>
                  <a:ln w="9525">
                    <a:noFill/>
                    <a:miter lim="800000"/>
                    <a:headEnd/>
                    <a:tailEnd/>
                  </a:ln>
                </p:spPr>
                <p:txBody>
                  <a:bodyPr/>
                  <a:lstStyle/>
                  <a:p>
                    <a:endParaRPr lang="es-ES"/>
                  </a:p>
                </p:txBody>
              </p:sp>
              <p:sp>
                <p:nvSpPr>
                  <p:cNvPr id="22949" name="Rectangle 8613"/>
                  <p:cNvSpPr>
                    <a:spLocks noChangeArrowheads="1"/>
                  </p:cNvSpPr>
                  <p:nvPr/>
                </p:nvSpPr>
                <p:spPr bwMode="auto">
                  <a:xfrm>
                    <a:off x="3850" y="2823"/>
                    <a:ext cx="1420" cy="2"/>
                  </a:xfrm>
                  <a:prstGeom prst="rect">
                    <a:avLst/>
                  </a:prstGeom>
                  <a:solidFill>
                    <a:srgbClr val="490000"/>
                  </a:solidFill>
                  <a:ln w="9525">
                    <a:noFill/>
                    <a:miter lim="800000"/>
                    <a:headEnd/>
                    <a:tailEnd/>
                  </a:ln>
                </p:spPr>
                <p:txBody>
                  <a:bodyPr/>
                  <a:lstStyle/>
                  <a:p>
                    <a:endParaRPr lang="es-ES"/>
                  </a:p>
                </p:txBody>
              </p:sp>
              <p:sp>
                <p:nvSpPr>
                  <p:cNvPr id="22950" name="Rectangle 8614"/>
                  <p:cNvSpPr>
                    <a:spLocks noChangeArrowheads="1"/>
                  </p:cNvSpPr>
                  <p:nvPr/>
                </p:nvSpPr>
                <p:spPr bwMode="auto">
                  <a:xfrm>
                    <a:off x="3850" y="2825"/>
                    <a:ext cx="1420" cy="1"/>
                  </a:xfrm>
                  <a:prstGeom prst="rect">
                    <a:avLst/>
                  </a:prstGeom>
                  <a:solidFill>
                    <a:srgbClr val="470000"/>
                  </a:solidFill>
                  <a:ln w="9525">
                    <a:noFill/>
                    <a:miter lim="800000"/>
                    <a:headEnd/>
                    <a:tailEnd/>
                  </a:ln>
                </p:spPr>
                <p:txBody>
                  <a:bodyPr/>
                  <a:lstStyle/>
                  <a:p>
                    <a:endParaRPr lang="es-ES"/>
                  </a:p>
                </p:txBody>
              </p:sp>
              <p:sp>
                <p:nvSpPr>
                  <p:cNvPr id="22951" name="Rectangle 8615"/>
                  <p:cNvSpPr>
                    <a:spLocks noChangeArrowheads="1"/>
                  </p:cNvSpPr>
                  <p:nvPr/>
                </p:nvSpPr>
                <p:spPr bwMode="auto">
                  <a:xfrm>
                    <a:off x="3850" y="2826"/>
                    <a:ext cx="1420" cy="3"/>
                  </a:xfrm>
                  <a:prstGeom prst="rect">
                    <a:avLst/>
                  </a:prstGeom>
                  <a:solidFill>
                    <a:srgbClr val="450000"/>
                  </a:solidFill>
                  <a:ln w="9525">
                    <a:noFill/>
                    <a:miter lim="800000"/>
                    <a:headEnd/>
                    <a:tailEnd/>
                  </a:ln>
                </p:spPr>
                <p:txBody>
                  <a:bodyPr/>
                  <a:lstStyle/>
                  <a:p>
                    <a:endParaRPr lang="es-ES"/>
                  </a:p>
                </p:txBody>
              </p:sp>
              <p:sp>
                <p:nvSpPr>
                  <p:cNvPr id="22952" name="Rectangle 8616"/>
                  <p:cNvSpPr>
                    <a:spLocks noChangeArrowheads="1"/>
                  </p:cNvSpPr>
                  <p:nvPr/>
                </p:nvSpPr>
                <p:spPr bwMode="auto">
                  <a:xfrm>
                    <a:off x="3850" y="2829"/>
                    <a:ext cx="1420" cy="2"/>
                  </a:xfrm>
                  <a:prstGeom prst="rect">
                    <a:avLst/>
                  </a:prstGeom>
                  <a:solidFill>
                    <a:srgbClr val="430000"/>
                  </a:solidFill>
                  <a:ln w="9525">
                    <a:noFill/>
                    <a:miter lim="800000"/>
                    <a:headEnd/>
                    <a:tailEnd/>
                  </a:ln>
                </p:spPr>
                <p:txBody>
                  <a:bodyPr/>
                  <a:lstStyle/>
                  <a:p>
                    <a:endParaRPr lang="es-ES"/>
                  </a:p>
                </p:txBody>
              </p:sp>
              <p:sp>
                <p:nvSpPr>
                  <p:cNvPr id="22953" name="Rectangle 8617"/>
                  <p:cNvSpPr>
                    <a:spLocks noChangeArrowheads="1"/>
                  </p:cNvSpPr>
                  <p:nvPr/>
                </p:nvSpPr>
                <p:spPr bwMode="auto">
                  <a:xfrm>
                    <a:off x="3850" y="2831"/>
                    <a:ext cx="1420" cy="2"/>
                  </a:xfrm>
                  <a:prstGeom prst="rect">
                    <a:avLst/>
                  </a:prstGeom>
                  <a:solidFill>
                    <a:srgbClr val="410000"/>
                  </a:solidFill>
                  <a:ln w="9525">
                    <a:noFill/>
                    <a:miter lim="800000"/>
                    <a:headEnd/>
                    <a:tailEnd/>
                  </a:ln>
                </p:spPr>
                <p:txBody>
                  <a:bodyPr/>
                  <a:lstStyle/>
                  <a:p>
                    <a:endParaRPr lang="es-ES"/>
                  </a:p>
                </p:txBody>
              </p:sp>
              <p:sp>
                <p:nvSpPr>
                  <p:cNvPr id="22954" name="Rectangle 8618"/>
                  <p:cNvSpPr>
                    <a:spLocks noChangeArrowheads="1"/>
                  </p:cNvSpPr>
                  <p:nvPr/>
                </p:nvSpPr>
                <p:spPr bwMode="auto">
                  <a:xfrm>
                    <a:off x="3850" y="2833"/>
                    <a:ext cx="1420" cy="2"/>
                  </a:xfrm>
                  <a:prstGeom prst="rect">
                    <a:avLst/>
                  </a:prstGeom>
                  <a:solidFill>
                    <a:srgbClr val="3F0000"/>
                  </a:solidFill>
                  <a:ln w="9525">
                    <a:noFill/>
                    <a:miter lim="800000"/>
                    <a:headEnd/>
                    <a:tailEnd/>
                  </a:ln>
                </p:spPr>
                <p:txBody>
                  <a:bodyPr/>
                  <a:lstStyle/>
                  <a:p>
                    <a:endParaRPr lang="es-ES"/>
                  </a:p>
                </p:txBody>
              </p:sp>
              <p:sp>
                <p:nvSpPr>
                  <p:cNvPr id="22955" name="Rectangle 8619"/>
                  <p:cNvSpPr>
                    <a:spLocks noChangeArrowheads="1"/>
                  </p:cNvSpPr>
                  <p:nvPr/>
                </p:nvSpPr>
                <p:spPr bwMode="auto">
                  <a:xfrm>
                    <a:off x="3850" y="2835"/>
                    <a:ext cx="1420" cy="2"/>
                  </a:xfrm>
                  <a:prstGeom prst="rect">
                    <a:avLst/>
                  </a:prstGeom>
                  <a:solidFill>
                    <a:srgbClr val="3D0000"/>
                  </a:solidFill>
                  <a:ln w="9525">
                    <a:noFill/>
                    <a:miter lim="800000"/>
                    <a:headEnd/>
                    <a:tailEnd/>
                  </a:ln>
                </p:spPr>
                <p:txBody>
                  <a:bodyPr/>
                  <a:lstStyle/>
                  <a:p>
                    <a:endParaRPr lang="es-ES"/>
                  </a:p>
                </p:txBody>
              </p:sp>
              <p:sp>
                <p:nvSpPr>
                  <p:cNvPr id="22956" name="Rectangle 8620"/>
                  <p:cNvSpPr>
                    <a:spLocks noChangeArrowheads="1"/>
                  </p:cNvSpPr>
                  <p:nvPr/>
                </p:nvSpPr>
                <p:spPr bwMode="auto">
                  <a:xfrm>
                    <a:off x="3850" y="2837"/>
                    <a:ext cx="1420" cy="1"/>
                  </a:xfrm>
                  <a:prstGeom prst="rect">
                    <a:avLst/>
                  </a:prstGeom>
                  <a:solidFill>
                    <a:srgbClr val="3B0000"/>
                  </a:solidFill>
                  <a:ln w="9525">
                    <a:noFill/>
                    <a:miter lim="800000"/>
                    <a:headEnd/>
                    <a:tailEnd/>
                  </a:ln>
                </p:spPr>
                <p:txBody>
                  <a:bodyPr/>
                  <a:lstStyle/>
                  <a:p>
                    <a:endParaRPr lang="es-ES"/>
                  </a:p>
                </p:txBody>
              </p:sp>
              <p:sp>
                <p:nvSpPr>
                  <p:cNvPr id="22957" name="Rectangle 8621"/>
                  <p:cNvSpPr>
                    <a:spLocks noChangeArrowheads="1"/>
                  </p:cNvSpPr>
                  <p:nvPr/>
                </p:nvSpPr>
                <p:spPr bwMode="auto">
                  <a:xfrm>
                    <a:off x="3850" y="2838"/>
                    <a:ext cx="1420" cy="2"/>
                  </a:xfrm>
                  <a:prstGeom prst="rect">
                    <a:avLst/>
                  </a:prstGeom>
                  <a:solidFill>
                    <a:srgbClr val="390000"/>
                  </a:solidFill>
                  <a:ln w="9525">
                    <a:noFill/>
                    <a:miter lim="800000"/>
                    <a:headEnd/>
                    <a:tailEnd/>
                  </a:ln>
                </p:spPr>
                <p:txBody>
                  <a:bodyPr/>
                  <a:lstStyle/>
                  <a:p>
                    <a:endParaRPr lang="es-ES"/>
                  </a:p>
                </p:txBody>
              </p:sp>
              <p:sp>
                <p:nvSpPr>
                  <p:cNvPr id="22958" name="Rectangle 8622"/>
                  <p:cNvSpPr>
                    <a:spLocks noChangeArrowheads="1"/>
                  </p:cNvSpPr>
                  <p:nvPr/>
                </p:nvSpPr>
                <p:spPr bwMode="auto">
                  <a:xfrm>
                    <a:off x="3850" y="2840"/>
                    <a:ext cx="1420" cy="2"/>
                  </a:xfrm>
                  <a:prstGeom prst="rect">
                    <a:avLst/>
                  </a:prstGeom>
                  <a:solidFill>
                    <a:srgbClr val="370000"/>
                  </a:solidFill>
                  <a:ln w="9525">
                    <a:noFill/>
                    <a:miter lim="800000"/>
                    <a:headEnd/>
                    <a:tailEnd/>
                  </a:ln>
                </p:spPr>
                <p:txBody>
                  <a:bodyPr/>
                  <a:lstStyle/>
                  <a:p>
                    <a:endParaRPr lang="es-ES"/>
                  </a:p>
                </p:txBody>
              </p:sp>
              <p:sp>
                <p:nvSpPr>
                  <p:cNvPr id="22959" name="Rectangle 8623"/>
                  <p:cNvSpPr>
                    <a:spLocks noChangeArrowheads="1"/>
                  </p:cNvSpPr>
                  <p:nvPr/>
                </p:nvSpPr>
                <p:spPr bwMode="auto">
                  <a:xfrm>
                    <a:off x="3850" y="2842"/>
                    <a:ext cx="1420" cy="3"/>
                  </a:xfrm>
                  <a:prstGeom prst="rect">
                    <a:avLst/>
                  </a:prstGeom>
                  <a:solidFill>
                    <a:srgbClr val="350000"/>
                  </a:solidFill>
                  <a:ln w="9525">
                    <a:noFill/>
                    <a:miter lim="800000"/>
                    <a:headEnd/>
                    <a:tailEnd/>
                  </a:ln>
                </p:spPr>
                <p:txBody>
                  <a:bodyPr/>
                  <a:lstStyle/>
                  <a:p>
                    <a:endParaRPr lang="es-ES"/>
                  </a:p>
                </p:txBody>
              </p:sp>
              <p:sp>
                <p:nvSpPr>
                  <p:cNvPr id="22960" name="Rectangle 8624"/>
                  <p:cNvSpPr>
                    <a:spLocks noChangeArrowheads="1"/>
                  </p:cNvSpPr>
                  <p:nvPr/>
                </p:nvSpPr>
                <p:spPr bwMode="auto">
                  <a:xfrm>
                    <a:off x="3850" y="2845"/>
                    <a:ext cx="1420" cy="2"/>
                  </a:xfrm>
                  <a:prstGeom prst="rect">
                    <a:avLst/>
                  </a:prstGeom>
                  <a:solidFill>
                    <a:srgbClr val="330000"/>
                  </a:solidFill>
                  <a:ln w="9525">
                    <a:noFill/>
                    <a:miter lim="800000"/>
                    <a:headEnd/>
                    <a:tailEnd/>
                  </a:ln>
                </p:spPr>
                <p:txBody>
                  <a:bodyPr/>
                  <a:lstStyle/>
                  <a:p>
                    <a:endParaRPr lang="es-ES"/>
                  </a:p>
                </p:txBody>
              </p:sp>
              <p:sp>
                <p:nvSpPr>
                  <p:cNvPr id="22961" name="Rectangle 8625"/>
                  <p:cNvSpPr>
                    <a:spLocks noChangeArrowheads="1"/>
                  </p:cNvSpPr>
                  <p:nvPr/>
                </p:nvSpPr>
                <p:spPr bwMode="auto">
                  <a:xfrm>
                    <a:off x="3850" y="2847"/>
                    <a:ext cx="1420" cy="1"/>
                  </a:xfrm>
                  <a:prstGeom prst="rect">
                    <a:avLst/>
                  </a:prstGeom>
                  <a:solidFill>
                    <a:srgbClr val="310000"/>
                  </a:solidFill>
                  <a:ln w="9525">
                    <a:noFill/>
                    <a:miter lim="800000"/>
                    <a:headEnd/>
                    <a:tailEnd/>
                  </a:ln>
                </p:spPr>
                <p:txBody>
                  <a:bodyPr/>
                  <a:lstStyle/>
                  <a:p>
                    <a:endParaRPr lang="es-ES"/>
                  </a:p>
                </p:txBody>
              </p:sp>
              <p:sp>
                <p:nvSpPr>
                  <p:cNvPr id="22962" name="Rectangle 8626"/>
                  <p:cNvSpPr>
                    <a:spLocks noChangeArrowheads="1"/>
                  </p:cNvSpPr>
                  <p:nvPr/>
                </p:nvSpPr>
                <p:spPr bwMode="auto">
                  <a:xfrm>
                    <a:off x="3850" y="2848"/>
                    <a:ext cx="1420" cy="3"/>
                  </a:xfrm>
                  <a:prstGeom prst="rect">
                    <a:avLst/>
                  </a:prstGeom>
                  <a:solidFill>
                    <a:srgbClr val="2F0000"/>
                  </a:solidFill>
                  <a:ln w="9525">
                    <a:noFill/>
                    <a:miter lim="800000"/>
                    <a:headEnd/>
                    <a:tailEnd/>
                  </a:ln>
                </p:spPr>
                <p:txBody>
                  <a:bodyPr/>
                  <a:lstStyle/>
                  <a:p>
                    <a:endParaRPr lang="es-ES"/>
                  </a:p>
                </p:txBody>
              </p:sp>
              <p:sp>
                <p:nvSpPr>
                  <p:cNvPr id="22963" name="Rectangle 8627"/>
                  <p:cNvSpPr>
                    <a:spLocks noChangeArrowheads="1"/>
                  </p:cNvSpPr>
                  <p:nvPr/>
                </p:nvSpPr>
                <p:spPr bwMode="auto">
                  <a:xfrm>
                    <a:off x="3850" y="2851"/>
                    <a:ext cx="1420" cy="2"/>
                  </a:xfrm>
                  <a:prstGeom prst="rect">
                    <a:avLst/>
                  </a:prstGeom>
                  <a:solidFill>
                    <a:srgbClr val="2D0000"/>
                  </a:solidFill>
                  <a:ln w="9525">
                    <a:noFill/>
                    <a:miter lim="800000"/>
                    <a:headEnd/>
                    <a:tailEnd/>
                  </a:ln>
                </p:spPr>
                <p:txBody>
                  <a:bodyPr/>
                  <a:lstStyle/>
                  <a:p>
                    <a:endParaRPr lang="es-ES"/>
                  </a:p>
                </p:txBody>
              </p:sp>
              <p:sp>
                <p:nvSpPr>
                  <p:cNvPr id="22964" name="Rectangle 8628"/>
                  <p:cNvSpPr>
                    <a:spLocks noChangeArrowheads="1"/>
                  </p:cNvSpPr>
                  <p:nvPr/>
                </p:nvSpPr>
                <p:spPr bwMode="auto">
                  <a:xfrm>
                    <a:off x="3850" y="2853"/>
                    <a:ext cx="1420" cy="2"/>
                  </a:xfrm>
                  <a:prstGeom prst="rect">
                    <a:avLst/>
                  </a:prstGeom>
                  <a:solidFill>
                    <a:srgbClr val="2B0000"/>
                  </a:solidFill>
                  <a:ln w="9525">
                    <a:noFill/>
                    <a:miter lim="800000"/>
                    <a:headEnd/>
                    <a:tailEnd/>
                  </a:ln>
                </p:spPr>
                <p:txBody>
                  <a:bodyPr/>
                  <a:lstStyle/>
                  <a:p>
                    <a:endParaRPr lang="es-ES"/>
                  </a:p>
                </p:txBody>
              </p:sp>
              <p:sp>
                <p:nvSpPr>
                  <p:cNvPr id="22965" name="Rectangle 8629"/>
                  <p:cNvSpPr>
                    <a:spLocks noChangeArrowheads="1"/>
                  </p:cNvSpPr>
                  <p:nvPr/>
                </p:nvSpPr>
                <p:spPr bwMode="auto">
                  <a:xfrm>
                    <a:off x="3850" y="2855"/>
                    <a:ext cx="1420" cy="2"/>
                  </a:xfrm>
                  <a:prstGeom prst="rect">
                    <a:avLst/>
                  </a:prstGeom>
                  <a:solidFill>
                    <a:srgbClr val="290000"/>
                  </a:solidFill>
                  <a:ln w="9525">
                    <a:noFill/>
                    <a:miter lim="800000"/>
                    <a:headEnd/>
                    <a:tailEnd/>
                  </a:ln>
                </p:spPr>
                <p:txBody>
                  <a:bodyPr/>
                  <a:lstStyle/>
                  <a:p>
                    <a:endParaRPr lang="es-ES"/>
                  </a:p>
                </p:txBody>
              </p:sp>
              <p:sp>
                <p:nvSpPr>
                  <p:cNvPr id="22966" name="Rectangle 8630"/>
                  <p:cNvSpPr>
                    <a:spLocks noChangeArrowheads="1"/>
                  </p:cNvSpPr>
                  <p:nvPr/>
                </p:nvSpPr>
                <p:spPr bwMode="auto">
                  <a:xfrm>
                    <a:off x="3850" y="2857"/>
                    <a:ext cx="1420" cy="1"/>
                  </a:xfrm>
                  <a:prstGeom prst="rect">
                    <a:avLst/>
                  </a:prstGeom>
                  <a:solidFill>
                    <a:srgbClr val="270000"/>
                  </a:solidFill>
                  <a:ln w="9525">
                    <a:noFill/>
                    <a:miter lim="800000"/>
                    <a:headEnd/>
                    <a:tailEnd/>
                  </a:ln>
                </p:spPr>
                <p:txBody>
                  <a:bodyPr/>
                  <a:lstStyle/>
                  <a:p>
                    <a:endParaRPr lang="es-ES"/>
                  </a:p>
                </p:txBody>
              </p:sp>
              <p:sp>
                <p:nvSpPr>
                  <p:cNvPr id="22967" name="Rectangle 8631"/>
                  <p:cNvSpPr>
                    <a:spLocks noChangeArrowheads="1"/>
                  </p:cNvSpPr>
                  <p:nvPr/>
                </p:nvSpPr>
                <p:spPr bwMode="auto">
                  <a:xfrm>
                    <a:off x="3850" y="2858"/>
                    <a:ext cx="1420" cy="2"/>
                  </a:xfrm>
                  <a:prstGeom prst="rect">
                    <a:avLst/>
                  </a:prstGeom>
                  <a:solidFill>
                    <a:srgbClr val="250000"/>
                  </a:solidFill>
                  <a:ln w="9525">
                    <a:noFill/>
                    <a:miter lim="800000"/>
                    <a:headEnd/>
                    <a:tailEnd/>
                  </a:ln>
                </p:spPr>
                <p:txBody>
                  <a:bodyPr/>
                  <a:lstStyle/>
                  <a:p>
                    <a:endParaRPr lang="es-ES"/>
                  </a:p>
                </p:txBody>
              </p:sp>
              <p:sp>
                <p:nvSpPr>
                  <p:cNvPr id="22968" name="Rectangle 8632"/>
                  <p:cNvSpPr>
                    <a:spLocks noChangeArrowheads="1"/>
                  </p:cNvSpPr>
                  <p:nvPr/>
                </p:nvSpPr>
                <p:spPr bwMode="auto">
                  <a:xfrm>
                    <a:off x="3850" y="2860"/>
                    <a:ext cx="1420" cy="2"/>
                  </a:xfrm>
                  <a:prstGeom prst="rect">
                    <a:avLst/>
                  </a:prstGeom>
                  <a:solidFill>
                    <a:srgbClr val="230000"/>
                  </a:solidFill>
                  <a:ln w="9525">
                    <a:noFill/>
                    <a:miter lim="800000"/>
                    <a:headEnd/>
                    <a:tailEnd/>
                  </a:ln>
                </p:spPr>
                <p:txBody>
                  <a:bodyPr/>
                  <a:lstStyle/>
                  <a:p>
                    <a:endParaRPr lang="es-ES"/>
                  </a:p>
                </p:txBody>
              </p:sp>
              <p:sp>
                <p:nvSpPr>
                  <p:cNvPr id="22969" name="Rectangle 8633"/>
                  <p:cNvSpPr>
                    <a:spLocks noChangeArrowheads="1"/>
                  </p:cNvSpPr>
                  <p:nvPr/>
                </p:nvSpPr>
                <p:spPr bwMode="auto">
                  <a:xfrm>
                    <a:off x="3850" y="2862"/>
                    <a:ext cx="1420" cy="4"/>
                  </a:xfrm>
                  <a:prstGeom prst="rect">
                    <a:avLst/>
                  </a:prstGeom>
                  <a:solidFill>
                    <a:srgbClr val="200000"/>
                  </a:solidFill>
                  <a:ln w="9525">
                    <a:noFill/>
                    <a:miter lim="800000"/>
                    <a:headEnd/>
                    <a:tailEnd/>
                  </a:ln>
                </p:spPr>
                <p:txBody>
                  <a:bodyPr/>
                  <a:lstStyle/>
                  <a:p>
                    <a:endParaRPr lang="es-ES"/>
                  </a:p>
                </p:txBody>
              </p:sp>
              <p:sp>
                <p:nvSpPr>
                  <p:cNvPr id="22970" name="Rectangle 8634"/>
                  <p:cNvSpPr>
                    <a:spLocks noChangeArrowheads="1"/>
                  </p:cNvSpPr>
                  <p:nvPr/>
                </p:nvSpPr>
                <p:spPr bwMode="auto">
                  <a:xfrm>
                    <a:off x="3850" y="2866"/>
                    <a:ext cx="1420" cy="1"/>
                  </a:xfrm>
                  <a:prstGeom prst="rect">
                    <a:avLst/>
                  </a:prstGeom>
                  <a:solidFill>
                    <a:srgbClr val="1D0000"/>
                  </a:solidFill>
                  <a:ln w="9525">
                    <a:noFill/>
                    <a:miter lim="800000"/>
                    <a:headEnd/>
                    <a:tailEnd/>
                  </a:ln>
                </p:spPr>
                <p:txBody>
                  <a:bodyPr/>
                  <a:lstStyle/>
                  <a:p>
                    <a:endParaRPr lang="es-ES"/>
                  </a:p>
                </p:txBody>
              </p:sp>
              <p:sp>
                <p:nvSpPr>
                  <p:cNvPr id="22971" name="Rectangle 8635"/>
                  <p:cNvSpPr>
                    <a:spLocks noChangeArrowheads="1"/>
                  </p:cNvSpPr>
                  <p:nvPr/>
                </p:nvSpPr>
                <p:spPr bwMode="auto">
                  <a:xfrm>
                    <a:off x="3850" y="2867"/>
                    <a:ext cx="1420" cy="2"/>
                  </a:xfrm>
                  <a:prstGeom prst="rect">
                    <a:avLst/>
                  </a:prstGeom>
                  <a:solidFill>
                    <a:srgbClr val="1B0000"/>
                  </a:solidFill>
                  <a:ln w="9525">
                    <a:noFill/>
                    <a:miter lim="800000"/>
                    <a:headEnd/>
                    <a:tailEnd/>
                  </a:ln>
                </p:spPr>
                <p:txBody>
                  <a:bodyPr/>
                  <a:lstStyle/>
                  <a:p>
                    <a:endParaRPr lang="es-ES"/>
                  </a:p>
                </p:txBody>
              </p:sp>
              <p:sp>
                <p:nvSpPr>
                  <p:cNvPr id="22972" name="Rectangle 8636"/>
                  <p:cNvSpPr>
                    <a:spLocks noChangeArrowheads="1"/>
                  </p:cNvSpPr>
                  <p:nvPr/>
                </p:nvSpPr>
                <p:spPr bwMode="auto">
                  <a:xfrm>
                    <a:off x="3850" y="2869"/>
                    <a:ext cx="1420" cy="2"/>
                  </a:xfrm>
                  <a:prstGeom prst="rect">
                    <a:avLst/>
                  </a:prstGeom>
                  <a:solidFill>
                    <a:srgbClr val="190000"/>
                  </a:solidFill>
                  <a:ln w="9525">
                    <a:noFill/>
                    <a:miter lim="800000"/>
                    <a:headEnd/>
                    <a:tailEnd/>
                  </a:ln>
                </p:spPr>
                <p:txBody>
                  <a:bodyPr/>
                  <a:lstStyle/>
                  <a:p>
                    <a:endParaRPr lang="es-ES"/>
                  </a:p>
                </p:txBody>
              </p:sp>
              <p:sp>
                <p:nvSpPr>
                  <p:cNvPr id="22973" name="Rectangle 8637"/>
                  <p:cNvSpPr>
                    <a:spLocks noChangeArrowheads="1"/>
                  </p:cNvSpPr>
                  <p:nvPr/>
                </p:nvSpPr>
                <p:spPr bwMode="auto">
                  <a:xfrm>
                    <a:off x="3850" y="2871"/>
                    <a:ext cx="1420" cy="2"/>
                  </a:xfrm>
                  <a:prstGeom prst="rect">
                    <a:avLst/>
                  </a:prstGeom>
                  <a:solidFill>
                    <a:srgbClr val="170000"/>
                  </a:solidFill>
                  <a:ln w="9525">
                    <a:noFill/>
                    <a:miter lim="800000"/>
                    <a:headEnd/>
                    <a:tailEnd/>
                  </a:ln>
                </p:spPr>
                <p:txBody>
                  <a:bodyPr/>
                  <a:lstStyle/>
                  <a:p>
                    <a:endParaRPr lang="es-ES"/>
                  </a:p>
                </p:txBody>
              </p:sp>
              <p:sp>
                <p:nvSpPr>
                  <p:cNvPr id="22974" name="Rectangle 8638"/>
                  <p:cNvSpPr>
                    <a:spLocks noChangeArrowheads="1"/>
                  </p:cNvSpPr>
                  <p:nvPr/>
                </p:nvSpPr>
                <p:spPr bwMode="auto">
                  <a:xfrm>
                    <a:off x="3850" y="2873"/>
                    <a:ext cx="1420" cy="1"/>
                  </a:xfrm>
                  <a:prstGeom prst="rect">
                    <a:avLst/>
                  </a:prstGeom>
                  <a:solidFill>
                    <a:srgbClr val="140000"/>
                  </a:solidFill>
                  <a:ln w="9525">
                    <a:noFill/>
                    <a:miter lim="800000"/>
                    <a:headEnd/>
                    <a:tailEnd/>
                  </a:ln>
                </p:spPr>
                <p:txBody>
                  <a:bodyPr/>
                  <a:lstStyle/>
                  <a:p>
                    <a:endParaRPr lang="es-ES"/>
                  </a:p>
                </p:txBody>
              </p:sp>
              <p:sp>
                <p:nvSpPr>
                  <p:cNvPr id="22975" name="Rectangle 8639"/>
                  <p:cNvSpPr>
                    <a:spLocks noChangeArrowheads="1"/>
                  </p:cNvSpPr>
                  <p:nvPr/>
                </p:nvSpPr>
                <p:spPr bwMode="auto">
                  <a:xfrm>
                    <a:off x="3850" y="2874"/>
                    <a:ext cx="1420" cy="1"/>
                  </a:xfrm>
                  <a:prstGeom prst="rect">
                    <a:avLst/>
                  </a:prstGeom>
                  <a:solidFill>
                    <a:srgbClr val="120000"/>
                  </a:solidFill>
                  <a:ln w="9525">
                    <a:noFill/>
                    <a:miter lim="800000"/>
                    <a:headEnd/>
                    <a:tailEnd/>
                  </a:ln>
                </p:spPr>
                <p:txBody>
                  <a:bodyPr/>
                  <a:lstStyle/>
                  <a:p>
                    <a:endParaRPr lang="es-ES"/>
                  </a:p>
                </p:txBody>
              </p:sp>
              <p:sp>
                <p:nvSpPr>
                  <p:cNvPr id="22976" name="Rectangle 8640"/>
                  <p:cNvSpPr>
                    <a:spLocks noChangeArrowheads="1"/>
                  </p:cNvSpPr>
                  <p:nvPr/>
                </p:nvSpPr>
                <p:spPr bwMode="auto">
                  <a:xfrm>
                    <a:off x="3850" y="2875"/>
                    <a:ext cx="1420" cy="2"/>
                  </a:xfrm>
                  <a:prstGeom prst="rect">
                    <a:avLst/>
                  </a:prstGeom>
                  <a:solidFill>
                    <a:srgbClr val="0F0000"/>
                  </a:solidFill>
                  <a:ln w="9525">
                    <a:noFill/>
                    <a:miter lim="800000"/>
                    <a:headEnd/>
                    <a:tailEnd/>
                  </a:ln>
                </p:spPr>
                <p:txBody>
                  <a:bodyPr/>
                  <a:lstStyle/>
                  <a:p>
                    <a:endParaRPr lang="es-ES"/>
                  </a:p>
                </p:txBody>
              </p:sp>
              <p:sp>
                <p:nvSpPr>
                  <p:cNvPr id="22977" name="Rectangle 8641"/>
                  <p:cNvSpPr>
                    <a:spLocks noChangeArrowheads="1"/>
                  </p:cNvSpPr>
                  <p:nvPr/>
                </p:nvSpPr>
                <p:spPr bwMode="auto">
                  <a:xfrm>
                    <a:off x="3850" y="2877"/>
                    <a:ext cx="1420" cy="1"/>
                  </a:xfrm>
                  <a:prstGeom prst="rect">
                    <a:avLst/>
                  </a:prstGeom>
                  <a:solidFill>
                    <a:srgbClr val="0C0000"/>
                  </a:solidFill>
                  <a:ln w="9525">
                    <a:noFill/>
                    <a:miter lim="800000"/>
                    <a:headEnd/>
                    <a:tailEnd/>
                  </a:ln>
                </p:spPr>
                <p:txBody>
                  <a:bodyPr/>
                  <a:lstStyle/>
                  <a:p>
                    <a:endParaRPr lang="es-ES"/>
                  </a:p>
                </p:txBody>
              </p:sp>
              <p:sp>
                <p:nvSpPr>
                  <p:cNvPr id="22978" name="Rectangle 8642"/>
                  <p:cNvSpPr>
                    <a:spLocks noChangeArrowheads="1"/>
                  </p:cNvSpPr>
                  <p:nvPr/>
                </p:nvSpPr>
                <p:spPr bwMode="auto">
                  <a:xfrm>
                    <a:off x="3850" y="2878"/>
                    <a:ext cx="1420" cy="1"/>
                  </a:xfrm>
                  <a:prstGeom prst="rect">
                    <a:avLst/>
                  </a:prstGeom>
                  <a:solidFill>
                    <a:srgbClr val="090000"/>
                  </a:solidFill>
                  <a:ln w="9525">
                    <a:noFill/>
                    <a:miter lim="800000"/>
                    <a:headEnd/>
                    <a:tailEnd/>
                  </a:ln>
                </p:spPr>
                <p:txBody>
                  <a:bodyPr/>
                  <a:lstStyle/>
                  <a:p>
                    <a:endParaRPr lang="es-ES"/>
                  </a:p>
                </p:txBody>
              </p:sp>
              <p:sp>
                <p:nvSpPr>
                  <p:cNvPr id="22979" name="Rectangle 8643"/>
                  <p:cNvSpPr>
                    <a:spLocks noChangeArrowheads="1"/>
                  </p:cNvSpPr>
                  <p:nvPr/>
                </p:nvSpPr>
                <p:spPr bwMode="auto">
                  <a:xfrm>
                    <a:off x="3850" y="2878"/>
                    <a:ext cx="1420" cy="1"/>
                  </a:xfrm>
                  <a:prstGeom prst="rect">
                    <a:avLst/>
                  </a:prstGeom>
                  <a:solidFill>
                    <a:srgbClr val="050000"/>
                  </a:solidFill>
                  <a:ln w="9525">
                    <a:noFill/>
                    <a:miter lim="800000"/>
                    <a:headEnd/>
                    <a:tailEnd/>
                  </a:ln>
                </p:spPr>
                <p:txBody>
                  <a:bodyPr/>
                  <a:lstStyle/>
                  <a:p>
                    <a:endParaRPr lang="es-ES"/>
                  </a:p>
                </p:txBody>
              </p:sp>
              <p:sp>
                <p:nvSpPr>
                  <p:cNvPr id="22980" name="Rectangle 8644"/>
                  <p:cNvSpPr>
                    <a:spLocks noChangeArrowheads="1"/>
                  </p:cNvSpPr>
                  <p:nvPr/>
                </p:nvSpPr>
                <p:spPr bwMode="auto">
                  <a:xfrm>
                    <a:off x="3850" y="2879"/>
                    <a:ext cx="1420" cy="1"/>
                  </a:xfrm>
                  <a:prstGeom prst="rect">
                    <a:avLst/>
                  </a:prstGeom>
                  <a:solidFill>
                    <a:srgbClr val="000000"/>
                  </a:solidFill>
                  <a:ln w="9525">
                    <a:noFill/>
                    <a:miter lim="800000"/>
                    <a:headEnd/>
                    <a:tailEnd/>
                  </a:ln>
                </p:spPr>
                <p:txBody>
                  <a:bodyPr/>
                  <a:lstStyle/>
                  <a:p>
                    <a:endParaRPr lang="es-ES"/>
                  </a:p>
                </p:txBody>
              </p:sp>
            </p:grpSp>
            <p:sp>
              <p:nvSpPr>
                <p:cNvPr id="22981" name="Rectangle 8645"/>
                <p:cNvSpPr>
                  <a:spLocks noChangeArrowheads="1"/>
                </p:cNvSpPr>
                <p:nvPr/>
              </p:nvSpPr>
              <p:spPr bwMode="auto">
                <a:xfrm>
                  <a:off x="4513" y="2363"/>
                  <a:ext cx="1" cy="340"/>
                </a:xfrm>
                <a:prstGeom prst="rect">
                  <a:avLst/>
                </a:prstGeom>
                <a:noFill/>
                <a:ln w="9525">
                  <a:noFill/>
                  <a:miter lim="800000"/>
                  <a:headEnd/>
                  <a:tailEnd/>
                </a:ln>
              </p:spPr>
              <p:txBody>
                <a:bodyPr wrap="none" lIns="0" tIns="0" rIns="0" bIns="0">
                  <a:spAutoFit/>
                </a:bodyPr>
                <a:lstStyle/>
                <a:p>
                  <a:endParaRPr lang="es-ES">
                    <a:latin typeface="Arial" charset="0"/>
                  </a:endParaRPr>
                </a:p>
              </p:txBody>
            </p:sp>
            <p:sp>
              <p:nvSpPr>
                <p:cNvPr id="22982" name="Rectangle 8646"/>
                <p:cNvSpPr>
                  <a:spLocks noChangeArrowheads="1"/>
                </p:cNvSpPr>
                <p:nvPr/>
              </p:nvSpPr>
              <p:spPr bwMode="auto">
                <a:xfrm>
                  <a:off x="4482" y="2489"/>
                  <a:ext cx="68" cy="94"/>
                </a:xfrm>
                <a:prstGeom prst="rect">
                  <a:avLst/>
                </a:prstGeom>
                <a:noFill/>
                <a:ln w="9525">
                  <a:noFill/>
                  <a:miter lim="800000"/>
                  <a:headEnd/>
                  <a:tailEnd/>
                </a:ln>
              </p:spPr>
              <p:txBody>
                <a:bodyPr wrap="none" lIns="0" tIns="0" rIns="0" bIns="0">
                  <a:spAutoFit/>
                </a:bodyPr>
                <a:lstStyle/>
                <a:p>
                  <a:r>
                    <a:rPr lang="en-US" sz="500" b="1">
                      <a:solidFill>
                        <a:srgbClr val="FFFFFF"/>
                      </a:solidFill>
                      <a:latin typeface="Arial" charset="0"/>
                    </a:rPr>
                    <a:t>4.</a:t>
                  </a:r>
                  <a:endParaRPr lang="es-ES">
                    <a:latin typeface="Arial" charset="0"/>
                  </a:endParaRPr>
                </a:p>
              </p:txBody>
            </p:sp>
            <p:sp>
              <p:nvSpPr>
                <p:cNvPr id="22983" name="Rectangle 8647"/>
                <p:cNvSpPr>
                  <a:spLocks noChangeArrowheads="1"/>
                </p:cNvSpPr>
                <p:nvPr/>
              </p:nvSpPr>
              <p:spPr bwMode="auto">
                <a:xfrm>
                  <a:off x="4053" y="2611"/>
                  <a:ext cx="845" cy="94"/>
                </a:xfrm>
                <a:prstGeom prst="rect">
                  <a:avLst/>
                </a:prstGeom>
                <a:noFill/>
                <a:ln w="9525">
                  <a:noFill/>
                  <a:miter lim="800000"/>
                  <a:headEnd/>
                  <a:tailEnd/>
                </a:ln>
              </p:spPr>
              <p:txBody>
                <a:bodyPr wrap="none" lIns="0" tIns="0" rIns="0" bIns="0">
                  <a:spAutoFit/>
                </a:bodyPr>
                <a:lstStyle/>
                <a:p>
                  <a:r>
                    <a:rPr lang="en-US" sz="500" b="1">
                      <a:solidFill>
                        <a:srgbClr val="FFFFFF"/>
                      </a:solidFill>
                      <a:latin typeface="Arial" charset="0"/>
                    </a:rPr>
                    <a:t>COMERCIALIZACIÓN</a:t>
                  </a:r>
                  <a:endParaRPr lang="es-ES">
                    <a:latin typeface="Arial" charset="0"/>
                  </a:endParaRPr>
                </a:p>
              </p:txBody>
            </p:sp>
            <p:sp>
              <p:nvSpPr>
                <p:cNvPr id="22984" name="Rectangle 8648"/>
                <p:cNvSpPr>
                  <a:spLocks noChangeArrowheads="1"/>
                </p:cNvSpPr>
                <p:nvPr/>
              </p:nvSpPr>
              <p:spPr bwMode="auto">
                <a:xfrm>
                  <a:off x="4280" y="2737"/>
                  <a:ext cx="439" cy="94"/>
                </a:xfrm>
                <a:prstGeom prst="rect">
                  <a:avLst/>
                </a:prstGeom>
                <a:noFill/>
                <a:ln w="9525">
                  <a:noFill/>
                  <a:miter lim="800000"/>
                  <a:headEnd/>
                  <a:tailEnd/>
                </a:ln>
              </p:spPr>
              <p:txBody>
                <a:bodyPr wrap="none" lIns="0" tIns="0" rIns="0" bIns="0">
                  <a:spAutoFit/>
                </a:bodyPr>
                <a:lstStyle/>
                <a:p>
                  <a:r>
                    <a:rPr lang="en-US" sz="500" b="1">
                      <a:solidFill>
                        <a:srgbClr val="FFFFFF"/>
                      </a:solidFill>
                      <a:latin typeface="Arial" charset="0"/>
                    </a:rPr>
                    <a:t>NACIONAL</a:t>
                  </a:r>
                  <a:endParaRPr lang="es-ES">
                    <a:latin typeface="Arial" charset="0"/>
                  </a:endParaRPr>
                </a:p>
              </p:txBody>
            </p:sp>
            <p:sp>
              <p:nvSpPr>
                <p:cNvPr id="22985" name="Rectangle 8649"/>
                <p:cNvSpPr>
                  <a:spLocks noChangeArrowheads="1"/>
                </p:cNvSpPr>
                <p:nvPr/>
              </p:nvSpPr>
              <p:spPr bwMode="auto">
                <a:xfrm>
                  <a:off x="4513" y="2860"/>
                  <a:ext cx="1" cy="340"/>
                </a:xfrm>
                <a:prstGeom prst="rect">
                  <a:avLst/>
                </a:prstGeom>
                <a:noFill/>
                <a:ln w="9525">
                  <a:noFill/>
                  <a:miter lim="800000"/>
                  <a:headEnd/>
                  <a:tailEnd/>
                </a:ln>
              </p:spPr>
              <p:txBody>
                <a:bodyPr wrap="none" lIns="0" tIns="0" rIns="0" bIns="0">
                  <a:spAutoFit/>
                </a:bodyPr>
                <a:lstStyle/>
                <a:p>
                  <a:endParaRPr lang="es-ES">
                    <a:latin typeface="Arial" charset="0"/>
                  </a:endParaRPr>
                </a:p>
              </p:txBody>
            </p:sp>
            <p:grpSp>
              <p:nvGrpSpPr>
                <p:cNvPr id="22986" name="Group 8650"/>
                <p:cNvGrpSpPr>
                  <a:grpSpLocks/>
                </p:cNvGrpSpPr>
                <p:nvPr/>
              </p:nvGrpSpPr>
              <p:grpSpPr bwMode="auto">
                <a:xfrm>
                  <a:off x="6208" y="580"/>
                  <a:ext cx="928" cy="205"/>
                  <a:chOff x="6208" y="580"/>
                  <a:chExt cx="928" cy="205"/>
                </a:xfrm>
              </p:grpSpPr>
              <p:grpSp>
                <p:nvGrpSpPr>
                  <p:cNvPr id="22987" name="Group 8651"/>
                  <p:cNvGrpSpPr>
                    <a:grpSpLocks/>
                  </p:cNvGrpSpPr>
                  <p:nvPr/>
                </p:nvGrpSpPr>
                <p:grpSpPr bwMode="auto">
                  <a:xfrm>
                    <a:off x="6208" y="580"/>
                    <a:ext cx="928" cy="205"/>
                    <a:chOff x="6208" y="580"/>
                    <a:chExt cx="928" cy="205"/>
                  </a:xfrm>
                </p:grpSpPr>
                <p:sp>
                  <p:nvSpPr>
                    <p:cNvPr id="22988" name="Freeform 8652"/>
                    <p:cNvSpPr>
                      <a:spLocks/>
                    </p:cNvSpPr>
                    <p:nvPr/>
                  </p:nvSpPr>
                  <p:spPr bwMode="auto">
                    <a:xfrm>
                      <a:off x="7090" y="580"/>
                      <a:ext cx="46" cy="205"/>
                    </a:xfrm>
                    <a:custGeom>
                      <a:avLst/>
                      <a:gdLst/>
                      <a:ahLst/>
                      <a:cxnLst>
                        <a:cxn ang="0">
                          <a:pos x="0" y="205"/>
                        </a:cxn>
                        <a:cxn ang="0">
                          <a:pos x="0" y="54"/>
                        </a:cxn>
                        <a:cxn ang="0">
                          <a:pos x="46" y="0"/>
                        </a:cxn>
                        <a:cxn ang="0">
                          <a:pos x="46" y="151"/>
                        </a:cxn>
                        <a:cxn ang="0">
                          <a:pos x="0" y="205"/>
                        </a:cxn>
                      </a:cxnLst>
                      <a:rect l="0" t="0" r="r" b="b"/>
                      <a:pathLst>
                        <a:path w="46" h="205">
                          <a:moveTo>
                            <a:pt x="0" y="205"/>
                          </a:moveTo>
                          <a:lnTo>
                            <a:pt x="0" y="54"/>
                          </a:lnTo>
                          <a:lnTo>
                            <a:pt x="46" y="0"/>
                          </a:lnTo>
                          <a:lnTo>
                            <a:pt x="46" y="151"/>
                          </a:lnTo>
                          <a:lnTo>
                            <a:pt x="0" y="205"/>
                          </a:lnTo>
                          <a:close/>
                        </a:path>
                      </a:pathLst>
                    </a:custGeom>
                    <a:solidFill>
                      <a:srgbClr val="B40000"/>
                    </a:solidFill>
                    <a:ln w="9525">
                      <a:noFill/>
                      <a:round/>
                      <a:headEnd/>
                      <a:tailEnd/>
                    </a:ln>
                  </p:spPr>
                  <p:txBody>
                    <a:bodyPr/>
                    <a:lstStyle/>
                    <a:p>
                      <a:endParaRPr lang="es-ES"/>
                    </a:p>
                  </p:txBody>
                </p:sp>
                <p:sp>
                  <p:nvSpPr>
                    <p:cNvPr id="22989" name="Line 8653"/>
                    <p:cNvSpPr>
                      <a:spLocks noChangeShapeType="1"/>
                    </p:cNvSpPr>
                    <p:nvPr/>
                  </p:nvSpPr>
                  <p:spPr bwMode="auto">
                    <a:xfrm flipV="1">
                      <a:off x="7090" y="731"/>
                      <a:ext cx="46" cy="54"/>
                    </a:xfrm>
                    <a:prstGeom prst="line">
                      <a:avLst/>
                    </a:prstGeom>
                    <a:noFill/>
                    <a:ln w="635">
                      <a:solidFill>
                        <a:srgbClr val="B40000"/>
                      </a:solidFill>
                      <a:miter lim="800000"/>
                      <a:headEnd/>
                      <a:tailEnd/>
                    </a:ln>
                  </p:spPr>
                  <p:txBody>
                    <a:bodyPr/>
                    <a:lstStyle/>
                    <a:p>
                      <a:endParaRPr lang="es-ES"/>
                    </a:p>
                  </p:txBody>
                </p:sp>
                <p:sp>
                  <p:nvSpPr>
                    <p:cNvPr id="22990" name="Freeform 8654"/>
                    <p:cNvSpPr>
                      <a:spLocks/>
                    </p:cNvSpPr>
                    <p:nvPr/>
                  </p:nvSpPr>
                  <p:spPr bwMode="auto">
                    <a:xfrm>
                      <a:off x="6208" y="580"/>
                      <a:ext cx="928" cy="54"/>
                    </a:xfrm>
                    <a:custGeom>
                      <a:avLst/>
                      <a:gdLst/>
                      <a:ahLst/>
                      <a:cxnLst>
                        <a:cxn ang="0">
                          <a:pos x="882" y="54"/>
                        </a:cxn>
                        <a:cxn ang="0">
                          <a:pos x="0" y="54"/>
                        </a:cxn>
                        <a:cxn ang="0">
                          <a:pos x="46" y="0"/>
                        </a:cxn>
                        <a:cxn ang="0">
                          <a:pos x="928" y="0"/>
                        </a:cxn>
                        <a:cxn ang="0">
                          <a:pos x="882" y="54"/>
                        </a:cxn>
                      </a:cxnLst>
                      <a:rect l="0" t="0" r="r" b="b"/>
                      <a:pathLst>
                        <a:path w="928" h="54">
                          <a:moveTo>
                            <a:pt x="882" y="54"/>
                          </a:moveTo>
                          <a:lnTo>
                            <a:pt x="0" y="54"/>
                          </a:lnTo>
                          <a:lnTo>
                            <a:pt x="46" y="0"/>
                          </a:lnTo>
                          <a:lnTo>
                            <a:pt x="928" y="0"/>
                          </a:lnTo>
                          <a:lnTo>
                            <a:pt x="882" y="54"/>
                          </a:lnTo>
                          <a:close/>
                        </a:path>
                      </a:pathLst>
                    </a:custGeom>
                    <a:solidFill>
                      <a:srgbClr val="790000"/>
                    </a:solidFill>
                    <a:ln w="9525">
                      <a:noFill/>
                      <a:round/>
                      <a:headEnd/>
                      <a:tailEnd/>
                    </a:ln>
                  </p:spPr>
                  <p:txBody>
                    <a:bodyPr/>
                    <a:lstStyle/>
                    <a:p>
                      <a:endParaRPr lang="es-ES"/>
                    </a:p>
                  </p:txBody>
                </p:sp>
                <p:sp>
                  <p:nvSpPr>
                    <p:cNvPr id="22991" name="Line 8655"/>
                    <p:cNvSpPr>
                      <a:spLocks noChangeShapeType="1"/>
                    </p:cNvSpPr>
                    <p:nvPr/>
                  </p:nvSpPr>
                  <p:spPr bwMode="auto">
                    <a:xfrm flipV="1">
                      <a:off x="7090" y="580"/>
                      <a:ext cx="46" cy="54"/>
                    </a:xfrm>
                    <a:prstGeom prst="line">
                      <a:avLst/>
                    </a:prstGeom>
                    <a:noFill/>
                    <a:ln w="635">
                      <a:solidFill>
                        <a:srgbClr val="790000"/>
                      </a:solidFill>
                      <a:miter lim="800000"/>
                      <a:headEnd/>
                      <a:tailEnd/>
                    </a:ln>
                  </p:spPr>
                  <p:txBody>
                    <a:bodyPr/>
                    <a:lstStyle/>
                    <a:p>
                      <a:endParaRPr lang="es-ES"/>
                    </a:p>
                  </p:txBody>
                </p:sp>
              </p:grpSp>
              <p:sp>
                <p:nvSpPr>
                  <p:cNvPr id="22992" name="Rectangle 8656"/>
                  <p:cNvSpPr>
                    <a:spLocks noChangeArrowheads="1"/>
                  </p:cNvSpPr>
                  <p:nvPr/>
                </p:nvSpPr>
                <p:spPr bwMode="auto">
                  <a:xfrm>
                    <a:off x="6208" y="633"/>
                    <a:ext cx="881" cy="1"/>
                  </a:xfrm>
                  <a:prstGeom prst="rect">
                    <a:avLst/>
                  </a:prstGeom>
                  <a:solidFill>
                    <a:srgbClr val="000000"/>
                  </a:solidFill>
                  <a:ln w="9525">
                    <a:noFill/>
                    <a:miter lim="800000"/>
                    <a:headEnd/>
                    <a:tailEnd/>
                  </a:ln>
                </p:spPr>
                <p:txBody>
                  <a:bodyPr/>
                  <a:lstStyle/>
                  <a:p>
                    <a:endParaRPr lang="es-ES"/>
                  </a:p>
                </p:txBody>
              </p:sp>
              <p:sp>
                <p:nvSpPr>
                  <p:cNvPr id="22993" name="Rectangle 8657"/>
                  <p:cNvSpPr>
                    <a:spLocks noChangeArrowheads="1"/>
                  </p:cNvSpPr>
                  <p:nvPr/>
                </p:nvSpPr>
                <p:spPr bwMode="auto">
                  <a:xfrm>
                    <a:off x="6208" y="634"/>
                    <a:ext cx="881" cy="1"/>
                  </a:xfrm>
                  <a:prstGeom prst="rect">
                    <a:avLst/>
                  </a:prstGeom>
                  <a:solidFill>
                    <a:srgbClr val="080000"/>
                  </a:solidFill>
                  <a:ln w="9525">
                    <a:noFill/>
                    <a:miter lim="800000"/>
                    <a:headEnd/>
                    <a:tailEnd/>
                  </a:ln>
                </p:spPr>
                <p:txBody>
                  <a:bodyPr/>
                  <a:lstStyle/>
                  <a:p>
                    <a:endParaRPr lang="es-ES"/>
                  </a:p>
                </p:txBody>
              </p:sp>
              <p:sp>
                <p:nvSpPr>
                  <p:cNvPr id="22994" name="Rectangle 8658"/>
                  <p:cNvSpPr>
                    <a:spLocks noChangeArrowheads="1"/>
                  </p:cNvSpPr>
                  <p:nvPr/>
                </p:nvSpPr>
                <p:spPr bwMode="auto">
                  <a:xfrm>
                    <a:off x="6208" y="635"/>
                    <a:ext cx="881" cy="1"/>
                  </a:xfrm>
                  <a:prstGeom prst="rect">
                    <a:avLst/>
                  </a:prstGeom>
                  <a:solidFill>
                    <a:srgbClr val="110000"/>
                  </a:solidFill>
                  <a:ln w="9525">
                    <a:noFill/>
                    <a:miter lim="800000"/>
                    <a:headEnd/>
                    <a:tailEnd/>
                  </a:ln>
                </p:spPr>
                <p:txBody>
                  <a:bodyPr/>
                  <a:lstStyle/>
                  <a:p>
                    <a:endParaRPr lang="es-ES"/>
                  </a:p>
                </p:txBody>
              </p:sp>
              <p:sp>
                <p:nvSpPr>
                  <p:cNvPr id="22995" name="Rectangle 8659"/>
                  <p:cNvSpPr>
                    <a:spLocks noChangeArrowheads="1"/>
                  </p:cNvSpPr>
                  <p:nvPr/>
                </p:nvSpPr>
                <p:spPr bwMode="auto">
                  <a:xfrm>
                    <a:off x="6208" y="636"/>
                    <a:ext cx="881" cy="1"/>
                  </a:xfrm>
                  <a:prstGeom prst="rect">
                    <a:avLst/>
                  </a:prstGeom>
                  <a:solidFill>
                    <a:srgbClr val="180000"/>
                  </a:solidFill>
                  <a:ln w="9525">
                    <a:noFill/>
                    <a:miter lim="800000"/>
                    <a:headEnd/>
                    <a:tailEnd/>
                  </a:ln>
                </p:spPr>
                <p:txBody>
                  <a:bodyPr/>
                  <a:lstStyle/>
                  <a:p>
                    <a:endParaRPr lang="es-ES"/>
                  </a:p>
                </p:txBody>
              </p:sp>
              <p:sp>
                <p:nvSpPr>
                  <p:cNvPr id="22996" name="Rectangle 8660"/>
                  <p:cNvSpPr>
                    <a:spLocks noChangeArrowheads="1"/>
                  </p:cNvSpPr>
                  <p:nvPr/>
                </p:nvSpPr>
                <p:spPr bwMode="auto">
                  <a:xfrm>
                    <a:off x="6208" y="637"/>
                    <a:ext cx="881" cy="1"/>
                  </a:xfrm>
                  <a:prstGeom prst="rect">
                    <a:avLst/>
                  </a:prstGeom>
                  <a:solidFill>
                    <a:srgbClr val="1B0000"/>
                  </a:solidFill>
                  <a:ln w="9525">
                    <a:noFill/>
                    <a:miter lim="800000"/>
                    <a:headEnd/>
                    <a:tailEnd/>
                  </a:ln>
                </p:spPr>
                <p:txBody>
                  <a:bodyPr/>
                  <a:lstStyle/>
                  <a:p>
                    <a:endParaRPr lang="es-ES"/>
                  </a:p>
                </p:txBody>
              </p:sp>
              <p:sp>
                <p:nvSpPr>
                  <p:cNvPr id="22997" name="Rectangle 8661"/>
                  <p:cNvSpPr>
                    <a:spLocks noChangeArrowheads="1"/>
                  </p:cNvSpPr>
                  <p:nvPr/>
                </p:nvSpPr>
                <p:spPr bwMode="auto">
                  <a:xfrm>
                    <a:off x="6208" y="638"/>
                    <a:ext cx="881" cy="1"/>
                  </a:xfrm>
                  <a:prstGeom prst="rect">
                    <a:avLst/>
                  </a:prstGeom>
                  <a:solidFill>
                    <a:srgbClr val="1E0000"/>
                  </a:solidFill>
                  <a:ln w="9525">
                    <a:noFill/>
                    <a:miter lim="800000"/>
                    <a:headEnd/>
                    <a:tailEnd/>
                  </a:ln>
                </p:spPr>
                <p:txBody>
                  <a:bodyPr/>
                  <a:lstStyle/>
                  <a:p>
                    <a:endParaRPr lang="es-ES"/>
                  </a:p>
                </p:txBody>
              </p:sp>
              <p:sp>
                <p:nvSpPr>
                  <p:cNvPr id="22998" name="Rectangle 8662"/>
                  <p:cNvSpPr>
                    <a:spLocks noChangeArrowheads="1"/>
                  </p:cNvSpPr>
                  <p:nvPr/>
                </p:nvSpPr>
                <p:spPr bwMode="auto">
                  <a:xfrm>
                    <a:off x="6208" y="639"/>
                    <a:ext cx="881" cy="1"/>
                  </a:xfrm>
                  <a:prstGeom prst="rect">
                    <a:avLst/>
                  </a:prstGeom>
                  <a:solidFill>
                    <a:srgbClr val="220000"/>
                  </a:solidFill>
                  <a:ln w="9525">
                    <a:noFill/>
                    <a:miter lim="800000"/>
                    <a:headEnd/>
                    <a:tailEnd/>
                  </a:ln>
                </p:spPr>
                <p:txBody>
                  <a:bodyPr/>
                  <a:lstStyle/>
                  <a:p>
                    <a:endParaRPr lang="es-ES"/>
                  </a:p>
                </p:txBody>
              </p:sp>
              <p:sp>
                <p:nvSpPr>
                  <p:cNvPr id="22999" name="Rectangle 8663"/>
                  <p:cNvSpPr>
                    <a:spLocks noChangeArrowheads="1"/>
                  </p:cNvSpPr>
                  <p:nvPr/>
                </p:nvSpPr>
                <p:spPr bwMode="auto">
                  <a:xfrm>
                    <a:off x="6208" y="639"/>
                    <a:ext cx="881" cy="1"/>
                  </a:xfrm>
                  <a:prstGeom prst="rect">
                    <a:avLst/>
                  </a:prstGeom>
                  <a:solidFill>
                    <a:srgbClr val="250000"/>
                  </a:solidFill>
                  <a:ln w="9525">
                    <a:noFill/>
                    <a:miter lim="800000"/>
                    <a:headEnd/>
                    <a:tailEnd/>
                  </a:ln>
                </p:spPr>
                <p:txBody>
                  <a:bodyPr/>
                  <a:lstStyle/>
                  <a:p>
                    <a:endParaRPr lang="es-ES"/>
                  </a:p>
                </p:txBody>
              </p:sp>
              <p:sp>
                <p:nvSpPr>
                  <p:cNvPr id="23000" name="Rectangle 8664"/>
                  <p:cNvSpPr>
                    <a:spLocks noChangeArrowheads="1"/>
                  </p:cNvSpPr>
                  <p:nvPr/>
                </p:nvSpPr>
                <p:spPr bwMode="auto">
                  <a:xfrm>
                    <a:off x="6208" y="640"/>
                    <a:ext cx="881" cy="1"/>
                  </a:xfrm>
                  <a:prstGeom prst="rect">
                    <a:avLst/>
                  </a:prstGeom>
                  <a:solidFill>
                    <a:srgbClr val="290000"/>
                  </a:solidFill>
                  <a:ln w="9525">
                    <a:noFill/>
                    <a:miter lim="800000"/>
                    <a:headEnd/>
                    <a:tailEnd/>
                  </a:ln>
                </p:spPr>
                <p:txBody>
                  <a:bodyPr/>
                  <a:lstStyle/>
                  <a:p>
                    <a:endParaRPr lang="es-ES"/>
                  </a:p>
                </p:txBody>
              </p:sp>
              <p:sp>
                <p:nvSpPr>
                  <p:cNvPr id="23001" name="Rectangle 8665"/>
                  <p:cNvSpPr>
                    <a:spLocks noChangeArrowheads="1"/>
                  </p:cNvSpPr>
                  <p:nvPr/>
                </p:nvSpPr>
                <p:spPr bwMode="auto">
                  <a:xfrm>
                    <a:off x="6208" y="641"/>
                    <a:ext cx="881" cy="1"/>
                  </a:xfrm>
                  <a:prstGeom prst="rect">
                    <a:avLst/>
                  </a:prstGeom>
                  <a:solidFill>
                    <a:srgbClr val="2C0000"/>
                  </a:solidFill>
                  <a:ln w="9525">
                    <a:noFill/>
                    <a:miter lim="800000"/>
                    <a:headEnd/>
                    <a:tailEnd/>
                  </a:ln>
                </p:spPr>
                <p:txBody>
                  <a:bodyPr/>
                  <a:lstStyle/>
                  <a:p>
                    <a:endParaRPr lang="es-ES"/>
                  </a:p>
                </p:txBody>
              </p:sp>
              <p:sp>
                <p:nvSpPr>
                  <p:cNvPr id="23002" name="Rectangle 8666"/>
                  <p:cNvSpPr>
                    <a:spLocks noChangeArrowheads="1"/>
                  </p:cNvSpPr>
                  <p:nvPr/>
                </p:nvSpPr>
                <p:spPr bwMode="auto">
                  <a:xfrm>
                    <a:off x="6208" y="642"/>
                    <a:ext cx="881" cy="1"/>
                  </a:xfrm>
                  <a:prstGeom prst="rect">
                    <a:avLst/>
                  </a:prstGeom>
                  <a:solidFill>
                    <a:srgbClr val="2F0000"/>
                  </a:solidFill>
                  <a:ln w="9525">
                    <a:noFill/>
                    <a:miter lim="800000"/>
                    <a:headEnd/>
                    <a:tailEnd/>
                  </a:ln>
                </p:spPr>
                <p:txBody>
                  <a:bodyPr/>
                  <a:lstStyle/>
                  <a:p>
                    <a:endParaRPr lang="es-ES"/>
                  </a:p>
                </p:txBody>
              </p:sp>
              <p:sp>
                <p:nvSpPr>
                  <p:cNvPr id="23003" name="Rectangle 8667"/>
                  <p:cNvSpPr>
                    <a:spLocks noChangeArrowheads="1"/>
                  </p:cNvSpPr>
                  <p:nvPr/>
                </p:nvSpPr>
                <p:spPr bwMode="auto">
                  <a:xfrm>
                    <a:off x="6208" y="643"/>
                    <a:ext cx="881" cy="1"/>
                  </a:xfrm>
                  <a:prstGeom prst="rect">
                    <a:avLst/>
                  </a:prstGeom>
                  <a:solidFill>
                    <a:srgbClr val="320000"/>
                  </a:solidFill>
                  <a:ln w="9525">
                    <a:noFill/>
                    <a:miter lim="800000"/>
                    <a:headEnd/>
                    <a:tailEnd/>
                  </a:ln>
                </p:spPr>
                <p:txBody>
                  <a:bodyPr/>
                  <a:lstStyle/>
                  <a:p>
                    <a:endParaRPr lang="es-ES"/>
                  </a:p>
                </p:txBody>
              </p:sp>
              <p:sp>
                <p:nvSpPr>
                  <p:cNvPr id="23004" name="Rectangle 8668"/>
                  <p:cNvSpPr>
                    <a:spLocks noChangeArrowheads="1"/>
                  </p:cNvSpPr>
                  <p:nvPr/>
                </p:nvSpPr>
                <p:spPr bwMode="auto">
                  <a:xfrm>
                    <a:off x="6208" y="644"/>
                    <a:ext cx="881" cy="1"/>
                  </a:xfrm>
                  <a:prstGeom prst="rect">
                    <a:avLst/>
                  </a:prstGeom>
                  <a:solidFill>
                    <a:srgbClr val="350000"/>
                  </a:solidFill>
                  <a:ln w="9525">
                    <a:noFill/>
                    <a:miter lim="800000"/>
                    <a:headEnd/>
                    <a:tailEnd/>
                  </a:ln>
                </p:spPr>
                <p:txBody>
                  <a:bodyPr/>
                  <a:lstStyle/>
                  <a:p>
                    <a:endParaRPr lang="es-ES"/>
                  </a:p>
                </p:txBody>
              </p:sp>
              <p:sp>
                <p:nvSpPr>
                  <p:cNvPr id="23005" name="Rectangle 8669"/>
                  <p:cNvSpPr>
                    <a:spLocks noChangeArrowheads="1"/>
                  </p:cNvSpPr>
                  <p:nvPr/>
                </p:nvSpPr>
                <p:spPr bwMode="auto">
                  <a:xfrm>
                    <a:off x="6208" y="645"/>
                    <a:ext cx="881" cy="1"/>
                  </a:xfrm>
                  <a:prstGeom prst="rect">
                    <a:avLst/>
                  </a:prstGeom>
                  <a:solidFill>
                    <a:srgbClr val="380000"/>
                  </a:solidFill>
                  <a:ln w="9525">
                    <a:noFill/>
                    <a:miter lim="800000"/>
                    <a:headEnd/>
                    <a:tailEnd/>
                  </a:ln>
                </p:spPr>
                <p:txBody>
                  <a:bodyPr/>
                  <a:lstStyle/>
                  <a:p>
                    <a:endParaRPr lang="es-ES"/>
                  </a:p>
                </p:txBody>
              </p:sp>
              <p:sp>
                <p:nvSpPr>
                  <p:cNvPr id="23006" name="Rectangle 8670"/>
                  <p:cNvSpPr>
                    <a:spLocks noChangeArrowheads="1"/>
                  </p:cNvSpPr>
                  <p:nvPr/>
                </p:nvSpPr>
                <p:spPr bwMode="auto">
                  <a:xfrm>
                    <a:off x="6208" y="645"/>
                    <a:ext cx="881" cy="1"/>
                  </a:xfrm>
                  <a:prstGeom prst="rect">
                    <a:avLst/>
                  </a:prstGeom>
                  <a:solidFill>
                    <a:srgbClr val="3B0000"/>
                  </a:solidFill>
                  <a:ln w="9525">
                    <a:noFill/>
                    <a:miter lim="800000"/>
                    <a:headEnd/>
                    <a:tailEnd/>
                  </a:ln>
                </p:spPr>
                <p:txBody>
                  <a:bodyPr/>
                  <a:lstStyle/>
                  <a:p>
                    <a:endParaRPr lang="es-ES"/>
                  </a:p>
                </p:txBody>
              </p:sp>
              <p:sp>
                <p:nvSpPr>
                  <p:cNvPr id="23007" name="Rectangle 8671"/>
                  <p:cNvSpPr>
                    <a:spLocks noChangeArrowheads="1"/>
                  </p:cNvSpPr>
                  <p:nvPr/>
                </p:nvSpPr>
                <p:spPr bwMode="auto">
                  <a:xfrm>
                    <a:off x="6208" y="646"/>
                    <a:ext cx="881" cy="1"/>
                  </a:xfrm>
                  <a:prstGeom prst="rect">
                    <a:avLst/>
                  </a:prstGeom>
                  <a:solidFill>
                    <a:srgbClr val="3E0000"/>
                  </a:solidFill>
                  <a:ln w="9525">
                    <a:noFill/>
                    <a:miter lim="800000"/>
                    <a:headEnd/>
                    <a:tailEnd/>
                  </a:ln>
                </p:spPr>
                <p:txBody>
                  <a:bodyPr/>
                  <a:lstStyle/>
                  <a:p>
                    <a:endParaRPr lang="es-ES"/>
                  </a:p>
                </p:txBody>
              </p:sp>
              <p:sp>
                <p:nvSpPr>
                  <p:cNvPr id="23008" name="Rectangle 8672"/>
                  <p:cNvSpPr>
                    <a:spLocks noChangeArrowheads="1"/>
                  </p:cNvSpPr>
                  <p:nvPr/>
                </p:nvSpPr>
                <p:spPr bwMode="auto">
                  <a:xfrm>
                    <a:off x="6208" y="647"/>
                    <a:ext cx="881" cy="1"/>
                  </a:xfrm>
                  <a:prstGeom prst="rect">
                    <a:avLst/>
                  </a:prstGeom>
                  <a:solidFill>
                    <a:srgbClr val="410000"/>
                  </a:solidFill>
                  <a:ln w="9525">
                    <a:noFill/>
                    <a:miter lim="800000"/>
                    <a:headEnd/>
                    <a:tailEnd/>
                  </a:ln>
                </p:spPr>
                <p:txBody>
                  <a:bodyPr/>
                  <a:lstStyle/>
                  <a:p>
                    <a:endParaRPr lang="es-ES"/>
                  </a:p>
                </p:txBody>
              </p:sp>
              <p:sp>
                <p:nvSpPr>
                  <p:cNvPr id="23009" name="Rectangle 8673"/>
                  <p:cNvSpPr>
                    <a:spLocks noChangeArrowheads="1"/>
                  </p:cNvSpPr>
                  <p:nvPr/>
                </p:nvSpPr>
                <p:spPr bwMode="auto">
                  <a:xfrm>
                    <a:off x="6208" y="648"/>
                    <a:ext cx="881" cy="1"/>
                  </a:xfrm>
                  <a:prstGeom prst="rect">
                    <a:avLst/>
                  </a:prstGeom>
                  <a:solidFill>
                    <a:srgbClr val="440000"/>
                  </a:solidFill>
                  <a:ln w="9525">
                    <a:noFill/>
                    <a:miter lim="800000"/>
                    <a:headEnd/>
                    <a:tailEnd/>
                  </a:ln>
                </p:spPr>
                <p:txBody>
                  <a:bodyPr/>
                  <a:lstStyle/>
                  <a:p>
                    <a:endParaRPr lang="es-ES"/>
                  </a:p>
                </p:txBody>
              </p:sp>
              <p:sp>
                <p:nvSpPr>
                  <p:cNvPr id="23010" name="Rectangle 8674"/>
                  <p:cNvSpPr>
                    <a:spLocks noChangeArrowheads="1"/>
                  </p:cNvSpPr>
                  <p:nvPr/>
                </p:nvSpPr>
                <p:spPr bwMode="auto">
                  <a:xfrm>
                    <a:off x="6208" y="649"/>
                    <a:ext cx="881" cy="1"/>
                  </a:xfrm>
                  <a:prstGeom prst="rect">
                    <a:avLst/>
                  </a:prstGeom>
                  <a:solidFill>
                    <a:srgbClr val="480000"/>
                  </a:solidFill>
                  <a:ln w="9525">
                    <a:noFill/>
                    <a:miter lim="800000"/>
                    <a:headEnd/>
                    <a:tailEnd/>
                  </a:ln>
                </p:spPr>
                <p:txBody>
                  <a:bodyPr/>
                  <a:lstStyle/>
                  <a:p>
                    <a:endParaRPr lang="es-ES"/>
                  </a:p>
                </p:txBody>
              </p:sp>
              <p:sp>
                <p:nvSpPr>
                  <p:cNvPr id="23011" name="Rectangle 8675"/>
                  <p:cNvSpPr>
                    <a:spLocks noChangeArrowheads="1"/>
                  </p:cNvSpPr>
                  <p:nvPr/>
                </p:nvSpPr>
                <p:spPr bwMode="auto">
                  <a:xfrm>
                    <a:off x="6208" y="650"/>
                    <a:ext cx="881" cy="1"/>
                  </a:xfrm>
                  <a:prstGeom prst="rect">
                    <a:avLst/>
                  </a:prstGeom>
                  <a:solidFill>
                    <a:srgbClr val="4B0000"/>
                  </a:solidFill>
                  <a:ln w="9525">
                    <a:noFill/>
                    <a:miter lim="800000"/>
                    <a:headEnd/>
                    <a:tailEnd/>
                  </a:ln>
                </p:spPr>
                <p:txBody>
                  <a:bodyPr/>
                  <a:lstStyle/>
                  <a:p>
                    <a:endParaRPr lang="es-ES"/>
                  </a:p>
                </p:txBody>
              </p:sp>
              <p:sp>
                <p:nvSpPr>
                  <p:cNvPr id="23012" name="Rectangle 8676"/>
                  <p:cNvSpPr>
                    <a:spLocks noChangeArrowheads="1"/>
                  </p:cNvSpPr>
                  <p:nvPr/>
                </p:nvSpPr>
                <p:spPr bwMode="auto">
                  <a:xfrm>
                    <a:off x="6208" y="651"/>
                    <a:ext cx="881" cy="1"/>
                  </a:xfrm>
                  <a:prstGeom prst="rect">
                    <a:avLst/>
                  </a:prstGeom>
                  <a:solidFill>
                    <a:srgbClr val="4E0000"/>
                  </a:solidFill>
                  <a:ln w="9525">
                    <a:noFill/>
                    <a:miter lim="800000"/>
                    <a:headEnd/>
                    <a:tailEnd/>
                  </a:ln>
                </p:spPr>
                <p:txBody>
                  <a:bodyPr/>
                  <a:lstStyle/>
                  <a:p>
                    <a:endParaRPr lang="es-ES"/>
                  </a:p>
                </p:txBody>
              </p:sp>
              <p:sp>
                <p:nvSpPr>
                  <p:cNvPr id="23013" name="Rectangle 8677"/>
                  <p:cNvSpPr>
                    <a:spLocks noChangeArrowheads="1"/>
                  </p:cNvSpPr>
                  <p:nvPr/>
                </p:nvSpPr>
                <p:spPr bwMode="auto">
                  <a:xfrm>
                    <a:off x="6208" y="651"/>
                    <a:ext cx="881" cy="1"/>
                  </a:xfrm>
                  <a:prstGeom prst="rect">
                    <a:avLst/>
                  </a:prstGeom>
                  <a:solidFill>
                    <a:srgbClr val="510000"/>
                  </a:solidFill>
                  <a:ln w="9525">
                    <a:noFill/>
                    <a:miter lim="800000"/>
                    <a:headEnd/>
                    <a:tailEnd/>
                  </a:ln>
                </p:spPr>
                <p:txBody>
                  <a:bodyPr/>
                  <a:lstStyle/>
                  <a:p>
                    <a:endParaRPr lang="es-ES"/>
                  </a:p>
                </p:txBody>
              </p:sp>
              <p:sp>
                <p:nvSpPr>
                  <p:cNvPr id="23014" name="Rectangle 8678"/>
                  <p:cNvSpPr>
                    <a:spLocks noChangeArrowheads="1"/>
                  </p:cNvSpPr>
                  <p:nvPr/>
                </p:nvSpPr>
                <p:spPr bwMode="auto">
                  <a:xfrm>
                    <a:off x="6208" y="652"/>
                    <a:ext cx="881" cy="1"/>
                  </a:xfrm>
                  <a:prstGeom prst="rect">
                    <a:avLst/>
                  </a:prstGeom>
                  <a:solidFill>
                    <a:srgbClr val="540000"/>
                  </a:solidFill>
                  <a:ln w="9525">
                    <a:noFill/>
                    <a:miter lim="800000"/>
                    <a:headEnd/>
                    <a:tailEnd/>
                  </a:ln>
                </p:spPr>
                <p:txBody>
                  <a:bodyPr/>
                  <a:lstStyle/>
                  <a:p>
                    <a:endParaRPr lang="es-ES"/>
                  </a:p>
                </p:txBody>
              </p:sp>
              <p:sp>
                <p:nvSpPr>
                  <p:cNvPr id="23015" name="Rectangle 8679"/>
                  <p:cNvSpPr>
                    <a:spLocks noChangeArrowheads="1"/>
                  </p:cNvSpPr>
                  <p:nvPr/>
                </p:nvSpPr>
                <p:spPr bwMode="auto">
                  <a:xfrm>
                    <a:off x="6208" y="653"/>
                    <a:ext cx="881" cy="1"/>
                  </a:xfrm>
                  <a:prstGeom prst="rect">
                    <a:avLst/>
                  </a:prstGeom>
                  <a:solidFill>
                    <a:srgbClr val="570000"/>
                  </a:solidFill>
                  <a:ln w="9525">
                    <a:noFill/>
                    <a:miter lim="800000"/>
                    <a:headEnd/>
                    <a:tailEnd/>
                  </a:ln>
                </p:spPr>
                <p:txBody>
                  <a:bodyPr/>
                  <a:lstStyle/>
                  <a:p>
                    <a:endParaRPr lang="es-ES"/>
                  </a:p>
                </p:txBody>
              </p:sp>
              <p:sp>
                <p:nvSpPr>
                  <p:cNvPr id="23016" name="Rectangle 8680"/>
                  <p:cNvSpPr>
                    <a:spLocks noChangeArrowheads="1"/>
                  </p:cNvSpPr>
                  <p:nvPr/>
                </p:nvSpPr>
                <p:spPr bwMode="auto">
                  <a:xfrm>
                    <a:off x="6208" y="654"/>
                    <a:ext cx="881" cy="1"/>
                  </a:xfrm>
                  <a:prstGeom prst="rect">
                    <a:avLst/>
                  </a:prstGeom>
                  <a:solidFill>
                    <a:srgbClr val="5A0000"/>
                  </a:solidFill>
                  <a:ln w="9525">
                    <a:noFill/>
                    <a:miter lim="800000"/>
                    <a:headEnd/>
                    <a:tailEnd/>
                  </a:ln>
                </p:spPr>
                <p:txBody>
                  <a:bodyPr/>
                  <a:lstStyle/>
                  <a:p>
                    <a:endParaRPr lang="es-ES"/>
                  </a:p>
                </p:txBody>
              </p:sp>
              <p:sp>
                <p:nvSpPr>
                  <p:cNvPr id="23017" name="Rectangle 8681"/>
                  <p:cNvSpPr>
                    <a:spLocks noChangeArrowheads="1"/>
                  </p:cNvSpPr>
                  <p:nvPr/>
                </p:nvSpPr>
                <p:spPr bwMode="auto">
                  <a:xfrm>
                    <a:off x="6208" y="655"/>
                    <a:ext cx="881" cy="1"/>
                  </a:xfrm>
                  <a:prstGeom prst="rect">
                    <a:avLst/>
                  </a:prstGeom>
                  <a:solidFill>
                    <a:srgbClr val="5D0000"/>
                  </a:solidFill>
                  <a:ln w="9525">
                    <a:noFill/>
                    <a:miter lim="800000"/>
                    <a:headEnd/>
                    <a:tailEnd/>
                  </a:ln>
                </p:spPr>
                <p:txBody>
                  <a:bodyPr/>
                  <a:lstStyle/>
                  <a:p>
                    <a:endParaRPr lang="es-ES"/>
                  </a:p>
                </p:txBody>
              </p:sp>
              <p:sp>
                <p:nvSpPr>
                  <p:cNvPr id="23018" name="Rectangle 8682"/>
                  <p:cNvSpPr>
                    <a:spLocks noChangeArrowheads="1"/>
                  </p:cNvSpPr>
                  <p:nvPr/>
                </p:nvSpPr>
                <p:spPr bwMode="auto">
                  <a:xfrm>
                    <a:off x="6208" y="656"/>
                    <a:ext cx="881" cy="1"/>
                  </a:xfrm>
                  <a:prstGeom prst="rect">
                    <a:avLst/>
                  </a:prstGeom>
                  <a:solidFill>
                    <a:srgbClr val="600000"/>
                  </a:solidFill>
                  <a:ln w="9525">
                    <a:noFill/>
                    <a:miter lim="800000"/>
                    <a:headEnd/>
                    <a:tailEnd/>
                  </a:ln>
                </p:spPr>
                <p:txBody>
                  <a:bodyPr/>
                  <a:lstStyle/>
                  <a:p>
                    <a:endParaRPr lang="es-ES"/>
                  </a:p>
                </p:txBody>
              </p:sp>
              <p:sp>
                <p:nvSpPr>
                  <p:cNvPr id="23019" name="Rectangle 8683"/>
                  <p:cNvSpPr>
                    <a:spLocks noChangeArrowheads="1"/>
                  </p:cNvSpPr>
                  <p:nvPr/>
                </p:nvSpPr>
                <p:spPr bwMode="auto">
                  <a:xfrm>
                    <a:off x="6208" y="657"/>
                    <a:ext cx="881" cy="1"/>
                  </a:xfrm>
                  <a:prstGeom prst="rect">
                    <a:avLst/>
                  </a:prstGeom>
                  <a:solidFill>
                    <a:srgbClr val="630000"/>
                  </a:solidFill>
                  <a:ln w="9525">
                    <a:noFill/>
                    <a:miter lim="800000"/>
                    <a:headEnd/>
                    <a:tailEnd/>
                  </a:ln>
                </p:spPr>
                <p:txBody>
                  <a:bodyPr/>
                  <a:lstStyle/>
                  <a:p>
                    <a:endParaRPr lang="es-ES"/>
                  </a:p>
                </p:txBody>
              </p:sp>
              <p:sp>
                <p:nvSpPr>
                  <p:cNvPr id="23020" name="Rectangle 8684"/>
                  <p:cNvSpPr>
                    <a:spLocks noChangeArrowheads="1"/>
                  </p:cNvSpPr>
                  <p:nvPr/>
                </p:nvSpPr>
                <p:spPr bwMode="auto">
                  <a:xfrm>
                    <a:off x="6208" y="657"/>
                    <a:ext cx="881" cy="1"/>
                  </a:xfrm>
                  <a:prstGeom prst="rect">
                    <a:avLst/>
                  </a:prstGeom>
                  <a:solidFill>
                    <a:srgbClr val="660000"/>
                  </a:solidFill>
                  <a:ln w="9525">
                    <a:noFill/>
                    <a:miter lim="800000"/>
                    <a:headEnd/>
                    <a:tailEnd/>
                  </a:ln>
                </p:spPr>
                <p:txBody>
                  <a:bodyPr/>
                  <a:lstStyle/>
                  <a:p>
                    <a:endParaRPr lang="es-ES"/>
                  </a:p>
                </p:txBody>
              </p:sp>
              <p:sp>
                <p:nvSpPr>
                  <p:cNvPr id="23021" name="Rectangle 8685"/>
                  <p:cNvSpPr>
                    <a:spLocks noChangeArrowheads="1"/>
                  </p:cNvSpPr>
                  <p:nvPr/>
                </p:nvSpPr>
                <p:spPr bwMode="auto">
                  <a:xfrm>
                    <a:off x="6208" y="658"/>
                    <a:ext cx="881" cy="1"/>
                  </a:xfrm>
                  <a:prstGeom prst="rect">
                    <a:avLst/>
                  </a:prstGeom>
                  <a:solidFill>
                    <a:srgbClr val="690000"/>
                  </a:solidFill>
                  <a:ln w="9525">
                    <a:noFill/>
                    <a:miter lim="800000"/>
                    <a:headEnd/>
                    <a:tailEnd/>
                  </a:ln>
                </p:spPr>
                <p:txBody>
                  <a:bodyPr/>
                  <a:lstStyle/>
                  <a:p>
                    <a:endParaRPr lang="es-ES"/>
                  </a:p>
                </p:txBody>
              </p:sp>
              <p:sp>
                <p:nvSpPr>
                  <p:cNvPr id="23022" name="Rectangle 8686"/>
                  <p:cNvSpPr>
                    <a:spLocks noChangeArrowheads="1"/>
                  </p:cNvSpPr>
                  <p:nvPr/>
                </p:nvSpPr>
                <p:spPr bwMode="auto">
                  <a:xfrm>
                    <a:off x="6208" y="659"/>
                    <a:ext cx="881" cy="1"/>
                  </a:xfrm>
                  <a:prstGeom prst="rect">
                    <a:avLst/>
                  </a:prstGeom>
                  <a:solidFill>
                    <a:srgbClr val="6D0000"/>
                  </a:solidFill>
                  <a:ln w="9525">
                    <a:noFill/>
                    <a:miter lim="800000"/>
                    <a:headEnd/>
                    <a:tailEnd/>
                  </a:ln>
                </p:spPr>
                <p:txBody>
                  <a:bodyPr/>
                  <a:lstStyle/>
                  <a:p>
                    <a:endParaRPr lang="es-ES"/>
                  </a:p>
                </p:txBody>
              </p:sp>
              <p:sp>
                <p:nvSpPr>
                  <p:cNvPr id="23023" name="Rectangle 8687"/>
                  <p:cNvSpPr>
                    <a:spLocks noChangeArrowheads="1"/>
                  </p:cNvSpPr>
                  <p:nvPr/>
                </p:nvSpPr>
                <p:spPr bwMode="auto">
                  <a:xfrm>
                    <a:off x="6208" y="660"/>
                    <a:ext cx="881" cy="1"/>
                  </a:xfrm>
                  <a:prstGeom prst="rect">
                    <a:avLst/>
                  </a:prstGeom>
                  <a:solidFill>
                    <a:srgbClr val="700000"/>
                  </a:solidFill>
                  <a:ln w="9525">
                    <a:noFill/>
                    <a:miter lim="800000"/>
                    <a:headEnd/>
                    <a:tailEnd/>
                  </a:ln>
                </p:spPr>
                <p:txBody>
                  <a:bodyPr/>
                  <a:lstStyle/>
                  <a:p>
                    <a:endParaRPr lang="es-ES"/>
                  </a:p>
                </p:txBody>
              </p:sp>
              <p:sp>
                <p:nvSpPr>
                  <p:cNvPr id="23024" name="Rectangle 8688"/>
                  <p:cNvSpPr>
                    <a:spLocks noChangeArrowheads="1"/>
                  </p:cNvSpPr>
                  <p:nvPr/>
                </p:nvSpPr>
                <p:spPr bwMode="auto">
                  <a:xfrm>
                    <a:off x="6208" y="661"/>
                    <a:ext cx="881" cy="1"/>
                  </a:xfrm>
                  <a:prstGeom prst="rect">
                    <a:avLst/>
                  </a:prstGeom>
                  <a:solidFill>
                    <a:srgbClr val="730000"/>
                  </a:solidFill>
                  <a:ln w="9525">
                    <a:noFill/>
                    <a:miter lim="800000"/>
                    <a:headEnd/>
                    <a:tailEnd/>
                  </a:ln>
                </p:spPr>
                <p:txBody>
                  <a:bodyPr/>
                  <a:lstStyle/>
                  <a:p>
                    <a:endParaRPr lang="es-ES"/>
                  </a:p>
                </p:txBody>
              </p:sp>
              <p:sp>
                <p:nvSpPr>
                  <p:cNvPr id="23025" name="Rectangle 8689"/>
                  <p:cNvSpPr>
                    <a:spLocks noChangeArrowheads="1"/>
                  </p:cNvSpPr>
                  <p:nvPr/>
                </p:nvSpPr>
                <p:spPr bwMode="auto">
                  <a:xfrm>
                    <a:off x="6208" y="662"/>
                    <a:ext cx="881" cy="1"/>
                  </a:xfrm>
                  <a:prstGeom prst="rect">
                    <a:avLst/>
                  </a:prstGeom>
                  <a:solidFill>
                    <a:srgbClr val="750000"/>
                  </a:solidFill>
                  <a:ln w="9525">
                    <a:noFill/>
                    <a:miter lim="800000"/>
                    <a:headEnd/>
                    <a:tailEnd/>
                  </a:ln>
                </p:spPr>
                <p:txBody>
                  <a:bodyPr/>
                  <a:lstStyle/>
                  <a:p>
                    <a:endParaRPr lang="es-ES"/>
                  </a:p>
                </p:txBody>
              </p:sp>
              <p:sp>
                <p:nvSpPr>
                  <p:cNvPr id="23026" name="Rectangle 8690"/>
                  <p:cNvSpPr>
                    <a:spLocks noChangeArrowheads="1"/>
                  </p:cNvSpPr>
                  <p:nvPr/>
                </p:nvSpPr>
                <p:spPr bwMode="auto">
                  <a:xfrm>
                    <a:off x="6208" y="663"/>
                    <a:ext cx="881" cy="1"/>
                  </a:xfrm>
                  <a:prstGeom prst="rect">
                    <a:avLst/>
                  </a:prstGeom>
                  <a:solidFill>
                    <a:srgbClr val="780000"/>
                  </a:solidFill>
                  <a:ln w="9525">
                    <a:noFill/>
                    <a:miter lim="800000"/>
                    <a:headEnd/>
                    <a:tailEnd/>
                  </a:ln>
                </p:spPr>
                <p:txBody>
                  <a:bodyPr/>
                  <a:lstStyle/>
                  <a:p>
                    <a:endParaRPr lang="es-ES"/>
                  </a:p>
                </p:txBody>
              </p:sp>
              <p:sp>
                <p:nvSpPr>
                  <p:cNvPr id="23027" name="Rectangle 8691"/>
                  <p:cNvSpPr>
                    <a:spLocks noChangeArrowheads="1"/>
                  </p:cNvSpPr>
                  <p:nvPr/>
                </p:nvSpPr>
                <p:spPr bwMode="auto">
                  <a:xfrm>
                    <a:off x="6208" y="663"/>
                    <a:ext cx="881" cy="1"/>
                  </a:xfrm>
                  <a:prstGeom prst="rect">
                    <a:avLst/>
                  </a:prstGeom>
                  <a:solidFill>
                    <a:srgbClr val="7B0000"/>
                  </a:solidFill>
                  <a:ln w="9525">
                    <a:noFill/>
                    <a:miter lim="800000"/>
                    <a:headEnd/>
                    <a:tailEnd/>
                  </a:ln>
                </p:spPr>
                <p:txBody>
                  <a:bodyPr/>
                  <a:lstStyle/>
                  <a:p>
                    <a:endParaRPr lang="es-ES"/>
                  </a:p>
                </p:txBody>
              </p:sp>
              <p:sp>
                <p:nvSpPr>
                  <p:cNvPr id="23028" name="Rectangle 8692"/>
                  <p:cNvSpPr>
                    <a:spLocks noChangeArrowheads="1"/>
                  </p:cNvSpPr>
                  <p:nvPr/>
                </p:nvSpPr>
                <p:spPr bwMode="auto">
                  <a:xfrm>
                    <a:off x="6208" y="664"/>
                    <a:ext cx="881" cy="1"/>
                  </a:xfrm>
                  <a:prstGeom prst="rect">
                    <a:avLst/>
                  </a:prstGeom>
                  <a:solidFill>
                    <a:srgbClr val="7E0000"/>
                  </a:solidFill>
                  <a:ln w="9525">
                    <a:noFill/>
                    <a:miter lim="800000"/>
                    <a:headEnd/>
                    <a:tailEnd/>
                  </a:ln>
                </p:spPr>
                <p:txBody>
                  <a:bodyPr/>
                  <a:lstStyle/>
                  <a:p>
                    <a:endParaRPr lang="es-ES"/>
                  </a:p>
                </p:txBody>
              </p:sp>
              <p:sp>
                <p:nvSpPr>
                  <p:cNvPr id="23029" name="Rectangle 8693"/>
                  <p:cNvSpPr>
                    <a:spLocks noChangeArrowheads="1"/>
                  </p:cNvSpPr>
                  <p:nvPr/>
                </p:nvSpPr>
                <p:spPr bwMode="auto">
                  <a:xfrm>
                    <a:off x="6208" y="665"/>
                    <a:ext cx="881" cy="1"/>
                  </a:xfrm>
                  <a:prstGeom prst="rect">
                    <a:avLst/>
                  </a:prstGeom>
                  <a:solidFill>
                    <a:srgbClr val="810000"/>
                  </a:solidFill>
                  <a:ln w="9525">
                    <a:noFill/>
                    <a:miter lim="800000"/>
                    <a:headEnd/>
                    <a:tailEnd/>
                  </a:ln>
                </p:spPr>
                <p:txBody>
                  <a:bodyPr/>
                  <a:lstStyle/>
                  <a:p>
                    <a:endParaRPr lang="es-ES"/>
                  </a:p>
                </p:txBody>
              </p:sp>
              <p:sp>
                <p:nvSpPr>
                  <p:cNvPr id="23030" name="Rectangle 8694"/>
                  <p:cNvSpPr>
                    <a:spLocks noChangeArrowheads="1"/>
                  </p:cNvSpPr>
                  <p:nvPr/>
                </p:nvSpPr>
                <p:spPr bwMode="auto">
                  <a:xfrm>
                    <a:off x="6208" y="666"/>
                    <a:ext cx="881" cy="1"/>
                  </a:xfrm>
                  <a:prstGeom prst="rect">
                    <a:avLst/>
                  </a:prstGeom>
                  <a:solidFill>
                    <a:srgbClr val="840000"/>
                  </a:solidFill>
                  <a:ln w="9525">
                    <a:noFill/>
                    <a:miter lim="800000"/>
                    <a:headEnd/>
                    <a:tailEnd/>
                  </a:ln>
                </p:spPr>
                <p:txBody>
                  <a:bodyPr/>
                  <a:lstStyle/>
                  <a:p>
                    <a:endParaRPr lang="es-ES"/>
                  </a:p>
                </p:txBody>
              </p:sp>
              <p:sp>
                <p:nvSpPr>
                  <p:cNvPr id="23031" name="Rectangle 8695"/>
                  <p:cNvSpPr>
                    <a:spLocks noChangeArrowheads="1"/>
                  </p:cNvSpPr>
                  <p:nvPr/>
                </p:nvSpPr>
                <p:spPr bwMode="auto">
                  <a:xfrm>
                    <a:off x="6208" y="667"/>
                    <a:ext cx="881" cy="1"/>
                  </a:xfrm>
                  <a:prstGeom prst="rect">
                    <a:avLst/>
                  </a:prstGeom>
                  <a:solidFill>
                    <a:srgbClr val="870000"/>
                  </a:solidFill>
                  <a:ln w="9525">
                    <a:noFill/>
                    <a:miter lim="800000"/>
                    <a:headEnd/>
                    <a:tailEnd/>
                  </a:ln>
                </p:spPr>
                <p:txBody>
                  <a:bodyPr/>
                  <a:lstStyle/>
                  <a:p>
                    <a:endParaRPr lang="es-ES"/>
                  </a:p>
                </p:txBody>
              </p:sp>
              <p:sp>
                <p:nvSpPr>
                  <p:cNvPr id="23032" name="Rectangle 8696"/>
                  <p:cNvSpPr>
                    <a:spLocks noChangeArrowheads="1"/>
                  </p:cNvSpPr>
                  <p:nvPr/>
                </p:nvSpPr>
                <p:spPr bwMode="auto">
                  <a:xfrm>
                    <a:off x="6208" y="668"/>
                    <a:ext cx="881" cy="1"/>
                  </a:xfrm>
                  <a:prstGeom prst="rect">
                    <a:avLst/>
                  </a:prstGeom>
                  <a:solidFill>
                    <a:srgbClr val="8A0000"/>
                  </a:solidFill>
                  <a:ln w="9525">
                    <a:noFill/>
                    <a:miter lim="800000"/>
                    <a:headEnd/>
                    <a:tailEnd/>
                  </a:ln>
                </p:spPr>
                <p:txBody>
                  <a:bodyPr/>
                  <a:lstStyle/>
                  <a:p>
                    <a:endParaRPr lang="es-ES"/>
                  </a:p>
                </p:txBody>
              </p:sp>
              <p:sp>
                <p:nvSpPr>
                  <p:cNvPr id="23033" name="Rectangle 8697"/>
                  <p:cNvSpPr>
                    <a:spLocks noChangeArrowheads="1"/>
                  </p:cNvSpPr>
                  <p:nvPr/>
                </p:nvSpPr>
                <p:spPr bwMode="auto">
                  <a:xfrm>
                    <a:off x="6208" y="669"/>
                    <a:ext cx="881" cy="1"/>
                  </a:xfrm>
                  <a:prstGeom prst="rect">
                    <a:avLst/>
                  </a:prstGeom>
                  <a:solidFill>
                    <a:srgbClr val="8D0000"/>
                  </a:solidFill>
                  <a:ln w="9525">
                    <a:noFill/>
                    <a:miter lim="800000"/>
                    <a:headEnd/>
                    <a:tailEnd/>
                  </a:ln>
                </p:spPr>
                <p:txBody>
                  <a:bodyPr/>
                  <a:lstStyle/>
                  <a:p>
                    <a:endParaRPr lang="es-ES"/>
                  </a:p>
                </p:txBody>
              </p:sp>
              <p:sp>
                <p:nvSpPr>
                  <p:cNvPr id="23034" name="Rectangle 8698"/>
                  <p:cNvSpPr>
                    <a:spLocks noChangeArrowheads="1"/>
                  </p:cNvSpPr>
                  <p:nvPr/>
                </p:nvSpPr>
                <p:spPr bwMode="auto">
                  <a:xfrm>
                    <a:off x="6208" y="669"/>
                    <a:ext cx="881" cy="1"/>
                  </a:xfrm>
                  <a:prstGeom prst="rect">
                    <a:avLst/>
                  </a:prstGeom>
                  <a:solidFill>
                    <a:srgbClr val="8F0000"/>
                  </a:solidFill>
                  <a:ln w="9525">
                    <a:noFill/>
                    <a:miter lim="800000"/>
                    <a:headEnd/>
                    <a:tailEnd/>
                  </a:ln>
                </p:spPr>
                <p:txBody>
                  <a:bodyPr/>
                  <a:lstStyle/>
                  <a:p>
                    <a:endParaRPr lang="es-ES"/>
                  </a:p>
                </p:txBody>
              </p:sp>
              <p:sp>
                <p:nvSpPr>
                  <p:cNvPr id="23035" name="Rectangle 8699"/>
                  <p:cNvSpPr>
                    <a:spLocks noChangeArrowheads="1"/>
                  </p:cNvSpPr>
                  <p:nvPr/>
                </p:nvSpPr>
                <p:spPr bwMode="auto">
                  <a:xfrm>
                    <a:off x="6208" y="670"/>
                    <a:ext cx="881" cy="1"/>
                  </a:xfrm>
                  <a:prstGeom prst="rect">
                    <a:avLst/>
                  </a:prstGeom>
                  <a:solidFill>
                    <a:srgbClr val="920000"/>
                  </a:solidFill>
                  <a:ln w="9525">
                    <a:noFill/>
                    <a:miter lim="800000"/>
                    <a:headEnd/>
                    <a:tailEnd/>
                  </a:ln>
                </p:spPr>
                <p:txBody>
                  <a:bodyPr/>
                  <a:lstStyle/>
                  <a:p>
                    <a:endParaRPr lang="es-ES"/>
                  </a:p>
                </p:txBody>
              </p:sp>
              <p:sp>
                <p:nvSpPr>
                  <p:cNvPr id="23036" name="Rectangle 8700"/>
                  <p:cNvSpPr>
                    <a:spLocks noChangeArrowheads="1"/>
                  </p:cNvSpPr>
                  <p:nvPr/>
                </p:nvSpPr>
                <p:spPr bwMode="auto">
                  <a:xfrm>
                    <a:off x="6208" y="671"/>
                    <a:ext cx="881" cy="1"/>
                  </a:xfrm>
                  <a:prstGeom prst="rect">
                    <a:avLst/>
                  </a:prstGeom>
                  <a:solidFill>
                    <a:srgbClr val="940000"/>
                  </a:solidFill>
                  <a:ln w="9525">
                    <a:noFill/>
                    <a:miter lim="800000"/>
                    <a:headEnd/>
                    <a:tailEnd/>
                  </a:ln>
                </p:spPr>
                <p:txBody>
                  <a:bodyPr/>
                  <a:lstStyle/>
                  <a:p>
                    <a:endParaRPr lang="es-ES"/>
                  </a:p>
                </p:txBody>
              </p:sp>
              <p:sp>
                <p:nvSpPr>
                  <p:cNvPr id="23037" name="Rectangle 8701"/>
                  <p:cNvSpPr>
                    <a:spLocks noChangeArrowheads="1"/>
                  </p:cNvSpPr>
                  <p:nvPr/>
                </p:nvSpPr>
                <p:spPr bwMode="auto">
                  <a:xfrm>
                    <a:off x="6208" y="672"/>
                    <a:ext cx="881" cy="1"/>
                  </a:xfrm>
                  <a:prstGeom prst="rect">
                    <a:avLst/>
                  </a:prstGeom>
                  <a:solidFill>
                    <a:srgbClr val="970000"/>
                  </a:solidFill>
                  <a:ln w="9525">
                    <a:noFill/>
                    <a:miter lim="800000"/>
                    <a:headEnd/>
                    <a:tailEnd/>
                  </a:ln>
                </p:spPr>
                <p:txBody>
                  <a:bodyPr/>
                  <a:lstStyle/>
                  <a:p>
                    <a:endParaRPr lang="es-ES"/>
                  </a:p>
                </p:txBody>
              </p:sp>
              <p:sp>
                <p:nvSpPr>
                  <p:cNvPr id="23038" name="Rectangle 8702"/>
                  <p:cNvSpPr>
                    <a:spLocks noChangeArrowheads="1"/>
                  </p:cNvSpPr>
                  <p:nvPr/>
                </p:nvSpPr>
                <p:spPr bwMode="auto">
                  <a:xfrm>
                    <a:off x="6208" y="673"/>
                    <a:ext cx="881" cy="1"/>
                  </a:xfrm>
                  <a:prstGeom prst="rect">
                    <a:avLst/>
                  </a:prstGeom>
                  <a:solidFill>
                    <a:srgbClr val="990000"/>
                  </a:solidFill>
                  <a:ln w="9525">
                    <a:noFill/>
                    <a:miter lim="800000"/>
                    <a:headEnd/>
                    <a:tailEnd/>
                  </a:ln>
                </p:spPr>
                <p:txBody>
                  <a:bodyPr/>
                  <a:lstStyle/>
                  <a:p>
                    <a:endParaRPr lang="es-ES"/>
                  </a:p>
                </p:txBody>
              </p:sp>
              <p:sp>
                <p:nvSpPr>
                  <p:cNvPr id="23039" name="Rectangle 8703"/>
                  <p:cNvSpPr>
                    <a:spLocks noChangeArrowheads="1"/>
                  </p:cNvSpPr>
                  <p:nvPr/>
                </p:nvSpPr>
                <p:spPr bwMode="auto">
                  <a:xfrm>
                    <a:off x="6208" y="674"/>
                    <a:ext cx="881" cy="1"/>
                  </a:xfrm>
                  <a:prstGeom prst="rect">
                    <a:avLst/>
                  </a:prstGeom>
                  <a:solidFill>
                    <a:srgbClr val="9C0000"/>
                  </a:solidFill>
                  <a:ln w="9525">
                    <a:noFill/>
                    <a:miter lim="800000"/>
                    <a:headEnd/>
                    <a:tailEnd/>
                  </a:ln>
                </p:spPr>
                <p:txBody>
                  <a:bodyPr/>
                  <a:lstStyle/>
                  <a:p>
                    <a:endParaRPr lang="es-ES"/>
                  </a:p>
                </p:txBody>
              </p:sp>
              <p:sp>
                <p:nvSpPr>
                  <p:cNvPr id="23040" name="Rectangle 8704"/>
                  <p:cNvSpPr>
                    <a:spLocks noChangeArrowheads="1"/>
                  </p:cNvSpPr>
                  <p:nvPr/>
                </p:nvSpPr>
                <p:spPr bwMode="auto">
                  <a:xfrm>
                    <a:off x="6208" y="675"/>
                    <a:ext cx="881" cy="1"/>
                  </a:xfrm>
                  <a:prstGeom prst="rect">
                    <a:avLst/>
                  </a:prstGeom>
                  <a:solidFill>
                    <a:srgbClr val="9E0000"/>
                  </a:solidFill>
                  <a:ln w="9525">
                    <a:noFill/>
                    <a:miter lim="800000"/>
                    <a:headEnd/>
                    <a:tailEnd/>
                  </a:ln>
                </p:spPr>
                <p:txBody>
                  <a:bodyPr/>
                  <a:lstStyle/>
                  <a:p>
                    <a:endParaRPr lang="es-ES"/>
                  </a:p>
                </p:txBody>
              </p:sp>
              <p:sp>
                <p:nvSpPr>
                  <p:cNvPr id="23041" name="Rectangle 8705"/>
                  <p:cNvSpPr>
                    <a:spLocks noChangeArrowheads="1"/>
                  </p:cNvSpPr>
                  <p:nvPr/>
                </p:nvSpPr>
                <p:spPr bwMode="auto">
                  <a:xfrm>
                    <a:off x="6208" y="675"/>
                    <a:ext cx="881" cy="1"/>
                  </a:xfrm>
                  <a:prstGeom prst="rect">
                    <a:avLst/>
                  </a:prstGeom>
                  <a:solidFill>
                    <a:srgbClr val="A00000"/>
                  </a:solidFill>
                  <a:ln w="9525">
                    <a:noFill/>
                    <a:miter lim="800000"/>
                    <a:headEnd/>
                    <a:tailEnd/>
                  </a:ln>
                </p:spPr>
                <p:txBody>
                  <a:bodyPr/>
                  <a:lstStyle/>
                  <a:p>
                    <a:endParaRPr lang="es-ES"/>
                  </a:p>
                </p:txBody>
              </p:sp>
              <p:sp>
                <p:nvSpPr>
                  <p:cNvPr id="23042" name="Rectangle 8706"/>
                  <p:cNvSpPr>
                    <a:spLocks noChangeArrowheads="1"/>
                  </p:cNvSpPr>
                  <p:nvPr/>
                </p:nvSpPr>
                <p:spPr bwMode="auto">
                  <a:xfrm>
                    <a:off x="6208" y="676"/>
                    <a:ext cx="881" cy="1"/>
                  </a:xfrm>
                  <a:prstGeom prst="rect">
                    <a:avLst/>
                  </a:prstGeom>
                  <a:solidFill>
                    <a:srgbClr val="A20000"/>
                  </a:solidFill>
                  <a:ln w="9525">
                    <a:noFill/>
                    <a:miter lim="800000"/>
                    <a:headEnd/>
                    <a:tailEnd/>
                  </a:ln>
                </p:spPr>
                <p:txBody>
                  <a:bodyPr/>
                  <a:lstStyle/>
                  <a:p>
                    <a:endParaRPr lang="es-ES"/>
                  </a:p>
                </p:txBody>
              </p:sp>
              <p:sp>
                <p:nvSpPr>
                  <p:cNvPr id="23043" name="Rectangle 8707"/>
                  <p:cNvSpPr>
                    <a:spLocks noChangeArrowheads="1"/>
                  </p:cNvSpPr>
                  <p:nvPr/>
                </p:nvSpPr>
                <p:spPr bwMode="auto">
                  <a:xfrm>
                    <a:off x="6208" y="677"/>
                    <a:ext cx="881" cy="1"/>
                  </a:xfrm>
                  <a:prstGeom prst="rect">
                    <a:avLst/>
                  </a:prstGeom>
                  <a:solidFill>
                    <a:srgbClr val="A50000"/>
                  </a:solidFill>
                  <a:ln w="9525">
                    <a:noFill/>
                    <a:miter lim="800000"/>
                    <a:headEnd/>
                    <a:tailEnd/>
                  </a:ln>
                </p:spPr>
                <p:txBody>
                  <a:bodyPr/>
                  <a:lstStyle/>
                  <a:p>
                    <a:endParaRPr lang="es-ES"/>
                  </a:p>
                </p:txBody>
              </p:sp>
              <p:sp>
                <p:nvSpPr>
                  <p:cNvPr id="23044" name="Rectangle 8708"/>
                  <p:cNvSpPr>
                    <a:spLocks noChangeArrowheads="1"/>
                  </p:cNvSpPr>
                  <p:nvPr/>
                </p:nvSpPr>
                <p:spPr bwMode="auto">
                  <a:xfrm>
                    <a:off x="6208" y="678"/>
                    <a:ext cx="881" cy="1"/>
                  </a:xfrm>
                  <a:prstGeom prst="rect">
                    <a:avLst/>
                  </a:prstGeom>
                  <a:solidFill>
                    <a:srgbClr val="A70000"/>
                  </a:solidFill>
                  <a:ln w="9525">
                    <a:noFill/>
                    <a:miter lim="800000"/>
                    <a:headEnd/>
                    <a:tailEnd/>
                  </a:ln>
                </p:spPr>
                <p:txBody>
                  <a:bodyPr/>
                  <a:lstStyle/>
                  <a:p>
                    <a:endParaRPr lang="es-ES"/>
                  </a:p>
                </p:txBody>
              </p:sp>
              <p:sp>
                <p:nvSpPr>
                  <p:cNvPr id="23045" name="Rectangle 8709"/>
                  <p:cNvSpPr>
                    <a:spLocks noChangeArrowheads="1"/>
                  </p:cNvSpPr>
                  <p:nvPr/>
                </p:nvSpPr>
                <p:spPr bwMode="auto">
                  <a:xfrm>
                    <a:off x="6208" y="679"/>
                    <a:ext cx="881" cy="1"/>
                  </a:xfrm>
                  <a:prstGeom prst="rect">
                    <a:avLst/>
                  </a:prstGeom>
                  <a:solidFill>
                    <a:srgbClr val="A90000"/>
                  </a:solidFill>
                  <a:ln w="9525">
                    <a:noFill/>
                    <a:miter lim="800000"/>
                    <a:headEnd/>
                    <a:tailEnd/>
                  </a:ln>
                </p:spPr>
                <p:txBody>
                  <a:bodyPr/>
                  <a:lstStyle/>
                  <a:p>
                    <a:endParaRPr lang="es-ES"/>
                  </a:p>
                </p:txBody>
              </p:sp>
              <p:sp>
                <p:nvSpPr>
                  <p:cNvPr id="23046" name="Rectangle 8710"/>
                  <p:cNvSpPr>
                    <a:spLocks noChangeArrowheads="1"/>
                  </p:cNvSpPr>
                  <p:nvPr/>
                </p:nvSpPr>
                <p:spPr bwMode="auto">
                  <a:xfrm>
                    <a:off x="6208" y="680"/>
                    <a:ext cx="881" cy="1"/>
                  </a:xfrm>
                  <a:prstGeom prst="rect">
                    <a:avLst/>
                  </a:prstGeom>
                  <a:solidFill>
                    <a:srgbClr val="AB0000"/>
                  </a:solidFill>
                  <a:ln w="9525">
                    <a:noFill/>
                    <a:miter lim="800000"/>
                    <a:headEnd/>
                    <a:tailEnd/>
                  </a:ln>
                </p:spPr>
                <p:txBody>
                  <a:bodyPr/>
                  <a:lstStyle/>
                  <a:p>
                    <a:endParaRPr lang="es-ES"/>
                  </a:p>
                </p:txBody>
              </p:sp>
              <p:sp>
                <p:nvSpPr>
                  <p:cNvPr id="23047" name="Rectangle 8711"/>
                  <p:cNvSpPr>
                    <a:spLocks noChangeArrowheads="1"/>
                  </p:cNvSpPr>
                  <p:nvPr/>
                </p:nvSpPr>
                <p:spPr bwMode="auto">
                  <a:xfrm>
                    <a:off x="6208" y="681"/>
                    <a:ext cx="881" cy="1"/>
                  </a:xfrm>
                  <a:prstGeom prst="rect">
                    <a:avLst/>
                  </a:prstGeom>
                  <a:solidFill>
                    <a:srgbClr val="AD0000"/>
                  </a:solidFill>
                  <a:ln w="9525">
                    <a:noFill/>
                    <a:miter lim="800000"/>
                    <a:headEnd/>
                    <a:tailEnd/>
                  </a:ln>
                </p:spPr>
                <p:txBody>
                  <a:bodyPr/>
                  <a:lstStyle/>
                  <a:p>
                    <a:endParaRPr lang="es-ES"/>
                  </a:p>
                </p:txBody>
              </p:sp>
              <p:sp>
                <p:nvSpPr>
                  <p:cNvPr id="23048" name="Rectangle 8712"/>
                  <p:cNvSpPr>
                    <a:spLocks noChangeArrowheads="1"/>
                  </p:cNvSpPr>
                  <p:nvPr/>
                </p:nvSpPr>
                <p:spPr bwMode="auto">
                  <a:xfrm>
                    <a:off x="6208" y="681"/>
                    <a:ext cx="881" cy="1"/>
                  </a:xfrm>
                  <a:prstGeom prst="rect">
                    <a:avLst/>
                  </a:prstGeom>
                  <a:solidFill>
                    <a:srgbClr val="AF0000"/>
                  </a:solidFill>
                  <a:ln w="9525">
                    <a:noFill/>
                    <a:miter lim="800000"/>
                    <a:headEnd/>
                    <a:tailEnd/>
                  </a:ln>
                </p:spPr>
                <p:txBody>
                  <a:bodyPr/>
                  <a:lstStyle/>
                  <a:p>
                    <a:endParaRPr lang="es-ES"/>
                  </a:p>
                </p:txBody>
              </p:sp>
              <p:sp>
                <p:nvSpPr>
                  <p:cNvPr id="23049" name="Rectangle 8713"/>
                  <p:cNvSpPr>
                    <a:spLocks noChangeArrowheads="1"/>
                  </p:cNvSpPr>
                  <p:nvPr/>
                </p:nvSpPr>
                <p:spPr bwMode="auto">
                  <a:xfrm>
                    <a:off x="6208" y="682"/>
                    <a:ext cx="881" cy="1"/>
                  </a:xfrm>
                  <a:prstGeom prst="rect">
                    <a:avLst/>
                  </a:prstGeom>
                  <a:solidFill>
                    <a:srgbClr val="B10000"/>
                  </a:solidFill>
                  <a:ln w="9525">
                    <a:noFill/>
                    <a:miter lim="800000"/>
                    <a:headEnd/>
                    <a:tailEnd/>
                  </a:ln>
                </p:spPr>
                <p:txBody>
                  <a:bodyPr/>
                  <a:lstStyle/>
                  <a:p>
                    <a:endParaRPr lang="es-ES"/>
                  </a:p>
                </p:txBody>
              </p:sp>
              <p:sp>
                <p:nvSpPr>
                  <p:cNvPr id="23050" name="Rectangle 8714"/>
                  <p:cNvSpPr>
                    <a:spLocks noChangeArrowheads="1"/>
                  </p:cNvSpPr>
                  <p:nvPr/>
                </p:nvSpPr>
                <p:spPr bwMode="auto">
                  <a:xfrm>
                    <a:off x="6208" y="683"/>
                    <a:ext cx="881" cy="2"/>
                  </a:xfrm>
                  <a:prstGeom prst="rect">
                    <a:avLst/>
                  </a:prstGeom>
                  <a:solidFill>
                    <a:srgbClr val="B30000"/>
                  </a:solidFill>
                  <a:ln w="9525">
                    <a:noFill/>
                    <a:miter lim="800000"/>
                    <a:headEnd/>
                    <a:tailEnd/>
                  </a:ln>
                </p:spPr>
                <p:txBody>
                  <a:bodyPr/>
                  <a:lstStyle/>
                  <a:p>
                    <a:endParaRPr lang="es-ES"/>
                  </a:p>
                </p:txBody>
              </p:sp>
              <p:sp>
                <p:nvSpPr>
                  <p:cNvPr id="23051" name="Rectangle 8715"/>
                  <p:cNvSpPr>
                    <a:spLocks noChangeArrowheads="1"/>
                  </p:cNvSpPr>
                  <p:nvPr/>
                </p:nvSpPr>
                <p:spPr bwMode="auto">
                  <a:xfrm>
                    <a:off x="6208" y="685"/>
                    <a:ext cx="881" cy="2"/>
                  </a:xfrm>
                  <a:prstGeom prst="rect">
                    <a:avLst/>
                  </a:prstGeom>
                  <a:solidFill>
                    <a:srgbClr val="B60000"/>
                  </a:solidFill>
                  <a:ln w="9525">
                    <a:noFill/>
                    <a:miter lim="800000"/>
                    <a:headEnd/>
                    <a:tailEnd/>
                  </a:ln>
                </p:spPr>
                <p:txBody>
                  <a:bodyPr/>
                  <a:lstStyle/>
                  <a:p>
                    <a:endParaRPr lang="es-ES"/>
                  </a:p>
                </p:txBody>
              </p:sp>
              <p:sp>
                <p:nvSpPr>
                  <p:cNvPr id="23052" name="Rectangle 8716"/>
                  <p:cNvSpPr>
                    <a:spLocks noChangeArrowheads="1"/>
                  </p:cNvSpPr>
                  <p:nvPr/>
                </p:nvSpPr>
                <p:spPr bwMode="auto">
                  <a:xfrm>
                    <a:off x="6208" y="687"/>
                    <a:ext cx="881" cy="1"/>
                  </a:xfrm>
                  <a:prstGeom prst="rect">
                    <a:avLst/>
                  </a:prstGeom>
                  <a:solidFill>
                    <a:srgbClr val="B90000"/>
                  </a:solidFill>
                  <a:ln w="9525">
                    <a:noFill/>
                    <a:miter lim="800000"/>
                    <a:headEnd/>
                    <a:tailEnd/>
                  </a:ln>
                </p:spPr>
                <p:txBody>
                  <a:bodyPr/>
                  <a:lstStyle/>
                  <a:p>
                    <a:endParaRPr lang="es-ES"/>
                  </a:p>
                </p:txBody>
              </p:sp>
              <p:sp>
                <p:nvSpPr>
                  <p:cNvPr id="23053" name="Rectangle 8717"/>
                  <p:cNvSpPr>
                    <a:spLocks noChangeArrowheads="1"/>
                  </p:cNvSpPr>
                  <p:nvPr/>
                </p:nvSpPr>
                <p:spPr bwMode="auto">
                  <a:xfrm>
                    <a:off x="6208" y="688"/>
                    <a:ext cx="881" cy="1"/>
                  </a:xfrm>
                  <a:prstGeom prst="rect">
                    <a:avLst/>
                  </a:prstGeom>
                  <a:solidFill>
                    <a:srgbClr val="BB0000"/>
                  </a:solidFill>
                  <a:ln w="9525">
                    <a:noFill/>
                    <a:miter lim="800000"/>
                    <a:headEnd/>
                    <a:tailEnd/>
                  </a:ln>
                </p:spPr>
                <p:txBody>
                  <a:bodyPr/>
                  <a:lstStyle/>
                  <a:p>
                    <a:endParaRPr lang="es-ES"/>
                  </a:p>
                </p:txBody>
              </p:sp>
              <p:sp>
                <p:nvSpPr>
                  <p:cNvPr id="23054" name="Rectangle 8718"/>
                  <p:cNvSpPr>
                    <a:spLocks noChangeArrowheads="1"/>
                  </p:cNvSpPr>
                  <p:nvPr/>
                </p:nvSpPr>
                <p:spPr bwMode="auto">
                  <a:xfrm>
                    <a:off x="6208" y="689"/>
                    <a:ext cx="881" cy="2"/>
                  </a:xfrm>
                  <a:prstGeom prst="rect">
                    <a:avLst/>
                  </a:prstGeom>
                  <a:solidFill>
                    <a:srgbClr val="BD0000"/>
                  </a:solidFill>
                  <a:ln w="9525">
                    <a:noFill/>
                    <a:miter lim="800000"/>
                    <a:headEnd/>
                    <a:tailEnd/>
                  </a:ln>
                </p:spPr>
                <p:txBody>
                  <a:bodyPr/>
                  <a:lstStyle/>
                  <a:p>
                    <a:endParaRPr lang="es-ES"/>
                  </a:p>
                </p:txBody>
              </p:sp>
              <p:sp>
                <p:nvSpPr>
                  <p:cNvPr id="23055" name="Rectangle 8719"/>
                  <p:cNvSpPr>
                    <a:spLocks noChangeArrowheads="1"/>
                  </p:cNvSpPr>
                  <p:nvPr/>
                </p:nvSpPr>
                <p:spPr bwMode="auto">
                  <a:xfrm>
                    <a:off x="6208" y="691"/>
                    <a:ext cx="881" cy="2"/>
                  </a:xfrm>
                  <a:prstGeom prst="rect">
                    <a:avLst/>
                  </a:prstGeom>
                  <a:solidFill>
                    <a:srgbClr val="BF0000"/>
                  </a:solidFill>
                  <a:ln w="9525">
                    <a:noFill/>
                    <a:miter lim="800000"/>
                    <a:headEnd/>
                    <a:tailEnd/>
                  </a:ln>
                </p:spPr>
                <p:txBody>
                  <a:bodyPr/>
                  <a:lstStyle/>
                  <a:p>
                    <a:endParaRPr lang="es-ES"/>
                  </a:p>
                </p:txBody>
              </p:sp>
              <p:sp>
                <p:nvSpPr>
                  <p:cNvPr id="23056" name="Rectangle 8720"/>
                  <p:cNvSpPr>
                    <a:spLocks noChangeArrowheads="1"/>
                  </p:cNvSpPr>
                  <p:nvPr/>
                </p:nvSpPr>
                <p:spPr bwMode="auto">
                  <a:xfrm>
                    <a:off x="6208" y="693"/>
                    <a:ext cx="881" cy="1"/>
                  </a:xfrm>
                  <a:prstGeom prst="rect">
                    <a:avLst/>
                  </a:prstGeom>
                  <a:solidFill>
                    <a:srgbClr val="C10000"/>
                  </a:solidFill>
                  <a:ln w="9525">
                    <a:noFill/>
                    <a:miter lim="800000"/>
                    <a:headEnd/>
                    <a:tailEnd/>
                  </a:ln>
                </p:spPr>
                <p:txBody>
                  <a:bodyPr/>
                  <a:lstStyle/>
                  <a:p>
                    <a:endParaRPr lang="es-ES"/>
                  </a:p>
                </p:txBody>
              </p:sp>
              <p:sp>
                <p:nvSpPr>
                  <p:cNvPr id="23057" name="Rectangle 8721"/>
                  <p:cNvSpPr>
                    <a:spLocks noChangeArrowheads="1"/>
                  </p:cNvSpPr>
                  <p:nvPr/>
                </p:nvSpPr>
                <p:spPr bwMode="auto">
                  <a:xfrm>
                    <a:off x="6208" y="694"/>
                    <a:ext cx="881" cy="2"/>
                  </a:xfrm>
                  <a:prstGeom prst="rect">
                    <a:avLst/>
                  </a:prstGeom>
                  <a:solidFill>
                    <a:srgbClr val="C30000"/>
                  </a:solidFill>
                  <a:ln w="9525">
                    <a:noFill/>
                    <a:miter lim="800000"/>
                    <a:headEnd/>
                    <a:tailEnd/>
                  </a:ln>
                </p:spPr>
                <p:txBody>
                  <a:bodyPr/>
                  <a:lstStyle/>
                  <a:p>
                    <a:endParaRPr lang="es-ES"/>
                  </a:p>
                </p:txBody>
              </p:sp>
              <p:sp>
                <p:nvSpPr>
                  <p:cNvPr id="23058" name="Rectangle 8722"/>
                  <p:cNvSpPr>
                    <a:spLocks noChangeArrowheads="1"/>
                  </p:cNvSpPr>
                  <p:nvPr/>
                </p:nvSpPr>
                <p:spPr bwMode="auto">
                  <a:xfrm>
                    <a:off x="6208" y="696"/>
                    <a:ext cx="881" cy="3"/>
                  </a:xfrm>
                  <a:prstGeom prst="rect">
                    <a:avLst/>
                  </a:prstGeom>
                  <a:solidFill>
                    <a:srgbClr val="C50000"/>
                  </a:solidFill>
                  <a:ln w="9525">
                    <a:noFill/>
                    <a:miter lim="800000"/>
                    <a:headEnd/>
                    <a:tailEnd/>
                  </a:ln>
                </p:spPr>
                <p:txBody>
                  <a:bodyPr/>
                  <a:lstStyle/>
                  <a:p>
                    <a:endParaRPr lang="es-ES"/>
                  </a:p>
                </p:txBody>
              </p:sp>
              <p:sp>
                <p:nvSpPr>
                  <p:cNvPr id="23059" name="Rectangle 8723"/>
                  <p:cNvSpPr>
                    <a:spLocks noChangeArrowheads="1"/>
                  </p:cNvSpPr>
                  <p:nvPr/>
                </p:nvSpPr>
                <p:spPr bwMode="auto">
                  <a:xfrm>
                    <a:off x="6208" y="699"/>
                    <a:ext cx="881" cy="2"/>
                  </a:xfrm>
                  <a:prstGeom prst="rect">
                    <a:avLst/>
                  </a:prstGeom>
                  <a:solidFill>
                    <a:srgbClr val="C70000"/>
                  </a:solidFill>
                  <a:ln w="9525">
                    <a:noFill/>
                    <a:miter lim="800000"/>
                    <a:headEnd/>
                    <a:tailEnd/>
                  </a:ln>
                </p:spPr>
                <p:txBody>
                  <a:bodyPr/>
                  <a:lstStyle/>
                  <a:p>
                    <a:endParaRPr lang="es-ES"/>
                  </a:p>
                </p:txBody>
              </p:sp>
              <p:sp>
                <p:nvSpPr>
                  <p:cNvPr id="23060" name="Rectangle 8724"/>
                  <p:cNvSpPr>
                    <a:spLocks noChangeArrowheads="1"/>
                  </p:cNvSpPr>
                  <p:nvPr/>
                </p:nvSpPr>
                <p:spPr bwMode="auto">
                  <a:xfrm>
                    <a:off x="6208" y="701"/>
                    <a:ext cx="881" cy="5"/>
                  </a:xfrm>
                  <a:prstGeom prst="rect">
                    <a:avLst/>
                  </a:prstGeom>
                  <a:solidFill>
                    <a:srgbClr val="C90000"/>
                  </a:solidFill>
                  <a:ln w="9525">
                    <a:noFill/>
                    <a:miter lim="800000"/>
                    <a:headEnd/>
                    <a:tailEnd/>
                  </a:ln>
                </p:spPr>
                <p:txBody>
                  <a:bodyPr/>
                  <a:lstStyle/>
                  <a:p>
                    <a:endParaRPr lang="es-ES"/>
                  </a:p>
                </p:txBody>
              </p:sp>
              <p:sp>
                <p:nvSpPr>
                  <p:cNvPr id="23061" name="Rectangle 8725"/>
                  <p:cNvSpPr>
                    <a:spLocks noChangeArrowheads="1"/>
                  </p:cNvSpPr>
                  <p:nvPr/>
                </p:nvSpPr>
                <p:spPr bwMode="auto">
                  <a:xfrm>
                    <a:off x="6208" y="706"/>
                    <a:ext cx="881" cy="10"/>
                  </a:xfrm>
                  <a:prstGeom prst="rect">
                    <a:avLst/>
                  </a:prstGeom>
                  <a:solidFill>
                    <a:srgbClr val="CB0000"/>
                  </a:solidFill>
                  <a:ln w="9525">
                    <a:noFill/>
                    <a:miter lim="800000"/>
                    <a:headEnd/>
                    <a:tailEnd/>
                  </a:ln>
                </p:spPr>
                <p:txBody>
                  <a:bodyPr/>
                  <a:lstStyle/>
                  <a:p>
                    <a:endParaRPr lang="es-ES"/>
                  </a:p>
                </p:txBody>
              </p:sp>
              <p:sp>
                <p:nvSpPr>
                  <p:cNvPr id="23062" name="Rectangle 8726"/>
                  <p:cNvSpPr>
                    <a:spLocks noChangeArrowheads="1"/>
                  </p:cNvSpPr>
                  <p:nvPr/>
                </p:nvSpPr>
                <p:spPr bwMode="auto">
                  <a:xfrm>
                    <a:off x="6208" y="716"/>
                    <a:ext cx="881" cy="4"/>
                  </a:xfrm>
                  <a:prstGeom prst="rect">
                    <a:avLst/>
                  </a:prstGeom>
                  <a:solidFill>
                    <a:srgbClr val="C90000"/>
                  </a:solidFill>
                  <a:ln w="9525">
                    <a:noFill/>
                    <a:miter lim="800000"/>
                    <a:headEnd/>
                    <a:tailEnd/>
                  </a:ln>
                </p:spPr>
                <p:txBody>
                  <a:bodyPr/>
                  <a:lstStyle/>
                  <a:p>
                    <a:endParaRPr lang="es-ES"/>
                  </a:p>
                </p:txBody>
              </p:sp>
              <p:sp>
                <p:nvSpPr>
                  <p:cNvPr id="23063" name="Rectangle 8727"/>
                  <p:cNvSpPr>
                    <a:spLocks noChangeArrowheads="1"/>
                  </p:cNvSpPr>
                  <p:nvPr/>
                </p:nvSpPr>
                <p:spPr bwMode="auto">
                  <a:xfrm>
                    <a:off x="6208" y="720"/>
                    <a:ext cx="881" cy="2"/>
                  </a:xfrm>
                  <a:prstGeom prst="rect">
                    <a:avLst/>
                  </a:prstGeom>
                  <a:solidFill>
                    <a:srgbClr val="C70000"/>
                  </a:solidFill>
                  <a:ln w="9525">
                    <a:noFill/>
                    <a:miter lim="800000"/>
                    <a:headEnd/>
                    <a:tailEnd/>
                  </a:ln>
                </p:spPr>
                <p:txBody>
                  <a:bodyPr/>
                  <a:lstStyle/>
                  <a:p>
                    <a:endParaRPr lang="es-ES"/>
                  </a:p>
                </p:txBody>
              </p:sp>
              <p:sp>
                <p:nvSpPr>
                  <p:cNvPr id="23064" name="Rectangle 8728"/>
                  <p:cNvSpPr>
                    <a:spLocks noChangeArrowheads="1"/>
                  </p:cNvSpPr>
                  <p:nvPr/>
                </p:nvSpPr>
                <p:spPr bwMode="auto">
                  <a:xfrm>
                    <a:off x="6208" y="722"/>
                    <a:ext cx="881" cy="2"/>
                  </a:xfrm>
                  <a:prstGeom prst="rect">
                    <a:avLst/>
                  </a:prstGeom>
                  <a:solidFill>
                    <a:srgbClr val="C50000"/>
                  </a:solidFill>
                  <a:ln w="9525">
                    <a:noFill/>
                    <a:miter lim="800000"/>
                    <a:headEnd/>
                    <a:tailEnd/>
                  </a:ln>
                </p:spPr>
                <p:txBody>
                  <a:bodyPr/>
                  <a:lstStyle/>
                  <a:p>
                    <a:endParaRPr lang="es-ES"/>
                  </a:p>
                </p:txBody>
              </p:sp>
              <p:sp>
                <p:nvSpPr>
                  <p:cNvPr id="23065" name="Rectangle 8729"/>
                  <p:cNvSpPr>
                    <a:spLocks noChangeArrowheads="1"/>
                  </p:cNvSpPr>
                  <p:nvPr/>
                </p:nvSpPr>
                <p:spPr bwMode="auto">
                  <a:xfrm>
                    <a:off x="6208" y="724"/>
                    <a:ext cx="881" cy="2"/>
                  </a:xfrm>
                  <a:prstGeom prst="rect">
                    <a:avLst/>
                  </a:prstGeom>
                  <a:solidFill>
                    <a:srgbClr val="C30000"/>
                  </a:solidFill>
                  <a:ln w="9525">
                    <a:noFill/>
                    <a:miter lim="800000"/>
                    <a:headEnd/>
                    <a:tailEnd/>
                  </a:ln>
                </p:spPr>
                <p:txBody>
                  <a:bodyPr/>
                  <a:lstStyle/>
                  <a:p>
                    <a:endParaRPr lang="es-ES"/>
                  </a:p>
                </p:txBody>
              </p:sp>
              <p:sp>
                <p:nvSpPr>
                  <p:cNvPr id="23066" name="Rectangle 8730"/>
                  <p:cNvSpPr>
                    <a:spLocks noChangeArrowheads="1"/>
                  </p:cNvSpPr>
                  <p:nvPr/>
                </p:nvSpPr>
                <p:spPr bwMode="auto">
                  <a:xfrm>
                    <a:off x="6208" y="726"/>
                    <a:ext cx="881" cy="2"/>
                  </a:xfrm>
                  <a:prstGeom prst="rect">
                    <a:avLst/>
                  </a:prstGeom>
                  <a:solidFill>
                    <a:srgbClr val="C10000"/>
                  </a:solidFill>
                  <a:ln w="9525">
                    <a:noFill/>
                    <a:miter lim="800000"/>
                    <a:headEnd/>
                    <a:tailEnd/>
                  </a:ln>
                </p:spPr>
                <p:txBody>
                  <a:bodyPr/>
                  <a:lstStyle/>
                  <a:p>
                    <a:endParaRPr lang="es-ES"/>
                  </a:p>
                </p:txBody>
              </p:sp>
              <p:sp>
                <p:nvSpPr>
                  <p:cNvPr id="23067" name="Rectangle 8731"/>
                  <p:cNvSpPr>
                    <a:spLocks noChangeArrowheads="1"/>
                  </p:cNvSpPr>
                  <p:nvPr/>
                </p:nvSpPr>
                <p:spPr bwMode="auto">
                  <a:xfrm>
                    <a:off x="6208" y="728"/>
                    <a:ext cx="881" cy="1"/>
                  </a:xfrm>
                  <a:prstGeom prst="rect">
                    <a:avLst/>
                  </a:prstGeom>
                  <a:solidFill>
                    <a:srgbClr val="BF0000"/>
                  </a:solidFill>
                  <a:ln w="9525">
                    <a:noFill/>
                    <a:miter lim="800000"/>
                    <a:headEnd/>
                    <a:tailEnd/>
                  </a:ln>
                </p:spPr>
                <p:txBody>
                  <a:bodyPr/>
                  <a:lstStyle/>
                  <a:p>
                    <a:endParaRPr lang="es-ES"/>
                  </a:p>
                </p:txBody>
              </p:sp>
              <p:sp>
                <p:nvSpPr>
                  <p:cNvPr id="23068" name="Rectangle 8732"/>
                  <p:cNvSpPr>
                    <a:spLocks noChangeArrowheads="1"/>
                  </p:cNvSpPr>
                  <p:nvPr/>
                </p:nvSpPr>
                <p:spPr bwMode="auto">
                  <a:xfrm>
                    <a:off x="6208" y="729"/>
                    <a:ext cx="881" cy="1"/>
                  </a:xfrm>
                  <a:prstGeom prst="rect">
                    <a:avLst/>
                  </a:prstGeom>
                  <a:solidFill>
                    <a:srgbClr val="BD0000"/>
                  </a:solidFill>
                  <a:ln w="9525">
                    <a:noFill/>
                    <a:miter lim="800000"/>
                    <a:headEnd/>
                    <a:tailEnd/>
                  </a:ln>
                </p:spPr>
                <p:txBody>
                  <a:bodyPr/>
                  <a:lstStyle/>
                  <a:p>
                    <a:endParaRPr lang="es-ES"/>
                  </a:p>
                </p:txBody>
              </p:sp>
              <p:sp>
                <p:nvSpPr>
                  <p:cNvPr id="23069" name="Rectangle 8733"/>
                  <p:cNvSpPr>
                    <a:spLocks noChangeArrowheads="1"/>
                  </p:cNvSpPr>
                  <p:nvPr/>
                </p:nvSpPr>
                <p:spPr bwMode="auto">
                  <a:xfrm>
                    <a:off x="6208" y="730"/>
                    <a:ext cx="881" cy="2"/>
                  </a:xfrm>
                  <a:prstGeom prst="rect">
                    <a:avLst/>
                  </a:prstGeom>
                  <a:solidFill>
                    <a:srgbClr val="BB0000"/>
                  </a:solidFill>
                  <a:ln w="9525">
                    <a:noFill/>
                    <a:miter lim="800000"/>
                    <a:headEnd/>
                    <a:tailEnd/>
                  </a:ln>
                </p:spPr>
                <p:txBody>
                  <a:bodyPr/>
                  <a:lstStyle/>
                  <a:p>
                    <a:endParaRPr lang="es-ES"/>
                  </a:p>
                </p:txBody>
              </p:sp>
              <p:sp>
                <p:nvSpPr>
                  <p:cNvPr id="23070" name="Rectangle 8734"/>
                  <p:cNvSpPr>
                    <a:spLocks noChangeArrowheads="1"/>
                  </p:cNvSpPr>
                  <p:nvPr/>
                </p:nvSpPr>
                <p:spPr bwMode="auto">
                  <a:xfrm>
                    <a:off x="6208" y="732"/>
                    <a:ext cx="881" cy="1"/>
                  </a:xfrm>
                  <a:prstGeom prst="rect">
                    <a:avLst/>
                  </a:prstGeom>
                  <a:solidFill>
                    <a:srgbClr val="B90000"/>
                  </a:solidFill>
                  <a:ln w="9525">
                    <a:noFill/>
                    <a:miter lim="800000"/>
                    <a:headEnd/>
                    <a:tailEnd/>
                  </a:ln>
                </p:spPr>
                <p:txBody>
                  <a:bodyPr/>
                  <a:lstStyle/>
                  <a:p>
                    <a:endParaRPr lang="es-ES"/>
                  </a:p>
                </p:txBody>
              </p:sp>
              <p:sp>
                <p:nvSpPr>
                  <p:cNvPr id="23071" name="Rectangle 8735"/>
                  <p:cNvSpPr>
                    <a:spLocks noChangeArrowheads="1"/>
                  </p:cNvSpPr>
                  <p:nvPr/>
                </p:nvSpPr>
                <p:spPr bwMode="auto">
                  <a:xfrm>
                    <a:off x="6208" y="733"/>
                    <a:ext cx="881" cy="1"/>
                  </a:xfrm>
                  <a:prstGeom prst="rect">
                    <a:avLst/>
                  </a:prstGeom>
                  <a:solidFill>
                    <a:srgbClr val="B70000"/>
                  </a:solidFill>
                  <a:ln w="9525">
                    <a:noFill/>
                    <a:miter lim="800000"/>
                    <a:headEnd/>
                    <a:tailEnd/>
                  </a:ln>
                </p:spPr>
                <p:txBody>
                  <a:bodyPr/>
                  <a:lstStyle/>
                  <a:p>
                    <a:endParaRPr lang="es-ES"/>
                  </a:p>
                </p:txBody>
              </p:sp>
              <p:sp>
                <p:nvSpPr>
                  <p:cNvPr id="23072" name="Rectangle 8736"/>
                  <p:cNvSpPr>
                    <a:spLocks noChangeArrowheads="1"/>
                  </p:cNvSpPr>
                  <p:nvPr/>
                </p:nvSpPr>
                <p:spPr bwMode="auto">
                  <a:xfrm>
                    <a:off x="6208" y="734"/>
                    <a:ext cx="881" cy="2"/>
                  </a:xfrm>
                  <a:prstGeom prst="rect">
                    <a:avLst/>
                  </a:prstGeom>
                  <a:solidFill>
                    <a:srgbClr val="B40000"/>
                  </a:solidFill>
                  <a:ln w="9525">
                    <a:noFill/>
                    <a:miter lim="800000"/>
                    <a:headEnd/>
                    <a:tailEnd/>
                  </a:ln>
                </p:spPr>
                <p:txBody>
                  <a:bodyPr/>
                  <a:lstStyle/>
                  <a:p>
                    <a:endParaRPr lang="es-ES"/>
                  </a:p>
                </p:txBody>
              </p:sp>
              <p:sp>
                <p:nvSpPr>
                  <p:cNvPr id="23073" name="Rectangle 8737"/>
                  <p:cNvSpPr>
                    <a:spLocks noChangeArrowheads="1"/>
                  </p:cNvSpPr>
                  <p:nvPr/>
                </p:nvSpPr>
                <p:spPr bwMode="auto">
                  <a:xfrm>
                    <a:off x="6208" y="736"/>
                    <a:ext cx="881" cy="1"/>
                  </a:xfrm>
                  <a:prstGeom prst="rect">
                    <a:avLst/>
                  </a:prstGeom>
                  <a:solidFill>
                    <a:srgbClr val="B10000"/>
                  </a:solidFill>
                  <a:ln w="9525">
                    <a:noFill/>
                    <a:miter lim="800000"/>
                    <a:headEnd/>
                    <a:tailEnd/>
                  </a:ln>
                </p:spPr>
                <p:txBody>
                  <a:bodyPr/>
                  <a:lstStyle/>
                  <a:p>
                    <a:endParaRPr lang="es-ES"/>
                  </a:p>
                </p:txBody>
              </p:sp>
              <p:sp>
                <p:nvSpPr>
                  <p:cNvPr id="23074" name="Rectangle 8738"/>
                  <p:cNvSpPr>
                    <a:spLocks noChangeArrowheads="1"/>
                  </p:cNvSpPr>
                  <p:nvPr/>
                </p:nvSpPr>
                <p:spPr bwMode="auto">
                  <a:xfrm>
                    <a:off x="6208" y="737"/>
                    <a:ext cx="881" cy="1"/>
                  </a:xfrm>
                  <a:prstGeom prst="rect">
                    <a:avLst/>
                  </a:prstGeom>
                  <a:solidFill>
                    <a:srgbClr val="AF0000"/>
                  </a:solidFill>
                  <a:ln w="9525">
                    <a:noFill/>
                    <a:miter lim="800000"/>
                    <a:headEnd/>
                    <a:tailEnd/>
                  </a:ln>
                </p:spPr>
                <p:txBody>
                  <a:bodyPr/>
                  <a:lstStyle/>
                  <a:p>
                    <a:endParaRPr lang="es-ES"/>
                  </a:p>
                </p:txBody>
              </p:sp>
              <p:sp>
                <p:nvSpPr>
                  <p:cNvPr id="23075" name="Rectangle 8739"/>
                  <p:cNvSpPr>
                    <a:spLocks noChangeArrowheads="1"/>
                  </p:cNvSpPr>
                  <p:nvPr/>
                </p:nvSpPr>
                <p:spPr bwMode="auto">
                  <a:xfrm>
                    <a:off x="6208" y="738"/>
                    <a:ext cx="881" cy="1"/>
                  </a:xfrm>
                  <a:prstGeom prst="rect">
                    <a:avLst/>
                  </a:prstGeom>
                  <a:solidFill>
                    <a:srgbClr val="AD0000"/>
                  </a:solidFill>
                  <a:ln w="9525">
                    <a:noFill/>
                    <a:miter lim="800000"/>
                    <a:headEnd/>
                    <a:tailEnd/>
                  </a:ln>
                </p:spPr>
                <p:txBody>
                  <a:bodyPr/>
                  <a:lstStyle/>
                  <a:p>
                    <a:endParaRPr lang="es-ES"/>
                  </a:p>
                </p:txBody>
              </p:sp>
              <p:sp>
                <p:nvSpPr>
                  <p:cNvPr id="23076" name="Rectangle 8740"/>
                  <p:cNvSpPr>
                    <a:spLocks noChangeArrowheads="1"/>
                  </p:cNvSpPr>
                  <p:nvPr/>
                </p:nvSpPr>
                <p:spPr bwMode="auto">
                  <a:xfrm>
                    <a:off x="6208" y="739"/>
                    <a:ext cx="881" cy="1"/>
                  </a:xfrm>
                  <a:prstGeom prst="rect">
                    <a:avLst/>
                  </a:prstGeom>
                  <a:solidFill>
                    <a:srgbClr val="AB0000"/>
                  </a:solidFill>
                  <a:ln w="9525">
                    <a:noFill/>
                    <a:miter lim="800000"/>
                    <a:headEnd/>
                    <a:tailEnd/>
                  </a:ln>
                </p:spPr>
                <p:txBody>
                  <a:bodyPr/>
                  <a:lstStyle/>
                  <a:p>
                    <a:endParaRPr lang="es-ES"/>
                  </a:p>
                </p:txBody>
              </p:sp>
              <p:sp>
                <p:nvSpPr>
                  <p:cNvPr id="23077" name="Rectangle 8741"/>
                  <p:cNvSpPr>
                    <a:spLocks noChangeArrowheads="1"/>
                  </p:cNvSpPr>
                  <p:nvPr/>
                </p:nvSpPr>
                <p:spPr bwMode="auto">
                  <a:xfrm>
                    <a:off x="6208" y="740"/>
                    <a:ext cx="881" cy="1"/>
                  </a:xfrm>
                  <a:prstGeom prst="rect">
                    <a:avLst/>
                  </a:prstGeom>
                  <a:solidFill>
                    <a:srgbClr val="A90000"/>
                  </a:solidFill>
                  <a:ln w="9525">
                    <a:noFill/>
                    <a:miter lim="800000"/>
                    <a:headEnd/>
                    <a:tailEnd/>
                  </a:ln>
                </p:spPr>
                <p:txBody>
                  <a:bodyPr/>
                  <a:lstStyle/>
                  <a:p>
                    <a:endParaRPr lang="es-ES"/>
                  </a:p>
                </p:txBody>
              </p:sp>
              <p:sp>
                <p:nvSpPr>
                  <p:cNvPr id="23078" name="Rectangle 8742"/>
                  <p:cNvSpPr>
                    <a:spLocks noChangeArrowheads="1"/>
                  </p:cNvSpPr>
                  <p:nvPr/>
                </p:nvSpPr>
                <p:spPr bwMode="auto">
                  <a:xfrm>
                    <a:off x="6208" y="740"/>
                    <a:ext cx="881" cy="1"/>
                  </a:xfrm>
                  <a:prstGeom prst="rect">
                    <a:avLst/>
                  </a:prstGeom>
                  <a:solidFill>
                    <a:srgbClr val="A70000"/>
                  </a:solidFill>
                  <a:ln w="9525">
                    <a:noFill/>
                    <a:miter lim="800000"/>
                    <a:headEnd/>
                    <a:tailEnd/>
                  </a:ln>
                </p:spPr>
                <p:txBody>
                  <a:bodyPr/>
                  <a:lstStyle/>
                  <a:p>
                    <a:endParaRPr lang="es-ES"/>
                  </a:p>
                </p:txBody>
              </p:sp>
              <p:sp>
                <p:nvSpPr>
                  <p:cNvPr id="23079" name="Rectangle 8743"/>
                  <p:cNvSpPr>
                    <a:spLocks noChangeArrowheads="1"/>
                  </p:cNvSpPr>
                  <p:nvPr/>
                </p:nvSpPr>
                <p:spPr bwMode="auto">
                  <a:xfrm>
                    <a:off x="6208" y="741"/>
                    <a:ext cx="881" cy="1"/>
                  </a:xfrm>
                  <a:prstGeom prst="rect">
                    <a:avLst/>
                  </a:prstGeom>
                  <a:solidFill>
                    <a:srgbClr val="A50000"/>
                  </a:solidFill>
                  <a:ln w="9525">
                    <a:noFill/>
                    <a:miter lim="800000"/>
                    <a:headEnd/>
                    <a:tailEnd/>
                  </a:ln>
                </p:spPr>
                <p:txBody>
                  <a:bodyPr/>
                  <a:lstStyle/>
                  <a:p>
                    <a:endParaRPr lang="es-ES"/>
                  </a:p>
                </p:txBody>
              </p:sp>
              <p:sp>
                <p:nvSpPr>
                  <p:cNvPr id="23080" name="Rectangle 8744"/>
                  <p:cNvSpPr>
                    <a:spLocks noChangeArrowheads="1"/>
                  </p:cNvSpPr>
                  <p:nvPr/>
                </p:nvSpPr>
                <p:spPr bwMode="auto">
                  <a:xfrm>
                    <a:off x="6208" y="742"/>
                    <a:ext cx="881" cy="1"/>
                  </a:xfrm>
                  <a:prstGeom prst="rect">
                    <a:avLst/>
                  </a:prstGeom>
                  <a:solidFill>
                    <a:srgbClr val="A20000"/>
                  </a:solidFill>
                  <a:ln w="9525">
                    <a:noFill/>
                    <a:miter lim="800000"/>
                    <a:headEnd/>
                    <a:tailEnd/>
                  </a:ln>
                </p:spPr>
                <p:txBody>
                  <a:bodyPr/>
                  <a:lstStyle/>
                  <a:p>
                    <a:endParaRPr lang="es-ES"/>
                  </a:p>
                </p:txBody>
              </p:sp>
              <p:sp>
                <p:nvSpPr>
                  <p:cNvPr id="23081" name="Rectangle 8745"/>
                  <p:cNvSpPr>
                    <a:spLocks noChangeArrowheads="1"/>
                  </p:cNvSpPr>
                  <p:nvPr/>
                </p:nvSpPr>
                <p:spPr bwMode="auto">
                  <a:xfrm>
                    <a:off x="6208" y="743"/>
                    <a:ext cx="881" cy="1"/>
                  </a:xfrm>
                  <a:prstGeom prst="rect">
                    <a:avLst/>
                  </a:prstGeom>
                  <a:solidFill>
                    <a:srgbClr val="A00000"/>
                  </a:solidFill>
                  <a:ln w="9525">
                    <a:noFill/>
                    <a:miter lim="800000"/>
                    <a:headEnd/>
                    <a:tailEnd/>
                  </a:ln>
                </p:spPr>
                <p:txBody>
                  <a:bodyPr/>
                  <a:lstStyle/>
                  <a:p>
                    <a:endParaRPr lang="es-ES"/>
                  </a:p>
                </p:txBody>
              </p:sp>
              <p:sp>
                <p:nvSpPr>
                  <p:cNvPr id="23082" name="Rectangle 8746"/>
                  <p:cNvSpPr>
                    <a:spLocks noChangeArrowheads="1"/>
                  </p:cNvSpPr>
                  <p:nvPr/>
                </p:nvSpPr>
                <p:spPr bwMode="auto">
                  <a:xfrm>
                    <a:off x="6208" y="744"/>
                    <a:ext cx="881" cy="1"/>
                  </a:xfrm>
                  <a:prstGeom prst="rect">
                    <a:avLst/>
                  </a:prstGeom>
                  <a:solidFill>
                    <a:srgbClr val="9E0000"/>
                  </a:solidFill>
                  <a:ln w="9525">
                    <a:noFill/>
                    <a:miter lim="800000"/>
                    <a:headEnd/>
                    <a:tailEnd/>
                  </a:ln>
                </p:spPr>
                <p:txBody>
                  <a:bodyPr/>
                  <a:lstStyle/>
                  <a:p>
                    <a:endParaRPr lang="es-ES"/>
                  </a:p>
                </p:txBody>
              </p:sp>
              <p:sp>
                <p:nvSpPr>
                  <p:cNvPr id="23083" name="Rectangle 8747"/>
                  <p:cNvSpPr>
                    <a:spLocks noChangeArrowheads="1"/>
                  </p:cNvSpPr>
                  <p:nvPr/>
                </p:nvSpPr>
                <p:spPr bwMode="auto">
                  <a:xfrm>
                    <a:off x="6208" y="745"/>
                    <a:ext cx="881" cy="1"/>
                  </a:xfrm>
                  <a:prstGeom prst="rect">
                    <a:avLst/>
                  </a:prstGeom>
                  <a:solidFill>
                    <a:srgbClr val="9C0000"/>
                  </a:solidFill>
                  <a:ln w="9525">
                    <a:noFill/>
                    <a:miter lim="800000"/>
                    <a:headEnd/>
                    <a:tailEnd/>
                  </a:ln>
                </p:spPr>
                <p:txBody>
                  <a:bodyPr/>
                  <a:lstStyle/>
                  <a:p>
                    <a:endParaRPr lang="es-ES"/>
                  </a:p>
                </p:txBody>
              </p:sp>
              <p:sp>
                <p:nvSpPr>
                  <p:cNvPr id="23084" name="Rectangle 8748"/>
                  <p:cNvSpPr>
                    <a:spLocks noChangeArrowheads="1"/>
                  </p:cNvSpPr>
                  <p:nvPr/>
                </p:nvSpPr>
                <p:spPr bwMode="auto">
                  <a:xfrm>
                    <a:off x="6208" y="746"/>
                    <a:ext cx="881" cy="1"/>
                  </a:xfrm>
                  <a:prstGeom prst="rect">
                    <a:avLst/>
                  </a:prstGeom>
                  <a:solidFill>
                    <a:srgbClr val="990000"/>
                  </a:solidFill>
                  <a:ln w="9525">
                    <a:noFill/>
                    <a:miter lim="800000"/>
                    <a:headEnd/>
                    <a:tailEnd/>
                  </a:ln>
                </p:spPr>
                <p:txBody>
                  <a:bodyPr/>
                  <a:lstStyle/>
                  <a:p>
                    <a:endParaRPr lang="es-ES"/>
                  </a:p>
                </p:txBody>
              </p:sp>
              <p:sp>
                <p:nvSpPr>
                  <p:cNvPr id="23085" name="Rectangle 8749"/>
                  <p:cNvSpPr>
                    <a:spLocks noChangeArrowheads="1"/>
                  </p:cNvSpPr>
                  <p:nvPr/>
                </p:nvSpPr>
                <p:spPr bwMode="auto">
                  <a:xfrm>
                    <a:off x="6208" y="746"/>
                    <a:ext cx="881" cy="1"/>
                  </a:xfrm>
                  <a:prstGeom prst="rect">
                    <a:avLst/>
                  </a:prstGeom>
                  <a:solidFill>
                    <a:srgbClr val="970000"/>
                  </a:solidFill>
                  <a:ln w="9525">
                    <a:noFill/>
                    <a:miter lim="800000"/>
                    <a:headEnd/>
                    <a:tailEnd/>
                  </a:ln>
                </p:spPr>
                <p:txBody>
                  <a:bodyPr/>
                  <a:lstStyle/>
                  <a:p>
                    <a:endParaRPr lang="es-ES"/>
                  </a:p>
                </p:txBody>
              </p:sp>
              <p:sp>
                <p:nvSpPr>
                  <p:cNvPr id="23086" name="Rectangle 8750"/>
                  <p:cNvSpPr>
                    <a:spLocks noChangeArrowheads="1"/>
                  </p:cNvSpPr>
                  <p:nvPr/>
                </p:nvSpPr>
                <p:spPr bwMode="auto">
                  <a:xfrm>
                    <a:off x="6208" y="747"/>
                    <a:ext cx="881" cy="1"/>
                  </a:xfrm>
                  <a:prstGeom prst="rect">
                    <a:avLst/>
                  </a:prstGeom>
                  <a:solidFill>
                    <a:srgbClr val="940000"/>
                  </a:solidFill>
                  <a:ln w="9525">
                    <a:noFill/>
                    <a:miter lim="800000"/>
                    <a:headEnd/>
                    <a:tailEnd/>
                  </a:ln>
                </p:spPr>
                <p:txBody>
                  <a:bodyPr/>
                  <a:lstStyle/>
                  <a:p>
                    <a:endParaRPr lang="es-ES"/>
                  </a:p>
                </p:txBody>
              </p:sp>
              <p:sp>
                <p:nvSpPr>
                  <p:cNvPr id="23087" name="Rectangle 8751"/>
                  <p:cNvSpPr>
                    <a:spLocks noChangeArrowheads="1"/>
                  </p:cNvSpPr>
                  <p:nvPr/>
                </p:nvSpPr>
                <p:spPr bwMode="auto">
                  <a:xfrm>
                    <a:off x="6208" y="748"/>
                    <a:ext cx="881" cy="1"/>
                  </a:xfrm>
                  <a:prstGeom prst="rect">
                    <a:avLst/>
                  </a:prstGeom>
                  <a:solidFill>
                    <a:srgbClr val="920000"/>
                  </a:solidFill>
                  <a:ln w="9525">
                    <a:noFill/>
                    <a:miter lim="800000"/>
                    <a:headEnd/>
                    <a:tailEnd/>
                  </a:ln>
                </p:spPr>
                <p:txBody>
                  <a:bodyPr/>
                  <a:lstStyle/>
                  <a:p>
                    <a:endParaRPr lang="es-ES"/>
                  </a:p>
                </p:txBody>
              </p:sp>
              <p:sp>
                <p:nvSpPr>
                  <p:cNvPr id="23088" name="Rectangle 8752"/>
                  <p:cNvSpPr>
                    <a:spLocks noChangeArrowheads="1"/>
                  </p:cNvSpPr>
                  <p:nvPr/>
                </p:nvSpPr>
                <p:spPr bwMode="auto">
                  <a:xfrm>
                    <a:off x="6208" y="749"/>
                    <a:ext cx="881" cy="1"/>
                  </a:xfrm>
                  <a:prstGeom prst="rect">
                    <a:avLst/>
                  </a:prstGeom>
                  <a:solidFill>
                    <a:srgbClr val="8F0000"/>
                  </a:solidFill>
                  <a:ln w="9525">
                    <a:noFill/>
                    <a:miter lim="800000"/>
                    <a:headEnd/>
                    <a:tailEnd/>
                  </a:ln>
                </p:spPr>
                <p:txBody>
                  <a:bodyPr/>
                  <a:lstStyle/>
                  <a:p>
                    <a:endParaRPr lang="es-ES"/>
                  </a:p>
                </p:txBody>
              </p:sp>
              <p:sp>
                <p:nvSpPr>
                  <p:cNvPr id="23089" name="Rectangle 8753"/>
                  <p:cNvSpPr>
                    <a:spLocks noChangeArrowheads="1"/>
                  </p:cNvSpPr>
                  <p:nvPr/>
                </p:nvSpPr>
                <p:spPr bwMode="auto">
                  <a:xfrm>
                    <a:off x="6208" y="750"/>
                    <a:ext cx="881" cy="1"/>
                  </a:xfrm>
                  <a:prstGeom prst="rect">
                    <a:avLst/>
                  </a:prstGeom>
                  <a:solidFill>
                    <a:srgbClr val="8D0000"/>
                  </a:solidFill>
                  <a:ln w="9525">
                    <a:noFill/>
                    <a:miter lim="800000"/>
                    <a:headEnd/>
                    <a:tailEnd/>
                  </a:ln>
                </p:spPr>
                <p:txBody>
                  <a:bodyPr/>
                  <a:lstStyle/>
                  <a:p>
                    <a:endParaRPr lang="es-ES"/>
                  </a:p>
                </p:txBody>
              </p:sp>
              <p:sp>
                <p:nvSpPr>
                  <p:cNvPr id="23090" name="Rectangle 8754"/>
                  <p:cNvSpPr>
                    <a:spLocks noChangeArrowheads="1"/>
                  </p:cNvSpPr>
                  <p:nvPr/>
                </p:nvSpPr>
                <p:spPr bwMode="auto">
                  <a:xfrm>
                    <a:off x="6208" y="751"/>
                    <a:ext cx="881" cy="1"/>
                  </a:xfrm>
                  <a:prstGeom prst="rect">
                    <a:avLst/>
                  </a:prstGeom>
                  <a:solidFill>
                    <a:srgbClr val="8A0000"/>
                  </a:solidFill>
                  <a:ln w="9525">
                    <a:noFill/>
                    <a:miter lim="800000"/>
                    <a:headEnd/>
                    <a:tailEnd/>
                  </a:ln>
                </p:spPr>
                <p:txBody>
                  <a:bodyPr/>
                  <a:lstStyle/>
                  <a:p>
                    <a:endParaRPr lang="es-ES"/>
                  </a:p>
                </p:txBody>
              </p:sp>
              <p:sp>
                <p:nvSpPr>
                  <p:cNvPr id="23091" name="Rectangle 8755"/>
                  <p:cNvSpPr>
                    <a:spLocks noChangeArrowheads="1"/>
                  </p:cNvSpPr>
                  <p:nvPr/>
                </p:nvSpPr>
                <p:spPr bwMode="auto">
                  <a:xfrm>
                    <a:off x="6208" y="752"/>
                    <a:ext cx="881" cy="1"/>
                  </a:xfrm>
                  <a:prstGeom prst="rect">
                    <a:avLst/>
                  </a:prstGeom>
                  <a:solidFill>
                    <a:srgbClr val="870000"/>
                  </a:solidFill>
                  <a:ln w="9525">
                    <a:noFill/>
                    <a:miter lim="800000"/>
                    <a:headEnd/>
                    <a:tailEnd/>
                  </a:ln>
                </p:spPr>
                <p:txBody>
                  <a:bodyPr/>
                  <a:lstStyle/>
                  <a:p>
                    <a:endParaRPr lang="es-ES"/>
                  </a:p>
                </p:txBody>
              </p:sp>
              <p:sp>
                <p:nvSpPr>
                  <p:cNvPr id="23092" name="Rectangle 8756"/>
                  <p:cNvSpPr>
                    <a:spLocks noChangeArrowheads="1"/>
                  </p:cNvSpPr>
                  <p:nvPr/>
                </p:nvSpPr>
                <p:spPr bwMode="auto">
                  <a:xfrm>
                    <a:off x="6208" y="752"/>
                    <a:ext cx="881" cy="1"/>
                  </a:xfrm>
                  <a:prstGeom prst="rect">
                    <a:avLst/>
                  </a:prstGeom>
                  <a:solidFill>
                    <a:srgbClr val="840000"/>
                  </a:solidFill>
                  <a:ln w="9525">
                    <a:noFill/>
                    <a:miter lim="800000"/>
                    <a:headEnd/>
                    <a:tailEnd/>
                  </a:ln>
                </p:spPr>
                <p:txBody>
                  <a:bodyPr/>
                  <a:lstStyle/>
                  <a:p>
                    <a:endParaRPr lang="es-ES"/>
                  </a:p>
                </p:txBody>
              </p:sp>
              <p:sp>
                <p:nvSpPr>
                  <p:cNvPr id="23093" name="Rectangle 8757"/>
                  <p:cNvSpPr>
                    <a:spLocks noChangeArrowheads="1"/>
                  </p:cNvSpPr>
                  <p:nvPr/>
                </p:nvSpPr>
                <p:spPr bwMode="auto">
                  <a:xfrm>
                    <a:off x="6208" y="753"/>
                    <a:ext cx="881" cy="1"/>
                  </a:xfrm>
                  <a:prstGeom prst="rect">
                    <a:avLst/>
                  </a:prstGeom>
                  <a:solidFill>
                    <a:srgbClr val="810000"/>
                  </a:solidFill>
                  <a:ln w="9525">
                    <a:noFill/>
                    <a:miter lim="800000"/>
                    <a:headEnd/>
                    <a:tailEnd/>
                  </a:ln>
                </p:spPr>
                <p:txBody>
                  <a:bodyPr/>
                  <a:lstStyle/>
                  <a:p>
                    <a:endParaRPr lang="es-ES"/>
                  </a:p>
                </p:txBody>
              </p:sp>
              <p:sp>
                <p:nvSpPr>
                  <p:cNvPr id="23094" name="Rectangle 8758"/>
                  <p:cNvSpPr>
                    <a:spLocks noChangeArrowheads="1"/>
                  </p:cNvSpPr>
                  <p:nvPr/>
                </p:nvSpPr>
                <p:spPr bwMode="auto">
                  <a:xfrm>
                    <a:off x="6208" y="754"/>
                    <a:ext cx="881" cy="1"/>
                  </a:xfrm>
                  <a:prstGeom prst="rect">
                    <a:avLst/>
                  </a:prstGeom>
                  <a:solidFill>
                    <a:srgbClr val="7E0000"/>
                  </a:solidFill>
                  <a:ln w="9525">
                    <a:noFill/>
                    <a:miter lim="800000"/>
                    <a:headEnd/>
                    <a:tailEnd/>
                  </a:ln>
                </p:spPr>
                <p:txBody>
                  <a:bodyPr/>
                  <a:lstStyle/>
                  <a:p>
                    <a:endParaRPr lang="es-ES"/>
                  </a:p>
                </p:txBody>
              </p:sp>
              <p:sp>
                <p:nvSpPr>
                  <p:cNvPr id="23095" name="Rectangle 8759"/>
                  <p:cNvSpPr>
                    <a:spLocks noChangeArrowheads="1"/>
                  </p:cNvSpPr>
                  <p:nvPr/>
                </p:nvSpPr>
                <p:spPr bwMode="auto">
                  <a:xfrm>
                    <a:off x="6208" y="755"/>
                    <a:ext cx="881" cy="1"/>
                  </a:xfrm>
                  <a:prstGeom prst="rect">
                    <a:avLst/>
                  </a:prstGeom>
                  <a:solidFill>
                    <a:srgbClr val="7B0000"/>
                  </a:solidFill>
                  <a:ln w="9525">
                    <a:noFill/>
                    <a:miter lim="800000"/>
                    <a:headEnd/>
                    <a:tailEnd/>
                  </a:ln>
                </p:spPr>
                <p:txBody>
                  <a:bodyPr/>
                  <a:lstStyle/>
                  <a:p>
                    <a:endParaRPr lang="es-ES"/>
                  </a:p>
                </p:txBody>
              </p:sp>
              <p:sp>
                <p:nvSpPr>
                  <p:cNvPr id="23096" name="Rectangle 8760"/>
                  <p:cNvSpPr>
                    <a:spLocks noChangeArrowheads="1"/>
                  </p:cNvSpPr>
                  <p:nvPr/>
                </p:nvSpPr>
                <p:spPr bwMode="auto">
                  <a:xfrm>
                    <a:off x="6208" y="756"/>
                    <a:ext cx="881" cy="1"/>
                  </a:xfrm>
                  <a:prstGeom prst="rect">
                    <a:avLst/>
                  </a:prstGeom>
                  <a:solidFill>
                    <a:srgbClr val="780000"/>
                  </a:solidFill>
                  <a:ln w="9525">
                    <a:noFill/>
                    <a:miter lim="800000"/>
                    <a:headEnd/>
                    <a:tailEnd/>
                  </a:ln>
                </p:spPr>
                <p:txBody>
                  <a:bodyPr/>
                  <a:lstStyle/>
                  <a:p>
                    <a:endParaRPr lang="es-ES"/>
                  </a:p>
                </p:txBody>
              </p:sp>
              <p:sp>
                <p:nvSpPr>
                  <p:cNvPr id="23097" name="Rectangle 8761"/>
                  <p:cNvSpPr>
                    <a:spLocks noChangeArrowheads="1"/>
                  </p:cNvSpPr>
                  <p:nvPr/>
                </p:nvSpPr>
                <p:spPr bwMode="auto">
                  <a:xfrm>
                    <a:off x="6208" y="757"/>
                    <a:ext cx="881" cy="1"/>
                  </a:xfrm>
                  <a:prstGeom prst="rect">
                    <a:avLst/>
                  </a:prstGeom>
                  <a:solidFill>
                    <a:srgbClr val="750000"/>
                  </a:solidFill>
                  <a:ln w="9525">
                    <a:noFill/>
                    <a:miter lim="800000"/>
                    <a:headEnd/>
                    <a:tailEnd/>
                  </a:ln>
                </p:spPr>
                <p:txBody>
                  <a:bodyPr/>
                  <a:lstStyle/>
                  <a:p>
                    <a:endParaRPr lang="es-ES"/>
                  </a:p>
                </p:txBody>
              </p:sp>
              <p:sp>
                <p:nvSpPr>
                  <p:cNvPr id="23098" name="Rectangle 8762"/>
                  <p:cNvSpPr>
                    <a:spLocks noChangeArrowheads="1"/>
                  </p:cNvSpPr>
                  <p:nvPr/>
                </p:nvSpPr>
                <p:spPr bwMode="auto">
                  <a:xfrm>
                    <a:off x="6208" y="758"/>
                    <a:ext cx="881" cy="1"/>
                  </a:xfrm>
                  <a:prstGeom prst="rect">
                    <a:avLst/>
                  </a:prstGeom>
                  <a:solidFill>
                    <a:srgbClr val="730000"/>
                  </a:solidFill>
                  <a:ln w="9525">
                    <a:noFill/>
                    <a:miter lim="800000"/>
                    <a:headEnd/>
                    <a:tailEnd/>
                  </a:ln>
                </p:spPr>
                <p:txBody>
                  <a:bodyPr/>
                  <a:lstStyle/>
                  <a:p>
                    <a:endParaRPr lang="es-ES"/>
                  </a:p>
                </p:txBody>
              </p:sp>
              <p:sp>
                <p:nvSpPr>
                  <p:cNvPr id="23099" name="Rectangle 8763"/>
                  <p:cNvSpPr>
                    <a:spLocks noChangeArrowheads="1"/>
                  </p:cNvSpPr>
                  <p:nvPr/>
                </p:nvSpPr>
                <p:spPr bwMode="auto">
                  <a:xfrm>
                    <a:off x="6208" y="758"/>
                    <a:ext cx="881" cy="1"/>
                  </a:xfrm>
                  <a:prstGeom prst="rect">
                    <a:avLst/>
                  </a:prstGeom>
                  <a:solidFill>
                    <a:srgbClr val="700000"/>
                  </a:solidFill>
                  <a:ln w="9525">
                    <a:noFill/>
                    <a:miter lim="800000"/>
                    <a:headEnd/>
                    <a:tailEnd/>
                  </a:ln>
                </p:spPr>
                <p:txBody>
                  <a:bodyPr/>
                  <a:lstStyle/>
                  <a:p>
                    <a:endParaRPr lang="es-ES"/>
                  </a:p>
                </p:txBody>
              </p:sp>
              <p:sp>
                <p:nvSpPr>
                  <p:cNvPr id="23100" name="Rectangle 8764"/>
                  <p:cNvSpPr>
                    <a:spLocks noChangeArrowheads="1"/>
                  </p:cNvSpPr>
                  <p:nvPr/>
                </p:nvSpPr>
                <p:spPr bwMode="auto">
                  <a:xfrm>
                    <a:off x="6208" y="759"/>
                    <a:ext cx="881" cy="1"/>
                  </a:xfrm>
                  <a:prstGeom prst="rect">
                    <a:avLst/>
                  </a:prstGeom>
                  <a:solidFill>
                    <a:srgbClr val="6D0000"/>
                  </a:solidFill>
                  <a:ln w="9525">
                    <a:noFill/>
                    <a:miter lim="800000"/>
                    <a:headEnd/>
                    <a:tailEnd/>
                  </a:ln>
                </p:spPr>
                <p:txBody>
                  <a:bodyPr/>
                  <a:lstStyle/>
                  <a:p>
                    <a:endParaRPr lang="es-ES"/>
                  </a:p>
                </p:txBody>
              </p:sp>
              <p:sp>
                <p:nvSpPr>
                  <p:cNvPr id="23101" name="Rectangle 8765"/>
                  <p:cNvSpPr>
                    <a:spLocks noChangeArrowheads="1"/>
                  </p:cNvSpPr>
                  <p:nvPr/>
                </p:nvSpPr>
                <p:spPr bwMode="auto">
                  <a:xfrm>
                    <a:off x="6208" y="760"/>
                    <a:ext cx="881" cy="1"/>
                  </a:xfrm>
                  <a:prstGeom prst="rect">
                    <a:avLst/>
                  </a:prstGeom>
                  <a:solidFill>
                    <a:srgbClr val="690000"/>
                  </a:solidFill>
                  <a:ln w="9525">
                    <a:noFill/>
                    <a:miter lim="800000"/>
                    <a:headEnd/>
                    <a:tailEnd/>
                  </a:ln>
                </p:spPr>
                <p:txBody>
                  <a:bodyPr/>
                  <a:lstStyle/>
                  <a:p>
                    <a:endParaRPr lang="es-ES"/>
                  </a:p>
                </p:txBody>
              </p:sp>
              <p:sp>
                <p:nvSpPr>
                  <p:cNvPr id="23102" name="Rectangle 8766"/>
                  <p:cNvSpPr>
                    <a:spLocks noChangeArrowheads="1"/>
                  </p:cNvSpPr>
                  <p:nvPr/>
                </p:nvSpPr>
                <p:spPr bwMode="auto">
                  <a:xfrm>
                    <a:off x="6208" y="761"/>
                    <a:ext cx="881" cy="1"/>
                  </a:xfrm>
                  <a:prstGeom prst="rect">
                    <a:avLst/>
                  </a:prstGeom>
                  <a:solidFill>
                    <a:srgbClr val="660000"/>
                  </a:solidFill>
                  <a:ln w="9525">
                    <a:noFill/>
                    <a:miter lim="800000"/>
                    <a:headEnd/>
                    <a:tailEnd/>
                  </a:ln>
                </p:spPr>
                <p:txBody>
                  <a:bodyPr/>
                  <a:lstStyle/>
                  <a:p>
                    <a:endParaRPr lang="es-ES"/>
                  </a:p>
                </p:txBody>
              </p:sp>
              <p:sp>
                <p:nvSpPr>
                  <p:cNvPr id="23103" name="Rectangle 8767"/>
                  <p:cNvSpPr>
                    <a:spLocks noChangeArrowheads="1"/>
                  </p:cNvSpPr>
                  <p:nvPr/>
                </p:nvSpPr>
                <p:spPr bwMode="auto">
                  <a:xfrm>
                    <a:off x="6208" y="762"/>
                    <a:ext cx="881" cy="1"/>
                  </a:xfrm>
                  <a:prstGeom prst="rect">
                    <a:avLst/>
                  </a:prstGeom>
                  <a:solidFill>
                    <a:srgbClr val="630000"/>
                  </a:solidFill>
                  <a:ln w="9525">
                    <a:noFill/>
                    <a:miter lim="800000"/>
                    <a:headEnd/>
                    <a:tailEnd/>
                  </a:ln>
                </p:spPr>
                <p:txBody>
                  <a:bodyPr/>
                  <a:lstStyle/>
                  <a:p>
                    <a:endParaRPr lang="es-ES"/>
                  </a:p>
                </p:txBody>
              </p:sp>
              <p:sp>
                <p:nvSpPr>
                  <p:cNvPr id="23104" name="Rectangle 8768"/>
                  <p:cNvSpPr>
                    <a:spLocks noChangeArrowheads="1"/>
                  </p:cNvSpPr>
                  <p:nvPr/>
                </p:nvSpPr>
                <p:spPr bwMode="auto">
                  <a:xfrm>
                    <a:off x="6208" y="763"/>
                    <a:ext cx="881" cy="1"/>
                  </a:xfrm>
                  <a:prstGeom prst="rect">
                    <a:avLst/>
                  </a:prstGeom>
                  <a:solidFill>
                    <a:srgbClr val="600000"/>
                  </a:solidFill>
                  <a:ln w="9525">
                    <a:noFill/>
                    <a:miter lim="800000"/>
                    <a:headEnd/>
                    <a:tailEnd/>
                  </a:ln>
                </p:spPr>
                <p:txBody>
                  <a:bodyPr/>
                  <a:lstStyle/>
                  <a:p>
                    <a:endParaRPr lang="es-ES"/>
                  </a:p>
                </p:txBody>
              </p:sp>
              <p:sp>
                <p:nvSpPr>
                  <p:cNvPr id="23105" name="Rectangle 8769"/>
                  <p:cNvSpPr>
                    <a:spLocks noChangeArrowheads="1"/>
                  </p:cNvSpPr>
                  <p:nvPr/>
                </p:nvSpPr>
                <p:spPr bwMode="auto">
                  <a:xfrm>
                    <a:off x="6208" y="764"/>
                    <a:ext cx="881" cy="1"/>
                  </a:xfrm>
                  <a:prstGeom prst="rect">
                    <a:avLst/>
                  </a:prstGeom>
                  <a:solidFill>
                    <a:srgbClr val="5D0000"/>
                  </a:solidFill>
                  <a:ln w="9525">
                    <a:noFill/>
                    <a:miter lim="800000"/>
                    <a:headEnd/>
                    <a:tailEnd/>
                  </a:ln>
                </p:spPr>
                <p:txBody>
                  <a:bodyPr/>
                  <a:lstStyle/>
                  <a:p>
                    <a:endParaRPr lang="es-ES"/>
                  </a:p>
                </p:txBody>
              </p:sp>
              <p:sp>
                <p:nvSpPr>
                  <p:cNvPr id="23106" name="Rectangle 8770"/>
                  <p:cNvSpPr>
                    <a:spLocks noChangeArrowheads="1"/>
                  </p:cNvSpPr>
                  <p:nvPr/>
                </p:nvSpPr>
                <p:spPr bwMode="auto">
                  <a:xfrm>
                    <a:off x="6208" y="764"/>
                    <a:ext cx="881" cy="1"/>
                  </a:xfrm>
                  <a:prstGeom prst="rect">
                    <a:avLst/>
                  </a:prstGeom>
                  <a:solidFill>
                    <a:srgbClr val="5A0000"/>
                  </a:solidFill>
                  <a:ln w="9525">
                    <a:noFill/>
                    <a:miter lim="800000"/>
                    <a:headEnd/>
                    <a:tailEnd/>
                  </a:ln>
                </p:spPr>
                <p:txBody>
                  <a:bodyPr/>
                  <a:lstStyle/>
                  <a:p>
                    <a:endParaRPr lang="es-ES"/>
                  </a:p>
                </p:txBody>
              </p:sp>
              <p:sp>
                <p:nvSpPr>
                  <p:cNvPr id="23107" name="Rectangle 8771"/>
                  <p:cNvSpPr>
                    <a:spLocks noChangeArrowheads="1"/>
                  </p:cNvSpPr>
                  <p:nvPr/>
                </p:nvSpPr>
                <p:spPr bwMode="auto">
                  <a:xfrm>
                    <a:off x="6208" y="765"/>
                    <a:ext cx="881" cy="1"/>
                  </a:xfrm>
                  <a:prstGeom prst="rect">
                    <a:avLst/>
                  </a:prstGeom>
                  <a:solidFill>
                    <a:srgbClr val="570000"/>
                  </a:solidFill>
                  <a:ln w="9525">
                    <a:noFill/>
                    <a:miter lim="800000"/>
                    <a:headEnd/>
                    <a:tailEnd/>
                  </a:ln>
                </p:spPr>
                <p:txBody>
                  <a:bodyPr/>
                  <a:lstStyle/>
                  <a:p>
                    <a:endParaRPr lang="es-ES"/>
                  </a:p>
                </p:txBody>
              </p:sp>
              <p:sp>
                <p:nvSpPr>
                  <p:cNvPr id="23108" name="Rectangle 8772"/>
                  <p:cNvSpPr>
                    <a:spLocks noChangeArrowheads="1"/>
                  </p:cNvSpPr>
                  <p:nvPr/>
                </p:nvSpPr>
                <p:spPr bwMode="auto">
                  <a:xfrm>
                    <a:off x="6208" y="766"/>
                    <a:ext cx="881" cy="1"/>
                  </a:xfrm>
                  <a:prstGeom prst="rect">
                    <a:avLst/>
                  </a:prstGeom>
                  <a:solidFill>
                    <a:srgbClr val="540000"/>
                  </a:solidFill>
                  <a:ln w="9525">
                    <a:noFill/>
                    <a:miter lim="800000"/>
                    <a:headEnd/>
                    <a:tailEnd/>
                  </a:ln>
                </p:spPr>
                <p:txBody>
                  <a:bodyPr/>
                  <a:lstStyle/>
                  <a:p>
                    <a:endParaRPr lang="es-ES"/>
                  </a:p>
                </p:txBody>
              </p:sp>
              <p:sp>
                <p:nvSpPr>
                  <p:cNvPr id="23109" name="Rectangle 8773"/>
                  <p:cNvSpPr>
                    <a:spLocks noChangeArrowheads="1"/>
                  </p:cNvSpPr>
                  <p:nvPr/>
                </p:nvSpPr>
                <p:spPr bwMode="auto">
                  <a:xfrm>
                    <a:off x="6208" y="767"/>
                    <a:ext cx="881" cy="1"/>
                  </a:xfrm>
                  <a:prstGeom prst="rect">
                    <a:avLst/>
                  </a:prstGeom>
                  <a:solidFill>
                    <a:srgbClr val="510000"/>
                  </a:solidFill>
                  <a:ln w="9525">
                    <a:noFill/>
                    <a:miter lim="800000"/>
                    <a:headEnd/>
                    <a:tailEnd/>
                  </a:ln>
                </p:spPr>
                <p:txBody>
                  <a:bodyPr/>
                  <a:lstStyle/>
                  <a:p>
                    <a:endParaRPr lang="es-ES"/>
                  </a:p>
                </p:txBody>
              </p:sp>
              <p:sp>
                <p:nvSpPr>
                  <p:cNvPr id="23110" name="Rectangle 8774"/>
                  <p:cNvSpPr>
                    <a:spLocks noChangeArrowheads="1"/>
                  </p:cNvSpPr>
                  <p:nvPr/>
                </p:nvSpPr>
                <p:spPr bwMode="auto">
                  <a:xfrm>
                    <a:off x="6208" y="768"/>
                    <a:ext cx="881" cy="1"/>
                  </a:xfrm>
                  <a:prstGeom prst="rect">
                    <a:avLst/>
                  </a:prstGeom>
                  <a:solidFill>
                    <a:srgbClr val="4E0000"/>
                  </a:solidFill>
                  <a:ln w="9525">
                    <a:noFill/>
                    <a:miter lim="800000"/>
                    <a:headEnd/>
                    <a:tailEnd/>
                  </a:ln>
                </p:spPr>
                <p:txBody>
                  <a:bodyPr/>
                  <a:lstStyle/>
                  <a:p>
                    <a:endParaRPr lang="es-ES"/>
                  </a:p>
                </p:txBody>
              </p:sp>
              <p:sp>
                <p:nvSpPr>
                  <p:cNvPr id="23111" name="Rectangle 8775"/>
                  <p:cNvSpPr>
                    <a:spLocks noChangeArrowheads="1"/>
                  </p:cNvSpPr>
                  <p:nvPr/>
                </p:nvSpPr>
                <p:spPr bwMode="auto">
                  <a:xfrm>
                    <a:off x="6208" y="769"/>
                    <a:ext cx="881" cy="1"/>
                  </a:xfrm>
                  <a:prstGeom prst="rect">
                    <a:avLst/>
                  </a:prstGeom>
                  <a:solidFill>
                    <a:srgbClr val="4B0000"/>
                  </a:solidFill>
                  <a:ln w="9525">
                    <a:noFill/>
                    <a:miter lim="800000"/>
                    <a:headEnd/>
                    <a:tailEnd/>
                  </a:ln>
                </p:spPr>
                <p:txBody>
                  <a:bodyPr/>
                  <a:lstStyle/>
                  <a:p>
                    <a:endParaRPr lang="es-ES"/>
                  </a:p>
                </p:txBody>
              </p:sp>
              <p:sp>
                <p:nvSpPr>
                  <p:cNvPr id="23112" name="Rectangle 8776"/>
                  <p:cNvSpPr>
                    <a:spLocks noChangeArrowheads="1"/>
                  </p:cNvSpPr>
                  <p:nvPr/>
                </p:nvSpPr>
                <p:spPr bwMode="auto">
                  <a:xfrm>
                    <a:off x="6208" y="770"/>
                    <a:ext cx="881" cy="1"/>
                  </a:xfrm>
                  <a:prstGeom prst="rect">
                    <a:avLst/>
                  </a:prstGeom>
                  <a:solidFill>
                    <a:srgbClr val="480000"/>
                  </a:solidFill>
                  <a:ln w="9525">
                    <a:noFill/>
                    <a:miter lim="800000"/>
                    <a:headEnd/>
                    <a:tailEnd/>
                  </a:ln>
                </p:spPr>
                <p:txBody>
                  <a:bodyPr/>
                  <a:lstStyle/>
                  <a:p>
                    <a:endParaRPr lang="es-ES"/>
                  </a:p>
                </p:txBody>
              </p:sp>
              <p:sp>
                <p:nvSpPr>
                  <p:cNvPr id="23113" name="Rectangle 8777"/>
                  <p:cNvSpPr>
                    <a:spLocks noChangeArrowheads="1"/>
                  </p:cNvSpPr>
                  <p:nvPr/>
                </p:nvSpPr>
                <p:spPr bwMode="auto">
                  <a:xfrm>
                    <a:off x="6208" y="770"/>
                    <a:ext cx="881" cy="1"/>
                  </a:xfrm>
                  <a:prstGeom prst="rect">
                    <a:avLst/>
                  </a:prstGeom>
                  <a:solidFill>
                    <a:srgbClr val="440000"/>
                  </a:solidFill>
                  <a:ln w="9525">
                    <a:noFill/>
                    <a:miter lim="800000"/>
                    <a:headEnd/>
                    <a:tailEnd/>
                  </a:ln>
                </p:spPr>
                <p:txBody>
                  <a:bodyPr/>
                  <a:lstStyle/>
                  <a:p>
                    <a:endParaRPr lang="es-ES"/>
                  </a:p>
                </p:txBody>
              </p:sp>
              <p:sp>
                <p:nvSpPr>
                  <p:cNvPr id="23114" name="Rectangle 8778"/>
                  <p:cNvSpPr>
                    <a:spLocks noChangeArrowheads="1"/>
                  </p:cNvSpPr>
                  <p:nvPr/>
                </p:nvSpPr>
                <p:spPr bwMode="auto">
                  <a:xfrm>
                    <a:off x="6208" y="771"/>
                    <a:ext cx="881" cy="1"/>
                  </a:xfrm>
                  <a:prstGeom prst="rect">
                    <a:avLst/>
                  </a:prstGeom>
                  <a:solidFill>
                    <a:srgbClr val="410000"/>
                  </a:solidFill>
                  <a:ln w="9525">
                    <a:noFill/>
                    <a:miter lim="800000"/>
                    <a:headEnd/>
                    <a:tailEnd/>
                  </a:ln>
                </p:spPr>
                <p:txBody>
                  <a:bodyPr/>
                  <a:lstStyle/>
                  <a:p>
                    <a:endParaRPr lang="es-ES"/>
                  </a:p>
                </p:txBody>
              </p:sp>
              <p:sp>
                <p:nvSpPr>
                  <p:cNvPr id="23115" name="Rectangle 8779"/>
                  <p:cNvSpPr>
                    <a:spLocks noChangeArrowheads="1"/>
                  </p:cNvSpPr>
                  <p:nvPr/>
                </p:nvSpPr>
                <p:spPr bwMode="auto">
                  <a:xfrm>
                    <a:off x="6208" y="772"/>
                    <a:ext cx="881" cy="1"/>
                  </a:xfrm>
                  <a:prstGeom prst="rect">
                    <a:avLst/>
                  </a:prstGeom>
                  <a:solidFill>
                    <a:srgbClr val="3E0000"/>
                  </a:solidFill>
                  <a:ln w="9525">
                    <a:noFill/>
                    <a:miter lim="800000"/>
                    <a:headEnd/>
                    <a:tailEnd/>
                  </a:ln>
                </p:spPr>
                <p:txBody>
                  <a:bodyPr/>
                  <a:lstStyle/>
                  <a:p>
                    <a:endParaRPr lang="es-ES"/>
                  </a:p>
                </p:txBody>
              </p:sp>
              <p:sp>
                <p:nvSpPr>
                  <p:cNvPr id="23116" name="Rectangle 8780"/>
                  <p:cNvSpPr>
                    <a:spLocks noChangeArrowheads="1"/>
                  </p:cNvSpPr>
                  <p:nvPr/>
                </p:nvSpPr>
                <p:spPr bwMode="auto">
                  <a:xfrm>
                    <a:off x="6208" y="773"/>
                    <a:ext cx="881" cy="1"/>
                  </a:xfrm>
                  <a:prstGeom prst="rect">
                    <a:avLst/>
                  </a:prstGeom>
                  <a:solidFill>
                    <a:srgbClr val="3C0000"/>
                  </a:solidFill>
                  <a:ln w="9525">
                    <a:noFill/>
                    <a:miter lim="800000"/>
                    <a:headEnd/>
                    <a:tailEnd/>
                  </a:ln>
                </p:spPr>
                <p:txBody>
                  <a:bodyPr/>
                  <a:lstStyle/>
                  <a:p>
                    <a:endParaRPr lang="es-ES"/>
                  </a:p>
                </p:txBody>
              </p:sp>
              <p:sp>
                <p:nvSpPr>
                  <p:cNvPr id="23117" name="Rectangle 8781"/>
                  <p:cNvSpPr>
                    <a:spLocks noChangeArrowheads="1"/>
                  </p:cNvSpPr>
                  <p:nvPr/>
                </p:nvSpPr>
                <p:spPr bwMode="auto">
                  <a:xfrm>
                    <a:off x="6208" y="774"/>
                    <a:ext cx="881" cy="1"/>
                  </a:xfrm>
                  <a:prstGeom prst="rect">
                    <a:avLst/>
                  </a:prstGeom>
                  <a:solidFill>
                    <a:srgbClr val="380000"/>
                  </a:solidFill>
                  <a:ln w="9525">
                    <a:noFill/>
                    <a:miter lim="800000"/>
                    <a:headEnd/>
                    <a:tailEnd/>
                  </a:ln>
                </p:spPr>
                <p:txBody>
                  <a:bodyPr/>
                  <a:lstStyle/>
                  <a:p>
                    <a:endParaRPr lang="es-ES"/>
                  </a:p>
                </p:txBody>
              </p:sp>
              <p:sp>
                <p:nvSpPr>
                  <p:cNvPr id="23118" name="Rectangle 8782"/>
                  <p:cNvSpPr>
                    <a:spLocks noChangeArrowheads="1"/>
                  </p:cNvSpPr>
                  <p:nvPr/>
                </p:nvSpPr>
                <p:spPr bwMode="auto">
                  <a:xfrm>
                    <a:off x="6208" y="775"/>
                    <a:ext cx="881" cy="1"/>
                  </a:xfrm>
                  <a:prstGeom prst="rect">
                    <a:avLst/>
                  </a:prstGeom>
                  <a:solidFill>
                    <a:srgbClr val="350000"/>
                  </a:solidFill>
                  <a:ln w="9525">
                    <a:noFill/>
                    <a:miter lim="800000"/>
                    <a:headEnd/>
                    <a:tailEnd/>
                  </a:ln>
                </p:spPr>
                <p:txBody>
                  <a:bodyPr/>
                  <a:lstStyle/>
                  <a:p>
                    <a:endParaRPr lang="es-ES"/>
                  </a:p>
                </p:txBody>
              </p:sp>
              <p:sp>
                <p:nvSpPr>
                  <p:cNvPr id="23119" name="Rectangle 8783"/>
                  <p:cNvSpPr>
                    <a:spLocks noChangeArrowheads="1"/>
                  </p:cNvSpPr>
                  <p:nvPr/>
                </p:nvSpPr>
                <p:spPr bwMode="auto">
                  <a:xfrm>
                    <a:off x="6208" y="776"/>
                    <a:ext cx="881" cy="1"/>
                  </a:xfrm>
                  <a:prstGeom prst="rect">
                    <a:avLst/>
                  </a:prstGeom>
                  <a:solidFill>
                    <a:srgbClr val="320000"/>
                  </a:solidFill>
                  <a:ln w="9525">
                    <a:noFill/>
                    <a:miter lim="800000"/>
                    <a:headEnd/>
                    <a:tailEnd/>
                  </a:ln>
                </p:spPr>
                <p:txBody>
                  <a:bodyPr/>
                  <a:lstStyle/>
                  <a:p>
                    <a:endParaRPr lang="es-ES"/>
                  </a:p>
                </p:txBody>
              </p:sp>
              <p:sp>
                <p:nvSpPr>
                  <p:cNvPr id="23120" name="Rectangle 8784"/>
                  <p:cNvSpPr>
                    <a:spLocks noChangeArrowheads="1"/>
                  </p:cNvSpPr>
                  <p:nvPr/>
                </p:nvSpPr>
                <p:spPr bwMode="auto">
                  <a:xfrm>
                    <a:off x="6208" y="776"/>
                    <a:ext cx="881" cy="1"/>
                  </a:xfrm>
                  <a:prstGeom prst="rect">
                    <a:avLst/>
                  </a:prstGeom>
                  <a:solidFill>
                    <a:srgbClr val="2F0000"/>
                  </a:solidFill>
                  <a:ln w="9525">
                    <a:noFill/>
                    <a:miter lim="800000"/>
                    <a:headEnd/>
                    <a:tailEnd/>
                  </a:ln>
                </p:spPr>
                <p:txBody>
                  <a:bodyPr/>
                  <a:lstStyle/>
                  <a:p>
                    <a:endParaRPr lang="es-ES"/>
                  </a:p>
                </p:txBody>
              </p:sp>
              <p:sp>
                <p:nvSpPr>
                  <p:cNvPr id="23121" name="Rectangle 8785"/>
                  <p:cNvSpPr>
                    <a:spLocks noChangeArrowheads="1"/>
                  </p:cNvSpPr>
                  <p:nvPr/>
                </p:nvSpPr>
                <p:spPr bwMode="auto">
                  <a:xfrm>
                    <a:off x="6208" y="777"/>
                    <a:ext cx="881" cy="1"/>
                  </a:xfrm>
                  <a:prstGeom prst="rect">
                    <a:avLst/>
                  </a:prstGeom>
                  <a:solidFill>
                    <a:srgbClr val="2C0000"/>
                  </a:solidFill>
                  <a:ln w="9525">
                    <a:noFill/>
                    <a:miter lim="800000"/>
                    <a:headEnd/>
                    <a:tailEnd/>
                  </a:ln>
                </p:spPr>
                <p:txBody>
                  <a:bodyPr/>
                  <a:lstStyle/>
                  <a:p>
                    <a:endParaRPr lang="es-ES"/>
                  </a:p>
                </p:txBody>
              </p:sp>
              <p:sp>
                <p:nvSpPr>
                  <p:cNvPr id="23122" name="Rectangle 8786"/>
                  <p:cNvSpPr>
                    <a:spLocks noChangeArrowheads="1"/>
                  </p:cNvSpPr>
                  <p:nvPr/>
                </p:nvSpPr>
                <p:spPr bwMode="auto">
                  <a:xfrm>
                    <a:off x="6208" y="778"/>
                    <a:ext cx="881" cy="1"/>
                  </a:xfrm>
                  <a:prstGeom prst="rect">
                    <a:avLst/>
                  </a:prstGeom>
                  <a:solidFill>
                    <a:srgbClr val="290000"/>
                  </a:solidFill>
                  <a:ln w="9525">
                    <a:noFill/>
                    <a:miter lim="800000"/>
                    <a:headEnd/>
                    <a:tailEnd/>
                  </a:ln>
                </p:spPr>
                <p:txBody>
                  <a:bodyPr/>
                  <a:lstStyle/>
                  <a:p>
                    <a:endParaRPr lang="es-ES"/>
                  </a:p>
                </p:txBody>
              </p:sp>
              <p:sp>
                <p:nvSpPr>
                  <p:cNvPr id="23123" name="Rectangle 8787"/>
                  <p:cNvSpPr>
                    <a:spLocks noChangeArrowheads="1"/>
                  </p:cNvSpPr>
                  <p:nvPr/>
                </p:nvSpPr>
                <p:spPr bwMode="auto">
                  <a:xfrm>
                    <a:off x="6208" y="779"/>
                    <a:ext cx="881" cy="1"/>
                  </a:xfrm>
                  <a:prstGeom prst="rect">
                    <a:avLst/>
                  </a:prstGeom>
                  <a:solidFill>
                    <a:srgbClr val="250000"/>
                  </a:solidFill>
                  <a:ln w="9525">
                    <a:noFill/>
                    <a:miter lim="800000"/>
                    <a:headEnd/>
                    <a:tailEnd/>
                  </a:ln>
                </p:spPr>
                <p:txBody>
                  <a:bodyPr/>
                  <a:lstStyle/>
                  <a:p>
                    <a:endParaRPr lang="es-ES"/>
                  </a:p>
                </p:txBody>
              </p:sp>
              <p:sp>
                <p:nvSpPr>
                  <p:cNvPr id="23124" name="Rectangle 8788"/>
                  <p:cNvSpPr>
                    <a:spLocks noChangeArrowheads="1"/>
                  </p:cNvSpPr>
                  <p:nvPr/>
                </p:nvSpPr>
                <p:spPr bwMode="auto">
                  <a:xfrm>
                    <a:off x="6208" y="780"/>
                    <a:ext cx="881" cy="1"/>
                  </a:xfrm>
                  <a:prstGeom prst="rect">
                    <a:avLst/>
                  </a:prstGeom>
                  <a:solidFill>
                    <a:srgbClr val="220000"/>
                  </a:solidFill>
                  <a:ln w="9525">
                    <a:noFill/>
                    <a:miter lim="800000"/>
                    <a:headEnd/>
                    <a:tailEnd/>
                  </a:ln>
                </p:spPr>
                <p:txBody>
                  <a:bodyPr/>
                  <a:lstStyle/>
                  <a:p>
                    <a:endParaRPr lang="es-ES"/>
                  </a:p>
                </p:txBody>
              </p:sp>
              <p:sp>
                <p:nvSpPr>
                  <p:cNvPr id="23125" name="Rectangle 8789"/>
                  <p:cNvSpPr>
                    <a:spLocks noChangeArrowheads="1"/>
                  </p:cNvSpPr>
                  <p:nvPr/>
                </p:nvSpPr>
                <p:spPr bwMode="auto">
                  <a:xfrm>
                    <a:off x="6208" y="781"/>
                    <a:ext cx="881" cy="1"/>
                  </a:xfrm>
                  <a:prstGeom prst="rect">
                    <a:avLst/>
                  </a:prstGeom>
                  <a:solidFill>
                    <a:srgbClr val="1E0000"/>
                  </a:solidFill>
                  <a:ln w="9525">
                    <a:noFill/>
                    <a:miter lim="800000"/>
                    <a:headEnd/>
                    <a:tailEnd/>
                  </a:ln>
                </p:spPr>
                <p:txBody>
                  <a:bodyPr/>
                  <a:lstStyle/>
                  <a:p>
                    <a:endParaRPr lang="es-ES"/>
                  </a:p>
                </p:txBody>
              </p:sp>
              <p:sp>
                <p:nvSpPr>
                  <p:cNvPr id="23126" name="Rectangle 8790"/>
                  <p:cNvSpPr>
                    <a:spLocks noChangeArrowheads="1"/>
                  </p:cNvSpPr>
                  <p:nvPr/>
                </p:nvSpPr>
                <p:spPr bwMode="auto">
                  <a:xfrm>
                    <a:off x="6208" y="782"/>
                    <a:ext cx="881" cy="1"/>
                  </a:xfrm>
                  <a:prstGeom prst="rect">
                    <a:avLst/>
                  </a:prstGeom>
                  <a:solidFill>
                    <a:srgbClr val="1B0000"/>
                  </a:solidFill>
                  <a:ln w="9525">
                    <a:noFill/>
                    <a:miter lim="800000"/>
                    <a:headEnd/>
                    <a:tailEnd/>
                  </a:ln>
                </p:spPr>
                <p:txBody>
                  <a:bodyPr/>
                  <a:lstStyle/>
                  <a:p>
                    <a:endParaRPr lang="es-ES"/>
                  </a:p>
                </p:txBody>
              </p:sp>
              <p:sp>
                <p:nvSpPr>
                  <p:cNvPr id="23127" name="Rectangle 8791"/>
                  <p:cNvSpPr>
                    <a:spLocks noChangeArrowheads="1"/>
                  </p:cNvSpPr>
                  <p:nvPr/>
                </p:nvSpPr>
                <p:spPr bwMode="auto">
                  <a:xfrm>
                    <a:off x="6208" y="782"/>
                    <a:ext cx="881" cy="1"/>
                  </a:xfrm>
                  <a:prstGeom prst="rect">
                    <a:avLst/>
                  </a:prstGeom>
                  <a:solidFill>
                    <a:srgbClr val="180000"/>
                  </a:solidFill>
                  <a:ln w="9525">
                    <a:noFill/>
                    <a:miter lim="800000"/>
                    <a:headEnd/>
                    <a:tailEnd/>
                  </a:ln>
                </p:spPr>
                <p:txBody>
                  <a:bodyPr/>
                  <a:lstStyle/>
                  <a:p>
                    <a:endParaRPr lang="es-ES"/>
                  </a:p>
                </p:txBody>
              </p:sp>
              <p:sp>
                <p:nvSpPr>
                  <p:cNvPr id="23128" name="Rectangle 8792"/>
                  <p:cNvSpPr>
                    <a:spLocks noChangeArrowheads="1"/>
                  </p:cNvSpPr>
                  <p:nvPr/>
                </p:nvSpPr>
                <p:spPr bwMode="auto">
                  <a:xfrm>
                    <a:off x="6208" y="783"/>
                    <a:ext cx="881" cy="1"/>
                  </a:xfrm>
                  <a:prstGeom prst="rect">
                    <a:avLst/>
                  </a:prstGeom>
                  <a:solidFill>
                    <a:srgbClr val="110000"/>
                  </a:solidFill>
                  <a:ln w="9525">
                    <a:noFill/>
                    <a:miter lim="800000"/>
                    <a:headEnd/>
                    <a:tailEnd/>
                  </a:ln>
                </p:spPr>
                <p:txBody>
                  <a:bodyPr/>
                  <a:lstStyle/>
                  <a:p>
                    <a:endParaRPr lang="es-ES"/>
                  </a:p>
                </p:txBody>
              </p:sp>
              <p:sp>
                <p:nvSpPr>
                  <p:cNvPr id="23129" name="Rectangle 8793"/>
                  <p:cNvSpPr>
                    <a:spLocks noChangeArrowheads="1"/>
                  </p:cNvSpPr>
                  <p:nvPr/>
                </p:nvSpPr>
                <p:spPr bwMode="auto">
                  <a:xfrm>
                    <a:off x="6208" y="784"/>
                    <a:ext cx="881" cy="1"/>
                  </a:xfrm>
                  <a:prstGeom prst="rect">
                    <a:avLst/>
                  </a:prstGeom>
                  <a:solidFill>
                    <a:srgbClr val="080000"/>
                  </a:solidFill>
                  <a:ln w="9525">
                    <a:noFill/>
                    <a:miter lim="800000"/>
                    <a:headEnd/>
                    <a:tailEnd/>
                  </a:ln>
                </p:spPr>
                <p:txBody>
                  <a:bodyPr/>
                  <a:lstStyle/>
                  <a:p>
                    <a:endParaRPr lang="es-ES"/>
                  </a:p>
                </p:txBody>
              </p:sp>
            </p:grpSp>
            <p:sp>
              <p:nvSpPr>
                <p:cNvPr id="23130" name="Rectangle 8794"/>
                <p:cNvSpPr>
                  <a:spLocks noChangeArrowheads="1"/>
                </p:cNvSpPr>
                <p:nvPr/>
              </p:nvSpPr>
              <p:spPr bwMode="auto">
                <a:xfrm>
                  <a:off x="6507" y="681"/>
                  <a:ext cx="320" cy="57"/>
                </a:xfrm>
                <a:prstGeom prst="rect">
                  <a:avLst/>
                </a:prstGeom>
                <a:noFill/>
                <a:ln w="9525">
                  <a:noFill/>
                  <a:miter lim="800000"/>
                  <a:headEnd/>
                  <a:tailEnd/>
                </a:ln>
              </p:spPr>
              <p:txBody>
                <a:bodyPr wrap="none" lIns="0" tIns="0" rIns="0" bIns="0">
                  <a:spAutoFit/>
                </a:bodyPr>
                <a:lstStyle/>
                <a:p>
                  <a:r>
                    <a:rPr lang="en-US" sz="300" b="1">
                      <a:solidFill>
                        <a:srgbClr val="FFFFFF"/>
                      </a:solidFill>
                      <a:latin typeface="Arial" charset="0"/>
                    </a:rPr>
                    <a:t>ACTUALIZAR</a:t>
                  </a:r>
                  <a:endParaRPr lang="es-ES">
                    <a:latin typeface="Arial" charset="0"/>
                  </a:endParaRPr>
                </a:p>
              </p:txBody>
            </p:sp>
            <p:grpSp>
              <p:nvGrpSpPr>
                <p:cNvPr id="23131" name="Group 8795"/>
                <p:cNvGrpSpPr>
                  <a:grpSpLocks/>
                </p:cNvGrpSpPr>
                <p:nvPr/>
              </p:nvGrpSpPr>
              <p:grpSpPr bwMode="auto">
                <a:xfrm>
                  <a:off x="3810" y="1200"/>
                  <a:ext cx="240" cy="90"/>
                  <a:chOff x="3810" y="1200"/>
                  <a:chExt cx="240" cy="90"/>
                </a:xfrm>
              </p:grpSpPr>
              <p:sp>
                <p:nvSpPr>
                  <p:cNvPr id="23132" name="Rectangle 8796"/>
                  <p:cNvSpPr>
                    <a:spLocks noChangeArrowheads="1"/>
                  </p:cNvSpPr>
                  <p:nvPr/>
                </p:nvSpPr>
                <p:spPr bwMode="auto">
                  <a:xfrm>
                    <a:off x="3810" y="1200"/>
                    <a:ext cx="240" cy="90"/>
                  </a:xfrm>
                  <a:prstGeom prst="rect">
                    <a:avLst/>
                  </a:prstGeom>
                  <a:solidFill>
                    <a:srgbClr val="00FFFF"/>
                  </a:solidFill>
                  <a:ln w="9525">
                    <a:noFill/>
                    <a:miter lim="800000"/>
                    <a:headEnd/>
                    <a:tailEnd/>
                  </a:ln>
                </p:spPr>
                <p:txBody>
                  <a:bodyPr/>
                  <a:lstStyle/>
                  <a:p>
                    <a:endParaRPr lang="es-ES"/>
                  </a:p>
                </p:txBody>
              </p:sp>
              <p:sp>
                <p:nvSpPr>
                  <p:cNvPr id="23133" name="Freeform 8797"/>
                  <p:cNvSpPr>
                    <a:spLocks/>
                  </p:cNvSpPr>
                  <p:nvPr/>
                </p:nvSpPr>
                <p:spPr bwMode="auto">
                  <a:xfrm>
                    <a:off x="3810" y="1200"/>
                    <a:ext cx="240" cy="12"/>
                  </a:xfrm>
                  <a:custGeom>
                    <a:avLst/>
                    <a:gdLst/>
                    <a:ahLst/>
                    <a:cxnLst>
                      <a:cxn ang="0">
                        <a:pos x="0" y="0"/>
                      </a:cxn>
                      <a:cxn ang="0">
                        <a:pos x="10" y="12"/>
                      </a:cxn>
                      <a:cxn ang="0">
                        <a:pos x="231" y="12"/>
                      </a:cxn>
                      <a:cxn ang="0">
                        <a:pos x="240" y="0"/>
                      </a:cxn>
                      <a:cxn ang="0">
                        <a:pos x="0" y="0"/>
                      </a:cxn>
                    </a:cxnLst>
                    <a:rect l="0" t="0" r="r" b="b"/>
                    <a:pathLst>
                      <a:path w="240" h="12">
                        <a:moveTo>
                          <a:pt x="0" y="0"/>
                        </a:moveTo>
                        <a:lnTo>
                          <a:pt x="10" y="12"/>
                        </a:lnTo>
                        <a:lnTo>
                          <a:pt x="231" y="12"/>
                        </a:lnTo>
                        <a:lnTo>
                          <a:pt x="240" y="0"/>
                        </a:lnTo>
                        <a:lnTo>
                          <a:pt x="0" y="0"/>
                        </a:lnTo>
                        <a:close/>
                      </a:path>
                    </a:pathLst>
                  </a:custGeom>
                  <a:solidFill>
                    <a:srgbClr val="32FFFF"/>
                  </a:solidFill>
                  <a:ln w="9525">
                    <a:noFill/>
                    <a:round/>
                    <a:headEnd/>
                    <a:tailEnd/>
                  </a:ln>
                </p:spPr>
                <p:txBody>
                  <a:bodyPr/>
                  <a:lstStyle/>
                  <a:p>
                    <a:endParaRPr lang="es-ES"/>
                  </a:p>
                </p:txBody>
              </p:sp>
              <p:sp>
                <p:nvSpPr>
                  <p:cNvPr id="23134" name="Freeform 8798"/>
                  <p:cNvSpPr>
                    <a:spLocks/>
                  </p:cNvSpPr>
                  <p:nvPr/>
                </p:nvSpPr>
                <p:spPr bwMode="auto">
                  <a:xfrm>
                    <a:off x="3810" y="1200"/>
                    <a:ext cx="9" cy="90"/>
                  </a:xfrm>
                  <a:custGeom>
                    <a:avLst/>
                    <a:gdLst/>
                    <a:ahLst/>
                    <a:cxnLst>
                      <a:cxn ang="0">
                        <a:pos x="0" y="0"/>
                      </a:cxn>
                      <a:cxn ang="0">
                        <a:pos x="0" y="90"/>
                      </a:cxn>
                      <a:cxn ang="0">
                        <a:pos x="9" y="79"/>
                      </a:cxn>
                      <a:cxn ang="0">
                        <a:pos x="9" y="12"/>
                      </a:cxn>
                      <a:cxn ang="0">
                        <a:pos x="0" y="0"/>
                      </a:cxn>
                    </a:cxnLst>
                    <a:rect l="0" t="0" r="r" b="b"/>
                    <a:pathLst>
                      <a:path w="9" h="90">
                        <a:moveTo>
                          <a:pt x="0" y="0"/>
                        </a:moveTo>
                        <a:lnTo>
                          <a:pt x="0" y="90"/>
                        </a:lnTo>
                        <a:lnTo>
                          <a:pt x="9" y="79"/>
                        </a:lnTo>
                        <a:lnTo>
                          <a:pt x="9" y="12"/>
                        </a:lnTo>
                        <a:lnTo>
                          <a:pt x="0" y="0"/>
                        </a:lnTo>
                        <a:close/>
                      </a:path>
                    </a:pathLst>
                  </a:custGeom>
                  <a:solidFill>
                    <a:srgbClr val="66FFFF"/>
                  </a:solidFill>
                  <a:ln w="9525">
                    <a:noFill/>
                    <a:round/>
                    <a:headEnd/>
                    <a:tailEnd/>
                  </a:ln>
                </p:spPr>
                <p:txBody>
                  <a:bodyPr/>
                  <a:lstStyle/>
                  <a:p>
                    <a:endParaRPr lang="es-ES"/>
                  </a:p>
                </p:txBody>
              </p:sp>
              <p:sp>
                <p:nvSpPr>
                  <p:cNvPr id="23135" name="Freeform 8799"/>
                  <p:cNvSpPr>
                    <a:spLocks/>
                  </p:cNvSpPr>
                  <p:nvPr/>
                </p:nvSpPr>
                <p:spPr bwMode="auto">
                  <a:xfrm>
                    <a:off x="3810" y="1279"/>
                    <a:ext cx="240" cy="11"/>
                  </a:xfrm>
                  <a:custGeom>
                    <a:avLst/>
                    <a:gdLst/>
                    <a:ahLst/>
                    <a:cxnLst>
                      <a:cxn ang="0">
                        <a:pos x="0" y="11"/>
                      </a:cxn>
                      <a:cxn ang="0">
                        <a:pos x="240" y="11"/>
                      </a:cxn>
                      <a:cxn ang="0">
                        <a:pos x="231" y="0"/>
                      </a:cxn>
                      <a:cxn ang="0">
                        <a:pos x="10" y="0"/>
                      </a:cxn>
                      <a:cxn ang="0">
                        <a:pos x="0" y="11"/>
                      </a:cxn>
                    </a:cxnLst>
                    <a:rect l="0" t="0" r="r" b="b"/>
                    <a:pathLst>
                      <a:path w="240" h="11">
                        <a:moveTo>
                          <a:pt x="0" y="11"/>
                        </a:moveTo>
                        <a:lnTo>
                          <a:pt x="240" y="11"/>
                        </a:lnTo>
                        <a:lnTo>
                          <a:pt x="231" y="0"/>
                        </a:lnTo>
                        <a:lnTo>
                          <a:pt x="10" y="0"/>
                        </a:lnTo>
                        <a:lnTo>
                          <a:pt x="0" y="11"/>
                        </a:lnTo>
                        <a:close/>
                      </a:path>
                    </a:pathLst>
                  </a:custGeom>
                  <a:solidFill>
                    <a:srgbClr val="00CDCD"/>
                  </a:solidFill>
                  <a:ln w="9525">
                    <a:noFill/>
                    <a:round/>
                    <a:headEnd/>
                    <a:tailEnd/>
                  </a:ln>
                </p:spPr>
                <p:txBody>
                  <a:bodyPr/>
                  <a:lstStyle/>
                  <a:p>
                    <a:endParaRPr lang="es-ES"/>
                  </a:p>
                </p:txBody>
              </p:sp>
              <p:sp>
                <p:nvSpPr>
                  <p:cNvPr id="23136" name="Freeform 8800"/>
                  <p:cNvSpPr>
                    <a:spLocks/>
                  </p:cNvSpPr>
                  <p:nvPr/>
                </p:nvSpPr>
                <p:spPr bwMode="auto">
                  <a:xfrm>
                    <a:off x="4041" y="1200"/>
                    <a:ext cx="9" cy="90"/>
                  </a:xfrm>
                  <a:custGeom>
                    <a:avLst/>
                    <a:gdLst/>
                    <a:ahLst/>
                    <a:cxnLst>
                      <a:cxn ang="0">
                        <a:pos x="9" y="90"/>
                      </a:cxn>
                      <a:cxn ang="0">
                        <a:pos x="9" y="0"/>
                      </a:cxn>
                      <a:cxn ang="0">
                        <a:pos x="0" y="12"/>
                      </a:cxn>
                      <a:cxn ang="0">
                        <a:pos x="0" y="79"/>
                      </a:cxn>
                      <a:cxn ang="0">
                        <a:pos x="9" y="90"/>
                      </a:cxn>
                    </a:cxnLst>
                    <a:rect l="0" t="0" r="r" b="b"/>
                    <a:pathLst>
                      <a:path w="9" h="90">
                        <a:moveTo>
                          <a:pt x="9" y="90"/>
                        </a:moveTo>
                        <a:lnTo>
                          <a:pt x="9" y="0"/>
                        </a:lnTo>
                        <a:lnTo>
                          <a:pt x="0" y="12"/>
                        </a:lnTo>
                        <a:lnTo>
                          <a:pt x="0" y="79"/>
                        </a:lnTo>
                        <a:lnTo>
                          <a:pt x="9" y="90"/>
                        </a:lnTo>
                        <a:close/>
                      </a:path>
                    </a:pathLst>
                  </a:custGeom>
                  <a:solidFill>
                    <a:srgbClr val="009999"/>
                  </a:solidFill>
                  <a:ln w="9525">
                    <a:noFill/>
                    <a:round/>
                    <a:headEnd/>
                    <a:tailEnd/>
                  </a:ln>
                </p:spPr>
                <p:txBody>
                  <a:bodyPr/>
                  <a:lstStyle/>
                  <a:p>
                    <a:endParaRPr lang="es-ES"/>
                  </a:p>
                </p:txBody>
              </p:sp>
            </p:grpSp>
            <p:sp>
              <p:nvSpPr>
                <p:cNvPr id="23137" name="Rectangle 8801"/>
                <p:cNvSpPr>
                  <a:spLocks noChangeArrowheads="1"/>
                </p:cNvSpPr>
                <p:nvPr/>
              </p:nvSpPr>
              <p:spPr bwMode="auto">
                <a:xfrm>
                  <a:off x="3916" y="1217"/>
                  <a:ext cx="33" cy="57"/>
                </a:xfrm>
                <a:prstGeom prst="rect">
                  <a:avLst/>
                </a:prstGeom>
                <a:noFill/>
                <a:ln w="9525">
                  <a:noFill/>
                  <a:miter lim="800000"/>
                  <a:headEnd/>
                  <a:tailEnd/>
                </a:ln>
              </p:spPr>
              <p:txBody>
                <a:bodyPr wrap="none" lIns="0" tIns="0" rIns="0" bIns="0">
                  <a:spAutoFit/>
                </a:bodyPr>
                <a:lstStyle/>
                <a:p>
                  <a:r>
                    <a:rPr lang="en-US" sz="300" b="1">
                      <a:solidFill>
                        <a:srgbClr val="333333"/>
                      </a:solidFill>
                      <a:latin typeface="Arial" charset="0"/>
                    </a:rPr>
                    <a:t>I-</a:t>
                  </a:r>
                  <a:endParaRPr lang="es-ES">
                    <a:latin typeface="Arial" charset="0"/>
                  </a:endParaRPr>
                </a:p>
              </p:txBody>
            </p:sp>
            <p:grpSp>
              <p:nvGrpSpPr>
                <p:cNvPr id="23138" name="Group 8802"/>
                <p:cNvGrpSpPr>
                  <a:grpSpLocks/>
                </p:cNvGrpSpPr>
                <p:nvPr/>
              </p:nvGrpSpPr>
              <p:grpSpPr bwMode="auto">
                <a:xfrm>
                  <a:off x="4053" y="2426"/>
                  <a:ext cx="241" cy="91"/>
                  <a:chOff x="4053" y="2426"/>
                  <a:chExt cx="241" cy="91"/>
                </a:xfrm>
              </p:grpSpPr>
              <p:sp>
                <p:nvSpPr>
                  <p:cNvPr id="23139" name="Rectangle 8803"/>
                  <p:cNvSpPr>
                    <a:spLocks noChangeArrowheads="1"/>
                  </p:cNvSpPr>
                  <p:nvPr/>
                </p:nvSpPr>
                <p:spPr bwMode="auto">
                  <a:xfrm>
                    <a:off x="4053" y="2426"/>
                    <a:ext cx="241" cy="91"/>
                  </a:xfrm>
                  <a:prstGeom prst="rect">
                    <a:avLst/>
                  </a:prstGeom>
                  <a:solidFill>
                    <a:srgbClr val="00FFFF"/>
                  </a:solidFill>
                  <a:ln w="9525">
                    <a:noFill/>
                    <a:miter lim="800000"/>
                    <a:headEnd/>
                    <a:tailEnd/>
                  </a:ln>
                </p:spPr>
                <p:txBody>
                  <a:bodyPr/>
                  <a:lstStyle/>
                  <a:p>
                    <a:endParaRPr lang="es-ES"/>
                  </a:p>
                </p:txBody>
              </p:sp>
              <p:sp>
                <p:nvSpPr>
                  <p:cNvPr id="23140" name="Freeform 8804"/>
                  <p:cNvSpPr>
                    <a:spLocks/>
                  </p:cNvSpPr>
                  <p:nvPr/>
                </p:nvSpPr>
                <p:spPr bwMode="auto">
                  <a:xfrm>
                    <a:off x="4053" y="2426"/>
                    <a:ext cx="241" cy="12"/>
                  </a:xfrm>
                  <a:custGeom>
                    <a:avLst/>
                    <a:gdLst/>
                    <a:ahLst/>
                    <a:cxnLst>
                      <a:cxn ang="0">
                        <a:pos x="0" y="0"/>
                      </a:cxn>
                      <a:cxn ang="0">
                        <a:pos x="10" y="12"/>
                      </a:cxn>
                      <a:cxn ang="0">
                        <a:pos x="231" y="12"/>
                      </a:cxn>
                      <a:cxn ang="0">
                        <a:pos x="241" y="0"/>
                      </a:cxn>
                      <a:cxn ang="0">
                        <a:pos x="0" y="0"/>
                      </a:cxn>
                    </a:cxnLst>
                    <a:rect l="0" t="0" r="r" b="b"/>
                    <a:pathLst>
                      <a:path w="241" h="12">
                        <a:moveTo>
                          <a:pt x="0" y="0"/>
                        </a:moveTo>
                        <a:lnTo>
                          <a:pt x="10" y="12"/>
                        </a:lnTo>
                        <a:lnTo>
                          <a:pt x="231" y="12"/>
                        </a:lnTo>
                        <a:lnTo>
                          <a:pt x="241" y="0"/>
                        </a:lnTo>
                        <a:lnTo>
                          <a:pt x="0" y="0"/>
                        </a:lnTo>
                        <a:close/>
                      </a:path>
                    </a:pathLst>
                  </a:custGeom>
                  <a:solidFill>
                    <a:srgbClr val="32FFFF"/>
                  </a:solidFill>
                  <a:ln w="9525">
                    <a:noFill/>
                    <a:round/>
                    <a:headEnd/>
                    <a:tailEnd/>
                  </a:ln>
                </p:spPr>
                <p:txBody>
                  <a:bodyPr/>
                  <a:lstStyle/>
                  <a:p>
                    <a:endParaRPr lang="es-ES"/>
                  </a:p>
                </p:txBody>
              </p:sp>
              <p:sp>
                <p:nvSpPr>
                  <p:cNvPr id="23141" name="Freeform 8805"/>
                  <p:cNvSpPr>
                    <a:spLocks/>
                  </p:cNvSpPr>
                  <p:nvPr/>
                </p:nvSpPr>
                <p:spPr bwMode="auto">
                  <a:xfrm>
                    <a:off x="4053" y="2426"/>
                    <a:ext cx="10" cy="91"/>
                  </a:xfrm>
                  <a:custGeom>
                    <a:avLst/>
                    <a:gdLst/>
                    <a:ahLst/>
                    <a:cxnLst>
                      <a:cxn ang="0">
                        <a:pos x="0" y="0"/>
                      </a:cxn>
                      <a:cxn ang="0">
                        <a:pos x="0" y="91"/>
                      </a:cxn>
                      <a:cxn ang="0">
                        <a:pos x="10" y="80"/>
                      </a:cxn>
                      <a:cxn ang="0">
                        <a:pos x="10" y="12"/>
                      </a:cxn>
                      <a:cxn ang="0">
                        <a:pos x="0" y="0"/>
                      </a:cxn>
                    </a:cxnLst>
                    <a:rect l="0" t="0" r="r" b="b"/>
                    <a:pathLst>
                      <a:path w="10" h="91">
                        <a:moveTo>
                          <a:pt x="0" y="0"/>
                        </a:moveTo>
                        <a:lnTo>
                          <a:pt x="0" y="91"/>
                        </a:lnTo>
                        <a:lnTo>
                          <a:pt x="10" y="80"/>
                        </a:lnTo>
                        <a:lnTo>
                          <a:pt x="10" y="12"/>
                        </a:lnTo>
                        <a:lnTo>
                          <a:pt x="0" y="0"/>
                        </a:lnTo>
                        <a:close/>
                      </a:path>
                    </a:pathLst>
                  </a:custGeom>
                  <a:solidFill>
                    <a:srgbClr val="66FFFF"/>
                  </a:solidFill>
                  <a:ln w="9525">
                    <a:noFill/>
                    <a:round/>
                    <a:headEnd/>
                    <a:tailEnd/>
                  </a:ln>
                </p:spPr>
                <p:txBody>
                  <a:bodyPr/>
                  <a:lstStyle/>
                  <a:p>
                    <a:endParaRPr lang="es-ES"/>
                  </a:p>
                </p:txBody>
              </p:sp>
              <p:sp>
                <p:nvSpPr>
                  <p:cNvPr id="23142" name="Freeform 8806"/>
                  <p:cNvSpPr>
                    <a:spLocks/>
                  </p:cNvSpPr>
                  <p:nvPr/>
                </p:nvSpPr>
                <p:spPr bwMode="auto">
                  <a:xfrm>
                    <a:off x="4053" y="2506"/>
                    <a:ext cx="241" cy="11"/>
                  </a:xfrm>
                  <a:custGeom>
                    <a:avLst/>
                    <a:gdLst/>
                    <a:ahLst/>
                    <a:cxnLst>
                      <a:cxn ang="0">
                        <a:pos x="0" y="11"/>
                      </a:cxn>
                      <a:cxn ang="0">
                        <a:pos x="241" y="11"/>
                      </a:cxn>
                      <a:cxn ang="0">
                        <a:pos x="231" y="0"/>
                      </a:cxn>
                      <a:cxn ang="0">
                        <a:pos x="10" y="0"/>
                      </a:cxn>
                      <a:cxn ang="0">
                        <a:pos x="0" y="11"/>
                      </a:cxn>
                    </a:cxnLst>
                    <a:rect l="0" t="0" r="r" b="b"/>
                    <a:pathLst>
                      <a:path w="241" h="11">
                        <a:moveTo>
                          <a:pt x="0" y="11"/>
                        </a:moveTo>
                        <a:lnTo>
                          <a:pt x="241" y="11"/>
                        </a:lnTo>
                        <a:lnTo>
                          <a:pt x="231" y="0"/>
                        </a:lnTo>
                        <a:lnTo>
                          <a:pt x="10" y="0"/>
                        </a:lnTo>
                        <a:lnTo>
                          <a:pt x="0" y="11"/>
                        </a:lnTo>
                        <a:close/>
                      </a:path>
                    </a:pathLst>
                  </a:custGeom>
                  <a:solidFill>
                    <a:srgbClr val="00CDCD"/>
                  </a:solidFill>
                  <a:ln w="9525">
                    <a:noFill/>
                    <a:round/>
                    <a:headEnd/>
                    <a:tailEnd/>
                  </a:ln>
                </p:spPr>
                <p:txBody>
                  <a:bodyPr/>
                  <a:lstStyle/>
                  <a:p>
                    <a:endParaRPr lang="es-ES"/>
                  </a:p>
                </p:txBody>
              </p:sp>
              <p:sp>
                <p:nvSpPr>
                  <p:cNvPr id="23143" name="Freeform 8807"/>
                  <p:cNvSpPr>
                    <a:spLocks/>
                  </p:cNvSpPr>
                  <p:nvPr/>
                </p:nvSpPr>
                <p:spPr bwMode="auto">
                  <a:xfrm>
                    <a:off x="4284" y="2426"/>
                    <a:ext cx="10" cy="91"/>
                  </a:xfrm>
                  <a:custGeom>
                    <a:avLst/>
                    <a:gdLst/>
                    <a:ahLst/>
                    <a:cxnLst>
                      <a:cxn ang="0">
                        <a:pos x="10" y="91"/>
                      </a:cxn>
                      <a:cxn ang="0">
                        <a:pos x="10" y="0"/>
                      </a:cxn>
                      <a:cxn ang="0">
                        <a:pos x="0" y="12"/>
                      </a:cxn>
                      <a:cxn ang="0">
                        <a:pos x="0" y="80"/>
                      </a:cxn>
                      <a:cxn ang="0">
                        <a:pos x="10" y="91"/>
                      </a:cxn>
                    </a:cxnLst>
                    <a:rect l="0" t="0" r="r" b="b"/>
                    <a:pathLst>
                      <a:path w="10" h="91">
                        <a:moveTo>
                          <a:pt x="10" y="91"/>
                        </a:moveTo>
                        <a:lnTo>
                          <a:pt x="10" y="0"/>
                        </a:lnTo>
                        <a:lnTo>
                          <a:pt x="0" y="12"/>
                        </a:lnTo>
                        <a:lnTo>
                          <a:pt x="0" y="80"/>
                        </a:lnTo>
                        <a:lnTo>
                          <a:pt x="10" y="91"/>
                        </a:lnTo>
                        <a:close/>
                      </a:path>
                    </a:pathLst>
                  </a:custGeom>
                  <a:solidFill>
                    <a:srgbClr val="009999"/>
                  </a:solidFill>
                  <a:ln w="9525">
                    <a:noFill/>
                    <a:round/>
                    <a:headEnd/>
                    <a:tailEnd/>
                  </a:ln>
                </p:spPr>
                <p:txBody>
                  <a:bodyPr/>
                  <a:lstStyle/>
                  <a:p>
                    <a:endParaRPr lang="es-ES"/>
                  </a:p>
                </p:txBody>
              </p:sp>
            </p:grpSp>
            <p:sp>
              <p:nvSpPr>
                <p:cNvPr id="23144" name="Rectangle 8808"/>
                <p:cNvSpPr>
                  <a:spLocks noChangeArrowheads="1"/>
                </p:cNvSpPr>
                <p:nvPr/>
              </p:nvSpPr>
              <p:spPr bwMode="auto">
                <a:xfrm>
                  <a:off x="4161" y="2444"/>
                  <a:ext cx="33" cy="57"/>
                </a:xfrm>
                <a:prstGeom prst="rect">
                  <a:avLst/>
                </a:prstGeom>
                <a:noFill/>
                <a:ln w="9525">
                  <a:noFill/>
                  <a:miter lim="800000"/>
                  <a:headEnd/>
                  <a:tailEnd/>
                </a:ln>
              </p:spPr>
              <p:txBody>
                <a:bodyPr wrap="none" lIns="0" tIns="0" rIns="0" bIns="0">
                  <a:spAutoFit/>
                </a:bodyPr>
                <a:lstStyle/>
                <a:p>
                  <a:r>
                    <a:rPr lang="en-US" sz="300" b="1">
                      <a:solidFill>
                        <a:srgbClr val="333333"/>
                      </a:solidFill>
                      <a:latin typeface="Arial" charset="0"/>
                    </a:rPr>
                    <a:t>I-</a:t>
                  </a:r>
                  <a:endParaRPr lang="es-ES">
                    <a:latin typeface="Arial" charset="0"/>
                  </a:endParaRPr>
                </a:p>
              </p:txBody>
            </p:sp>
            <p:grpSp>
              <p:nvGrpSpPr>
                <p:cNvPr id="23145" name="Group 8809"/>
                <p:cNvGrpSpPr>
                  <a:grpSpLocks/>
                </p:cNvGrpSpPr>
                <p:nvPr/>
              </p:nvGrpSpPr>
              <p:grpSpPr bwMode="auto">
                <a:xfrm>
                  <a:off x="2640" y="2417"/>
                  <a:ext cx="240" cy="90"/>
                  <a:chOff x="2640" y="2417"/>
                  <a:chExt cx="240" cy="90"/>
                </a:xfrm>
              </p:grpSpPr>
              <p:sp>
                <p:nvSpPr>
                  <p:cNvPr id="23146" name="Rectangle 8810"/>
                  <p:cNvSpPr>
                    <a:spLocks noChangeArrowheads="1"/>
                  </p:cNvSpPr>
                  <p:nvPr/>
                </p:nvSpPr>
                <p:spPr bwMode="auto">
                  <a:xfrm>
                    <a:off x="2640" y="2417"/>
                    <a:ext cx="240" cy="90"/>
                  </a:xfrm>
                  <a:prstGeom prst="rect">
                    <a:avLst/>
                  </a:prstGeom>
                  <a:solidFill>
                    <a:srgbClr val="00FFFF"/>
                  </a:solidFill>
                  <a:ln w="9525">
                    <a:noFill/>
                    <a:miter lim="800000"/>
                    <a:headEnd/>
                    <a:tailEnd/>
                  </a:ln>
                </p:spPr>
                <p:txBody>
                  <a:bodyPr/>
                  <a:lstStyle/>
                  <a:p>
                    <a:endParaRPr lang="es-ES"/>
                  </a:p>
                </p:txBody>
              </p:sp>
              <p:sp>
                <p:nvSpPr>
                  <p:cNvPr id="23147" name="Freeform 8811"/>
                  <p:cNvSpPr>
                    <a:spLocks/>
                  </p:cNvSpPr>
                  <p:nvPr/>
                </p:nvSpPr>
                <p:spPr bwMode="auto">
                  <a:xfrm>
                    <a:off x="2640" y="2417"/>
                    <a:ext cx="240" cy="11"/>
                  </a:xfrm>
                  <a:custGeom>
                    <a:avLst/>
                    <a:gdLst/>
                    <a:ahLst/>
                    <a:cxnLst>
                      <a:cxn ang="0">
                        <a:pos x="0" y="0"/>
                      </a:cxn>
                      <a:cxn ang="0">
                        <a:pos x="9" y="11"/>
                      </a:cxn>
                      <a:cxn ang="0">
                        <a:pos x="231" y="11"/>
                      </a:cxn>
                      <a:cxn ang="0">
                        <a:pos x="240" y="0"/>
                      </a:cxn>
                      <a:cxn ang="0">
                        <a:pos x="0" y="0"/>
                      </a:cxn>
                    </a:cxnLst>
                    <a:rect l="0" t="0" r="r" b="b"/>
                    <a:pathLst>
                      <a:path w="240" h="11">
                        <a:moveTo>
                          <a:pt x="0" y="0"/>
                        </a:moveTo>
                        <a:lnTo>
                          <a:pt x="9" y="11"/>
                        </a:lnTo>
                        <a:lnTo>
                          <a:pt x="231" y="11"/>
                        </a:lnTo>
                        <a:lnTo>
                          <a:pt x="240" y="0"/>
                        </a:lnTo>
                        <a:lnTo>
                          <a:pt x="0" y="0"/>
                        </a:lnTo>
                        <a:close/>
                      </a:path>
                    </a:pathLst>
                  </a:custGeom>
                  <a:solidFill>
                    <a:srgbClr val="32FFFF"/>
                  </a:solidFill>
                  <a:ln w="9525">
                    <a:noFill/>
                    <a:round/>
                    <a:headEnd/>
                    <a:tailEnd/>
                  </a:ln>
                </p:spPr>
                <p:txBody>
                  <a:bodyPr/>
                  <a:lstStyle/>
                  <a:p>
                    <a:endParaRPr lang="es-ES"/>
                  </a:p>
                </p:txBody>
              </p:sp>
              <p:sp>
                <p:nvSpPr>
                  <p:cNvPr id="23148" name="Freeform 8812"/>
                  <p:cNvSpPr>
                    <a:spLocks/>
                  </p:cNvSpPr>
                  <p:nvPr/>
                </p:nvSpPr>
                <p:spPr bwMode="auto">
                  <a:xfrm>
                    <a:off x="2640" y="2417"/>
                    <a:ext cx="9" cy="90"/>
                  </a:xfrm>
                  <a:custGeom>
                    <a:avLst/>
                    <a:gdLst/>
                    <a:ahLst/>
                    <a:cxnLst>
                      <a:cxn ang="0">
                        <a:pos x="0" y="0"/>
                      </a:cxn>
                      <a:cxn ang="0">
                        <a:pos x="0" y="90"/>
                      </a:cxn>
                      <a:cxn ang="0">
                        <a:pos x="9" y="78"/>
                      </a:cxn>
                      <a:cxn ang="0">
                        <a:pos x="9" y="11"/>
                      </a:cxn>
                      <a:cxn ang="0">
                        <a:pos x="0" y="0"/>
                      </a:cxn>
                    </a:cxnLst>
                    <a:rect l="0" t="0" r="r" b="b"/>
                    <a:pathLst>
                      <a:path w="9" h="90">
                        <a:moveTo>
                          <a:pt x="0" y="0"/>
                        </a:moveTo>
                        <a:lnTo>
                          <a:pt x="0" y="90"/>
                        </a:lnTo>
                        <a:lnTo>
                          <a:pt x="9" y="78"/>
                        </a:lnTo>
                        <a:lnTo>
                          <a:pt x="9" y="11"/>
                        </a:lnTo>
                        <a:lnTo>
                          <a:pt x="0" y="0"/>
                        </a:lnTo>
                        <a:close/>
                      </a:path>
                    </a:pathLst>
                  </a:custGeom>
                  <a:solidFill>
                    <a:srgbClr val="66FFFF"/>
                  </a:solidFill>
                  <a:ln w="9525">
                    <a:noFill/>
                    <a:round/>
                    <a:headEnd/>
                    <a:tailEnd/>
                  </a:ln>
                </p:spPr>
                <p:txBody>
                  <a:bodyPr/>
                  <a:lstStyle/>
                  <a:p>
                    <a:endParaRPr lang="es-ES"/>
                  </a:p>
                </p:txBody>
              </p:sp>
              <p:sp>
                <p:nvSpPr>
                  <p:cNvPr id="23149" name="Freeform 8813"/>
                  <p:cNvSpPr>
                    <a:spLocks/>
                  </p:cNvSpPr>
                  <p:nvPr/>
                </p:nvSpPr>
                <p:spPr bwMode="auto">
                  <a:xfrm>
                    <a:off x="2640" y="2495"/>
                    <a:ext cx="240" cy="12"/>
                  </a:xfrm>
                  <a:custGeom>
                    <a:avLst/>
                    <a:gdLst/>
                    <a:ahLst/>
                    <a:cxnLst>
                      <a:cxn ang="0">
                        <a:pos x="0" y="12"/>
                      </a:cxn>
                      <a:cxn ang="0">
                        <a:pos x="240" y="12"/>
                      </a:cxn>
                      <a:cxn ang="0">
                        <a:pos x="231" y="0"/>
                      </a:cxn>
                      <a:cxn ang="0">
                        <a:pos x="9" y="0"/>
                      </a:cxn>
                      <a:cxn ang="0">
                        <a:pos x="0" y="12"/>
                      </a:cxn>
                    </a:cxnLst>
                    <a:rect l="0" t="0" r="r" b="b"/>
                    <a:pathLst>
                      <a:path w="240" h="12">
                        <a:moveTo>
                          <a:pt x="0" y="12"/>
                        </a:moveTo>
                        <a:lnTo>
                          <a:pt x="240" y="12"/>
                        </a:lnTo>
                        <a:lnTo>
                          <a:pt x="231" y="0"/>
                        </a:lnTo>
                        <a:lnTo>
                          <a:pt x="9" y="0"/>
                        </a:lnTo>
                        <a:lnTo>
                          <a:pt x="0" y="12"/>
                        </a:lnTo>
                        <a:close/>
                      </a:path>
                    </a:pathLst>
                  </a:custGeom>
                  <a:solidFill>
                    <a:srgbClr val="00CDCD"/>
                  </a:solidFill>
                  <a:ln w="9525">
                    <a:noFill/>
                    <a:round/>
                    <a:headEnd/>
                    <a:tailEnd/>
                  </a:ln>
                </p:spPr>
                <p:txBody>
                  <a:bodyPr/>
                  <a:lstStyle/>
                  <a:p>
                    <a:endParaRPr lang="es-ES"/>
                  </a:p>
                </p:txBody>
              </p:sp>
              <p:sp>
                <p:nvSpPr>
                  <p:cNvPr id="23150" name="Freeform 8814"/>
                  <p:cNvSpPr>
                    <a:spLocks/>
                  </p:cNvSpPr>
                  <p:nvPr/>
                </p:nvSpPr>
                <p:spPr bwMode="auto">
                  <a:xfrm>
                    <a:off x="2871" y="2417"/>
                    <a:ext cx="9" cy="90"/>
                  </a:xfrm>
                  <a:custGeom>
                    <a:avLst/>
                    <a:gdLst/>
                    <a:ahLst/>
                    <a:cxnLst>
                      <a:cxn ang="0">
                        <a:pos x="9" y="90"/>
                      </a:cxn>
                      <a:cxn ang="0">
                        <a:pos x="9" y="0"/>
                      </a:cxn>
                      <a:cxn ang="0">
                        <a:pos x="0" y="11"/>
                      </a:cxn>
                      <a:cxn ang="0">
                        <a:pos x="0" y="78"/>
                      </a:cxn>
                      <a:cxn ang="0">
                        <a:pos x="9" y="90"/>
                      </a:cxn>
                    </a:cxnLst>
                    <a:rect l="0" t="0" r="r" b="b"/>
                    <a:pathLst>
                      <a:path w="9" h="90">
                        <a:moveTo>
                          <a:pt x="9" y="90"/>
                        </a:moveTo>
                        <a:lnTo>
                          <a:pt x="9" y="0"/>
                        </a:lnTo>
                        <a:lnTo>
                          <a:pt x="0" y="11"/>
                        </a:lnTo>
                        <a:lnTo>
                          <a:pt x="0" y="78"/>
                        </a:lnTo>
                        <a:lnTo>
                          <a:pt x="9" y="90"/>
                        </a:lnTo>
                        <a:close/>
                      </a:path>
                    </a:pathLst>
                  </a:custGeom>
                  <a:solidFill>
                    <a:srgbClr val="009999"/>
                  </a:solidFill>
                  <a:ln w="9525">
                    <a:noFill/>
                    <a:round/>
                    <a:headEnd/>
                    <a:tailEnd/>
                  </a:ln>
                </p:spPr>
                <p:txBody>
                  <a:bodyPr/>
                  <a:lstStyle/>
                  <a:p>
                    <a:endParaRPr lang="es-ES"/>
                  </a:p>
                </p:txBody>
              </p:sp>
            </p:grpSp>
            <p:sp>
              <p:nvSpPr>
                <p:cNvPr id="23151" name="Rectangle 8815"/>
                <p:cNvSpPr>
                  <a:spLocks noChangeArrowheads="1"/>
                </p:cNvSpPr>
                <p:nvPr/>
              </p:nvSpPr>
              <p:spPr bwMode="auto">
                <a:xfrm>
                  <a:off x="2747" y="2436"/>
                  <a:ext cx="33" cy="57"/>
                </a:xfrm>
                <a:prstGeom prst="rect">
                  <a:avLst/>
                </a:prstGeom>
                <a:noFill/>
                <a:ln w="9525">
                  <a:noFill/>
                  <a:miter lim="800000"/>
                  <a:headEnd/>
                  <a:tailEnd/>
                </a:ln>
              </p:spPr>
              <p:txBody>
                <a:bodyPr wrap="none" lIns="0" tIns="0" rIns="0" bIns="0">
                  <a:spAutoFit/>
                </a:bodyPr>
                <a:lstStyle/>
                <a:p>
                  <a:r>
                    <a:rPr lang="en-US" sz="300" b="1">
                      <a:solidFill>
                        <a:srgbClr val="333333"/>
                      </a:solidFill>
                      <a:latin typeface="Arial" charset="0"/>
                    </a:rPr>
                    <a:t>I-</a:t>
                  </a:r>
                  <a:endParaRPr lang="es-ES">
                    <a:latin typeface="Arial" charset="0"/>
                  </a:endParaRPr>
                </a:p>
              </p:txBody>
            </p:sp>
            <p:grpSp>
              <p:nvGrpSpPr>
                <p:cNvPr id="23152" name="Group 8816"/>
                <p:cNvGrpSpPr>
                  <a:grpSpLocks/>
                </p:cNvGrpSpPr>
                <p:nvPr/>
              </p:nvGrpSpPr>
              <p:grpSpPr bwMode="auto">
                <a:xfrm>
                  <a:off x="1692" y="2395"/>
                  <a:ext cx="241" cy="89"/>
                  <a:chOff x="1692" y="2395"/>
                  <a:chExt cx="241" cy="89"/>
                </a:xfrm>
              </p:grpSpPr>
              <p:sp>
                <p:nvSpPr>
                  <p:cNvPr id="23153" name="Rectangle 8817"/>
                  <p:cNvSpPr>
                    <a:spLocks noChangeArrowheads="1"/>
                  </p:cNvSpPr>
                  <p:nvPr/>
                </p:nvSpPr>
                <p:spPr bwMode="auto">
                  <a:xfrm>
                    <a:off x="1692" y="2395"/>
                    <a:ext cx="241" cy="89"/>
                  </a:xfrm>
                  <a:prstGeom prst="rect">
                    <a:avLst/>
                  </a:prstGeom>
                  <a:solidFill>
                    <a:srgbClr val="00FFFF"/>
                  </a:solidFill>
                  <a:ln w="9525">
                    <a:noFill/>
                    <a:miter lim="800000"/>
                    <a:headEnd/>
                    <a:tailEnd/>
                  </a:ln>
                </p:spPr>
                <p:txBody>
                  <a:bodyPr/>
                  <a:lstStyle/>
                  <a:p>
                    <a:endParaRPr lang="es-ES"/>
                  </a:p>
                </p:txBody>
              </p:sp>
              <p:sp>
                <p:nvSpPr>
                  <p:cNvPr id="23154" name="Freeform 8818"/>
                  <p:cNvSpPr>
                    <a:spLocks/>
                  </p:cNvSpPr>
                  <p:nvPr/>
                </p:nvSpPr>
                <p:spPr bwMode="auto">
                  <a:xfrm>
                    <a:off x="1692" y="2395"/>
                    <a:ext cx="241" cy="11"/>
                  </a:xfrm>
                  <a:custGeom>
                    <a:avLst/>
                    <a:gdLst/>
                    <a:ahLst/>
                    <a:cxnLst>
                      <a:cxn ang="0">
                        <a:pos x="0" y="0"/>
                      </a:cxn>
                      <a:cxn ang="0">
                        <a:pos x="10" y="11"/>
                      </a:cxn>
                      <a:cxn ang="0">
                        <a:pos x="231" y="11"/>
                      </a:cxn>
                      <a:cxn ang="0">
                        <a:pos x="241" y="0"/>
                      </a:cxn>
                      <a:cxn ang="0">
                        <a:pos x="0" y="0"/>
                      </a:cxn>
                    </a:cxnLst>
                    <a:rect l="0" t="0" r="r" b="b"/>
                    <a:pathLst>
                      <a:path w="241" h="11">
                        <a:moveTo>
                          <a:pt x="0" y="0"/>
                        </a:moveTo>
                        <a:lnTo>
                          <a:pt x="10" y="11"/>
                        </a:lnTo>
                        <a:lnTo>
                          <a:pt x="231" y="11"/>
                        </a:lnTo>
                        <a:lnTo>
                          <a:pt x="241" y="0"/>
                        </a:lnTo>
                        <a:lnTo>
                          <a:pt x="0" y="0"/>
                        </a:lnTo>
                        <a:close/>
                      </a:path>
                    </a:pathLst>
                  </a:custGeom>
                  <a:solidFill>
                    <a:srgbClr val="32FFFF"/>
                  </a:solidFill>
                  <a:ln w="9525">
                    <a:noFill/>
                    <a:round/>
                    <a:headEnd/>
                    <a:tailEnd/>
                  </a:ln>
                </p:spPr>
                <p:txBody>
                  <a:bodyPr/>
                  <a:lstStyle/>
                  <a:p>
                    <a:endParaRPr lang="es-ES"/>
                  </a:p>
                </p:txBody>
              </p:sp>
              <p:sp>
                <p:nvSpPr>
                  <p:cNvPr id="23155" name="Freeform 8819"/>
                  <p:cNvSpPr>
                    <a:spLocks/>
                  </p:cNvSpPr>
                  <p:nvPr/>
                </p:nvSpPr>
                <p:spPr bwMode="auto">
                  <a:xfrm>
                    <a:off x="1692" y="2395"/>
                    <a:ext cx="10" cy="89"/>
                  </a:xfrm>
                  <a:custGeom>
                    <a:avLst/>
                    <a:gdLst/>
                    <a:ahLst/>
                    <a:cxnLst>
                      <a:cxn ang="0">
                        <a:pos x="0" y="0"/>
                      </a:cxn>
                      <a:cxn ang="0">
                        <a:pos x="0" y="89"/>
                      </a:cxn>
                      <a:cxn ang="0">
                        <a:pos x="10" y="78"/>
                      </a:cxn>
                      <a:cxn ang="0">
                        <a:pos x="10" y="11"/>
                      </a:cxn>
                      <a:cxn ang="0">
                        <a:pos x="0" y="0"/>
                      </a:cxn>
                    </a:cxnLst>
                    <a:rect l="0" t="0" r="r" b="b"/>
                    <a:pathLst>
                      <a:path w="10" h="89">
                        <a:moveTo>
                          <a:pt x="0" y="0"/>
                        </a:moveTo>
                        <a:lnTo>
                          <a:pt x="0" y="89"/>
                        </a:lnTo>
                        <a:lnTo>
                          <a:pt x="10" y="78"/>
                        </a:lnTo>
                        <a:lnTo>
                          <a:pt x="10" y="11"/>
                        </a:lnTo>
                        <a:lnTo>
                          <a:pt x="0" y="0"/>
                        </a:lnTo>
                        <a:close/>
                      </a:path>
                    </a:pathLst>
                  </a:custGeom>
                  <a:solidFill>
                    <a:srgbClr val="66FFFF"/>
                  </a:solidFill>
                  <a:ln w="9525">
                    <a:noFill/>
                    <a:round/>
                    <a:headEnd/>
                    <a:tailEnd/>
                  </a:ln>
                </p:spPr>
                <p:txBody>
                  <a:bodyPr/>
                  <a:lstStyle/>
                  <a:p>
                    <a:endParaRPr lang="es-ES"/>
                  </a:p>
                </p:txBody>
              </p:sp>
              <p:sp>
                <p:nvSpPr>
                  <p:cNvPr id="23156" name="Freeform 8820"/>
                  <p:cNvSpPr>
                    <a:spLocks/>
                  </p:cNvSpPr>
                  <p:nvPr/>
                </p:nvSpPr>
                <p:spPr bwMode="auto">
                  <a:xfrm>
                    <a:off x="1692" y="2473"/>
                    <a:ext cx="241" cy="11"/>
                  </a:xfrm>
                  <a:custGeom>
                    <a:avLst/>
                    <a:gdLst/>
                    <a:ahLst/>
                    <a:cxnLst>
                      <a:cxn ang="0">
                        <a:pos x="0" y="11"/>
                      </a:cxn>
                      <a:cxn ang="0">
                        <a:pos x="241" y="11"/>
                      </a:cxn>
                      <a:cxn ang="0">
                        <a:pos x="231" y="0"/>
                      </a:cxn>
                      <a:cxn ang="0">
                        <a:pos x="10" y="0"/>
                      </a:cxn>
                      <a:cxn ang="0">
                        <a:pos x="0" y="11"/>
                      </a:cxn>
                    </a:cxnLst>
                    <a:rect l="0" t="0" r="r" b="b"/>
                    <a:pathLst>
                      <a:path w="241" h="11">
                        <a:moveTo>
                          <a:pt x="0" y="11"/>
                        </a:moveTo>
                        <a:lnTo>
                          <a:pt x="241" y="11"/>
                        </a:lnTo>
                        <a:lnTo>
                          <a:pt x="231" y="0"/>
                        </a:lnTo>
                        <a:lnTo>
                          <a:pt x="10" y="0"/>
                        </a:lnTo>
                        <a:lnTo>
                          <a:pt x="0" y="11"/>
                        </a:lnTo>
                        <a:close/>
                      </a:path>
                    </a:pathLst>
                  </a:custGeom>
                  <a:solidFill>
                    <a:srgbClr val="00CDCD"/>
                  </a:solidFill>
                  <a:ln w="9525">
                    <a:noFill/>
                    <a:round/>
                    <a:headEnd/>
                    <a:tailEnd/>
                  </a:ln>
                </p:spPr>
                <p:txBody>
                  <a:bodyPr/>
                  <a:lstStyle/>
                  <a:p>
                    <a:endParaRPr lang="es-ES"/>
                  </a:p>
                </p:txBody>
              </p:sp>
              <p:sp>
                <p:nvSpPr>
                  <p:cNvPr id="23157" name="Freeform 8821"/>
                  <p:cNvSpPr>
                    <a:spLocks/>
                  </p:cNvSpPr>
                  <p:nvPr/>
                </p:nvSpPr>
                <p:spPr bwMode="auto">
                  <a:xfrm>
                    <a:off x="1923" y="2395"/>
                    <a:ext cx="10" cy="89"/>
                  </a:xfrm>
                  <a:custGeom>
                    <a:avLst/>
                    <a:gdLst/>
                    <a:ahLst/>
                    <a:cxnLst>
                      <a:cxn ang="0">
                        <a:pos x="10" y="89"/>
                      </a:cxn>
                      <a:cxn ang="0">
                        <a:pos x="10" y="0"/>
                      </a:cxn>
                      <a:cxn ang="0">
                        <a:pos x="0" y="11"/>
                      </a:cxn>
                      <a:cxn ang="0">
                        <a:pos x="0" y="78"/>
                      </a:cxn>
                      <a:cxn ang="0">
                        <a:pos x="10" y="89"/>
                      </a:cxn>
                    </a:cxnLst>
                    <a:rect l="0" t="0" r="r" b="b"/>
                    <a:pathLst>
                      <a:path w="10" h="89">
                        <a:moveTo>
                          <a:pt x="10" y="89"/>
                        </a:moveTo>
                        <a:lnTo>
                          <a:pt x="10" y="0"/>
                        </a:lnTo>
                        <a:lnTo>
                          <a:pt x="0" y="11"/>
                        </a:lnTo>
                        <a:lnTo>
                          <a:pt x="0" y="78"/>
                        </a:lnTo>
                        <a:lnTo>
                          <a:pt x="10" y="89"/>
                        </a:lnTo>
                        <a:close/>
                      </a:path>
                    </a:pathLst>
                  </a:custGeom>
                  <a:solidFill>
                    <a:srgbClr val="009999"/>
                  </a:solidFill>
                  <a:ln w="9525">
                    <a:noFill/>
                    <a:round/>
                    <a:headEnd/>
                    <a:tailEnd/>
                  </a:ln>
                </p:spPr>
                <p:txBody>
                  <a:bodyPr/>
                  <a:lstStyle/>
                  <a:p>
                    <a:endParaRPr lang="es-ES"/>
                  </a:p>
                </p:txBody>
              </p:sp>
            </p:grpSp>
            <p:sp>
              <p:nvSpPr>
                <p:cNvPr id="23158" name="Rectangle 8822"/>
                <p:cNvSpPr>
                  <a:spLocks noChangeArrowheads="1"/>
                </p:cNvSpPr>
                <p:nvPr/>
              </p:nvSpPr>
              <p:spPr bwMode="auto">
                <a:xfrm>
                  <a:off x="1798" y="2412"/>
                  <a:ext cx="33" cy="57"/>
                </a:xfrm>
                <a:prstGeom prst="rect">
                  <a:avLst/>
                </a:prstGeom>
                <a:noFill/>
                <a:ln w="9525">
                  <a:noFill/>
                  <a:miter lim="800000"/>
                  <a:headEnd/>
                  <a:tailEnd/>
                </a:ln>
              </p:spPr>
              <p:txBody>
                <a:bodyPr wrap="none" lIns="0" tIns="0" rIns="0" bIns="0">
                  <a:spAutoFit/>
                </a:bodyPr>
                <a:lstStyle/>
                <a:p>
                  <a:r>
                    <a:rPr lang="en-US" sz="300" b="1">
                      <a:solidFill>
                        <a:srgbClr val="333333"/>
                      </a:solidFill>
                      <a:latin typeface="Arial" charset="0"/>
                    </a:rPr>
                    <a:t>I-</a:t>
                  </a:r>
                  <a:endParaRPr lang="es-ES">
                    <a:latin typeface="Arial" charset="0"/>
                  </a:endParaRPr>
                </a:p>
              </p:txBody>
            </p:sp>
            <p:grpSp>
              <p:nvGrpSpPr>
                <p:cNvPr id="23159" name="Group 8823"/>
                <p:cNvGrpSpPr>
                  <a:grpSpLocks/>
                </p:cNvGrpSpPr>
                <p:nvPr/>
              </p:nvGrpSpPr>
              <p:grpSpPr bwMode="auto">
                <a:xfrm>
                  <a:off x="3424" y="2410"/>
                  <a:ext cx="240" cy="91"/>
                  <a:chOff x="3424" y="2410"/>
                  <a:chExt cx="240" cy="91"/>
                </a:xfrm>
              </p:grpSpPr>
              <p:sp>
                <p:nvSpPr>
                  <p:cNvPr id="23160" name="Rectangle 8824"/>
                  <p:cNvSpPr>
                    <a:spLocks noChangeArrowheads="1"/>
                  </p:cNvSpPr>
                  <p:nvPr/>
                </p:nvSpPr>
                <p:spPr bwMode="auto">
                  <a:xfrm>
                    <a:off x="3424" y="2410"/>
                    <a:ext cx="240" cy="91"/>
                  </a:xfrm>
                  <a:prstGeom prst="rect">
                    <a:avLst/>
                  </a:prstGeom>
                  <a:solidFill>
                    <a:srgbClr val="00FFFF"/>
                  </a:solidFill>
                  <a:ln w="9525">
                    <a:noFill/>
                    <a:miter lim="800000"/>
                    <a:headEnd/>
                    <a:tailEnd/>
                  </a:ln>
                </p:spPr>
                <p:txBody>
                  <a:bodyPr/>
                  <a:lstStyle/>
                  <a:p>
                    <a:endParaRPr lang="es-ES"/>
                  </a:p>
                </p:txBody>
              </p:sp>
              <p:sp>
                <p:nvSpPr>
                  <p:cNvPr id="23161" name="Freeform 8825"/>
                  <p:cNvSpPr>
                    <a:spLocks/>
                  </p:cNvSpPr>
                  <p:nvPr/>
                </p:nvSpPr>
                <p:spPr bwMode="auto">
                  <a:xfrm>
                    <a:off x="3424" y="2410"/>
                    <a:ext cx="240" cy="11"/>
                  </a:xfrm>
                  <a:custGeom>
                    <a:avLst/>
                    <a:gdLst/>
                    <a:ahLst/>
                    <a:cxnLst>
                      <a:cxn ang="0">
                        <a:pos x="0" y="0"/>
                      </a:cxn>
                      <a:cxn ang="0">
                        <a:pos x="9" y="11"/>
                      </a:cxn>
                      <a:cxn ang="0">
                        <a:pos x="231" y="11"/>
                      </a:cxn>
                      <a:cxn ang="0">
                        <a:pos x="240" y="0"/>
                      </a:cxn>
                      <a:cxn ang="0">
                        <a:pos x="0" y="0"/>
                      </a:cxn>
                    </a:cxnLst>
                    <a:rect l="0" t="0" r="r" b="b"/>
                    <a:pathLst>
                      <a:path w="240" h="11">
                        <a:moveTo>
                          <a:pt x="0" y="0"/>
                        </a:moveTo>
                        <a:lnTo>
                          <a:pt x="9" y="11"/>
                        </a:lnTo>
                        <a:lnTo>
                          <a:pt x="231" y="11"/>
                        </a:lnTo>
                        <a:lnTo>
                          <a:pt x="240" y="0"/>
                        </a:lnTo>
                        <a:lnTo>
                          <a:pt x="0" y="0"/>
                        </a:lnTo>
                        <a:close/>
                      </a:path>
                    </a:pathLst>
                  </a:custGeom>
                  <a:solidFill>
                    <a:srgbClr val="32FFFF"/>
                  </a:solidFill>
                  <a:ln w="9525">
                    <a:noFill/>
                    <a:round/>
                    <a:headEnd/>
                    <a:tailEnd/>
                  </a:ln>
                </p:spPr>
                <p:txBody>
                  <a:bodyPr/>
                  <a:lstStyle/>
                  <a:p>
                    <a:endParaRPr lang="es-ES"/>
                  </a:p>
                </p:txBody>
              </p:sp>
              <p:sp>
                <p:nvSpPr>
                  <p:cNvPr id="23162" name="Freeform 8826"/>
                  <p:cNvSpPr>
                    <a:spLocks/>
                  </p:cNvSpPr>
                  <p:nvPr/>
                </p:nvSpPr>
                <p:spPr bwMode="auto">
                  <a:xfrm>
                    <a:off x="3424" y="2410"/>
                    <a:ext cx="9" cy="91"/>
                  </a:xfrm>
                  <a:custGeom>
                    <a:avLst/>
                    <a:gdLst/>
                    <a:ahLst/>
                    <a:cxnLst>
                      <a:cxn ang="0">
                        <a:pos x="0" y="0"/>
                      </a:cxn>
                      <a:cxn ang="0">
                        <a:pos x="0" y="91"/>
                      </a:cxn>
                      <a:cxn ang="0">
                        <a:pos x="9" y="79"/>
                      </a:cxn>
                      <a:cxn ang="0">
                        <a:pos x="9" y="11"/>
                      </a:cxn>
                      <a:cxn ang="0">
                        <a:pos x="0" y="0"/>
                      </a:cxn>
                    </a:cxnLst>
                    <a:rect l="0" t="0" r="r" b="b"/>
                    <a:pathLst>
                      <a:path w="9" h="91">
                        <a:moveTo>
                          <a:pt x="0" y="0"/>
                        </a:moveTo>
                        <a:lnTo>
                          <a:pt x="0" y="91"/>
                        </a:lnTo>
                        <a:lnTo>
                          <a:pt x="9" y="79"/>
                        </a:lnTo>
                        <a:lnTo>
                          <a:pt x="9" y="11"/>
                        </a:lnTo>
                        <a:lnTo>
                          <a:pt x="0" y="0"/>
                        </a:lnTo>
                        <a:close/>
                      </a:path>
                    </a:pathLst>
                  </a:custGeom>
                  <a:solidFill>
                    <a:srgbClr val="66FFFF"/>
                  </a:solidFill>
                  <a:ln w="9525">
                    <a:noFill/>
                    <a:round/>
                    <a:headEnd/>
                    <a:tailEnd/>
                  </a:ln>
                </p:spPr>
                <p:txBody>
                  <a:bodyPr/>
                  <a:lstStyle/>
                  <a:p>
                    <a:endParaRPr lang="es-ES"/>
                  </a:p>
                </p:txBody>
              </p:sp>
              <p:sp>
                <p:nvSpPr>
                  <p:cNvPr id="23163" name="Freeform 8827"/>
                  <p:cNvSpPr>
                    <a:spLocks/>
                  </p:cNvSpPr>
                  <p:nvPr/>
                </p:nvSpPr>
                <p:spPr bwMode="auto">
                  <a:xfrm>
                    <a:off x="3424" y="2489"/>
                    <a:ext cx="240" cy="12"/>
                  </a:xfrm>
                  <a:custGeom>
                    <a:avLst/>
                    <a:gdLst/>
                    <a:ahLst/>
                    <a:cxnLst>
                      <a:cxn ang="0">
                        <a:pos x="0" y="12"/>
                      </a:cxn>
                      <a:cxn ang="0">
                        <a:pos x="240" y="12"/>
                      </a:cxn>
                      <a:cxn ang="0">
                        <a:pos x="231" y="0"/>
                      </a:cxn>
                      <a:cxn ang="0">
                        <a:pos x="9" y="0"/>
                      </a:cxn>
                      <a:cxn ang="0">
                        <a:pos x="0" y="12"/>
                      </a:cxn>
                    </a:cxnLst>
                    <a:rect l="0" t="0" r="r" b="b"/>
                    <a:pathLst>
                      <a:path w="240" h="12">
                        <a:moveTo>
                          <a:pt x="0" y="12"/>
                        </a:moveTo>
                        <a:lnTo>
                          <a:pt x="240" y="12"/>
                        </a:lnTo>
                        <a:lnTo>
                          <a:pt x="231" y="0"/>
                        </a:lnTo>
                        <a:lnTo>
                          <a:pt x="9" y="0"/>
                        </a:lnTo>
                        <a:lnTo>
                          <a:pt x="0" y="12"/>
                        </a:lnTo>
                        <a:close/>
                      </a:path>
                    </a:pathLst>
                  </a:custGeom>
                  <a:solidFill>
                    <a:srgbClr val="00CDCD"/>
                  </a:solidFill>
                  <a:ln w="9525">
                    <a:noFill/>
                    <a:round/>
                    <a:headEnd/>
                    <a:tailEnd/>
                  </a:ln>
                </p:spPr>
                <p:txBody>
                  <a:bodyPr/>
                  <a:lstStyle/>
                  <a:p>
                    <a:endParaRPr lang="es-ES"/>
                  </a:p>
                </p:txBody>
              </p:sp>
              <p:sp>
                <p:nvSpPr>
                  <p:cNvPr id="23164" name="Freeform 8828"/>
                  <p:cNvSpPr>
                    <a:spLocks/>
                  </p:cNvSpPr>
                  <p:nvPr/>
                </p:nvSpPr>
                <p:spPr bwMode="auto">
                  <a:xfrm>
                    <a:off x="3655" y="2410"/>
                    <a:ext cx="9" cy="91"/>
                  </a:xfrm>
                  <a:custGeom>
                    <a:avLst/>
                    <a:gdLst/>
                    <a:ahLst/>
                    <a:cxnLst>
                      <a:cxn ang="0">
                        <a:pos x="9" y="91"/>
                      </a:cxn>
                      <a:cxn ang="0">
                        <a:pos x="9" y="0"/>
                      </a:cxn>
                      <a:cxn ang="0">
                        <a:pos x="0" y="11"/>
                      </a:cxn>
                      <a:cxn ang="0">
                        <a:pos x="0" y="79"/>
                      </a:cxn>
                      <a:cxn ang="0">
                        <a:pos x="9" y="91"/>
                      </a:cxn>
                    </a:cxnLst>
                    <a:rect l="0" t="0" r="r" b="b"/>
                    <a:pathLst>
                      <a:path w="9" h="91">
                        <a:moveTo>
                          <a:pt x="9" y="91"/>
                        </a:moveTo>
                        <a:lnTo>
                          <a:pt x="9" y="0"/>
                        </a:lnTo>
                        <a:lnTo>
                          <a:pt x="0" y="11"/>
                        </a:lnTo>
                        <a:lnTo>
                          <a:pt x="0" y="79"/>
                        </a:lnTo>
                        <a:lnTo>
                          <a:pt x="9" y="91"/>
                        </a:lnTo>
                        <a:close/>
                      </a:path>
                    </a:pathLst>
                  </a:custGeom>
                  <a:solidFill>
                    <a:srgbClr val="009999"/>
                  </a:solidFill>
                  <a:ln w="9525">
                    <a:noFill/>
                    <a:round/>
                    <a:headEnd/>
                    <a:tailEnd/>
                  </a:ln>
                </p:spPr>
                <p:txBody>
                  <a:bodyPr/>
                  <a:lstStyle/>
                  <a:p>
                    <a:endParaRPr lang="es-ES"/>
                  </a:p>
                </p:txBody>
              </p:sp>
            </p:grpSp>
            <p:sp>
              <p:nvSpPr>
                <p:cNvPr id="23165" name="Rectangle 8829"/>
                <p:cNvSpPr>
                  <a:spLocks noChangeArrowheads="1"/>
                </p:cNvSpPr>
                <p:nvPr/>
              </p:nvSpPr>
              <p:spPr bwMode="auto">
                <a:xfrm>
                  <a:off x="3530" y="2430"/>
                  <a:ext cx="33" cy="57"/>
                </a:xfrm>
                <a:prstGeom prst="rect">
                  <a:avLst/>
                </a:prstGeom>
                <a:noFill/>
                <a:ln w="9525">
                  <a:noFill/>
                  <a:miter lim="800000"/>
                  <a:headEnd/>
                  <a:tailEnd/>
                </a:ln>
              </p:spPr>
              <p:txBody>
                <a:bodyPr wrap="none" lIns="0" tIns="0" rIns="0" bIns="0">
                  <a:spAutoFit/>
                </a:bodyPr>
                <a:lstStyle/>
                <a:p>
                  <a:r>
                    <a:rPr lang="en-US" sz="300" b="1">
                      <a:solidFill>
                        <a:srgbClr val="333333"/>
                      </a:solidFill>
                      <a:latin typeface="Arial" charset="0"/>
                    </a:rPr>
                    <a:t>I-</a:t>
                  </a:r>
                  <a:endParaRPr lang="es-ES">
                    <a:latin typeface="Arial" charset="0"/>
                  </a:endParaRPr>
                </a:p>
              </p:txBody>
            </p:sp>
            <p:sp>
              <p:nvSpPr>
                <p:cNvPr id="23166" name="Rectangle 8830"/>
                <p:cNvSpPr>
                  <a:spLocks noChangeArrowheads="1"/>
                </p:cNvSpPr>
                <p:nvPr/>
              </p:nvSpPr>
              <p:spPr bwMode="auto">
                <a:xfrm>
                  <a:off x="4815" y="2410"/>
                  <a:ext cx="240" cy="91"/>
                </a:xfrm>
                <a:prstGeom prst="rect">
                  <a:avLst/>
                </a:prstGeom>
                <a:solidFill>
                  <a:srgbClr val="00FFFF"/>
                </a:solidFill>
                <a:ln w="9525">
                  <a:noFill/>
                  <a:miter lim="800000"/>
                  <a:headEnd/>
                  <a:tailEnd/>
                </a:ln>
              </p:spPr>
              <p:txBody>
                <a:bodyPr/>
                <a:lstStyle/>
                <a:p>
                  <a:endParaRPr lang="es-ES"/>
                </a:p>
              </p:txBody>
            </p:sp>
            <p:sp>
              <p:nvSpPr>
                <p:cNvPr id="23167" name="Rectangle 8831"/>
                <p:cNvSpPr>
                  <a:spLocks noChangeArrowheads="1"/>
                </p:cNvSpPr>
                <p:nvPr/>
              </p:nvSpPr>
              <p:spPr bwMode="auto">
                <a:xfrm>
                  <a:off x="4922" y="2416"/>
                  <a:ext cx="33" cy="57"/>
                </a:xfrm>
                <a:prstGeom prst="rect">
                  <a:avLst/>
                </a:prstGeom>
                <a:noFill/>
                <a:ln w="9525">
                  <a:noFill/>
                  <a:miter lim="800000"/>
                  <a:headEnd/>
                  <a:tailEnd/>
                </a:ln>
              </p:spPr>
              <p:txBody>
                <a:bodyPr wrap="none" lIns="0" tIns="0" rIns="0" bIns="0">
                  <a:spAutoFit/>
                </a:bodyPr>
                <a:lstStyle/>
                <a:p>
                  <a:r>
                    <a:rPr lang="en-US" sz="300" b="1">
                      <a:solidFill>
                        <a:srgbClr val="333333"/>
                      </a:solidFill>
                      <a:latin typeface="Arial" charset="0"/>
                    </a:rPr>
                    <a:t>I-</a:t>
                  </a:r>
                  <a:endParaRPr lang="es-ES">
                    <a:latin typeface="Arial" charset="0"/>
                  </a:endParaRPr>
                </a:p>
              </p:txBody>
            </p:sp>
            <p:pic>
              <p:nvPicPr>
                <p:cNvPr id="23168" name="Picture 8832"/>
                <p:cNvPicPr>
                  <a:picLocks noChangeAspect="1" noChangeArrowheads="1"/>
                </p:cNvPicPr>
                <p:nvPr/>
              </p:nvPicPr>
              <p:blipFill>
                <a:blip r:embed="rId2" cstate="print"/>
                <a:srcRect/>
                <a:stretch>
                  <a:fillRect/>
                </a:stretch>
              </p:blipFill>
              <p:spPr bwMode="auto">
                <a:xfrm>
                  <a:off x="1047" y="424"/>
                  <a:ext cx="719" cy="480"/>
                </a:xfrm>
                <a:prstGeom prst="rect">
                  <a:avLst/>
                </a:prstGeom>
                <a:noFill/>
                <a:ln w="9525">
                  <a:noFill/>
                  <a:miter lim="800000"/>
                  <a:headEnd/>
                  <a:tailEnd/>
                </a:ln>
              </p:spPr>
            </p:pic>
            <p:sp>
              <p:nvSpPr>
                <p:cNvPr id="23169" name="Freeform 8833"/>
                <p:cNvSpPr>
                  <a:spLocks noEditPoints="1"/>
                </p:cNvSpPr>
                <p:nvPr/>
              </p:nvSpPr>
              <p:spPr bwMode="auto">
                <a:xfrm>
                  <a:off x="889" y="2018"/>
                  <a:ext cx="5949" cy="1062"/>
                </a:xfrm>
                <a:custGeom>
                  <a:avLst/>
                  <a:gdLst/>
                  <a:ahLst/>
                  <a:cxnLst>
                    <a:cxn ang="0">
                      <a:pos x="5837" y="367"/>
                    </a:cxn>
                    <a:cxn ang="0">
                      <a:pos x="5684" y="152"/>
                    </a:cxn>
                    <a:cxn ang="0">
                      <a:pos x="5587" y="15"/>
                    </a:cxn>
                    <a:cxn ang="0">
                      <a:pos x="5347" y="0"/>
                    </a:cxn>
                    <a:cxn ang="0">
                      <a:pos x="5132" y="26"/>
                    </a:cxn>
                    <a:cxn ang="0">
                      <a:pos x="4939" y="26"/>
                    </a:cxn>
                    <a:cxn ang="0">
                      <a:pos x="4767" y="26"/>
                    </a:cxn>
                    <a:cxn ang="0">
                      <a:pos x="4552" y="0"/>
                    </a:cxn>
                    <a:cxn ang="0">
                      <a:pos x="4316" y="0"/>
                    </a:cxn>
                    <a:cxn ang="0">
                      <a:pos x="4102" y="26"/>
                    </a:cxn>
                    <a:cxn ang="0">
                      <a:pos x="3908" y="26"/>
                    </a:cxn>
                    <a:cxn ang="0">
                      <a:pos x="3737" y="26"/>
                    </a:cxn>
                    <a:cxn ang="0">
                      <a:pos x="3522" y="0"/>
                    </a:cxn>
                    <a:cxn ang="0">
                      <a:pos x="3286" y="0"/>
                    </a:cxn>
                    <a:cxn ang="0">
                      <a:pos x="3071" y="26"/>
                    </a:cxn>
                    <a:cxn ang="0">
                      <a:pos x="2878" y="26"/>
                    </a:cxn>
                    <a:cxn ang="0">
                      <a:pos x="2706" y="26"/>
                    </a:cxn>
                    <a:cxn ang="0">
                      <a:pos x="2492" y="0"/>
                    </a:cxn>
                    <a:cxn ang="0">
                      <a:pos x="2256" y="0"/>
                    </a:cxn>
                    <a:cxn ang="0">
                      <a:pos x="2041" y="26"/>
                    </a:cxn>
                    <a:cxn ang="0">
                      <a:pos x="1848" y="26"/>
                    </a:cxn>
                    <a:cxn ang="0">
                      <a:pos x="1676" y="26"/>
                    </a:cxn>
                    <a:cxn ang="0">
                      <a:pos x="1461" y="0"/>
                    </a:cxn>
                    <a:cxn ang="0">
                      <a:pos x="1225" y="0"/>
                    </a:cxn>
                    <a:cxn ang="0">
                      <a:pos x="1011" y="26"/>
                    </a:cxn>
                    <a:cxn ang="0">
                      <a:pos x="818" y="26"/>
                    </a:cxn>
                    <a:cxn ang="0">
                      <a:pos x="646" y="26"/>
                    </a:cxn>
                    <a:cxn ang="0">
                      <a:pos x="431" y="0"/>
                    </a:cxn>
                    <a:cxn ang="0">
                      <a:pos x="195" y="0"/>
                    </a:cxn>
                    <a:cxn ang="0">
                      <a:pos x="21" y="49"/>
                    </a:cxn>
                    <a:cxn ang="0">
                      <a:pos x="21" y="280"/>
                    </a:cxn>
                    <a:cxn ang="0">
                      <a:pos x="21" y="486"/>
                    </a:cxn>
                    <a:cxn ang="0">
                      <a:pos x="0" y="742"/>
                    </a:cxn>
                    <a:cxn ang="0">
                      <a:pos x="0" y="1025"/>
                    </a:cxn>
                    <a:cxn ang="0">
                      <a:pos x="205" y="1036"/>
                    </a:cxn>
                    <a:cxn ang="0">
                      <a:pos x="398" y="1036"/>
                    </a:cxn>
                    <a:cxn ang="0">
                      <a:pos x="570" y="1036"/>
                    </a:cxn>
                    <a:cxn ang="0">
                      <a:pos x="784" y="1062"/>
                    </a:cxn>
                    <a:cxn ang="0">
                      <a:pos x="1020" y="1062"/>
                    </a:cxn>
                    <a:cxn ang="0">
                      <a:pos x="1235" y="1036"/>
                    </a:cxn>
                    <a:cxn ang="0">
                      <a:pos x="1428" y="1036"/>
                    </a:cxn>
                    <a:cxn ang="0">
                      <a:pos x="1600" y="1036"/>
                    </a:cxn>
                    <a:cxn ang="0">
                      <a:pos x="1815" y="1062"/>
                    </a:cxn>
                    <a:cxn ang="0">
                      <a:pos x="2051" y="1062"/>
                    </a:cxn>
                    <a:cxn ang="0">
                      <a:pos x="2265" y="1036"/>
                    </a:cxn>
                    <a:cxn ang="0">
                      <a:pos x="2459" y="1036"/>
                    </a:cxn>
                    <a:cxn ang="0">
                      <a:pos x="2630" y="1036"/>
                    </a:cxn>
                    <a:cxn ang="0">
                      <a:pos x="2845" y="1062"/>
                    </a:cxn>
                    <a:cxn ang="0">
                      <a:pos x="3081" y="1062"/>
                    </a:cxn>
                    <a:cxn ang="0">
                      <a:pos x="3296" y="1036"/>
                    </a:cxn>
                    <a:cxn ang="0">
                      <a:pos x="3489" y="1036"/>
                    </a:cxn>
                    <a:cxn ang="0">
                      <a:pos x="3661" y="1036"/>
                    </a:cxn>
                    <a:cxn ang="0">
                      <a:pos x="3875" y="1062"/>
                    </a:cxn>
                    <a:cxn ang="0">
                      <a:pos x="4111" y="1062"/>
                    </a:cxn>
                    <a:cxn ang="0">
                      <a:pos x="4326" y="1036"/>
                    </a:cxn>
                    <a:cxn ang="0">
                      <a:pos x="4519" y="1036"/>
                    </a:cxn>
                    <a:cxn ang="0">
                      <a:pos x="4691" y="1036"/>
                    </a:cxn>
                    <a:cxn ang="0">
                      <a:pos x="4905" y="1062"/>
                    </a:cxn>
                    <a:cxn ang="0">
                      <a:pos x="5142" y="1062"/>
                    </a:cxn>
                    <a:cxn ang="0">
                      <a:pos x="5356" y="1036"/>
                    </a:cxn>
                    <a:cxn ang="0">
                      <a:pos x="5549" y="1036"/>
                    </a:cxn>
                    <a:cxn ang="0">
                      <a:pos x="5660" y="905"/>
                    </a:cxn>
                    <a:cxn ang="0">
                      <a:pos x="5816" y="726"/>
                    </a:cxn>
                  </a:cxnLst>
                  <a:rect l="0" t="0" r="r" b="b"/>
                  <a:pathLst>
                    <a:path w="5949" h="1062">
                      <a:moveTo>
                        <a:pt x="5932" y="540"/>
                      </a:moveTo>
                      <a:lnTo>
                        <a:pt x="5919" y="520"/>
                      </a:lnTo>
                      <a:lnTo>
                        <a:pt x="5935" y="503"/>
                      </a:lnTo>
                      <a:lnTo>
                        <a:pt x="5949" y="523"/>
                      </a:lnTo>
                      <a:lnTo>
                        <a:pt x="5932" y="540"/>
                      </a:lnTo>
                      <a:close/>
                      <a:moveTo>
                        <a:pt x="5905" y="501"/>
                      </a:moveTo>
                      <a:lnTo>
                        <a:pt x="5891" y="481"/>
                      </a:lnTo>
                      <a:lnTo>
                        <a:pt x="5907" y="464"/>
                      </a:lnTo>
                      <a:lnTo>
                        <a:pt x="5921" y="484"/>
                      </a:lnTo>
                      <a:lnTo>
                        <a:pt x="5905" y="501"/>
                      </a:lnTo>
                      <a:close/>
                      <a:moveTo>
                        <a:pt x="5877" y="461"/>
                      </a:moveTo>
                      <a:lnTo>
                        <a:pt x="5863" y="442"/>
                      </a:lnTo>
                      <a:lnTo>
                        <a:pt x="5879" y="425"/>
                      </a:lnTo>
                      <a:lnTo>
                        <a:pt x="5893" y="445"/>
                      </a:lnTo>
                      <a:lnTo>
                        <a:pt x="5877" y="461"/>
                      </a:lnTo>
                      <a:close/>
                      <a:moveTo>
                        <a:pt x="5849" y="422"/>
                      </a:moveTo>
                      <a:lnTo>
                        <a:pt x="5835" y="403"/>
                      </a:lnTo>
                      <a:lnTo>
                        <a:pt x="5851" y="386"/>
                      </a:lnTo>
                      <a:lnTo>
                        <a:pt x="5865" y="406"/>
                      </a:lnTo>
                      <a:lnTo>
                        <a:pt x="5849" y="422"/>
                      </a:lnTo>
                      <a:close/>
                      <a:moveTo>
                        <a:pt x="5821" y="383"/>
                      </a:moveTo>
                      <a:lnTo>
                        <a:pt x="5807" y="364"/>
                      </a:lnTo>
                      <a:lnTo>
                        <a:pt x="5823" y="347"/>
                      </a:lnTo>
                      <a:lnTo>
                        <a:pt x="5837" y="367"/>
                      </a:lnTo>
                      <a:lnTo>
                        <a:pt x="5821" y="383"/>
                      </a:lnTo>
                      <a:close/>
                      <a:moveTo>
                        <a:pt x="5793" y="344"/>
                      </a:moveTo>
                      <a:lnTo>
                        <a:pt x="5779" y="324"/>
                      </a:lnTo>
                      <a:lnTo>
                        <a:pt x="5795" y="308"/>
                      </a:lnTo>
                      <a:lnTo>
                        <a:pt x="5809" y="327"/>
                      </a:lnTo>
                      <a:lnTo>
                        <a:pt x="5793" y="344"/>
                      </a:lnTo>
                      <a:close/>
                      <a:moveTo>
                        <a:pt x="5765" y="305"/>
                      </a:moveTo>
                      <a:lnTo>
                        <a:pt x="5751" y="285"/>
                      </a:lnTo>
                      <a:lnTo>
                        <a:pt x="5768" y="269"/>
                      </a:lnTo>
                      <a:lnTo>
                        <a:pt x="5782" y="288"/>
                      </a:lnTo>
                      <a:lnTo>
                        <a:pt x="5765" y="305"/>
                      </a:lnTo>
                      <a:close/>
                      <a:moveTo>
                        <a:pt x="5738" y="266"/>
                      </a:moveTo>
                      <a:lnTo>
                        <a:pt x="5724" y="247"/>
                      </a:lnTo>
                      <a:lnTo>
                        <a:pt x="5740" y="230"/>
                      </a:lnTo>
                      <a:lnTo>
                        <a:pt x="5754" y="250"/>
                      </a:lnTo>
                      <a:lnTo>
                        <a:pt x="5738" y="266"/>
                      </a:lnTo>
                      <a:close/>
                      <a:moveTo>
                        <a:pt x="5710" y="227"/>
                      </a:moveTo>
                      <a:lnTo>
                        <a:pt x="5696" y="207"/>
                      </a:lnTo>
                      <a:lnTo>
                        <a:pt x="5712" y="191"/>
                      </a:lnTo>
                      <a:lnTo>
                        <a:pt x="5726" y="210"/>
                      </a:lnTo>
                      <a:lnTo>
                        <a:pt x="5710" y="227"/>
                      </a:lnTo>
                      <a:close/>
                      <a:moveTo>
                        <a:pt x="5682" y="188"/>
                      </a:moveTo>
                      <a:lnTo>
                        <a:pt x="5668" y="168"/>
                      </a:lnTo>
                      <a:lnTo>
                        <a:pt x="5684" y="152"/>
                      </a:lnTo>
                      <a:lnTo>
                        <a:pt x="5698" y="171"/>
                      </a:lnTo>
                      <a:lnTo>
                        <a:pt x="5682" y="188"/>
                      </a:lnTo>
                      <a:close/>
                      <a:moveTo>
                        <a:pt x="5654" y="149"/>
                      </a:moveTo>
                      <a:lnTo>
                        <a:pt x="5640" y="129"/>
                      </a:lnTo>
                      <a:lnTo>
                        <a:pt x="5656" y="113"/>
                      </a:lnTo>
                      <a:lnTo>
                        <a:pt x="5670" y="132"/>
                      </a:lnTo>
                      <a:lnTo>
                        <a:pt x="5654" y="149"/>
                      </a:lnTo>
                      <a:close/>
                      <a:moveTo>
                        <a:pt x="5626" y="110"/>
                      </a:moveTo>
                      <a:lnTo>
                        <a:pt x="5612" y="90"/>
                      </a:lnTo>
                      <a:lnTo>
                        <a:pt x="5629" y="73"/>
                      </a:lnTo>
                      <a:lnTo>
                        <a:pt x="5642" y="93"/>
                      </a:lnTo>
                      <a:lnTo>
                        <a:pt x="5626" y="110"/>
                      </a:lnTo>
                      <a:close/>
                      <a:moveTo>
                        <a:pt x="5598" y="71"/>
                      </a:moveTo>
                      <a:lnTo>
                        <a:pt x="5584" y="51"/>
                      </a:lnTo>
                      <a:lnTo>
                        <a:pt x="5601" y="34"/>
                      </a:lnTo>
                      <a:lnTo>
                        <a:pt x="5615" y="54"/>
                      </a:lnTo>
                      <a:lnTo>
                        <a:pt x="5598" y="71"/>
                      </a:lnTo>
                      <a:close/>
                      <a:moveTo>
                        <a:pt x="5570" y="31"/>
                      </a:moveTo>
                      <a:lnTo>
                        <a:pt x="5563" y="22"/>
                      </a:lnTo>
                      <a:lnTo>
                        <a:pt x="5572" y="26"/>
                      </a:lnTo>
                      <a:lnTo>
                        <a:pt x="5561" y="26"/>
                      </a:lnTo>
                      <a:lnTo>
                        <a:pt x="5561" y="0"/>
                      </a:lnTo>
                      <a:lnTo>
                        <a:pt x="5577" y="0"/>
                      </a:lnTo>
                      <a:lnTo>
                        <a:pt x="5587" y="15"/>
                      </a:lnTo>
                      <a:lnTo>
                        <a:pt x="5570" y="31"/>
                      </a:lnTo>
                      <a:close/>
                      <a:moveTo>
                        <a:pt x="5540" y="26"/>
                      </a:moveTo>
                      <a:lnTo>
                        <a:pt x="5518" y="26"/>
                      </a:lnTo>
                      <a:lnTo>
                        <a:pt x="5518" y="0"/>
                      </a:lnTo>
                      <a:lnTo>
                        <a:pt x="5540" y="0"/>
                      </a:lnTo>
                      <a:lnTo>
                        <a:pt x="5540" y="26"/>
                      </a:lnTo>
                      <a:close/>
                      <a:moveTo>
                        <a:pt x="5497" y="26"/>
                      </a:moveTo>
                      <a:lnTo>
                        <a:pt x="5475" y="26"/>
                      </a:lnTo>
                      <a:lnTo>
                        <a:pt x="5475" y="0"/>
                      </a:lnTo>
                      <a:lnTo>
                        <a:pt x="5497" y="0"/>
                      </a:lnTo>
                      <a:lnTo>
                        <a:pt x="5497" y="26"/>
                      </a:lnTo>
                      <a:close/>
                      <a:moveTo>
                        <a:pt x="5454" y="26"/>
                      </a:moveTo>
                      <a:lnTo>
                        <a:pt x="5432" y="26"/>
                      </a:lnTo>
                      <a:lnTo>
                        <a:pt x="5432" y="0"/>
                      </a:lnTo>
                      <a:lnTo>
                        <a:pt x="5454" y="0"/>
                      </a:lnTo>
                      <a:lnTo>
                        <a:pt x="5454" y="26"/>
                      </a:lnTo>
                      <a:close/>
                      <a:moveTo>
                        <a:pt x="5411" y="26"/>
                      </a:moveTo>
                      <a:lnTo>
                        <a:pt x="5389" y="26"/>
                      </a:lnTo>
                      <a:lnTo>
                        <a:pt x="5389" y="0"/>
                      </a:lnTo>
                      <a:lnTo>
                        <a:pt x="5411" y="0"/>
                      </a:lnTo>
                      <a:lnTo>
                        <a:pt x="5411" y="26"/>
                      </a:lnTo>
                      <a:close/>
                      <a:moveTo>
                        <a:pt x="5368" y="26"/>
                      </a:moveTo>
                      <a:lnTo>
                        <a:pt x="5347" y="26"/>
                      </a:lnTo>
                      <a:lnTo>
                        <a:pt x="5347" y="0"/>
                      </a:lnTo>
                      <a:lnTo>
                        <a:pt x="5368" y="0"/>
                      </a:lnTo>
                      <a:lnTo>
                        <a:pt x="5368" y="26"/>
                      </a:lnTo>
                      <a:close/>
                      <a:moveTo>
                        <a:pt x="5325" y="26"/>
                      </a:moveTo>
                      <a:lnTo>
                        <a:pt x="5304" y="26"/>
                      </a:lnTo>
                      <a:lnTo>
                        <a:pt x="5304" y="0"/>
                      </a:lnTo>
                      <a:lnTo>
                        <a:pt x="5325" y="0"/>
                      </a:lnTo>
                      <a:lnTo>
                        <a:pt x="5325" y="26"/>
                      </a:lnTo>
                      <a:close/>
                      <a:moveTo>
                        <a:pt x="5282" y="26"/>
                      </a:moveTo>
                      <a:lnTo>
                        <a:pt x="5261" y="26"/>
                      </a:lnTo>
                      <a:lnTo>
                        <a:pt x="5261" y="0"/>
                      </a:lnTo>
                      <a:lnTo>
                        <a:pt x="5282" y="0"/>
                      </a:lnTo>
                      <a:lnTo>
                        <a:pt x="5282" y="26"/>
                      </a:lnTo>
                      <a:close/>
                      <a:moveTo>
                        <a:pt x="5239" y="26"/>
                      </a:moveTo>
                      <a:lnTo>
                        <a:pt x="5218" y="26"/>
                      </a:lnTo>
                      <a:lnTo>
                        <a:pt x="5218" y="0"/>
                      </a:lnTo>
                      <a:lnTo>
                        <a:pt x="5239" y="0"/>
                      </a:lnTo>
                      <a:lnTo>
                        <a:pt x="5239" y="26"/>
                      </a:lnTo>
                      <a:close/>
                      <a:moveTo>
                        <a:pt x="5196" y="26"/>
                      </a:moveTo>
                      <a:lnTo>
                        <a:pt x="5175" y="26"/>
                      </a:lnTo>
                      <a:lnTo>
                        <a:pt x="5175" y="0"/>
                      </a:lnTo>
                      <a:lnTo>
                        <a:pt x="5196" y="0"/>
                      </a:lnTo>
                      <a:lnTo>
                        <a:pt x="5196" y="26"/>
                      </a:lnTo>
                      <a:close/>
                      <a:moveTo>
                        <a:pt x="5153" y="26"/>
                      </a:moveTo>
                      <a:lnTo>
                        <a:pt x="5132" y="26"/>
                      </a:lnTo>
                      <a:lnTo>
                        <a:pt x="5132" y="0"/>
                      </a:lnTo>
                      <a:lnTo>
                        <a:pt x="5153" y="0"/>
                      </a:lnTo>
                      <a:lnTo>
                        <a:pt x="5153" y="26"/>
                      </a:lnTo>
                      <a:close/>
                      <a:moveTo>
                        <a:pt x="5110" y="26"/>
                      </a:moveTo>
                      <a:lnTo>
                        <a:pt x="5089" y="26"/>
                      </a:lnTo>
                      <a:lnTo>
                        <a:pt x="5089" y="0"/>
                      </a:lnTo>
                      <a:lnTo>
                        <a:pt x="5110" y="0"/>
                      </a:lnTo>
                      <a:lnTo>
                        <a:pt x="5110" y="26"/>
                      </a:lnTo>
                      <a:close/>
                      <a:moveTo>
                        <a:pt x="5067" y="26"/>
                      </a:moveTo>
                      <a:lnTo>
                        <a:pt x="5046" y="26"/>
                      </a:lnTo>
                      <a:lnTo>
                        <a:pt x="5046" y="0"/>
                      </a:lnTo>
                      <a:lnTo>
                        <a:pt x="5067" y="0"/>
                      </a:lnTo>
                      <a:lnTo>
                        <a:pt x="5067" y="26"/>
                      </a:lnTo>
                      <a:close/>
                      <a:moveTo>
                        <a:pt x="5025" y="26"/>
                      </a:moveTo>
                      <a:lnTo>
                        <a:pt x="5003" y="26"/>
                      </a:lnTo>
                      <a:lnTo>
                        <a:pt x="5003" y="0"/>
                      </a:lnTo>
                      <a:lnTo>
                        <a:pt x="5025" y="0"/>
                      </a:lnTo>
                      <a:lnTo>
                        <a:pt x="5025" y="26"/>
                      </a:lnTo>
                      <a:close/>
                      <a:moveTo>
                        <a:pt x="4982" y="26"/>
                      </a:moveTo>
                      <a:lnTo>
                        <a:pt x="4960" y="26"/>
                      </a:lnTo>
                      <a:lnTo>
                        <a:pt x="4960" y="0"/>
                      </a:lnTo>
                      <a:lnTo>
                        <a:pt x="4982" y="0"/>
                      </a:lnTo>
                      <a:lnTo>
                        <a:pt x="4982" y="26"/>
                      </a:lnTo>
                      <a:close/>
                      <a:moveTo>
                        <a:pt x="4939" y="26"/>
                      </a:moveTo>
                      <a:lnTo>
                        <a:pt x="4917" y="26"/>
                      </a:lnTo>
                      <a:lnTo>
                        <a:pt x="4917" y="0"/>
                      </a:lnTo>
                      <a:lnTo>
                        <a:pt x="4939" y="0"/>
                      </a:lnTo>
                      <a:lnTo>
                        <a:pt x="4939" y="26"/>
                      </a:lnTo>
                      <a:close/>
                      <a:moveTo>
                        <a:pt x="4896" y="26"/>
                      </a:moveTo>
                      <a:lnTo>
                        <a:pt x="4874" y="26"/>
                      </a:lnTo>
                      <a:lnTo>
                        <a:pt x="4874" y="0"/>
                      </a:lnTo>
                      <a:lnTo>
                        <a:pt x="4896" y="0"/>
                      </a:lnTo>
                      <a:lnTo>
                        <a:pt x="4896" y="26"/>
                      </a:lnTo>
                      <a:close/>
                      <a:moveTo>
                        <a:pt x="4853" y="26"/>
                      </a:moveTo>
                      <a:lnTo>
                        <a:pt x="4831" y="26"/>
                      </a:lnTo>
                      <a:lnTo>
                        <a:pt x="4831" y="0"/>
                      </a:lnTo>
                      <a:lnTo>
                        <a:pt x="4853" y="0"/>
                      </a:lnTo>
                      <a:lnTo>
                        <a:pt x="4853" y="26"/>
                      </a:lnTo>
                      <a:close/>
                      <a:moveTo>
                        <a:pt x="4810" y="26"/>
                      </a:moveTo>
                      <a:lnTo>
                        <a:pt x="4788" y="26"/>
                      </a:lnTo>
                      <a:lnTo>
                        <a:pt x="4788" y="0"/>
                      </a:lnTo>
                      <a:lnTo>
                        <a:pt x="4810" y="0"/>
                      </a:lnTo>
                      <a:lnTo>
                        <a:pt x="4810" y="26"/>
                      </a:lnTo>
                      <a:close/>
                      <a:moveTo>
                        <a:pt x="4767" y="26"/>
                      </a:moveTo>
                      <a:lnTo>
                        <a:pt x="4746" y="26"/>
                      </a:lnTo>
                      <a:lnTo>
                        <a:pt x="4746" y="0"/>
                      </a:lnTo>
                      <a:lnTo>
                        <a:pt x="4767" y="0"/>
                      </a:lnTo>
                      <a:lnTo>
                        <a:pt x="4767" y="26"/>
                      </a:lnTo>
                      <a:close/>
                      <a:moveTo>
                        <a:pt x="4724" y="26"/>
                      </a:moveTo>
                      <a:lnTo>
                        <a:pt x="4703" y="26"/>
                      </a:lnTo>
                      <a:lnTo>
                        <a:pt x="4703" y="0"/>
                      </a:lnTo>
                      <a:lnTo>
                        <a:pt x="4724" y="0"/>
                      </a:lnTo>
                      <a:lnTo>
                        <a:pt x="4724" y="26"/>
                      </a:lnTo>
                      <a:close/>
                      <a:moveTo>
                        <a:pt x="4681" y="26"/>
                      </a:moveTo>
                      <a:lnTo>
                        <a:pt x="4660" y="26"/>
                      </a:lnTo>
                      <a:lnTo>
                        <a:pt x="4660" y="0"/>
                      </a:lnTo>
                      <a:lnTo>
                        <a:pt x="4681" y="0"/>
                      </a:lnTo>
                      <a:lnTo>
                        <a:pt x="4681" y="26"/>
                      </a:lnTo>
                      <a:close/>
                      <a:moveTo>
                        <a:pt x="4638" y="26"/>
                      </a:moveTo>
                      <a:lnTo>
                        <a:pt x="4617" y="26"/>
                      </a:lnTo>
                      <a:lnTo>
                        <a:pt x="4617" y="0"/>
                      </a:lnTo>
                      <a:lnTo>
                        <a:pt x="4638" y="0"/>
                      </a:lnTo>
                      <a:lnTo>
                        <a:pt x="4638" y="26"/>
                      </a:lnTo>
                      <a:close/>
                      <a:moveTo>
                        <a:pt x="4595" y="26"/>
                      </a:moveTo>
                      <a:lnTo>
                        <a:pt x="4574" y="26"/>
                      </a:lnTo>
                      <a:lnTo>
                        <a:pt x="4574" y="0"/>
                      </a:lnTo>
                      <a:lnTo>
                        <a:pt x="4595" y="0"/>
                      </a:lnTo>
                      <a:lnTo>
                        <a:pt x="4595" y="26"/>
                      </a:lnTo>
                      <a:close/>
                      <a:moveTo>
                        <a:pt x="4552" y="26"/>
                      </a:moveTo>
                      <a:lnTo>
                        <a:pt x="4531" y="26"/>
                      </a:lnTo>
                      <a:lnTo>
                        <a:pt x="4531" y="0"/>
                      </a:lnTo>
                      <a:lnTo>
                        <a:pt x="4552" y="0"/>
                      </a:lnTo>
                      <a:lnTo>
                        <a:pt x="4552" y="26"/>
                      </a:lnTo>
                      <a:close/>
                      <a:moveTo>
                        <a:pt x="4509" y="26"/>
                      </a:moveTo>
                      <a:lnTo>
                        <a:pt x="4488" y="26"/>
                      </a:lnTo>
                      <a:lnTo>
                        <a:pt x="4488" y="0"/>
                      </a:lnTo>
                      <a:lnTo>
                        <a:pt x="4509" y="0"/>
                      </a:lnTo>
                      <a:lnTo>
                        <a:pt x="4509" y="26"/>
                      </a:lnTo>
                      <a:close/>
                      <a:moveTo>
                        <a:pt x="4466" y="26"/>
                      </a:moveTo>
                      <a:lnTo>
                        <a:pt x="4445" y="26"/>
                      </a:lnTo>
                      <a:lnTo>
                        <a:pt x="4445" y="0"/>
                      </a:lnTo>
                      <a:lnTo>
                        <a:pt x="4466" y="0"/>
                      </a:lnTo>
                      <a:lnTo>
                        <a:pt x="4466" y="26"/>
                      </a:lnTo>
                      <a:close/>
                      <a:moveTo>
                        <a:pt x="4424" y="26"/>
                      </a:moveTo>
                      <a:lnTo>
                        <a:pt x="4402" y="26"/>
                      </a:lnTo>
                      <a:lnTo>
                        <a:pt x="4402" y="0"/>
                      </a:lnTo>
                      <a:lnTo>
                        <a:pt x="4424" y="0"/>
                      </a:lnTo>
                      <a:lnTo>
                        <a:pt x="4424" y="26"/>
                      </a:lnTo>
                      <a:close/>
                      <a:moveTo>
                        <a:pt x="4381" y="26"/>
                      </a:moveTo>
                      <a:lnTo>
                        <a:pt x="4359" y="26"/>
                      </a:lnTo>
                      <a:lnTo>
                        <a:pt x="4359" y="0"/>
                      </a:lnTo>
                      <a:lnTo>
                        <a:pt x="4381" y="0"/>
                      </a:lnTo>
                      <a:lnTo>
                        <a:pt x="4381" y="26"/>
                      </a:lnTo>
                      <a:close/>
                      <a:moveTo>
                        <a:pt x="4338" y="26"/>
                      </a:moveTo>
                      <a:lnTo>
                        <a:pt x="4316" y="26"/>
                      </a:lnTo>
                      <a:lnTo>
                        <a:pt x="4316" y="0"/>
                      </a:lnTo>
                      <a:lnTo>
                        <a:pt x="4338" y="0"/>
                      </a:lnTo>
                      <a:lnTo>
                        <a:pt x="4338" y="26"/>
                      </a:lnTo>
                      <a:close/>
                      <a:moveTo>
                        <a:pt x="4295" y="26"/>
                      </a:moveTo>
                      <a:lnTo>
                        <a:pt x="4273" y="26"/>
                      </a:lnTo>
                      <a:lnTo>
                        <a:pt x="4273" y="0"/>
                      </a:lnTo>
                      <a:lnTo>
                        <a:pt x="4295" y="0"/>
                      </a:lnTo>
                      <a:lnTo>
                        <a:pt x="4295" y="26"/>
                      </a:lnTo>
                      <a:close/>
                      <a:moveTo>
                        <a:pt x="4252" y="26"/>
                      </a:moveTo>
                      <a:lnTo>
                        <a:pt x="4230" y="26"/>
                      </a:lnTo>
                      <a:lnTo>
                        <a:pt x="4230" y="0"/>
                      </a:lnTo>
                      <a:lnTo>
                        <a:pt x="4252" y="0"/>
                      </a:lnTo>
                      <a:lnTo>
                        <a:pt x="4252" y="26"/>
                      </a:lnTo>
                      <a:close/>
                      <a:moveTo>
                        <a:pt x="4209" y="26"/>
                      </a:moveTo>
                      <a:lnTo>
                        <a:pt x="4187" y="26"/>
                      </a:lnTo>
                      <a:lnTo>
                        <a:pt x="4187" y="0"/>
                      </a:lnTo>
                      <a:lnTo>
                        <a:pt x="4209" y="0"/>
                      </a:lnTo>
                      <a:lnTo>
                        <a:pt x="4209" y="26"/>
                      </a:lnTo>
                      <a:close/>
                      <a:moveTo>
                        <a:pt x="4166" y="26"/>
                      </a:moveTo>
                      <a:lnTo>
                        <a:pt x="4145" y="26"/>
                      </a:lnTo>
                      <a:lnTo>
                        <a:pt x="4145" y="0"/>
                      </a:lnTo>
                      <a:lnTo>
                        <a:pt x="4166" y="0"/>
                      </a:lnTo>
                      <a:lnTo>
                        <a:pt x="4166" y="26"/>
                      </a:lnTo>
                      <a:close/>
                      <a:moveTo>
                        <a:pt x="4123" y="26"/>
                      </a:moveTo>
                      <a:lnTo>
                        <a:pt x="4102" y="26"/>
                      </a:lnTo>
                      <a:lnTo>
                        <a:pt x="4102" y="0"/>
                      </a:lnTo>
                      <a:lnTo>
                        <a:pt x="4123" y="0"/>
                      </a:lnTo>
                      <a:lnTo>
                        <a:pt x="4123" y="26"/>
                      </a:lnTo>
                      <a:close/>
                      <a:moveTo>
                        <a:pt x="4080" y="26"/>
                      </a:moveTo>
                      <a:lnTo>
                        <a:pt x="4059" y="26"/>
                      </a:lnTo>
                      <a:lnTo>
                        <a:pt x="4059" y="0"/>
                      </a:lnTo>
                      <a:lnTo>
                        <a:pt x="4080" y="0"/>
                      </a:lnTo>
                      <a:lnTo>
                        <a:pt x="4080" y="26"/>
                      </a:lnTo>
                      <a:close/>
                      <a:moveTo>
                        <a:pt x="4037" y="26"/>
                      </a:moveTo>
                      <a:lnTo>
                        <a:pt x="4016" y="26"/>
                      </a:lnTo>
                      <a:lnTo>
                        <a:pt x="4016" y="0"/>
                      </a:lnTo>
                      <a:lnTo>
                        <a:pt x="4037" y="0"/>
                      </a:lnTo>
                      <a:lnTo>
                        <a:pt x="4037" y="26"/>
                      </a:lnTo>
                      <a:close/>
                      <a:moveTo>
                        <a:pt x="3994" y="26"/>
                      </a:moveTo>
                      <a:lnTo>
                        <a:pt x="3973" y="26"/>
                      </a:lnTo>
                      <a:lnTo>
                        <a:pt x="3973" y="0"/>
                      </a:lnTo>
                      <a:lnTo>
                        <a:pt x="3994" y="0"/>
                      </a:lnTo>
                      <a:lnTo>
                        <a:pt x="3994" y="26"/>
                      </a:lnTo>
                      <a:close/>
                      <a:moveTo>
                        <a:pt x="3951" y="26"/>
                      </a:moveTo>
                      <a:lnTo>
                        <a:pt x="3930" y="26"/>
                      </a:lnTo>
                      <a:lnTo>
                        <a:pt x="3930" y="0"/>
                      </a:lnTo>
                      <a:lnTo>
                        <a:pt x="3951" y="0"/>
                      </a:lnTo>
                      <a:lnTo>
                        <a:pt x="3951" y="26"/>
                      </a:lnTo>
                      <a:close/>
                      <a:moveTo>
                        <a:pt x="3908" y="26"/>
                      </a:moveTo>
                      <a:lnTo>
                        <a:pt x="3887" y="26"/>
                      </a:lnTo>
                      <a:lnTo>
                        <a:pt x="3887" y="0"/>
                      </a:lnTo>
                      <a:lnTo>
                        <a:pt x="3908" y="0"/>
                      </a:lnTo>
                      <a:lnTo>
                        <a:pt x="3908" y="26"/>
                      </a:lnTo>
                      <a:close/>
                      <a:moveTo>
                        <a:pt x="3865" y="26"/>
                      </a:moveTo>
                      <a:lnTo>
                        <a:pt x="3844" y="26"/>
                      </a:lnTo>
                      <a:lnTo>
                        <a:pt x="3844" y="0"/>
                      </a:lnTo>
                      <a:lnTo>
                        <a:pt x="3865" y="0"/>
                      </a:lnTo>
                      <a:lnTo>
                        <a:pt x="3865" y="26"/>
                      </a:lnTo>
                      <a:close/>
                      <a:moveTo>
                        <a:pt x="3823" y="26"/>
                      </a:moveTo>
                      <a:lnTo>
                        <a:pt x="3801" y="26"/>
                      </a:lnTo>
                      <a:lnTo>
                        <a:pt x="3801" y="0"/>
                      </a:lnTo>
                      <a:lnTo>
                        <a:pt x="3823" y="0"/>
                      </a:lnTo>
                      <a:lnTo>
                        <a:pt x="3823" y="26"/>
                      </a:lnTo>
                      <a:close/>
                      <a:moveTo>
                        <a:pt x="3780" y="26"/>
                      </a:moveTo>
                      <a:lnTo>
                        <a:pt x="3758" y="26"/>
                      </a:lnTo>
                      <a:lnTo>
                        <a:pt x="3758" y="0"/>
                      </a:lnTo>
                      <a:lnTo>
                        <a:pt x="3780" y="0"/>
                      </a:lnTo>
                      <a:lnTo>
                        <a:pt x="3780" y="26"/>
                      </a:lnTo>
                      <a:close/>
                      <a:moveTo>
                        <a:pt x="3737" y="26"/>
                      </a:moveTo>
                      <a:lnTo>
                        <a:pt x="3715" y="26"/>
                      </a:lnTo>
                      <a:lnTo>
                        <a:pt x="3715" y="0"/>
                      </a:lnTo>
                      <a:lnTo>
                        <a:pt x="3737" y="0"/>
                      </a:lnTo>
                      <a:lnTo>
                        <a:pt x="3737" y="26"/>
                      </a:lnTo>
                      <a:close/>
                      <a:moveTo>
                        <a:pt x="3694" y="26"/>
                      </a:moveTo>
                      <a:lnTo>
                        <a:pt x="3672" y="26"/>
                      </a:lnTo>
                      <a:lnTo>
                        <a:pt x="3672" y="0"/>
                      </a:lnTo>
                      <a:lnTo>
                        <a:pt x="3694" y="0"/>
                      </a:lnTo>
                      <a:lnTo>
                        <a:pt x="3694" y="26"/>
                      </a:lnTo>
                      <a:close/>
                      <a:moveTo>
                        <a:pt x="3651" y="26"/>
                      </a:moveTo>
                      <a:lnTo>
                        <a:pt x="3629" y="26"/>
                      </a:lnTo>
                      <a:lnTo>
                        <a:pt x="3629" y="0"/>
                      </a:lnTo>
                      <a:lnTo>
                        <a:pt x="3651" y="0"/>
                      </a:lnTo>
                      <a:lnTo>
                        <a:pt x="3651" y="26"/>
                      </a:lnTo>
                      <a:close/>
                      <a:moveTo>
                        <a:pt x="3608" y="26"/>
                      </a:moveTo>
                      <a:lnTo>
                        <a:pt x="3586" y="26"/>
                      </a:lnTo>
                      <a:lnTo>
                        <a:pt x="3586" y="0"/>
                      </a:lnTo>
                      <a:lnTo>
                        <a:pt x="3608" y="0"/>
                      </a:lnTo>
                      <a:lnTo>
                        <a:pt x="3608" y="26"/>
                      </a:lnTo>
                      <a:close/>
                      <a:moveTo>
                        <a:pt x="3565" y="26"/>
                      </a:moveTo>
                      <a:lnTo>
                        <a:pt x="3544" y="26"/>
                      </a:lnTo>
                      <a:lnTo>
                        <a:pt x="3544" y="0"/>
                      </a:lnTo>
                      <a:lnTo>
                        <a:pt x="3565" y="0"/>
                      </a:lnTo>
                      <a:lnTo>
                        <a:pt x="3565" y="26"/>
                      </a:lnTo>
                      <a:close/>
                      <a:moveTo>
                        <a:pt x="3522" y="26"/>
                      </a:moveTo>
                      <a:lnTo>
                        <a:pt x="3501" y="26"/>
                      </a:lnTo>
                      <a:lnTo>
                        <a:pt x="3501" y="0"/>
                      </a:lnTo>
                      <a:lnTo>
                        <a:pt x="3522" y="0"/>
                      </a:lnTo>
                      <a:lnTo>
                        <a:pt x="3522" y="26"/>
                      </a:lnTo>
                      <a:close/>
                      <a:moveTo>
                        <a:pt x="3479" y="26"/>
                      </a:moveTo>
                      <a:lnTo>
                        <a:pt x="3458" y="26"/>
                      </a:lnTo>
                      <a:lnTo>
                        <a:pt x="3458" y="0"/>
                      </a:lnTo>
                      <a:lnTo>
                        <a:pt x="3479" y="0"/>
                      </a:lnTo>
                      <a:lnTo>
                        <a:pt x="3479" y="26"/>
                      </a:lnTo>
                      <a:close/>
                      <a:moveTo>
                        <a:pt x="3436" y="26"/>
                      </a:moveTo>
                      <a:lnTo>
                        <a:pt x="3415" y="26"/>
                      </a:lnTo>
                      <a:lnTo>
                        <a:pt x="3415" y="0"/>
                      </a:lnTo>
                      <a:lnTo>
                        <a:pt x="3436" y="0"/>
                      </a:lnTo>
                      <a:lnTo>
                        <a:pt x="3436" y="26"/>
                      </a:lnTo>
                      <a:close/>
                      <a:moveTo>
                        <a:pt x="3393" y="26"/>
                      </a:moveTo>
                      <a:lnTo>
                        <a:pt x="3372" y="26"/>
                      </a:lnTo>
                      <a:lnTo>
                        <a:pt x="3372" y="0"/>
                      </a:lnTo>
                      <a:lnTo>
                        <a:pt x="3393" y="0"/>
                      </a:lnTo>
                      <a:lnTo>
                        <a:pt x="3393" y="26"/>
                      </a:lnTo>
                      <a:close/>
                      <a:moveTo>
                        <a:pt x="3350" y="26"/>
                      </a:moveTo>
                      <a:lnTo>
                        <a:pt x="3329" y="26"/>
                      </a:lnTo>
                      <a:lnTo>
                        <a:pt x="3329" y="0"/>
                      </a:lnTo>
                      <a:lnTo>
                        <a:pt x="3350" y="0"/>
                      </a:lnTo>
                      <a:lnTo>
                        <a:pt x="3350" y="26"/>
                      </a:lnTo>
                      <a:close/>
                      <a:moveTo>
                        <a:pt x="3307" y="26"/>
                      </a:moveTo>
                      <a:lnTo>
                        <a:pt x="3286" y="26"/>
                      </a:lnTo>
                      <a:lnTo>
                        <a:pt x="3286" y="0"/>
                      </a:lnTo>
                      <a:lnTo>
                        <a:pt x="3307" y="0"/>
                      </a:lnTo>
                      <a:lnTo>
                        <a:pt x="3307" y="26"/>
                      </a:lnTo>
                      <a:close/>
                      <a:moveTo>
                        <a:pt x="3264" y="26"/>
                      </a:moveTo>
                      <a:lnTo>
                        <a:pt x="3243" y="26"/>
                      </a:lnTo>
                      <a:lnTo>
                        <a:pt x="3243" y="0"/>
                      </a:lnTo>
                      <a:lnTo>
                        <a:pt x="3264" y="0"/>
                      </a:lnTo>
                      <a:lnTo>
                        <a:pt x="3264" y="26"/>
                      </a:lnTo>
                      <a:close/>
                      <a:moveTo>
                        <a:pt x="3222" y="26"/>
                      </a:moveTo>
                      <a:lnTo>
                        <a:pt x="3200" y="26"/>
                      </a:lnTo>
                      <a:lnTo>
                        <a:pt x="3200" y="0"/>
                      </a:lnTo>
                      <a:lnTo>
                        <a:pt x="3222" y="0"/>
                      </a:lnTo>
                      <a:lnTo>
                        <a:pt x="3222" y="26"/>
                      </a:lnTo>
                      <a:close/>
                      <a:moveTo>
                        <a:pt x="3179" y="26"/>
                      </a:moveTo>
                      <a:lnTo>
                        <a:pt x="3157" y="26"/>
                      </a:lnTo>
                      <a:lnTo>
                        <a:pt x="3157" y="0"/>
                      </a:lnTo>
                      <a:lnTo>
                        <a:pt x="3179" y="0"/>
                      </a:lnTo>
                      <a:lnTo>
                        <a:pt x="3179" y="26"/>
                      </a:lnTo>
                      <a:close/>
                      <a:moveTo>
                        <a:pt x="3136" y="26"/>
                      </a:moveTo>
                      <a:lnTo>
                        <a:pt x="3114" y="26"/>
                      </a:lnTo>
                      <a:lnTo>
                        <a:pt x="3114" y="0"/>
                      </a:lnTo>
                      <a:lnTo>
                        <a:pt x="3136" y="0"/>
                      </a:lnTo>
                      <a:lnTo>
                        <a:pt x="3136" y="26"/>
                      </a:lnTo>
                      <a:close/>
                      <a:moveTo>
                        <a:pt x="3093" y="26"/>
                      </a:moveTo>
                      <a:lnTo>
                        <a:pt x="3071" y="26"/>
                      </a:lnTo>
                      <a:lnTo>
                        <a:pt x="3071" y="0"/>
                      </a:lnTo>
                      <a:lnTo>
                        <a:pt x="3093" y="0"/>
                      </a:lnTo>
                      <a:lnTo>
                        <a:pt x="3093" y="26"/>
                      </a:lnTo>
                      <a:close/>
                      <a:moveTo>
                        <a:pt x="3050" y="26"/>
                      </a:moveTo>
                      <a:lnTo>
                        <a:pt x="3028" y="26"/>
                      </a:lnTo>
                      <a:lnTo>
                        <a:pt x="3028" y="0"/>
                      </a:lnTo>
                      <a:lnTo>
                        <a:pt x="3050" y="0"/>
                      </a:lnTo>
                      <a:lnTo>
                        <a:pt x="3050" y="26"/>
                      </a:lnTo>
                      <a:close/>
                      <a:moveTo>
                        <a:pt x="3007" y="26"/>
                      </a:moveTo>
                      <a:lnTo>
                        <a:pt x="2985" y="26"/>
                      </a:lnTo>
                      <a:lnTo>
                        <a:pt x="2985" y="0"/>
                      </a:lnTo>
                      <a:lnTo>
                        <a:pt x="3007" y="0"/>
                      </a:lnTo>
                      <a:lnTo>
                        <a:pt x="3007" y="26"/>
                      </a:lnTo>
                      <a:close/>
                      <a:moveTo>
                        <a:pt x="2964" y="26"/>
                      </a:moveTo>
                      <a:lnTo>
                        <a:pt x="2943" y="26"/>
                      </a:lnTo>
                      <a:lnTo>
                        <a:pt x="2943" y="0"/>
                      </a:lnTo>
                      <a:lnTo>
                        <a:pt x="2964" y="0"/>
                      </a:lnTo>
                      <a:lnTo>
                        <a:pt x="2964" y="26"/>
                      </a:lnTo>
                      <a:close/>
                      <a:moveTo>
                        <a:pt x="2921" y="26"/>
                      </a:moveTo>
                      <a:lnTo>
                        <a:pt x="2900" y="26"/>
                      </a:lnTo>
                      <a:lnTo>
                        <a:pt x="2900" y="0"/>
                      </a:lnTo>
                      <a:lnTo>
                        <a:pt x="2921" y="0"/>
                      </a:lnTo>
                      <a:lnTo>
                        <a:pt x="2921" y="26"/>
                      </a:lnTo>
                      <a:close/>
                      <a:moveTo>
                        <a:pt x="2878" y="26"/>
                      </a:moveTo>
                      <a:lnTo>
                        <a:pt x="2857" y="26"/>
                      </a:lnTo>
                      <a:lnTo>
                        <a:pt x="2857" y="0"/>
                      </a:lnTo>
                      <a:lnTo>
                        <a:pt x="2878" y="0"/>
                      </a:lnTo>
                      <a:lnTo>
                        <a:pt x="2878" y="26"/>
                      </a:lnTo>
                      <a:close/>
                      <a:moveTo>
                        <a:pt x="2835" y="26"/>
                      </a:moveTo>
                      <a:lnTo>
                        <a:pt x="2814" y="26"/>
                      </a:lnTo>
                      <a:lnTo>
                        <a:pt x="2814" y="0"/>
                      </a:lnTo>
                      <a:lnTo>
                        <a:pt x="2835" y="0"/>
                      </a:lnTo>
                      <a:lnTo>
                        <a:pt x="2835" y="26"/>
                      </a:lnTo>
                      <a:close/>
                      <a:moveTo>
                        <a:pt x="2792" y="26"/>
                      </a:moveTo>
                      <a:lnTo>
                        <a:pt x="2771" y="26"/>
                      </a:lnTo>
                      <a:lnTo>
                        <a:pt x="2771" y="0"/>
                      </a:lnTo>
                      <a:lnTo>
                        <a:pt x="2792" y="0"/>
                      </a:lnTo>
                      <a:lnTo>
                        <a:pt x="2792" y="26"/>
                      </a:lnTo>
                      <a:close/>
                      <a:moveTo>
                        <a:pt x="2749" y="26"/>
                      </a:moveTo>
                      <a:lnTo>
                        <a:pt x="2728" y="26"/>
                      </a:lnTo>
                      <a:lnTo>
                        <a:pt x="2728" y="0"/>
                      </a:lnTo>
                      <a:lnTo>
                        <a:pt x="2749" y="0"/>
                      </a:lnTo>
                      <a:lnTo>
                        <a:pt x="2749" y="26"/>
                      </a:lnTo>
                      <a:close/>
                      <a:moveTo>
                        <a:pt x="2706" y="26"/>
                      </a:moveTo>
                      <a:lnTo>
                        <a:pt x="2685" y="26"/>
                      </a:lnTo>
                      <a:lnTo>
                        <a:pt x="2685" y="0"/>
                      </a:lnTo>
                      <a:lnTo>
                        <a:pt x="2706" y="0"/>
                      </a:lnTo>
                      <a:lnTo>
                        <a:pt x="2706" y="26"/>
                      </a:lnTo>
                      <a:close/>
                      <a:moveTo>
                        <a:pt x="2663" y="26"/>
                      </a:moveTo>
                      <a:lnTo>
                        <a:pt x="2642" y="26"/>
                      </a:lnTo>
                      <a:lnTo>
                        <a:pt x="2642" y="0"/>
                      </a:lnTo>
                      <a:lnTo>
                        <a:pt x="2663" y="0"/>
                      </a:lnTo>
                      <a:lnTo>
                        <a:pt x="2663" y="26"/>
                      </a:lnTo>
                      <a:close/>
                      <a:moveTo>
                        <a:pt x="2621" y="26"/>
                      </a:moveTo>
                      <a:lnTo>
                        <a:pt x="2599" y="26"/>
                      </a:lnTo>
                      <a:lnTo>
                        <a:pt x="2599" y="0"/>
                      </a:lnTo>
                      <a:lnTo>
                        <a:pt x="2621" y="0"/>
                      </a:lnTo>
                      <a:lnTo>
                        <a:pt x="2621" y="26"/>
                      </a:lnTo>
                      <a:close/>
                      <a:moveTo>
                        <a:pt x="2578" y="26"/>
                      </a:moveTo>
                      <a:lnTo>
                        <a:pt x="2556" y="26"/>
                      </a:lnTo>
                      <a:lnTo>
                        <a:pt x="2556" y="0"/>
                      </a:lnTo>
                      <a:lnTo>
                        <a:pt x="2578" y="0"/>
                      </a:lnTo>
                      <a:lnTo>
                        <a:pt x="2578" y="26"/>
                      </a:lnTo>
                      <a:close/>
                      <a:moveTo>
                        <a:pt x="2535" y="26"/>
                      </a:moveTo>
                      <a:lnTo>
                        <a:pt x="2513" y="26"/>
                      </a:lnTo>
                      <a:lnTo>
                        <a:pt x="2513" y="0"/>
                      </a:lnTo>
                      <a:lnTo>
                        <a:pt x="2535" y="0"/>
                      </a:lnTo>
                      <a:lnTo>
                        <a:pt x="2535" y="26"/>
                      </a:lnTo>
                      <a:close/>
                      <a:moveTo>
                        <a:pt x="2492" y="26"/>
                      </a:moveTo>
                      <a:lnTo>
                        <a:pt x="2470" y="26"/>
                      </a:lnTo>
                      <a:lnTo>
                        <a:pt x="2470" y="0"/>
                      </a:lnTo>
                      <a:lnTo>
                        <a:pt x="2492" y="0"/>
                      </a:lnTo>
                      <a:lnTo>
                        <a:pt x="2492" y="26"/>
                      </a:lnTo>
                      <a:close/>
                      <a:moveTo>
                        <a:pt x="2449" y="26"/>
                      </a:moveTo>
                      <a:lnTo>
                        <a:pt x="2427" y="26"/>
                      </a:lnTo>
                      <a:lnTo>
                        <a:pt x="2427" y="0"/>
                      </a:lnTo>
                      <a:lnTo>
                        <a:pt x="2449" y="0"/>
                      </a:lnTo>
                      <a:lnTo>
                        <a:pt x="2449" y="26"/>
                      </a:lnTo>
                      <a:close/>
                      <a:moveTo>
                        <a:pt x="2406" y="26"/>
                      </a:moveTo>
                      <a:lnTo>
                        <a:pt x="2384" y="26"/>
                      </a:lnTo>
                      <a:lnTo>
                        <a:pt x="2384" y="0"/>
                      </a:lnTo>
                      <a:lnTo>
                        <a:pt x="2406" y="0"/>
                      </a:lnTo>
                      <a:lnTo>
                        <a:pt x="2406" y="26"/>
                      </a:lnTo>
                      <a:close/>
                      <a:moveTo>
                        <a:pt x="2363" y="26"/>
                      </a:moveTo>
                      <a:lnTo>
                        <a:pt x="2342" y="26"/>
                      </a:lnTo>
                      <a:lnTo>
                        <a:pt x="2342" y="0"/>
                      </a:lnTo>
                      <a:lnTo>
                        <a:pt x="2363" y="0"/>
                      </a:lnTo>
                      <a:lnTo>
                        <a:pt x="2363" y="26"/>
                      </a:lnTo>
                      <a:close/>
                      <a:moveTo>
                        <a:pt x="2320" y="26"/>
                      </a:moveTo>
                      <a:lnTo>
                        <a:pt x="2299" y="26"/>
                      </a:lnTo>
                      <a:lnTo>
                        <a:pt x="2299" y="0"/>
                      </a:lnTo>
                      <a:lnTo>
                        <a:pt x="2320" y="0"/>
                      </a:lnTo>
                      <a:lnTo>
                        <a:pt x="2320" y="26"/>
                      </a:lnTo>
                      <a:close/>
                      <a:moveTo>
                        <a:pt x="2277" y="26"/>
                      </a:moveTo>
                      <a:lnTo>
                        <a:pt x="2256" y="26"/>
                      </a:lnTo>
                      <a:lnTo>
                        <a:pt x="2256" y="0"/>
                      </a:lnTo>
                      <a:lnTo>
                        <a:pt x="2277" y="0"/>
                      </a:lnTo>
                      <a:lnTo>
                        <a:pt x="2277" y="26"/>
                      </a:lnTo>
                      <a:close/>
                      <a:moveTo>
                        <a:pt x="2234" y="26"/>
                      </a:moveTo>
                      <a:lnTo>
                        <a:pt x="2213" y="26"/>
                      </a:lnTo>
                      <a:lnTo>
                        <a:pt x="2213" y="0"/>
                      </a:lnTo>
                      <a:lnTo>
                        <a:pt x="2234" y="0"/>
                      </a:lnTo>
                      <a:lnTo>
                        <a:pt x="2234" y="26"/>
                      </a:lnTo>
                      <a:close/>
                      <a:moveTo>
                        <a:pt x="2191" y="26"/>
                      </a:moveTo>
                      <a:lnTo>
                        <a:pt x="2170" y="26"/>
                      </a:lnTo>
                      <a:lnTo>
                        <a:pt x="2170" y="0"/>
                      </a:lnTo>
                      <a:lnTo>
                        <a:pt x="2191" y="0"/>
                      </a:lnTo>
                      <a:lnTo>
                        <a:pt x="2191" y="26"/>
                      </a:lnTo>
                      <a:close/>
                      <a:moveTo>
                        <a:pt x="2148" y="26"/>
                      </a:moveTo>
                      <a:lnTo>
                        <a:pt x="2127" y="26"/>
                      </a:lnTo>
                      <a:lnTo>
                        <a:pt x="2127" y="0"/>
                      </a:lnTo>
                      <a:lnTo>
                        <a:pt x="2148" y="0"/>
                      </a:lnTo>
                      <a:lnTo>
                        <a:pt x="2148" y="26"/>
                      </a:lnTo>
                      <a:close/>
                      <a:moveTo>
                        <a:pt x="2105" y="26"/>
                      </a:moveTo>
                      <a:lnTo>
                        <a:pt x="2084" y="26"/>
                      </a:lnTo>
                      <a:lnTo>
                        <a:pt x="2084" y="0"/>
                      </a:lnTo>
                      <a:lnTo>
                        <a:pt x="2105" y="0"/>
                      </a:lnTo>
                      <a:lnTo>
                        <a:pt x="2105" y="26"/>
                      </a:lnTo>
                      <a:close/>
                      <a:moveTo>
                        <a:pt x="2062" y="26"/>
                      </a:moveTo>
                      <a:lnTo>
                        <a:pt x="2041" y="26"/>
                      </a:lnTo>
                      <a:lnTo>
                        <a:pt x="2041" y="0"/>
                      </a:lnTo>
                      <a:lnTo>
                        <a:pt x="2062" y="0"/>
                      </a:lnTo>
                      <a:lnTo>
                        <a:pt x="2062" y="26"/>
                      </a:lnTo>
                      <a:close/>
                      <a:moveTo>
                        <a:pt x="2020" y="26"/>
                      </a:moveTo>
                      <a:lnTo>
                        <a:pt x="1998" y="26"/>
                      </a:lnTo>
                      <a:lnTo>
                        <a:pt x="1998" y="0"/>
                      </a:lnTo>
                      <a:lnTo>
                        <a:pt x="2020" y="0"/>
                      </a:lnTo>
                      <a:lnTo>
                        <a:pt x="2020" y="26"/>
                      </a:lnTo>
                      <a:close/>
                      <a:moveTo>
                        <a:pt x="1977" y="26"/>
                      </a:moveTo>
                      <a:lnTo>
                        <a:pt x="1955" y="26"/>
                      </a:lnTo>
                      <a:lnTo>
                        <a:pt x="1955" y="0"/>
                      </a:lnTo>
                      <a:lnTo>
                        <a:pt x="1977" y="0"/>
                      </a:lnTo>
                      <a:lnTo>
                        <a:pt x="1977" y="26"/>
                      </a:lnTo>
                      <a:close/>
                      <a:moveTo>
                        <a:pt x="1934" y="26"/>
                      </a:moveTo>
                      <a:lnTo>
                        <a:pt x="1912" y="26"/>
                      </a:lnTo>
                      <a:lnTo>
                        <a:pt x="1912" y="0"/>
                      </a:lnTo>
                      <a:lnTo>
                        <a:pt x="1934" y="0"/>
                      </a:lnTo>
                      <a:lnTo>
                        <a:pt x="1934" y="26"/>
                      </a:lnTo>
                      <a:close/>
                      <a:moveTo>
                        <a:pt x="1891" y="26"/>
                      </a:moveTo>
                      <a:lnTo>
                        <a:pt x="1869" y="26"/>
                      </a:lnTo>
                      <a:lnTo>
                        <a:pt x="1869" y="0"/>
                      </a:lnTo>
                      <a:lnTo>
                        <a:pt x="1891" y="0"/>
                      </a:lnTo>
                      <a:lnTo>
                        <a:pt x="1891" y="26"/>
                      </a:lnTo>
                      <a:close/>
                      <a:moveTo>
                        <a:pt x="1848" y="26"/>
                      </a:moveTo>
                      <a:lnTo>
                        <a:pt x="1826" y="26"/>
                      </a:lnTo>
                      <a:lnTo>
                        <a:pt x="1826" y="0"/>
                      </a:lnTo>
                      <a:lnTo>
                        <a:pt x="1848" y="0"/>
                      </a:lnTo>
                      <a:lnTo>
                        <a:pt x="1848" y="26"/>
                      </a:lnTo>
                      <a:close/>
                      <a:moveTo>
                        <a:pt x="1805" y="26"/>
                      </a:moveTo>
                      <a:lnTo>
                        <a:pt x="1783" y="26"/>
                      </a:lnTo>
                      <a:lnTo>
                        <a:pt x="1783" y="0"/>
                      </a:lnTo>
                      <a:lnTo>
                        <a:pt x="1805" y="0"/>
                      </a:lnTo>
                      <a:lnTo>
                        <a:pt x="1805" y="26"/>
                      </a:lnTo>
                      <a:close/>
                      <a:moveTo>
                        <a:pt x="1762" y="26"/>
                      </a:moveTo>
                      <a:lnTo>
                        <a:pt x="1741" y="26"/>
                      </a:lnTo>
                      <a:lnTo>
                        <a:pt x="1741" y="0"/>
                      </a:lnTo>
                      <a:lnTo>
                        <a:pt x="1762" y="0"/>
                      </a:lnTo>
                      <a:lnTo>
                        <a:pt x="1762" y="26"/>
                      </a:lnTo>
                      <a:close/>
                      <a:moveTo>
                        <a:pt x="1719" y="26"/>
                      </a:moveTo>
                      <a:lnTo>
                        <a:pt x="1698" y="26"/>
                      </a:lnTo>
                      <a:lnTo>
                        <a:pt x="1698" y="0"/>
                      </a:lnTo>
                      <a:lnTo>
                        <a:pt x="1719" y="0"/>
                      </a:lnTo>
                      <a:lnTo>
                        <a:pt x="1719" y="26"/>
                      </a:lnTo>
                      <a:close/>
                      <a:moveTo>
                        <a:pt x="1676" y="26"/>
                      </a:moveTo>
                      <a:lnTo>
                        <a:pt x="1655" y="26"/>
                      </a:lnTo>
                      <a:lnTo>
                        <a:pt x="1655" y="0"/>
                      </a:lnTo>
                      <a:lnTo>
                        <a:pt x="1676" y="0"/>
                      </a:lnTo>
                      <a:lnTo>
                        <a:pt x="1676" y="26"/>
                      </a:lnTo>
                      <a:close/>
                      <a:moveTo>
                        <a:pt x="1633" y="26"/>
                      </a:moveTo>
                      <a:lnTo>
                        <a:pt x="1612" y="26"/>
                      </a:lnTo>
                      <a:lnTo>
                        <a:pt x="1612" y="0"/>
                      </a:lnTo>
                      <a:lnTo>
                        <a:pt x="1633" y="0"/>
                      </a:lnTo>
                      <a:lnTo>
                        <a:pt x="1633" y="26"/>
                      </a:lnTo>
                      <a:close/>
                      <a:moveTo>
                        <a:pt x="1590" y="26"/>
                      </a:moveTo>
                      <a:lnTo>
                        <a:pt x="1569" y="26"/>
                      </a:lnTo>
                      <a:lnTo>
                        <a:pt x="1569" y="0"/>
                      </a:lnTo>
                      <a:lnTo>
                        <a:pt x="1590" y="0"/>
                      </a:lnTo>
                      <a:lnTo>
                        <a:pt x="1590" y="26"/>
                      </a:lnTo>
                      <a:close/>
                      <a:moveTo>
                        <a:pt x="1547" y="26"/>
                      </a:moveTo>
                      <a:lnTo>
                        <a:pt x="1526" y="26"/>
                      </a:lnTo>
                      <a:lnTo>
                        <a:pt x="1526" y="0"/>
                      </a:lnTo>
                      <a:lnTo>
                        <a:pt x="1547" y="0"/>
                      </a:lnTo>
                      <a:lnTo>
                        <a:pt x="1547" y="26"/>
                      </a:lnTo>
                      <a:close/>
                      <a:moveTo>
                        <a:pt x="1504" y="26"/>
                      </a:moveTo>
                      <a:lnTo>
                        <a:pt x="1483" y="26"/>
                      </a:lnTo>
                      <a:lnTo>
                        <a:pt x="1483" y="0"/>
                      </a:lnTo>
                      <a:lnTo>
                        <a:pt x="1504" y="0"/>
                      </a:lnTo>
                      <a:lnTo>
                        <a:pt x="1504" y="26"/>
                      </a:lnTo>
                      <a:close/>
                      <a:moveTo>
                        <a:pt x="1461" y="26"/>
                      </a:moveTo>
                      <a:lnTo>
                        <a:pt x="1440" y="26"/>
                      </a:lnTo>
                      <a:lnTo>
                        <a:pt x="1440" y="0"/>
                      </a:lnTo>
                      <a:lnTo>
                        <a:pt x="1461" y="0"/>
                      </a:lnTo>
                      <a:lnTo>
                        <a:pt x="1461" y="26"/>
                      </a:lnTo>
                      <a:close/>
                      <a:moveTo>
                        <a:pt x="1419" y="26"/>
                      </a:moveTo>
                      <a:lnTo>
                        <a:pt x="1397" y="26"/>
                      </a:lnTo>
                      <a:lnTo>
                        <a:pt x="1397" y="0"/>
                      </a:lnTo>
                      <a:lnTo>
                        <a:pt x="1419" y="0"/>
                      </a:lnTo>
                      <a:lnTo>
                        <a:pt x="1419" y="26"/>
                      </a:lnTo>
                      <a:close/>
                      <a:moveTo>
                        <a:pt x="1376" y="26"/>
                      </a:moveTo>
                      <a:lnTo>
                        <a:pt x="1354" y="26"/>
                      </a:lnTo>
                      <a:lnTo>
                        <a:pt x="1354" y="0"/>
                      </a:lnTo>
                      <a:lnTo>
                        <a:pt x="1376" y="0"/>
                      </a:lnTo>
                      <a:lnTo>
                        <a:pt x="1376" y="26"/>
                      </a:lnTo>
                      <a:close/>
                      <a:moveTo>
                        <a:pt x="1333" y="26"/>
                      </a:moveTo>
                      <a:lnTo>
                        <a:pt x="1311" y="26"/>
                      </a:lnTo>
                      <a:lnTo>
                        <a:pt x="1311" y="0"/>
                      </a:lnTo>
                      <a:lnTo>
                        <a:pt x="1333" y="0"/>
                      </a:lnTo>
                      <a:lnTo>
                        <a:pt x="1333" y="26"/>
                      </a:lnTo>
                      <a:close/>
                      <a:moveTo>
                        <a:pt x="1290" y="26"/>
                      </a:moveTo>
                      <a:lnTo>
                        <a:pt x="1268" y="26"/>
                      </a:lnTo>
                      <a:lnTo>
                        <a:pt x="1268" y="0"/>
                      </a:lnTo>
                      <a:lnTo>
                        <a:pt x="1290" y="0"/>
                      </a:lnTo>
                      <a:lnTo>
                        <a:pt x="1290" y="26"/>
                      </a:lnTo>
                      <a:close/>
                      <a:moveTo>
                        <a:pt x="1247" y="26"/>
                      </a:moveTo>
                      <a:lnTo>
                        <a:pt x="1225" y="26"/>
                      </a:lnTo>
                      <a:lnTo>
                        <a:pt x="1225" y="0"/>
                      </a:lnTo>
                      <a:lnTo>
                        <a:pt x="1247" y="0"/>
                      </a:lnTo>
                      <a:lnTo>
                        <a:pt x="1247" y="26"/>
                      </a:lnTo>
                      <a:close/>
                      <a:moveTo>
                        <a:pt x="1204" y="26"/>
                      </a:moveTo>
                      <a:lnTo>
                        <a:pt x="1182" y="26"/>
                      </a:lnTo>
                      <a:lnTo>
                        <a:pt x="1182" y="0"/>
                      </a:lnTo>
                      <a:lnTo>
                        <a:pt x="1204" y="0"/>
                      </a:lnTo>
                      <a:lnTo>
                        <a:pt x="1204" y="26"/>
                      </a:lnTo>
                      <a:close/>
                      <a:moveTo>
                        <a:pt x="1161" y="26"/>
                      </a:moveTo>
                      <a:lnTo>
                        <a:pt x="1140" y="26"/>
                      </a:lnTo>
                      <a:lnTo>
                        <a:pt x="1140" y="0"/>
                      </a:lnTo>
                      <a:lnTo>
                        <a:pt x="1161" y="0"/>
                      </a:lnTo>
                      <a:lnTo>
                        <a:pt x="1161" y="26"/>
                      </a:lnTo>
                      <a:close/>
                      <a:moveTo>
                        <a:pt x="1118" y="26"/>
                      </a:moveTo>
                      <a:lnTo>
                        <a:pt x="1097" y="26"/>
                      </a:lnTo>
                      <a:lnTo>
                        <a:pt x="1097" y="0"/>
                      </a:lnTo>
                      <a:lnTo>
                        <a:pt x="1118" y="0"/>
                      </a:lnTo>
                      <a:lnTo>
                        <a:pt x="1118" y="26"/>
                      </a:lnTo>
                      <a:close/>
                      <a:moveTo>
                        <a:pt x="1075" y="26"/>
                      </a:moveTo>
                      <a:lnTo>
                        <a:pt x="1054" y="26"/>
                      </a:lnTo>
                      <a:lnTo>
                        <a:pt x="1054" y="0"/>
                      </a:lnTo>
                      <a:lnTo>
                        <a:pt x="1075" y="0"/>
                      </a:lnTo>
                      <a:lnTo>
                        <a:pt x="1075" y="26"/>
                      </a:lnTo>
                      <a:close/>
                      <a:moveTo>
                        <a:pt x="1032" y="26"/>
                      </a:moveTo>
                      <a:lnTo>
                        <a:pt x="1011" y="26"/>
                      </a:lnTo>
                      <a:lnTo>
                        <a:pt x="1011" y="0"/>
                      </a:lnTo>
                      <a:lnTo>
                        <a:pt x="1032" y="0"/>
                      </a:lnTo>
                      <a:lnTo>
                        <a:pt x="1032" y="26"/>
                      </a:lnTo>
                      <a:close/>
                      <a:moveTo>
                        <a:pt x="989" y="26"/>
                      </a:moveTo>
                      <a:lnTo>
                        <a:pt x="968" y="26"/>
                      </a:lnTo>
                      <a:lnTo>
                        <a:pt x="968" y="0"/>
                      </a:lnTo>
                      <a:lnTo>
                        <a:pt x="989" y="0"/>
                      </a:lnTo>
                      <a:lnTo>
                        <a:pt x="989" y="26"/>
                      </a:lnTo>
                      <a:close/>
                      <a:moveTo>
                        <a:pt x="946" y="26"/>
                      </a:moveTo>
                      <a:lnTo>
                        <a:pt x="925" y="26"/>
                      </a:lnTo>
                      <a:lnTo>
                        <a:pt x="925" y="0"/>
                      </a:lnTo>
                      <a:lnTo>
                        <a:pt x="946" y="0"/>
                      </a:lnTo>
                      <a:lnTo>
                        <a:pt x="946" y="26"/>
                      </a:lnTo>
                      <a:close/>
                      <a:moveTo>
                        <a:pt x="903" y="26"/>
                      </a:moveTo>
                      <a:lnTo>
                        <a:pt x="882" y="26"/>
                      </a:lnTo>
                      <a:lnTo>
                        <a:pt x="882" y="0"/>
                      </a:lnTo>
                      <a:lnTo>
                        <a:pt x="903" y="0"/>
                      </a:lnTo>
                      <a:lnTo>
                        <a:pt x="903" y="26"/>
                      </a:lnTo>
                      <a:close/>
                      <a:moveTo>
                        <a:pt x="861" y="26"/>
                      </a:moveTo>
                      <a:lnTo>
                        <a:pt x="839" y="26"/>
                      </a:lnTo>
                      <a:lnTo>
                        <a:pt x="839" y="0"/>
                      </a:lnTo>
                      <a:lnTo>
                        <a:pt x="861" y="0"/>
                      </a:lnTo>
                      <a:lnTo>
                        <a:pt x="861" y="26"/>
                      </a:lnTo>
                      <a:close/>
                      <a:moveTo>
                        <a:pt x="818" y="26"/>
                      </a:moveTo>
                      <a:lnTo>
                        <a:pt x="796" y="26"/>
                      </a:lnTo>
                      <a:lnTo>
                        <a:pt x="796" y="0"/>
                      </a:lnTo>
                      <a:lnTo>
                        <a:pt x="818" y="0"/>
                      </a:lnTo>
                      <a:lnTo>
                        <a:pt x="818" y="26"/>
                      </a:lnTo>
                      <a:close/>
                      <a:moveTo>
                        <a:pt x="775" y="26"/>
                      </a:moveTo>
                      <a:lnTo>
                        <a:pt x="753" y="26"/>
                      </a:lnTo>
                      <a:lnTo>
                        <a:pt x="753" y="0"/>
                      </a:lnTo>
                      <a:lnTo>
                        <a:pt x="775" y="0"/>
                      </a:lnTo>
                      <a:lnTo>
                        <a:pt x="775" y="26"/>
                      </a:lnTo>
                      <a:close/>
                      <a:moveTo>
                        <a:pt x="732" y="26"/>
                      </a:moveTo>
                      <a:lnTo>
                        <a:pt x="710" y="26"/>
                      </a:lnTo>
                      <a:lnTo>
                        <a:pt x="710" y="0"/>
                      </a:lnTo>
                      <a:lnTo>
                        <a:pt x="732" y="0"/>
                      </a:lnTo>
                      <a:lnTo>
                        <a:pt x="732" y="26"/>
                      </a:lnTo>
                      <a:close/>
                      <a:moveTo>
                        <a:pt x="689" y="26"/>
                      </a:moveTo>
                      <a:lnTo>
                        <a:pt x="667" y="26"/>
                      </a:lnTo>
                      <a:lnTo>
                        <a:pt x="667" y="0"/>
                      </a:lnTo>
                      <a:lnTo>
                        <a:pt x="689" y="0"/>
                      </a:lnTo>
                      <a:lnTo>
                        <a:pt x="689" y="26"/>
                      </a:lnTo>
                      <a:close/>
                      <a:moveTo>
                        <a:pt x="646" y="26"/>
                      </a:moveTo>
                      <a:lnTo>
                        <a:pt x="624" y="26"/>
                      </a:lnTo>
                      <a:lnTo>
                        <a:pt x="624" y="0"/>
                      </a:lnTo>
                      <a:lnTo>
                        <a:pt x="646" y="0"/>
                      </a:lnTo>
                      <a:lnTo>
                        <a:pt x="646" y="26"/>
                      </a:lnTo>
                      <a:close/>
                      <a:moveTo>
                        <a:pt x="603" y="26"/>
                      </a:moveTo>
                      <a:lnTo>
                        <a:pt x="581" y="26"/>
                      </a:lnTo>
                      <a:lnTo>
                        <a:pt x="581" y="0"/>
                      </a:lnTo>
                      <a:lnTo>
                        <a:pt x="603" y="0"/>
                      </a:lnTo>
                      <a:lnTo>
                        <a:pt x="603" y="26"/>
                      </a:lnTo>
                      <a:close/>
                      <a:moveTo>
                        <a:pt x="560" y="26"/>
                      </a:moveTo>
                      <a:lnTo>
                        <a:pt x="539" y="26"/>
                      </a:lnTo>
                      <a:lnTo>
                        <a:pt x="539" y="0"/>
                      </a:lnTo>
                      <a:lnTo>
                        <a:pt x="560" y="0"/>
                      </a:lnTo>
                      <a:lnTo>
                        <a:pt x="560" y="26"/>
                      </a:lnTo>
                      <a:close/>
                      <a:moveTo>
                        <a:pt x="517" y="26"/>
                      </a:moveTo>
                      <a:lnTo>
                        <a:pt x="496" y="26"/>
                      </a:lnTo>
                      <a:lnTo>
                        <a:pt x="496" y="0"/>
                      </a:lnTo>
                      <a:lnTo>
                        <a:pt x="517" y="0"/>
                      </a:lnTo>
                      <a:lnTo>
                        <a:pt x="517" y="26"/>
                      </a:lnTo>
                      <a:close/>
                      <a:moveTo>
                        <a:pt x="474" y="26"/>
                      </a:moveTo>
                      <a:lnTo>
                        <a:pt x="453" y="26"/>
                      </a:lnTo>
                      <a:lnTo>
                        <a:pt x="453" y="0"/>
                      </a:lnTo>
                      <a:lnTo>
                        <a:pt x="474" y="0"/>
                      </a:lnTo>
                      <a:lnTo>
                        <a:pt x="474" y="26"/>
                      </a:lnTo>
                      <a:close/>
                      <a:moveTo>
                        <a:pt x="431" y="26"/>
                      </a:moveTo>
                      <a:lnTo>
                        <a:pt x="410" y="26"/>
                      </a:lnTo>
                      <a:lnTo>
                        <a:pt x="410" y="0"/>
                      </a:lnTo>
                      <a:lnTo>
                        <a:pt x="431" y="0"/>
                      </a:lnTo>
                      <a:lnTo>
                        <a:pt x="431" y="26"/>
                      </a:lnTo>
                      <a:close/>
                      <a:moveTo>
                        <a:pt x="388" y="26"/>
                      </a:moveTo>
                      <a:lnTo>
                        <a:pt x="367" y="26"/>
                      </a:lnTo>
                      <a:lnTo>
                        <a:pt x="367" y="0"/>
                      </a:lnTo>
                      <a:lnTo>
                        <a:pt x="388" y="0"/>
                      </a:lnTo>
                      <a:lnTo>
                        <a:pt x="388" y="26"/>
                      </a:lnTo>
                      <a:close/>
                      <a:moveTo>
                        <a:pt x="345" y="26"/>
                      </a:moveTo>
                      <a:lnTo>
                        <a:pt x="324" y="26"/>
                      </a:lnTo>
                      <a:lnTo>
                        <a:pt x="324" y="0"/>
                      </a:lnTo>
                      <a:lnTo>
                        <a:pt x="345" y="0"/>
                      </a:lnTo>
                      <a:lnTo>
                        <a:pt x="345" y="26"/>
                      </a:lnTo>
                      <a:close/>
                      <a:moveTo>
                        <a:pt x="302" y="26"/>
                      </a:moveTo>
                      <a:lnTo>
                        <a:pt x="281" y="26"/>
                      </a:lnTo>
                      <a:lnTo>
                        <a:pt x="281" y="0"/>
                      </a:lnTo>
                      <a:lnTo>
                        <a:pt x="302" y="0"/>
                      </a:lnTo>
                      <a:lnTo>
                        <a:pt x="302" y="26"/>
                      </a:lnTo>
                      <a:close/>
                      <a:moveTo>
                        <a:pt x="260" y="26"/>
                      </a:moveTo>
                      <a:lnTo>
                        <a:pt x="238" y="26"/>
                      </a:lnTo>
                      <a:lnTo>
                        <a:pt x="238" y="0"/>
                      </a:lnTo>
                      <a:lnTo>
                        <a:pt x="260" y="0"/>
                      </a:lnTo>
                      <a:lnTo>
                        <a:pt x="260" y="26"/>
                      </a:lnTo>
                      <a:close/>
                      <a:moveTo>
                        <a:pt x="217" y="26"/>
                      </a:moveTo>
                      <a:lnTo>
                        <a:pt x="195" y="26"/>
                      </a:lnTo>
                      <a:lnTo>
                        <a:pt x="195" y="0"/>
                      </a:lnTo>
                      <a:lnTo>
                        <a:pt x="217" y="0"/>
                      </a:lnTo>
                      <a:lnTo>
                        <a:pt x="217" y="26"/>
                      </a:lnTo>
                      <a:close/>
                      <a:moveTo>
                        <a:pt x="174" y="26"/>
                      </a:moveTo>
                      <a:lnTo>
                        <a:pt x="152" y="26"/>
                      </a:lnTo>
                      <a:lnTo>
                        <a:pt x="152" y="0"/>
                      </a:lnTo>
                      <a:lnTo>
                        <a:pt x="174" y="0"/>
                      </a:lnTo>
                      <a:lnTo>
                        <a:pt x="174" y="26"/>
                      </a:lnTo>
                      <a:close/>
                      <a:moveTo>
                        <a:pt x="131" y="26"/>
                      </a:moveTo>
                      <a:lnTo>
                        <a:pt x="109" y="26"/>
                      </a:lnTo>
                      <a:lnTo>
                        <a:pt x="109" y="0"/>
                      </a:lnTo>
                      <a:lnTo>
                        <a:pt x="131" y="0"/>
                      </a:lnTo>
                      <a:lnTo>
                        <a:pt x="131" y="26"/>
                      </a:lnTo>
                      <a:close/>
                      <a:moveTo>
                        <a:pt x="88" y="26"/>
                      </a:moveTo>
                      <a:lnTo>
                        <a:pt x="66" y="26"/>
                      </a:lnTo>
                      <a:lnTo>
                        <a:pt x="66" y="0"/>
                      </a:lnTo>
                      <a:lnTo>
                        <a:pt x="88" y="0"/>
                      </a:lnTo>
                      <a:lnTo>
                        <a:pt x="88" y="26"/>
                      </a:lnTo>
                      <a:close/>
                      <a:moveTo>
                        <a:pt x="45" y="26"/>
                      </a:moveTo>
                      <a:lnTo>
                        <a:pt x="23" y="26"/>
                      </a:lnTo>
                      <a:lnTo>
                        <a:pt x="23" y="0"/>
                      </a:lnTo>
                      <a:lnTo>
                        <a:pt x="45" y="0"/>
                      </a:lnTo>
                      <a:lnTo>
                        <a:pt x="45" y="26"/>
                      </a:lnTo>
                      <a:close/>
                      <a:moveTo>
                        <a:pt x="21" y="24"/>
                      </a:moveTo>
                      <a:lnTo>
                        <a:pt x="21" y="49"/>
                      </a:lnTo>
                      <a:lnTo>
                        <a:pt x="0" y="49"/>
                      </a:lnTo>
                      <a:lnTo>
                        <a:pt x="0" y="24"/>
                      </a:lnTo>
                      <a:lnTo>
                        <a:pt x="21" y="24"/>
                      </a:lnTo>
                      <a:close/>
                      <a:moveTo>
                        <a:pt x="21" y="75"/>
                      </a:moveTo>
                      <a:lnTo>
                        <a:pt x="21" y="101"/>
                      </a:lnTo>
                      <a:lnTo>
                        <a:pt x="0" y="101"/>
                      </a:lnTo>
                      <a:lnTo>
                        <a:pt x="0" y="75"/>
                      </a:lnTo>
                      <a:lnTo>
                        <a:pt x="21" y="75"/>
                      </a:lnTo>
                      <a:close/>
                      <a:moveTo>
                        <a:pt x="21" y="126"/>
                      </a:moveTo>
                      <a:lnTo>
                        <a:pt x="21" y="152"/>
                      </a:lnTo>
                      <a:lnTo>
                        <a:pt x="0" y="152"/>
                      </a:lnTo>
                      <a:lnTo>
                        <a:pt x="0" y="126"/>
                      </a:lnTo>
                      <a:lnTo>
                        <a:pt x="21" y="126"/>
                      </a:lnTo>
                      <a:close/>
                      <a:moveTo>
                        <a:pt x="21" y="178"/>
                      </a:moveTo>
                      <a:lnTo>
                        <a:pt x="21" y="203"/>
                      </a:lnTo>
                      <a:lnTo>
                        <a:pt x="0" y="203"/>
                      </a:lnTo>
                      <a:lnTo>
                        <a:pt x="0" y="178"/>
                      </a:lnTo>
                      <a:lnTo>
                        <a:pt x="21" y="178"/>
                      </a:lnTo>
                      <a:close/>
                      <a:moveTo>
                        <a:pt x="21" y="229"/>
                      </a:moveTo>
                      <a:lnTo>
                        <a:pt x="21" y="255"/>
                      </a:lnTo>
                      <a:lnTo>
                        <a:pt x="0" y="255"/>
                      </a:lnTo>
                      <a:lnTo>
                        <a:pt x="0" y="229"/>
                      </a:lnTo>
                      <a:lnTo>
                        <a:pt x="21" y="229"/>
                      </a:lnTo>
                      <a:close/>
                      <a:moveTo>
                        <a:pt x="21" y="280"/>
                      </a:moveTo>
                      <a:lnTo>
                        <a:pt x="21" y="306"/>
                      </a:lnTo>
                      <a:lnTo>
                        <a:pt x="0" y="306"/>
                      </a:lnTo>
                      <a:lnTo>
                        <a:pt x="0" y="280"/>
                      </a:lnTo>
                      <a:lnTo>
                        <a:pt x="21" y="280"/>
                      </a:lnTo>
                      <a:close/>
                      <a:moveTo>
                        <a:pt x="21" y="332"/>
                      </a:moveTo>
                      <a:lnTo>
                        <a:pt x="21" y="357"/>
                      </a:lnTo>
                      <a:lnTo>
                        <a:pt x="0" y="357"/>
                      </a:lnTo>
                      <a:lnTo>
                        <a:pt x="0" y="332"/>
                      </a:lnTo>
                      <a:lnTo>
                        <a:pt x="21" y="332"/>
                      </a:lnTo>
                      <a:close/>
                      <a:moveTo>
                        <a:pt x="21" y="383"/>
                      </a:moveTo>
                      <a:lnTo>
                        <a:pt x="21" y="409"/>
                      </a:lnTo>
                      <a:lnTo>
                        <a:pt x="0" y="409"/>
                      </a:lnTo>
                      <a:lnTo>
                        <a:pt x="0" y="383"/>
                      </a:lnTo>
                      <a:lnTo>
                        <a:pt x="21" y="383"/>
                      </a:lnTo>
                      <a:close/>
                      <a:moveTo>
                        <a:pt x="21" y="434"/>
                      </a:moveTo>
                      <a:lnTo>
                        <a:pt x="21" y="460"/>
                      </a:lnTo>
                      <a:lnTo>
                        <a:pt x="0" y="460"/>
                      </a:lnTo>
                      <a:lnTo>
                        <a:pt x="0" y="434"/>
                      </a:lnTo>
                      <a:lnTo>
                        <a:pt x="21" y="434"/>
                      </a:lnTo>
                      <a:close/>
                      <a:moveTo>
                        <a:pt x="21" y="486"/>
                      </a:moveTo>
                      <a:lnTo>
                        <a:pt x="21" y="511"/>
                      </a:lnTo>
                      <a:lnTo>
                        <a:pt x="0" y="511"/>
                      </a:lnTo>
                      <a:lnTo>
                        <a:pt x="0" y="486"/>
                      </a:lnTo>
                      <a:lnTo>
                        <a:pt x="21" y="486"/>
                      </a:lnTo>
                      <a:close/>
                      <a:moveTo>
                        <a:pt x="21" y="537"/>
                      </a:moveTo>
                      <a:lnTo>
                        <a:pt x="21" y="563"/>
                      </a:lnTo>
                      <a:lnTo>
                        <a:pt x="0" y="563"/>
                      </a:lnTo>
                      <a:lnTo>
                        <a:pt x="0" y="537"/>
                      </a:lnTo>
                      <a:lnTo>
                        <a:pt x="21" y="537"/>
                      </a:lnTo>
                      <a:close/>
                      <a:moveTo>
                        <a:pt x="21" y="588"/>
                      </a:moveTo>
                      <a:lnTo>
                        <a:pt x="21" y="614"/>
                      </a:lnTo>
                      <a:lnTo>
                        <a:pt x="0" y="614"/>
                      </a:lnTo>
                      <a:lnTo>
                        <a:pt x="0" y="588"/>
                      </a:lnTo>
                      <a:lnTo>
                        <a:pt x="21" y="588"/>
                      </a:lnTo>
                      <a:close/>
                      <a:moveTo>
                        <a:pt x="21" y="640"/>
                      </a:moveTo>
                      <a:lnTo>
                        <a:pt x="21" y="665"/>
                      </a:lnTo>
                      <a:lnTo>
                        <a:pt x="0" y="665"/>
                      </a:lnTo>
                      <a:lnTo>
                        <a:pt x="0" y="640"/>
                      </a:lnTo>
                      <a:lnTo>
                        <a:pt x="21" y="640"/>
                      </a:lnTo>
                      <a:close/>
                      <a:moveTo>
                        <a:pt x="21" y="691"/>
                      </a:moveTo>
                      <a:lnTo>
                        <a:pt x="21" y="717"/>
                      </a:lnTo>
                      <a:lnTo>
                        <a:pt x="0" y="717"/>
                      </a:lnTo>
                      <a:lnTo>
                        <a:pt x="0" y="691"/>
                      </a:lnTo>
                      <a:lnTo>
                        <a:pt x="21" y="691"/>
                      </a:lnTo>
                      <a:close/>
                      <a:moveTo>
                        <a:pt x="21" y="742"/>
                      </a:moveTo>
                      <a:lnTo>
                        <a:pt x="21" y="768"/>
                      </a:lnTo>
                      <a:lnTo>
                        <a:pt x="0" y="768"/>
                      </a:lnTo>
                      <a:lnTo>
                        <a:pt x="0" y="742"/>
                      </a:lnTo>
                      <a:lnTo>
                        <a:pt x="21" y="742"/>
                      </a:lnTo>
                      <a:close/>
                      <a:moveTo>
                        <a:pt x="21" y="794"/>
                      </a:moveTo>
                      <a:lnTo>
                        <a:pt x="21" y="819"/>
                      </a:lnTo>
                      <a:lnTo>
                        <a:pt x="0" y="819"/>
                      </a:lnTo>
                      <a:lnTo>
                        <a:pt x="0" y="794"/>
                      </a:lnTo>
                      <a:lnTo>
                        <a:pt x="21" y="794"/>
                      </a:lnTo>
                      <a:close/>
                      <a:moveTo>
                        <a:pt x="21" y="845"/>
                      </a:moveTo>
                      <a:lnTo>
                        <a:pt x="21" y="871"/>
                      </a:lnTo>
                      <a:lnTo>
                        <a:pt x="0" y="871"/>
                      </a:lnTo>
                      <a:lnTo>
                        <a:pt x="0" y="845"/>
                      </a:lnTo>
                      <a:lnTo>
                        <a:pt x="21" y="845"/>
                      </a:lnTo>
                      <a:close/>
                      <a:moveTo>
                        <a:pt x="21" y="896"/>
                      </a:moveTo>
                      <a:lnTo>
                        <a:pt x="21" y="922"/>
                      </a:lnTo>
                      <a:lnTo>
                        <a:pt x="0" y="922"/>
                      </a:lnTo>
                      <a:lnTo>
                        <a:pt x="0" y="896"/>
                      </a:lnTo>
                      <a:lnTo>
                        <a:pt x="21" y="896"/>
                      </a:lnTo>
                      <a:close/>
                      <a:moveTo>
                        <a:pt x="21" y="948"/>
                      </a:moveTo>
                      <a:lnTo>
                        <a:pt x="21" y="973"/>
                      </a:lnTo>
                      <a:lnTo>
                        <a:pt x="0" y="973"/>
                      </a:lnTo>
                      <a:lnTo>
                        <a:pt x="0" y="948"/>
                      </a:lnTo>
                      <a:lnTo>
                        <a:pt x="21" y="948"/>
                      </a:lnTo>
                      <a:close/>
                      <a:moveTo>
                        <a:pt x="21" y="999"/>
                      </a:moveTo>
                      <a:lnTo>
                        <a:pt x="21" y="1025"/>
                      </a:lnTo>
                      <a:lnTo>
                        <a:pt x="0" y="1025"/>
                      </a:lnTo>
                      <a:lnTo>
                        <a:pt x="0" y="999"/>
                      </a:lnTo>
                      <a:lnTo>
                        <a:pt x="21" y="999"/>
                      </a:lnTo>
                      <a:close/>
                      <a:moveTo>
                        <a:pt x="12" y="1036"/>
                      </a:moveTo>
                      <a:lnTo>
                        <a:pt x="33" y="1036"/>
                      </a:lnTo>
                      <a:lnTo>
                        <a:pt x="33" y="1062"/>
                      </a:lnTo>
                      <a:lnTo>
                        <a:pt x="12" y="1062"/>
                      </a:lnTo>
                      <a:lnTo>
                        <a:pt x="12" y="1036"/>
                      </a:lnTo>
                      <a:close/>
                      <a:moveTo>
                        <a:pt x="55" y="1036"/>
                      </a:moveTo>
                      <a:lnTo>
                        <a:pt x="76" y="1036"/>
                      </a:lnTo>
                      <a:lnTo>
                        <a:pt x="76" y="1062"/>
                      </a:lnTo>
                      <a:lnTo>
                        <a:pt x="55" y="1062"/>
                      </a:lnTo>
                      <a:lnTo>
                        <a:pt x="55" y="1036"/>
                      </a:lnTo>
                      <a:close/>
                      <a:moveTo>
                        <a:pt x="97" y="1036"/>
                      </a:moveTo>
                      <a:lnTo>
                        <a:pt x="119" y="1036"/>
                      </a:lnTo>
                      <a:lnTo>
                        <a:pt x="119" y="1062"/>
                      </a:lnTo>
                      <a:lnTo>
                        <a:pt x="97" y="1062"/>
                      </a:lnTo>
                      <a:lnTo>
                        <a:pt x="97" y="1036"/>
                      </a:lnTo>
                      <a:close/>
                      <a:moveTo>
                        <a:pt x="140" y="1036"/>
                      </a:moveTo>
                      <a:lnTo>
                        <a:pt x="162" y="1036"/>
                      </a:lnTo>
                      <a:lnTo>
                        <a:pt x="162" y="1062"/>
                      </a:lnTo>
                      <a:lnTo>
                        <a:pt x="140" y="1062"/>
                      </a:lnTo>
                      <a:lnTo>
                        <a:pt x="140" y="1036"/>
                      </a:lnTo>
                      <a:close/>
                      <a:moveTo>
                        <a:pt x="183" y="1036"/>
                      </a:moveTo>
                      <a:lnTo>
                        <a:pt x="205" y="1036"/>
                      </a:lnTo>
                      <a:lnTo>
                        <a:pt x="205" y="1062"/>
                      </a:lnTo>
                      <a:lnTo>
                        <a:pt x="183" y="1062"/>
                      </a:lnTo>
                      <a:lnTo>
                        <a:pt x="183" y="1036"/>
                      </a:lnTo>
                      <a:close/>
                      <a:moveTo>
                        <a:pt x="226" y="1036"/>
                      </a:moveTo>
                      <a:lnTo>
                        <a:pt x="248" y="1036"/>
                      </a:lnTo>
                      <a:lnTo>
                        <a:pt x="248" y="1062"/>
                      </a:lnTo>
                      <a:lnTo>
                        <a:pt x="226" y="1062"/>
                      </a:lnTo>
                      <a:lnTo>
                        <a:pt x="226" y="1036"/>
                      </a:lnTo>
                      <a:close/>
                      <a:moveTo>
                        <a:pt x="269" y="1036"/>
                      </a:moveTo>
                      <a:lnTo>
                        <a:pt x="291" y="1036"/>
                      </a:lnTo>
                      <a:lnTo>
                        <a:pt x="291" y="1062"/>
                      </a:lnTo>
                      <a:lnTo>
                        <a:pt x="269" y="1062"/>
                      </a:lnTo>
                      <a:lnTo>
                        <a:pt x="269" y="1036"/>
                      </a:lnTo>
                      <a:close/>
                      <a:moveTo>
                        <a:pt x="312" y="1036"/>
                      </a:moveTo>
                      <a:lnTo>
                        <a:pt x="334" y="1036"/>
                      </a:lnTo>
                      <a:lnTo>
                        <a:pt x="334" y="1062"/>
                      </a:lnTo>
                      <a:lnTo>
                        <a:pt x="312" y="1062"/>
                      </a:lnTo>
                      <a:lnTo>
                        <a:pt x="312" y="1036"/>
                      </a:lnTo>
                      <a:close/>
                      <a:moveTo>
                        <a:pt x="355" y="1036"/>
                      </a:moveTo>
                      <a:lnTo>
                        <a:pt x="376" y="1036"/>
                      </a:lnTo>
                      <a:lnTo>
                        <a:pt x="376" y="1062"/>
                      </a:lnTo>
                      <a:lnTo>
                        <a:pt x="355" y="1062"/>
                      </a:lnTo>
                      <a:lnTo>
                        <a:pt x="355" y="1036"/>
                      </a:lnTo>
                      <a:close/>
                      <a:moveTo>
                        <a:pt x="398" y="1036"/>
                      </a:moveTo>
                      <a:lnTo>
                        <a:pt x="419" y="1036"/>
                      </a:lnTo>
                      <a:lnTo>
                        <a:pt x="419" y="1062"/>
                      </a:lnTo>
                      <a:lnTo>
                        <a:pt x="398" y="1062"/>
                      </a:lnTo>
                      <a:lnTo>
                        <a:pt x="398" y="1036"/>
                      </a:lnTo>
                      <a:close/>
                      <a:moveTo>
                        <a:pt x="441" y="1036"/>
                      </a:moveTo>
                      <a:lnTo>
                        <a:pt x="462" y="1036"/>
                      </a:lnTo>
                      <a:lnTo>
                        <a:pt x="462" y="1062"/>
                      </a:lnTo>
                      <a:lnTo>
                        <a:pt x="441" y="1062"/>
                      </a:lnTo>
                      <a:lnTo>
                        <a:pt x="441" y="1036"/>
                      </a:lnTo>
                      <a:close/>
                      <a:moveTo>
                        <a:pt x="484" y="1036"/>
                      </a:moveTo>
                      <a:lnTo>
                        <a:pt x="505" y="1036"/>
                      </a:lnTo>
                      <a:lnTo>
                        <a:pt x="505" y="1062"/>
                      </a:lnTo>
                      <a:lnTo>
                        <a:pt x="484" y="1062"/>
                      </a:lnTo>
                      <a:lnTo>
                        <a:pt x="484" y="1036"/>
                      </a:lnTo>
                      <a:close/>
                      <a:moveTo>
                        <a:pt x="527" y="1036"/>
                      </a:moveTo>
                      <a:lnTo>
                        <a:pt x="548" y="1036"/>
                      </a:lnTo>
                      <a:lnTo>
                        <a:pt x="548" y="1062"/>
                      </a:lnTo>
                      <a:lnTo>
                        <a:pt x="527" y="1062"/>
                      </a:lnTo>
                      <a:lnTo>
                        <a:pt x="527" y="1036"/>
                      </a:lnTo>
                      <a:close/>
                      <a:moveTo>
                        <a:pt x="570" y="1036"/>
                      </a:moveTo>
                      <a:lnTo>
                        <a:pt x="591" y="1036"/>
                      </a:lnTo>
                      <a:lnTo>
                        <a:pt x="591" y="1062"/>
                      </a:lnTo>
                      <a:lnTo>
                        <a:pt x="570" y="1062"/>
                      </a:lnTo>
                      <a:lnTo>
                        <a:pt x="570" y="1036"/>
                      </a:lnTo>
                      <a:close/>
                      <a:moveTo>
                        <a:pt x="613" y="1036"/>
                      </a:moveTo>
                      <a:lnTo>
                        <a:pt x="634" y="1036"/>
                      </a:lnTo>
                      <a:lnTo>
                        <a:pt x="634" y="1062"/>
                      </a:lnTo>
                      <a:lnTo>
                        <a:pt x="613" y="1062"/>
                      </a:lnTo>
                      <a:lnTo>
                        <a:pt x="613" y="1036"/>
                      </a:lnTo>
                      <a:close/>
                      <a:moveTo>
                        <a:pt x="656" y="1036"/>
                      </a:moveTo>
                      <a:lnTo>
                        <a:pt x="677" y="1036"/>
                      </a:lnTo>
                      <a:lnTo>
                        <a:pt x="677" y="1062"/>
                      </a:lnTo>
                      <a:lnTo>
                        <a:pt x="656" y="1062"/>
                      </a:lnTo>
                      <a:lnTo>
                        <a:pt x="656" y="1036"/>
                      </a:lnTo>
                      <a:close/>
                      <a:moveTo>
                        <a:pt x="698" y="1036"/>
                      </a:moveTo>
                      <a:lnTo>
                        <a:pt x="720" y="1036"/>
                      </a:lnTo>
                      <a:lnTo>
                        <a:pt x="720" y="1062"/>
                      </a:lnTo>
                      <a:lnTo>
                        <a:pt x="698" y="1062"/>
                      </a:lnTo>
                      <a:lnTo>
                        <a:pt x="698" y="1036"/>
                      </a:lnTo>
                      <a:close/>
                      <a:moveTo>
                        <a:pt x="741" y="1036"/>
                      </a:moveTo>
                      <a:lnTo>
                        <a:pt x="763" y="1036"/>
                      </a:lnTo>
                      <a:lnTo>
                        <a:pt x="763" y="1062"/>
                      </a:lnTo>
                      <a:lnTo>
                        <a:pt x="741" y="1062"/>
                      </a:lnTo>
                      <a:lnTo>
                        <a:pt x="741" y="1036"/>
                      </a:lnTo>
                      <a:close/>
                      <a:moveTo>
                        <a:pt x="784" y="1036"/>
                      </a:moveTo>
                      <a:lnTo>
                        <a:pt x="806" y="1036"/>
                      </a:lnTo>
                      <a:lnTo>
                        <a:pt x="806" y="1062"/>
                      </a:lnTo>
                      <a:lnTo>
                        <a:pt x="784" y="1062"/>
                      </a:lnTo>
                      <a:lnTo>
                        <a:pt x="784" y="1036"/>
                      </a:lnTo>
                      <a:close/>
                      <a:moveTo>
                        <a:pt x="827" y="1036"/>
                      </a:moveTo>
                      <a:lnTo>
                        <a:pt x="849" y="1036"/>
                      </a:lnTo>
                      <a:lnTo>
                        <a:pt x="849" y="1062"/>
                      </a:lnTo>
                      <a:lnTo>
                        <a:pt x="827" y="1062"/>
                      </a:lnTo>
                      <a:lnTo>
                        <a:pt x="827" y="1036"/>
                      </a:lnTo>
                      <a:close/>
                      <a:moveTo>
                        <a:pt x="870" y="1036"/>
                      </a:moveTo>
                      <a:lnTo>
                        <a:pt x="892" y="1036"/>
                      </a:lnTo>
                      <a:lnTo>
                        <a:pt x="892" y="1062"/>
                      </a:lnTo>
                      <a:lnTo>
                        <a:pt x="870" y="1062"/>
                      </a:lnTo>
                      <a:lnTo>
                        <a:pt x="870" y="1036"/>
                      </a:lnTo>
                      <a:close/>
                      <a:moveTo>
                        <a:pt x="913" y="1036"/>
                      </a:moveTo>
                      <a:lnTo>
                        <a:pt x="935" y="1036"/>
                      </a:lnTo>
                      <a:lnTo>
                        <a:pt x="935" y="1062"/>
                      </a:lnTo>
                      <a:lnTo>
                        <a:pt x="913" y="1062"/>
                      </a:lnTo>
                      <a:lnTo>
                        <a:pt x="913" y="1036"/>
                      </a:lnTo>
                      <a:close/>
                      <a:moveTo>
                        <a:pt x="956" y="1036"/>
                      </a:moveTo>
                      <a:lnTo>
                        <a:pt x="977" y="1036"/>
                      </a:lnTo>
                      <a:lnTo>
                        <a:pt x="977" y="1062"/>
                      </a:lnTo>
                      <a:lnTo>
                        <a:pt x="956" y="1062"/>
                      </a:lnTo>
                      <a:lnTo>
                        <a:pt x="956" y="1036"/>
                      </a:lnTo>
                      <a:close/>
                      <a:moveTo>
                        <a:pt x="999" y="1036"/>
                      </a:moveTo>
                      <a:lnTo>
                        <a:pt x="1020" y="1036"/>
                      </a:lnTo>
                      <a:lnTo>
                        <a:pt x="1020" y="1062"/>
                      </a:lnTo>
                      <a:lnTo>
                        <a:pt x="999" y="1062"/>
                      </a:lnTo>
                      <a:lnTo>
                        <a:pt x="999" y="1036"/>
                      </a:lnTo>
                      <a:close/>
                      <a:moveTo>
                        <a:pt x="1042" y="1036"/>
                      </a:moveTo>
                      <a:lnTo>
                        <a:pt x="1063" y="1036"/>
                      </a:lnTo>
                      <a:lnTo>
                        <a:pt x="1063" y="1062"/>
                      </a:lnTo>
                      <a:lnTo>
                        <a:pt x="1042" y="1062"/>
                      </a:lnTo>
                      <a:lnTo>
                        <a:pt x="1042" y="1036"/>
                      </a:lnTo>
                      <a:close/>
                      <a:moveTo>
                        <a:pt x="1085" y="1036"/>
                      </a:moveTo>
                      <a:lnTo>
                        <a:pt x="1106" y="1036"/>
                      </a:lnTo>
                      <a:lnTo>
                        <a:pt x="1106" y="1062"/>
                      </a:lnTo>
                      <a:lnTo>
                        <a:pt x="1085" y="1062"/>
                      </a:lnTo>
                      <a:lnTo>
                        <a:pt x="1085" y="1036"/>
                      </a:lnTo>
                      <a:close/>
                      <a:moveTo>
                        <a:pt x="1128" y="1036"/>
                      </a:moveTo>
                      <a:lnTo>
                        <a:pt x="1149" y="1036"/>
                      </a:lnTo>
                      <a:lnTo>
                        <a:pt x="1149" y="1062"/>
                      </a:lnTo>
                      <a:lnTo>
                        <a:pt x="1128" y="1062"/>
                      </a:lnTo>
                      <a:lnTo>
                        <a:pt x="1128" y="1036"/>
                      </a:lnTo>
                      <a:close/>
                      <a:moveTo>
                        <a:pt x="1171" y="1036"/>
                      </a:moveTo>
                      <a:lnTo>
                        <a:pt x="1192" y="1036"/>
                      </a:lnTo>
                      <a:lnTo>
                        <a:pt x="1192" y="1062"/>
                      </a:lnTo>
                      <a:lnTo>
                        <a:pt x="1171" y="1062"/>
                      </a:lnTo>
                      <a:lnTo>
                        <a:pt x="1171" y="1036"/>
                      </a:lnTo>
                      <a:close/>
                      <a:moveTo>
                        <a:pt x="1214" y="1036"/>
                      </a:moveTo>
                      <a:lnTo>
                        <a:pt x="1235" y="1036"/>
                      </a:lnTo>
                      <a:lnTo>
                        <a:pt x="1235" y="1062"/>
                      </a:lnTo>
                      <a:lnTo>
                        <a:pt x="1214" y="1062"/>
                      </a:lnTo>
                      <a:lnTo>
                        <a:pt x="1214" y="1036"/>
                      </a:lnTo>
                      <a:close/>
                      <a:moveTo>
                        <a:pt x="1257" y="1036"/>
                      </a:moveTo>
                      <a:lnTo>
                        <a:pt x="1278" y="1036"/>
                      </a:lnTo>
                      <a:lnTo>
                        <a:pt x="1278" y="1062"/>
                      </a:lnTo>
                      <a:lnTo>
                        <a:pt x="1257" y="1062"/>
                      </a:lnTo>
                      <a:lnTo>
                        <a:pt x="1257" y="1036"/>
                      </a:lnTo>
                      <a:close/>
                      <a:moveTo>
                        <a:pt x="1299" y="1036"/>
                      </a:moveTo>
                      <a:lnTo>
                        <a:pt x="1321" y="1036"/>
                      </a:lnTo>
                      <a:lnTo>
                        <a:pt x="1321" y="1062"/>
                      </a:lnTo>
                      <a:lnTo>
                        <a:pt x="1299" y="1062"/>
                      </a:lnTo>
                      <a:lnTo>
                        <a:pt x="1299" y="1036"/>
                      </a:lnTo>
                      <a:close/>
                      <a:moveTo>
                        <a:pt x="1342" y="1036"/>
                      </a:moveTo>
                      <a:lnTo>
                        <a:pt x="1364" y="1036"/>
                      </a:lnTo>
                      <a:lnTo>
                        <a:pt x="1364" y="1062"/>
                      </a:lnTo>
                      <a:lnTo>
                        <a:pt x="1342" y="1062"/>
                      </a:lnTo>
                      <a:lnTo>
                        <a:pt x="1342" y="1036"/>
                      </a:lnTo>
                      <a:close/>
                      <a:moveTo>
                        <a:pt x="1385" y="1036"/>
                      </a:moveTo>
                      <a:lnTo>
                        <a:pt x="1407" y="1036"/>
                      </a:lnTo>
                      <a:lnTo>
                        <a:pt x="1407" y="1062"/>
                      </a:lnTo>
                      <a:lnTo>
                        <a:pt x="1385" y="1062"/>
                      </a:lnTo>
                      <a:lnTo>
                        <a:pt x="1385" y="1036"/>
                      </a:lnTo>
                      <a:close/>
                      <a:moveTo>
                        <a:pt x="1428" y="1036"/>
                      </a:moveTo>
                      <a:lnTo>
                        <a:pt x="1450" y="1036"/>
                      </a:lnTo>
                      <a:lnTo>
                        <a:pt x="1450" y="1062"/>
                      </a:lnTo>
                      <a:lnTo>
                        <a:pt x="1428" y="1062"/>
                      </a:lnTo>
                      <a:lnTo>
                        <a:pt x="1428" y="1036"/>
                      </a:lnTo>
                      <a:close/>
                      <a:moveTo>
                        <a:pt x="1471" y="1036"/>
                      </a:moveTo>
                      <a:lnTo>
                        <a:pt x="1493" y="1036"/>
                      </a:lnTo>
                      <a:lnTo>
                        <a:pt x="1493" y="1062"/>
                      </a:lnTo>
                      <a:lnTo>
                        <a:pt x="1471" y="1062"/>
                      </a:lnTo>
                      <a:lnTo>
                        <a:pt x="1471" y="1036"/>
                      </a:lnTo>
                      <a:close/>
                      <a:moveTo>
                        <a:pt x="1514" y="1036"/>
                      </a:moveTo>
                      <a:lnTo>
                        <a:pt x="1536" y="1036"/>
                      </a:lnTo>
                      <a:lnTo>
                        <a:pt x="1536" y="1062"/>
                      </a:lnTo>
                      <a:lnTo>
                        <a:pt x="1514" y="1062"/>
                      </a:lnTo>
                      <a:lnTo>
                        <a:pt x="1514" y="1036"/>
                      </a:lnTo>
                      <a:close/>
                      <a:moveTo>
                        <a:pt x="1557" y="1036"/>
                      </a:moveTo>
                      <a:lnTo>
                        <a:pt x="1578" y="1036"/>
                      </a:lnTo>
                      <a:lnTo>
                        <a:pt x="1578" y="1062"/>
                      </a:lnTo>
                      <a:lnTo>
                        <a:pt x="1557" y="1062"/>
                      </a:lnTo>
                      <a:lnTo>
                        <a:pt x="1557" y="1036"/>
                      </a:lnTo>
                      <a:close/>
                      <a:moveTo>
                        <a:pt x="1600" y="1036"/>
                      </a:moveTo>
                      <a:lnTo>
                        <a:pt x="1621" y="1036"/>
                      </a:lnTo>
                      <a:lnTo>
                        <a:pt x="1621" y="1062"/>
                      </a:lnTo>
                      <a:lnTo>
                        <a:pt x="1600" y="1062"/>
                      </a:lnTo>
                      <a:lnTo>
                        <a:pt x="1600" y="1036"/>
                      </a:lnTo>
                      <a:close/>
                      <a:moveTo>
                        <a:pt x="1643" y="1036"/>
                      </a:moveTo>
                      <a:lnTo>
                        <a:pt x="1664" y="1036"/>
                      </a:lnTo>
                      <a:lnTo>
                        <a:pt x="1664" y="1062"/>
                      </a:lnTo>
                      <a:lnTo>
                        <a:pt x="1643" y="1062"/>
                      </a:lnTo>
                      <a:lnTo>
                        <a:pt x="1643" y="1036"/>
                      </a:lnTo>
                      <a:close/>
                      <a:moveTo>
                        <a:pt x="1686" y="1036"/>
                      </a:moveTo>
                      <a:lnTo>
                        <a:pt x="1707" y="1036"/>
                      </a:lnTo>
                      <a:lnTo>
                        <a:pt x="1707" y="1062"/>
                      </a:lnTo>
                      <a:lnTo>
                        <a:pt x="1686" y="1062"/>
                      </a:lnTo>
                      <a:lnTo>
                        <a:pt x="1686" y="1036"/>
                      </a:lnTo>
                      <a:close/>
                      <a:moveTo>
                        <a:pt x="1729" y="1036"/>
                      </a:moveTo>
                      <a:lnTo>
                        <a:pt x="1750" y="1036"/>
                      </a:lnTo>
                      <a:lnTo>
                        <a:pt x="1750" y="1062"/>
                      </a:lnTo>
                      <a:lnTo>
                        <a:pt x="1729" y="1062"/>
                      </a:lnTo>
                      <a:lnTo>
                        <a:pt x="1729" y="1036"/>
                      </a:lnTo>
                      <a:close/>
                      <a:moveTo>
                        <a:pt x="1772" y="1036"/>
                      </a:moveTo>
                      <a:lnTo>
                        <a:pt x="1793" y="1036"/>
                      </a:lnTo>
                      <a:lnTo>
                        <a:pt x="1793" y="1062"/>
                      </a:lnTo>
                      <a:lnTo>
                        <a:pt x="1772" y="1062"/>
                      </a:lnTo>
                      <a:lnTo>
                        <a:pt x="1772" y="1036"/>
                      </a:lnTo>
                      <a:close/>
                      <a:moveTo>
                        <a:pt x="1815" y="1036"/>
                      </a:moveTo>
                      <a:lnTo>
                        <a:pt x="1836" y="1036"/>
                      </a:lnTo>
                      <a:lnTo>
                        <a:pt x="1836" y="1062"/>
                      </a:lnTo>
                      <a:lnTo>
                        <a:pt x="1815" y="1062"/>
                      </a:lnTo>
                      <a:lnTo>
                        <a:pt x="1815" y="1036"/>
                      </a:lnTo>
                      <a:close/>
                      <a:moveTo>
                        <a:pt x="1858" y="1036"/>
                      </a:moveTo>
                      <a:lnTo>
                        <a:pt x="1879" y="1036"/>
                      </a:lnTo>
                      <a:lnTo>
                        <a:pt x="1879" y="1062"/>
                      </a:lnTo>
                      <a:lnTo>
                        <a:pt x="1858" y="1062"/>
                      </a:lnTo>
                      <a:lnTo>
                        <a:pt x="1858" y="1036"/>
                      </a:lnTo>
                      <a:close/>
                      <a:moveTo>
                        <a:pt x="1900" y="1036"/>
                      </a:moveTo>
                      <a:lnTo>
                        <a:pt x="1922" y="1036"/>
                      </a:lnTo>
                      <a:lnTo>
                        <a:pt x="1922" y="1062"/>
                      </a:lnTo>
                      <a:lnTo>
                        <a:pt x="1900" y="1062"/>
                      </a:lnTo>
                      <a:lnTo>
                        <a:pt x="1900" y="1036"/>
                      </a:lnTo>
                      <a:close/>
                      <a:moveTo>
                        <a:pt x="1943" y="1036"/>
                      </a:moveTo>
                      <a:lnTo>
                        <a:pt x="1965" y="1036"/>
                      </a:lnTo>
                      <a:lnTo>
                        <a:pt x="1965" y="1062"/>
                      </a:lnTo>
                      <a:lnTo>
                        <a:pt x="1943" y="1062"/>
                      </a:lnTo>
                      <a:lnTo>
                        <a:pt x="1943" y="1036"/>
                      </a:lnTo>
                      <a:close/>
                      <a:moveTo>
                        <a:pt x="1986" y="1036"/>
                      </a:moveTo>
                      <a:lnTo>
                        <a:pt x="2008" y="1036"/>
                      </a:lnTo>
                      <a:lnTo>
                        <a:pt x="2008" y="1062"/>
                      </a:lnTo>
                      <a:lnTo>
                        <a:pt x="1986" y="1062"/>
                      </a:lnTo>
                      <a:lnTo>
                        <a:pt x="1986" y="1036"/>
                      </a:lnTo>
                      <a:close/>
                      <a:moveTo>
                        <a:pt x="2029" y="1036"/>
                      </a:moveTo>
                      <a:lnTo>
                        <a:pt x="2051" y="1036"/>
                      </a:lnTo>
                      <a:lnTo>
                        <a:pt x="2051" y="1062"/>
                      </a:lnTo>
                      <a:lnTo>
                        <a:pt x="2029" y="1062"/>
                      </a:lnTo>
                      <a:lnTo>
                        <a:pt x="2029" y="1036"/>
                      </a:lnTo>
                      <a:close/>
                      <a:moveTo>
                        <a:pt x="2072" y="1036"/>
                      </a:moveTo>
                      <a:lnTo>
                        <a:pt x="2094" y="1036"/>
                      </a:lnTo>
                      <a:lnTo>
                        <a:pt x="2094" y="1062"/>
                      </a:lnTo>
                      <a:lnTo>
                        <a:pt x="2072" y="1062"/>
                      </a:lnTo>
                      <a:lnTo>
                        <a:pt x="2072" y="1036"/>
                      </a:lnTo>
                      <a:close/>
                      <a:moveTo>
                        <a:pt x="2115" y="1036"/>
                      </a:moveTo>
                      <a:lnTo>
                        <a:pt x="2137" y="1036"/>
                      </a:lnTo>
                      <a:lnTo>
                        <a:pt x="2137" y="1062"/>
                      </a:lnTo>
                      <a:lnTo>
                        <a:pt x="2115" y="1062"/>
                      </a:lnTo>
                      <a:lnTo>
                        <a:pt x="2115" y="1036"/>
                      </a:lnTo>
                      <a:close/>
                      <a:moveTo>
                        <a:pt x="2158" y="1036"/>
                      </a:moveTo>
                      <a:lnTo>
                        <a:pt x="2179" y="1036"/>
                      </a:lnTo>
                      <a:lnTo>
                        <a:pt x="2179" y="1062"/>
                      </a:lnTo>
                      <a:lnTo>
                        <a:pt x="2158" y="1062"/>
                      </a:lnTo>
                      <a:lnTo>
                        <a:pt x="2158" y="1036"/>
                      </a:lnTo>
                      <a:close/>
                      <a:moveTo>
                        <a:pt x="2201" y="1036"/>
                      </a:moveTo>
                      <a:lnTo>
                        <a:pt x="2222" y="1036"/>
                      </a:lnTo>
                      <a:lnTo>
                        <a:pt x="2222" y="1062"/>
                      </a:lnTo>
                      <a:lnTo>
                        <a:pt x="2201" y="1062"/>
                      </a:lnTo>
                      <a:lnTo>
                        <a:pt x="2201" y="1036"/>
                      </a:lnTo>
                      <a:close/>
                      <a:moveTo>
                        <a:pt x="2244" y="1036"/>
                      </a:moveTo>
                      <a:lnTo>
                        <a:pt x="2265" y="1036"/>
                      </a:lnTo>
                      <a:lnTo>
                        <a:pt x="2265" y="1062"/>
                      </a:lnTo>
                      <a:lnTo>
                        <a:pt x="2244" y="1062"/>
                      </a:lnTo>
                      <a:lnTo>
                        <a:pt x="2244" y="1036"/>
                      </a:lnTo>
                      <a:close/>
                      <a:moveTo>
                        <a:pt x="2287" y="1036"/>
                      </a:moveTo>
                      <a:lnTo>
                        <a:pt x="2308" y="1036"/>
                      </a:lnTo>
                      <a:lnTo>
                        <a:pt x="2308" y="1062"/>
                      </a:lnTo>
                      <a:lnTo>
                        <a:pt x="2287" y="1062"/>
                      </a:lnTo>
                      <a:lnTo>
                        <a:pt x="2287" y="1036"/>
                      </a:lnTo>
                      <a:close/>
                      <a:moveTo>
                        <a:pt x="2330" y="1036"/>
                      </a:moveTo>
                      <a:lnTo>
                        <a:pt x="2351" y="1036"/>
                      </a:lnTo>
                      <a:lnTo>
                        <a:pt x="2351" y="1062"/>
                      </a:lnTo>
                      <a:lnTo>
                        <a:pt x="2330" y="1062"/>
                      </a:lnTo>
                      <a:lnTo>
                        <a:pt x="2330" y="1036"/>
                      </a:lnTo>
                      <a:close/>
                      <a:moveTo>
                        <a:pt x="2373" y="1036"/>
                      </a:moveTo>
                      <a:lnTo>
                        <a:pt x="2394" y="1036"/>
                      </a:lnTo>
                      <a:lnTo>
                        <a:pt x="2394" y="1062"/>
                      </a:lnTo>
                      <a:lnTo>
                        <a:pt x="2373" y="1062"/>
                      </a:lnTo>
                      <a:lnTo>
                        <a:pt x="2373" y="1036"/>
                      </a:lnTo>
                      <a:close/>
                      <a:moveTo>
                        <a:pt x="2416" y="1036"/>
                      </a:moveTo>
                      <a:lnTo>
                        <a:pt x="2437" y="1036"/>
                      </a:lnTo>
                      <a:lnTo>
                        <a:pt x="2437" y="1062"/>
                      </a:lnTo>
                      <a:lnTo>
                        <a:pt x="2416" y="1062"/>
                      </a:lnTo>
                      <a:lnTo>
                        <a:pt x="2416" y="1036"/>
                      </a:lnTo>
                      <a:close/>
                      <a:moveTo>
                        <a:pt x="2459" y="1036"/>
                      </a:moveTo>
                      <a:lnTo>
                        <a:pt x="2480" y="1036"/>
                      </a:lnTo>
                      <a:lnTo>
                        <a:pt x="2480" y="1062"/>
                      </a:lnTo>
                      <a:lnTo>
                        <a:pt x="2459" y="1062"/>
                      </a:lnTo>
                      <a:lnTo>
                        <a:pt x="2459" y="1036"/>
                      </a:lnTo>
                      <a:close/>
                      <a:moveTo>
                        <a:pt x="2501" y="1036"/>
                      </a:moveTo>
                      <a:lnTo>
                        <a:pt x="2523" y="1036"/>
                      </a:lnTo>
                      <a:lnTo>
                        <a:pt x="2523" y="1062"/>
                      </a:lnTo>
                      <a:lnTo>
                        <a:pt x="2501" y="1062"/>
                      </a:lnTo>
                      <a:lnTo>
                        <a:pt x="2501" y="1036"/>
                      </a:lnTo>
                      <a:close/>
                      <a:moveTo>
                        <a:pt x="2544" y="1036"/>
                      </a:moveTo>
                      <a:lnTo>
                        <a:pt x="2566" y="1036"/>
                      </a:lnTo>
                      <a:lnTo>
                        <a:pt x="2566" y="1062"/>
                      </a:lnTo>
                      <a:lnTo>
                        <a:pt x="2544" y="1062"/>
                      </a:lnTo>
                      <a:lnTo>
                        <a:pt x="2544" y="1036"/>
                      </a:lnTo>
                      <a:close/>
                      <a:moveTo>
                        <a:pt x="2587" y="1036"/>
                      </a:moveTo>
                      <a:lnTo>
                        <a:pt x="2609" y="1036"/>
                      </a:lnTo>
                      <a:lnTo>
                        <a:pt x="2609" y="1062"/>
                      </a:lnTo>
                      <a:lnTo>
                        <a:pt x="2587" y="1062"/>
                      </a:lnTo>
                      <a:lnTo>
                        <a:pt x="2587" y="1036"/>
                      </a:lnTo>
                      <a:close/>
                      <a:moveTo>
                        <a:pt x="2630" y="1036"/>
                      </a:moveTo>
                      <a:lnTo>
                        <a:pt x="2652" y="1036"/>
                      </a:lnTo>
                      <a:lnTo>
                        <a:pt x="2652" y="1062"/>
                      </a:lnTo>
                      <a:lnTo>
                        <a:pt x="2630" y="1062"/>
                      </a:lnTo>
                      <a:lnTo>
                        <a:pt x="2630" y="1036"/>
                      </a:lnTo>
                      <a:close/>
                      <a:moveTo>
                        <a:pt x="2673" y="1036"/>
                      </a:moveTo>
                      <a:lnTo>
                        <a:pt x="2695" y="1036"/>
                      </a:lnTo>
                      <a:lnTo>
                        <a:pt x="2695" y="1062"/>
                      </a:lnTo>
                      <a:lnTo>
                        <a:pt x="2673" y="1062"/>
                      </a:lnTo>
                      <a:lnTo>
                        <a:pt x="2673" y="1036"/>
                      </a:lnTo>
                      <a:close/>
                      <a:moveTo>
                        <a:pt x="2716" y="1036"/>
                      </a:moveTo>
                      <a:lnTo>
                        <a:pt x="2738" y="1036"/>
                      </a:lnTo>
                      <a:lnTo>
                        <a:pt x="2738" y="1062"/>
                      </a:lnTo>
                      <a:lnTo>
                        <a:pt x="2716" y="1062"/>
                      </a:lnTo>
                      <a:lnTo>
                        <a:pt x="2716" y="1036"/>
                      </a:lnTo>
                      <a:close/>
                      <a:moveTo>
                        <a:pt x="2759" y="1036"/>
                      </a:moveTo>
                      <a:lnTo>
                        <a:pt x="2780" y="1036"/>
                      </a:lnTo>
                      <a:lnTo>
                        <a:pt x="2780" y="1062"/>
                      </a:lnTo>
                      <a:lnTo>
                        <a:pt x="2759" y="1062"/>
                      </a:lnTo>
                      <a:lnTo>
                        <a:pt x="2759" y="1036"/>
                      </a:lnTo>
                      <a:close/>
                      <a:moveTo>
                        <a:pt x="2802" y="1036"/>
                      </a:moveTo>
                      <a:lnTo>
                        <a:pt x="2823" y="1036"/>
                      </a:lnTo>
                      <a:lnTo>
                        <a:pt x="2823" y="1062"/>
                      </a:lnTo>
                      <a:lnTo>
                        <a:pt x="2802" y="1062"/>
                      </a:lnTo>
                      <a:lnTo>
                        <a:pt x="2802" y="1036"/>
                      </a:lnTo>
                      <a:close/>
                      <a:moveTo>
                        <a:pt x="2845" y="1036"/>
                      </a:moveTo>
                      <a:lnTo>
                        <a:pt x="2866" y="1036"/>
                      </a:lnTo>
                      <a:lnTo>
                        <a:pt x="2866" y="1062"/>
                      </a:lnTo>
                      <a:lnTo>
                        <a:pt x="2845" y="1062"/>
                      </a:lnTo>
                      <a:lnTo>
                        <a:pt x="2845" y="1036"/>
                      </a:lnTo>
                      <a:close/>
                      <a:moveTo>
                        <a:pt x="2888" y="1036"/>
                      </a:moveTo>
                      <a:lnTo>
                        <a:pt x="2909" y="1036"/>
                      </a:lnTo>
                      <a:lnTo>
                        <a:pt x="2909" y="1062"/>
                      </a:lnTo>
                      <a:lnTo>
                        <a:pt x="2888" y="1062"/>
                      </a:lnTo>
                      <a:lnTo>
                        <a:pt x="2888" y="1036"/>
                      </a:lnTo>
                      <a:close/>
                      <a:moveTo>
                        <a:pt x="2931" y="1036"/>
                      </a:moveTo>
                      <a:lnTo>
                        <a:pt x="2952" y="1036"/>
                      </a:lnTo>
                      <a:lnTo>
                        <a:pt x="2952" y="1062"/>
                      </a:lnTo>
                      <a:lnTo>
                        <a:pt x="2931" y="1062"/>
                      </a:lnTo>
                      <a:lnTo>
                        <a:pt x="2931" y="1036"/>
                      </a:lnTo>
                      <a:close/>
                      <a:moveTo>
                        <a:pt x="2974" y="1036"/>
                      </a:moveTo>
                      <a:lnTo>
                        <a:pt x="2995" y="1036"/>
                      </a:lnTo>
                      <a:lnTo>
                        <a:pt x="2995" y="1062"/>
                      </a:lnTo>
                      <a:lnTo>
                        <a:pt x="2974" y="1062"/>
                      </a:lnTo>
                      <a:lnTo>
                        <a:pt x="2974" y="1036"/>
                      </a:lnTo>
                      <a:close/>
                      <a:moveTo>
                        <a:pt x="3017" y="1036"/>
                      </a:moveTo>
                      <a:lnTo>
                        <a:pt x="3038" y="1036"/>
                      </a:lnTo>
                      <a:lnTo>
                        <a:pt x="3038" y="1062"/>
                      </a:lnTo>
                      <a:lnTo>
                        <a:pt x="3017" y="1062"/>
                      </a:lnTo>
                      <a:lnTo>
                        <a:pt x="3017" y="1036"/>
                      </a:lnTo>
                      <a:close/>
                      <a:moveTo>
                        <a:pt x="3060" y="1036"/>
                      </a:moveTo>
                      <a:lnTo>
                        <a:pt x="3081" y="1036"/>
                      </a:lnTo>
                      <a:lnTo>
                        <a:pt x="3081" y="1062"/>
                      </a:lnTo>
                      <a:lnTo>
                        <a:pt x="3060" y="1062"/>
                      </a:lnTo>
                      <a:lnTo>
                        <a:pt x="3060" y="1036"/>
                      </a:lnTo>
                      <a:close/>
                      <a:moveTo>
                        <a:pt x="3102" y="1036"/>
                      </a:moveTo>
                      <a:lnTo>
                        <a:pt x="3124" y="1036"/>
                      </a:lnTo>
                      <a:lnTo>
                        <a:pt x="3124" y="1062"/>
                      </a:lnTo>
                      <a:lnTo>
                        <a:pt x="3102" y="1062"/>
                      </a:lnTo>
                      <a:lnTo>
                        <a:pt x="3102" y="1036"/>
                      </a:lnTo>
                      <a:close/>
                      <a:moveTo>
                        <a:pt x="3145" y="1036"/>
                      </a:moveTo>
                      <a:lnTo>
                        <a:pt x="3167" y="1036"/>
                      </a:lnTo>
                      <a:lnTo>
                        <a:pt x="3167" y="1062"/>
                      </a:lnTo>
                      <a:lnTo>
                        <a:pt x="3145" y="1062"/>
                      </a:lnTo>
                      <a:lnTo>
                        <a:pt x="3145" y="1036"/>
                      </a:lnTo>
                      <a:close/>
                      <a:moveTo>
                        <a:pt x="3188" y="1036"/>
                      </a:moveTo>
                      <a:lnTo>
                        <a:pt x="3210" y="1036"/>
                      </a:lnTo>
                      <a:lnTo>
                        <a:pt x="3210" y="1062"/>
                      </a:lnTo>
                      <a:lnTo>
                        <a:pt x="3188" y="1062"/>
                      </a:lnTo>
                      <a:lnTo>
                        <a:pt x="3188" y="1036"/>
                      </a:lnTo>
                      <a:close/>
                      <a:moveTo>
                        <a:pt x="3231" y="1036"/>
                      </a:moveTo>
                      <a:lnTo>
                        <a:pt x="3253" y="1036"/>
                      </a:lnTo>
                      <a:lnTo>
                        <a:pt x="3253" y="1062"/>
                      </a:lnTo>
                      <a:lnTo>
                        <a:pt x="3231" y="1062"/>
                      </a:lnTo>
                      <a:lnTo>
                        <a:pt x="3231" y="1036"/>
                      </a:lnTo>
                      <a:close/>
                      <a:moveTo>
                        <a:pt x="3274" y="1036"/>
                      </a:moveTo>
                      <a:lnTo>
                        <a:pt x="3296" y="1036"/>
                      </a:lnTo>
                      <a:lnTo>
                        <a:pt x="3296" y="1062"/>
                      </a:lnTo>
                      <a:lnTo>
                        <a:pt x="3274" y="1062"/>
                      </a:lnTo>
                      <a:lnTo>
                        <a:pt x="3274" y="1036"/>
                      </a:lnTo>
                      <a:close/>
                      <a:moveTo>
                        <a:pt x="3317" y="1036"/>
                      </a:moveTo>
                      <a:lnTo>
                        <a:pt x="3339" y="1036"/>
                      </a:lnTo>
                      <a:lnTo>
                        <a:pt x="3339" y="1062"/>
                      </a:lnTo>
                      <a:lnTo>
                        <a:pt x="3317" y="1062"/>
                      </a:lnTo>
                      <a:lnTo>
                        <a:pt x="3317" y="1036"/>
                      </a:lnTo>
                      <a:close/>
                      <a:moveTo>
                        <a:pt x="3360" y="1036"/>
                      </a:moveTo>
                      <a:lnTo>
                        <a:pt x="3381" y="1036"/>
                      </a:lnTo>
                      <a:lnTo>
                        <a:pt x="3381" y="1062"/>
                      </a:lnTo>
                      <a:lnTo>
                        <a:pt x="3360" y="1062"/>
                      </a:lnTo>
                      <a:lnTo>
                        <a:pt x="3360" y="1036"/>
                      </a:lnTo>
                      <a:close/>
                      <a:moveTo>
                        <a:pt x="3403" y="1036"/>
                      </a:moveTo>
                      <a:lnTo>
                        <a:pt x="3424" y="1036"/>
                      </a:lnTo>
                      <a:lnTo>
                        <a:pt x="3424" y="1062"/>
                      </a:lnTo>
                      <a:lnTo>
                        <a:pt x="3403" y="1062"/>
                      </a:lnTo>
                      <a:lnTo>
                        <a:pt x="3403" y="1036"/>
                      </a:lnTo>
                      <a:close/>
                      <a:moveTo>
                        <a:pt x="3446" y="1036"/>
                      </a:moveTo>
                      <a:lnTo>
                        <a:pt x="3467" y="1036"/>
                      </a:lnTo>
                      <a:lnTo>
                        <a:pt x="3467" y="1062"/>
                      </a:lnTo>
                      <a:lnTo>
                        <a:pt x="3446" y="1062"/>
                      </a:lnTo>
                      <a:lnTo>
                        <a:pt x="3446" y="1036"/>
                      </a:lnTo>
                      <a:close/>
                      <a:moveTo>
                        <a:pt x="3489" y="1036"/>
                      </a:moveTo>
                      <a:lnTo>
                        <a:pt x="3510" y="1036"/>
                      </a:lnTo>
                      <a:lnTo>
                        <a:pt x="3510" y="1062"/>
                      </a:lnTo>
                      <a:lnTo>
                        <a:pt x="3489" y="1062"/>
                      </a:lnTo>
                      <a:lnTo>
                        <a:pt x="3489" y="1036"/>
                      </a:lnTo>
                      <a:close/>
                      <a:moveTo>
                        <a:pt x="3532" y="1036"/>
                      </a:moveTo>
                      <a:lnTo>
                        <a:pt x="3553" y="1036"/>
                      </a:lnTo>
                      <a:lnTo>
                        <a:pt x="3553" y="1062"/>
                      </a:lnTo>
                      <a:lnTo>
                        <a:pt x="3532" y="1062"/>
                      </a:lnTo>
                      <a:lnTo>
                        <a:pt x="3532" y="1036"/>
                      </a:lnTo>
                      <a:close/>
                      <a:moveTo>
                        <a:pt x="3575" y="1036"/>
                      </a:moveTo>
                      <a:lnTo>
                        <a:pt x="3596" y="1036"/>
                      </a:lnTo>
                      <a:lnTo>
                        <a:pt x="3596" y="1062"/>
                      </a:lnTo>
                      <a:lnTo>
                        <a:pt x="3575" y="1062"/>
                      </a:lnTo>
                      <a:lnTo>
                        <a:pt x="3575" y="1036"/>
                      </a:lnTo>
                      <a:close/>
                      <a:moveTo>
                        <a:pt x="3618" y="1036"/>
                      </a:moveTo>
                      <a:lnTo>
                        <a:pt x="3639" y="1036"/>
                      </a:lnTo>
                      <a:lnTo>
                        <a:pt x="3639" y="1062"/>
                      </a:lnTo>
                      <a:lnTo>
                        <a:pt x="3618" y="1062"/>
                      </a:lnTo>
                      <a:lnTo>
                        <a:pt x="3618" y="1036"/>
                      </a:lnTo>
                      <a:close/>
                      <a:moveTo>
                        <a:pt x="3661" y="1036"/>
                      </a:moveTo>
                      <a:lnTo>
                        <a:pt x="3682" y="1036"/>
                      </a:lnTo>
                      <a:lnTo>
                        <a:pt x="3682" y="1062"/>
                      </a:lnTo>
                      <a:lnTo>
                        <a:pt x="3661" y="1062"/>
                      </a:lnTo>
                      <a:lnTo>
                        <a:pt x="3661" y="1036"/>
                      </a:lnTo>
                      <a:close/>
                      <a:moveTo>
                        <a:pt x="3703" y="1036"/>
                      </a:moveTo>
                      <a:lnTo>
                        <a:pt x="3725" y="1036"/>
                      </a:lnTo>
                      <a:lnTo>
                        <a:pt x="3725" y="1062"/>
                      </a:lnTo>
                      <a:lnTo>
                        <a:pt x="3703" y="1062"/>
                      </a:lnTo>
                      <a:lnTo>
                        <a:pt x="3703" y="1036"/>
                      </a:lnTo>
                      <a:close/>
                      <a:moveTo>
                        <a:pt x="3746" y="1036"/>
                      </a:moveTo>
                      <a:lnTo>
                        <a:pt x="3768" y="1036"/>
                      </a:lnTo>
                      <a:lnTo>
                        <a:pt x="3768" y="1062"/>
                      </a:lnTo>
                      <a:lnTo>
                        <a:pt x="3746" y="1062"/>
                      </a:lnTo>
                      <a:lnTo>
                        <a:pt x="3746" y="1036"/>
                      </a:lnTo>
                      <a:close/>
                      <a:moveTo>
                        <a:pt x="3789" y="1036"/>
                      </a:moveTo>
                      <a:lnTo>
                        <a:pt x="3811" y="1036"/>
                      </a:lnTo>
                      <a:lnTo>
                        <a:pt x="3811" y="1062"/>
                      </a:lnTo>
                      <a:lnTo>
                        <a:pt x="3789" y="1062"/>
                      </a:lnTo>
                      <a:lnTo>
                        <a:pt x="3789" y="1036"/>
                      </a:lnTo>
                      <a:close/>
                      <a:moveTo>
                        <a:pt x="3832" y="1036"/>
                      </a:moveTo>
                      <a:lnTo>
                        <a:pt x="3854" y="1036"/>
                      </a:lnTo>
                      <a:lnTo>
                        <a:pt x="3854" y="1062"/>
                      </a:lnTo>
                      <a:lnTo>
                        <a:pt x="3832" y="1062"/>
                      </a:lnTo>
                      <a:lnTo>
                        <a:pt x="3832" y="1036"/>
                      </a:lnTo>
                      <a:close/>
                      <a:moveTo>
                        <a:pt x="3875" y="1036"/>
                      </a:moveTo>
                      <a:lnTo>
                        <a:pt x="3897" y="1036"/>
                      </a:lnTo>
                      <a:lnTo>
                        <a:pt x="3897" y="1062"/>
                      </a:lnTo>
                      <a:lnTo>
                        <a:pt x="3875" y="1062"/>
                      </a:lnTo>
                      <a:lnTo>
                        <a:pt x="3875" y="1036"/>
                      </a:lnTo>
                      <a:close/>
                      <a:moveTo>
                        <a:pt x="3918" y="1036"/>
                      </a:moveTo>
                      <a:lnTo>
                        <a:pt x="3940" y="1036"/>
                      </a:lnTo>
                      <a:lnTo>
                        <a:pt x="3940" y="1062"/>
                      </a:lnTo>
                      <a:lnTo>
                        <a:pt x="3918" y="1062"/>
                      </a:lnTo>
                      <a:lnTo>
                        <a:pt x="3918" y="1036"/>
                      </a:lnTo>
                      <a:close/>
                      <a:moveTo>
                        <a:pt x="3961" y="1036"/>
                      </a:moveTo>
                      <a:lnTo>
                        <a:pt x="3982" y="1036"/>
                      </a:lnTo>
                      <a:lnTo>
                        <a:pt x="3982" y="1062"/>
                      </a:lnTo>
                      <a:lnTo>
                        <a:pt x="3961" y="1062"/>
                      </a:lnTo>
                      <a:lnTo>
                        <a:pt x="3961" y="1036"/>
                      </a:lnTo>
                      <a:close/>
                      <a:moveTo>
                        <a:pt x="4004" y="1036"/>
                      </a:moveTo>
                      <a:lnTo>
                        <a:pt x="4025" y="1036"/>
                      </a:lnTo>
                      <a:lnTo>
                        <a:pt x="4025" y="1062"/>
                      </a:lnTo>
                      <a:lnTo>
                        <a:pt x="4004" y="1062"/>
                      </a:lnTo>
                      <a:lnTo>
                        <a:pt x="4004" y="1036"/>
                      </a:lnTo>
                      <a:close/>
                      <a:moveTo>
                        <a:pt x="4047" y="1036"/>
                      </a:moveTo>
                      <a:lnTo>
                        <a:pt x="4068" y="1036"/>
                      </a:lnTo>
                      <a:lnTo>
                        <a:pt x="4068" y="1062"/>
                      </a:lnTo>
                      <a:lnTo>
                        <a:pt x="4047" y="1062"/>
                      </a:lnTo>
                      <a:lnTo>
                        <a:pt x="4047" y="1036"/>
                      </a:lnTo>
                      <a:close/>
                      <a:moveTo>
                        <a:pt x="4090" y="1036"/>
                      </a:moveTo>
                      <a:lnTo>
                        <a:pt x="4111" y="1036"/>
                      </a:lnTo>
                      <a:lnTo>
                        <a:pt x="4111" y="1062"/>
                      </a:lnTo>
                      <a:lnTo>
                        <a:pt x="4090" y="1062"/>
                      </a:lnTo>
                      <a:lnTo>
                        <a:pt x="4090" y="1036"/>
                      </a:lnTo>
                      <a:close/>
                      <a:moveTo>
                        <a:pt x="4133" y="1036"/>
                      </a:moveTo>
                      <a:lnTo>
                        <a:pt x="4154" y="1036"/>
                      </a:lnTo>
                      <a:lnTo>
                        <a:pt x="4154" y="1062"/>
                      </a:lnTo>
                      <a:lnTo>
                        <a:pt x="4133" y="1062"/>
                      </a:lnTo>
                      <a:lnTo>
                        <a:pt x="4133" y="1036"/>
                      </a:lnTo>
                      <a:close/>
                      <a:moveTo>
                        <a:pt x="4176" y="1036"/>
                      </a:moveTo>
                      <a:lnTo>
                        <a:pt x="4197" y="1036"/>
                      </a:lnTo>
                      <a:lnTo>
                        <a:pt x="4197" y="1062"/>
                      </a:lnTo>
                      <a:lnTo>
                        <a:pt x="4176" y="1062"/>
                      </a:lnTo>
                      <a:lnTo>
                        <a:pt x="4176" y="1036"/>
                      </a:lnTo>
                      <a:close/>
                      <a:moveTo>
                        <a:pt x="4219" y="1036"/>
                      </a:moveTo>
                      <a:lnTo>
                        <a:pt x="4240" y="1036"/>
                      </a:lnTo>
                      <a:lnTo>
                        <a:pt x="4240" y="1062"/>
                      </a:lnTo>
                      <a:lnTo>
                        <a:pt x="4219" y="1062"/>
                      </a:lnTo>
                      <a:lnTo>
                        <a:pt x="4219" y="1036"/>
                      </a:lnTo>
                      <a:close/>
                      <a:moveTo>
                        <a:pt x="4262" y="1036"/>
                      </a:moveTo>
                      <a:lnTo>
                        <a:pt x="4283" y="1036"/>
                      </a:lnTo>
                      <a:lnTo>
                        <a:pt x="4283" y="1062"/>
                      </a:lnTo>
                      <a:lnTo>
                        <a:pt x="4262" y="1062"/>
                      </a:lnTo>
                      <a:lnTo>
                        <a:pt x="4262" y="1036"/>
                      </a:lnTo>
                      <a:close/>
                      <a:moveTo>
                        <a:pt x="4304" y="1036"/>
                      </a:moveTo>
                      <a:lnTo>
                        <a:pt x="4326" y="1036"/>
                      </a:lnTo>
                      <a:lnTo>
                        <a:pt x="4326" y="1062"/>
                      </a:lnTo>
                      <a:lnTo>
                        <a:pt x="4304" y="1062"/>
                      </a:lnTo>
                      <a:lnTo>
                        <a:pt x="4304" y="1036"/>
                      </a:lnTo>
                      <a:close/>
                      <a:moveTo>
                        <a:pt x="4347" y="1036"/>
                      </a:moveTo>
                      <a:lnTo>
                        <a:pt x="4369" y="1036"/>
                      </a:lnTo>
                      <a:lnTo>
                        <a:pt x="4369" y="1062"/>
                      </a:lnTo>
                      <a:lnTo>
                        <a:pt x="4347" y="1062"/>
                      </a:lnTo>
                      <a:lnTo>
                        <a:pt x="4347" y="1036"/>
                      </a:lnTo>
                      <a:close/>
                      <a:moveTo>
                        <a:pt x="4390" y="1036"/>
                      </a:moveTo>
                      <a:lnTo>
                        <a:pt x="4412" y="1036"/>
                      </a:lnTo>
                      <a:lnTo>
                        <a:pt x="4412" y="1062"/>
                      </a:lnTo>
                      <a:lnTo>
                        <a:pt x="4390" y="1062"/>
                      </a:lnTo>
                      <a:lnTo>
                        <a:pt x="4390" y="1036"/>
                      </a:lnTo>
                      <a:close/>
                      <a:moveTo>
                        <a:pt x="4433" y="1036"/>
                      </a:moveTo>
                      <a:lnTo>
                        <a:pt x="4455" y="1036"/>
                      </a:lnTo>
                      <a:lnTo>
                        <a:pt x="4455" y="1062"/>
                      </a:lnTo>
                      <a:lnTo>
                        <a:pt x="4433" y="1062"/>
                      </a:lnTo>
                      <a:lnTo>
                        <a:pt x="4433" y="1036"/>
                      </a:lnTo>
                      <a:close/>
                      <a:moveTo>
                        <a:pt x="4476" y="1036"/>
                      </a:moveTo>
                      <a:lnTo>
                        <a:pt x="4498" y="1036"/>
                      </a:lnTo>
                      <a:lnTo>
                        <a:pt x="4498" y="1062"/>
                      </a:lnTo>
                      <a:lnTo>
                        <a:pt x="4476" y="1062"/>
                      </a:lnTo>
                      <a:lnTo>
                        <a:pt x="4476" y="1036"/>
                      </a:lnTo>
                      <a:close/>
                      <a:moveTo>
                        <a:pt x="4519" y="1036"/>
                      </a:moveTo>
                      <a:lnTo>
                        <a:pt x="4541" y="1036"/>
                      </a:lnTo>
                      <a:lnTo>
                        <a:pt x="4541" y="1062"/>
                      </a:lnTo>
                      <a:lnTo>
                        <a:pt x="4519" y="1062"/>
                      </a:lnTo>
                      <a:lnTo>
                        <a:pt x="4519" y="1036"/>
                      </a:lnTo>
                      <a:close/>
                      <a:moveTo>
                        <a:pt x="4562" y="1036"/>
                      </a:moveTo>
                      <a:lnTo>
                        <a:pt x="4583" y="1036"/>
                      </a:lnTo>
                      <a:lnTo>
                        <a:pt x="4583" y="1062"/>
                      </a:lnTo>
                      <a:lnTo>
                        <a:pt x="4562" y="1062"/>
                      </a:lnTo>
                      <a:lnTo>
                        <a:pt x="4562" y="1036"/>
                      </a:lnTo>
                      <a:close/>
                      <a:moveTo>
                        <a:pt x="4605" y="1036"/>
                      </a:moveTo>
                      <a:lnTo>
                        <a:pt x="4626" y="1036"/>
                      </a:lnTo>
                      <a:lnTo>
                        <a:pt x="4626" y="1062"/>
                      </a:lnTo>
                      <a:lnTo>
                        <a:pt x="4605" y="1062"/>
                      </a:lnTo>
                      <a:lnTo>
                        <a:pt x="4605" y="1036"/>
                      </a:lnTo>
                      <a:close/>
                      <a:moveTo>
                        <a:pt x="4648" y="1036"/>
                      </a:moveTo>
                      <a:lnTo>
                        <a:pt x="4669" y="1036"/>
                      </a:lnTo>
                      <a:lnTo>
                        <a:pt x="4669" y="1062"/>
                      </a:lnTo>
                      <a:lnTo>
                        <a:pt x="4648" y="1062"/>
                      </a:lnTo>
                      <a:lnTo>
                        <a:pt x="4648" y="1036"/>
                      </a:lnTo>
                      <a:close/>
                      <a:moveTo>
                        <a:pt x="4691" y="1036"/>
                      </a:moveTo>
                      <a:lnTo>
                        <a:pt x="4712" y="1036"/>
                      </a:lnTo>
                      <a:lnTo>
                        <a:pt x="4712" y="1062"/>
                      </a:lnTo>
                      <a:lnTo>
                        <a:pt x="4691" y="1062"/>
                      </a:lnTo>
                      <a:lnTo>
                        <a:pt x="4691" y="1036"/>
                      </a:lnTo>
                      <a:close/>
                      <a:moveTo>
                        <a:pt x="4734" y="1036"/>
                      </a:moveTo>
                      <a:lnTo>
                        <a:pt x="4755" y="1036"/>
                      </a:lnTo>
                      <a:lnTo>
                        <a:pt x="4755" y="1062"/>
                      </a:lnTo>
                      <a:lnTo>
                        <a:pt x="4734" y="1062"/>
                      </a:lnTo>
                      <a:lnTo>
                        <a:pt x="4734" y="1036"/>
                      </a:lnTo>
                      <a:close/>
                      <a:moveTo>
                        <a:pt x="4777" y="1036"/>
                      </a:moveTo>
                      <a:lnTo>
                        <a:pt x="4798" y="1036"/>
                      </a:lnTo>
                      <a:lnTo>
                        <a:pt x="4798" y="1062"/>
                      </a:lnTo>
                      <a:lnTo>
                        <a:pt x="4777" y="1062"/>
                      </a:lnTo>
                      <a:lnTo>
                        <a:pt x="4777" y="1036"/>
                      </a:lnTo>
                      <a:close/>
                      <a:moveTo>
                        <a:pt x="4820" y="1036"/>
                      </a:moveTo>
                      <a:lnTo>
                        <a:pt x="4841" y="1036"/>
                      </a:lnTo>
                      <a:lnTo>
                        <a:pt x="4841" y="1062"/>
                      </a:lnTo>
                      <a:lnTo>
                        <a:pt x="4820" y="1062"/>
                      </a:lnTo>
                      <a:lnTo>
                        <a:pt x="4820" y="1036"/>
                      </a:lnTo>
                      <a:close/>
                      <a:moveTo>
                        <a:pt x="4863" y="1036"/>
                      </a:moveTo>
                      <a:lnTo>
                        <a:pt x="4884" y="1036"/>
                      </a:lnTo>
                      <a:lnTo>
                        <a:pt x="4884" y="1062"/>
                      </a:lnTo>
                      <a:lnTo>
                        <a:pt x="4863" y="1062"/>
                      </a:lnTo>
                      <a:lnTo>
                        <a:pt x="4863" y="1036"/>
                      </a:lnTo>
                      <a:close/>
                      <a:moveTo>
                        <a:pt x="4905" y="1036"/>
                      </a:moveTo>
                      <a:lnTo>
                        <a:pt x="4927" y="1036"/>
                      </a:lnTo>
                      <a:lnTo>
                        <a:pt x="4927" y="1062"/>
                      </a:lnTo>
                      <a:lnTo>
                        <a:pt x="4905" y="1062"/>
                      </a:lnTo>
                      <a:lnTo>
                        <a:pt x="4905" y="1036"/>
                      </a:lnTo>
                      <a:close/>
                      <a:moveTo>
                        <a:pt x="4948" y="1036"/>
                      </a:moveTo>
                      <a:lnTo>
                        <a:pt x="4970" y="1036"/>
                      </a:lnTo>
                      <a:lnTo>
                        <a:pt x="4970" y="1062"/>
                      </a:lnTo>
                      <a:lnTo>
                        <a:pt x="4948" y="1062"/>
                      </a:lnTo>
                      <a:lnTo>
                        <a:pt x="4948" y="1036"/>
                      </a:lnTo>
                      <a:close/>
                      <a:moveTo>
                        <a:pt x="4991" y="1036"/>
                      </a:moveTo>
                      <a:lnTo>
                        <a:pt x="5013" y="1036"/>
                      </a:lnTo>
                      <a:lnTo>
                        <a:pt x="5013" y="1062"/>
                      </a:lnTo>
                      <a:lnTo>
                        <a:pt x="4991" y="1062"/>
                      </a:lnTo>
                      <a:lnTo>
                        <a:pt x="4991" y="1036"/>
                      </a:lnTo>
                      <a:close/>
                      <a:moveTo>
                        <a:pt x="5034" y="1036"/>
                      </a:moveTo>
                      <a:lnTo>
                        <a:pt x="5056" y="1036"/>
                      </a:lnTo>
                      <a:lnTo>
                        <a:pt x="5056" y="1062"/>
                      </a:lnTo>
                      <a:lnTo>
                        <a:pt x="5034" y="1062"/>
                      </a:lnTo>
                      <a:lnTo>
                        <a:pt x="5034" y="1036"/>
                      </a:lnTo>
                      <a:close/>
                      <a:moveTo>
                        <a:pt x="5077" y="1036"/>
                      </a:moveTo>
                      <a:lnTo>
                        <a:pt x="5099" y="1036"/>
                      </a:lnTo>
                      <a:lnTo>
                        <a:pt x="5099" y="1062"/>
                      </a:lnTo>
                      <a:lnTo>
                        <a:pt x="5077" y="1062"/>
                      </a:lnTo>
                      <a:lnTo>
                        <a:pt x="5077" y="1036"/>
                      </a:lnTo>
                      <a:close/>
                      <a:moveTo>
                        <a:pt x="5120" y="1036"/>
                      </a:moveTo>
                      <a:lnTo>
                        <a:pt x="5142" y="1036"/>
                      </a:lnTo>
                      <a:lnTo>
                        <a:pt x="5142" y="1062"/>
                      </a:lnTo>
                      <a:lnTo>
                        <a:pt x="5120" y="1062"/>
                      </a:lnTo>
                      <a:lnTo>
                        <a:pt x="5120" y="1036"/>
                      </a:lnTo>
                      <a:close/>
                      <a:moveTo>
                        <a:pt x="5163" y="1036"/>
                      </a:moveTo>
                      <a:lnTo>
                        <a:pt x="5184" y="1036"/>
                      </a:lnTo>
                      <a:lnTo>
                        <a:pt x="5184" y="1062"/>
                      </a:lnTo>
                      <a:lnTo>
                        <a:pt x="5163" y="1062"/>
                      </a:lnTo>
                      <a:lnTo>
                        <a:pt x="5163" y="1036"/>
                      </a:lnTo>
                      <a:close/>
                      <a:moveTo>
                        <a:pt x="5206" y="1036"/>
                      </a:moveTo>
                      <a:lnTo>
                        <a:pt x="5227" y="1036"/>
                      </a:lnTo>
                      <a:lnTo>
                        <a:pt x="5227" y="1062"/>
                      </a:lnTo>
                      <a:lnTo>
                        <a:pt x="5206" y="1062"/>
                      </a:lnTo>
                      <a:lnTo>
                        <a:pt x="5206" y="1036"/>
                      </a:lnTo>
                      <a:close/>
                      <a:moveTo>
                        <a:pt x="5249" y="1036"/>
                      </a:moveTo>
                      <a:lnTo>
                        <a:pt x="5270" y="1036"/>
                      </a:lnTo>
                      <a:lnTo>
                        <a:pt x="5270" y="1062"/>
                      </a:lnTo>
                      <a:lnTo>
                        <a:pt x="5249" y="1062"/>
                      </a:lnTo>
                      <a:lnTo>
                        <a:pt x="5249" y="1036"/>
                      </a:lnTo>
                      <a:close/>
                      <a:moveTo>
                        <a:pt x="5292" y="1036"/>
                      </a:moveTo>
                      <a:lnTo>
                        <a:pt x="5313" y="1036"/>
                      </a:lnTo>
                      <a:lnTo>
                        <a:pt x="5313" y="1062"/>
                      </a:lnTo>
                      <a:lnTo>
                        <a:pt x="5292" y="1062"/>
                      </a:lnTo>
                      <a:lnTo>
                        <a:pt x="5292" y="1036"/>
                      </a:lnTo>
                      <a:close/>
                      <a:moveTo>
                        <a:pt x="5335" y="1036"/>
                      </a:moveTo>
                      <a:lnTo>
                        <a:pt x="5356" y="1036"/>
                      </a:lnTo>
                      <a:lnTo>
                        <a:pt x="5356" y="1062"/>
                      </a:lnTo>
                      <a:lnTo>
                        <a:pt x="5335" y="1062"/>
                      </a:lnTo>
                      <a:lnTo>
                        <a:pt x="5335" y="1036"/>
                      </a:lnTo>
                      <a:close/>
                      <a:moveTo>
                        <a:pt x="5378" y="1036"/>
                      </a:moveTo>
                      <a:lnTo>
                        <a:pt x="5399" y="1036"/>
                      </a:lnTo>
                      <a:lnTo>
                        <a:pt x="5399" y="1062"/>
                      </a:lnTo>
                      <a:lnTo>
                        <a:pt x="5378" y="1062"/>
                      </a:lnTo>
                      <a:lnTo>
                        <a:pt x="5378" y="1036"/>
                      </a:lnTo>
                      <a:close/>
                      <a:moveTo>
                        <a:pt x="5421" y="1036"/>
                      </a:moveTo>
                      <a:lnTo>
                        <a:pt x="5442" y="1036"/>
                      </a:lnTo>
                      <a:lnTo>
                        <a:pt x="5442" y="1062"/>
                      </a:lnTo>
                      <a:lnTo>
                        <a:pt x="5421" y="1062"/>
                      </a:lnTo>
                      <a:lnTo>
                        <a:pt x="5421" y="1036"/>
                      </a:lnTo>
                      <a:close/>
                      <a:moveTo>
                        <a:pt x="5464" y="1036"/>
                      </a:moveTo>
                      <a:lnTo>
                        <a:pt x="5485" y="1036"/>
                      </a:lnTo>
                      <a:lnTo>
                        <a:pt x="5485" y="1062"/>
                      </a:lnTo>
                      <a:lnTo>
                        <a:pt x="5464" y="1062"/>
                      </a:lnTo>
                      <a:lnTo>
                        <a:pt x="5464" y="1036"/>
                      </a:lnTo>
                      <a:close/>
                      <a:moveTo>
                        <a:pt x="5506" y="1036"/>
                      </a:moveTo>
                      <a:lnTo>
                        <a:pt x="5528" y="1036"/>
                      </a:lnTo>
                      <a:lnTo>
                        <a:pt x="5528" y="1062"/>
                      </a:lnTo>
                      <a:lnTo>
                        <a:pt x="5506" y="1062"/>
                      </a:lnTo>
                      <a:lnTo>
                        <a:pt x="5506" y="1036"/>
                      </a:lnTo>
                      <a:close/>
                      <a:moveTo>
                        <a:pt x="5549" y="1036"/>
                      </a:moveTo>
                      <a:lnTo>
                        <a:pt x="5571" y="1036"/>
                      </a:lnTo>
                      <a:lnTo>
                        <a:pt x="5571" y="1062"/>
                      </a:lnTo>
                      <a:lnTo>
                        <a:pt x="5549" y="1062"/>
                      </a:lnTo>
                      <a:lnTo>
                        <a:pt x="5549" y="1036"/>
                      </a:lnTo>
                      <a:close/>
                      <a:moveTo>
                        <a:pt x="5577" y="1022"/>
                      </a:moveTo>
                      <a:lnTo>
                        <a:pt x="5591" y="1002"/>
                      </a:lnTo>
                      <a:lnTo>
                        <a:pt x="5607" y="1019"/>
                      </a:lnTo>
                      <a:lnTo>
                        <a:pt x="5593" y="1039"/>
                      </a:lnTo>
                      <a:lnTo>
                        <a:pt x="5577" y="1022"/>
                      </a:lnTo>
                      <a:close/>
                      <a:moveTo>
                        <a:pt x="5605" y="983"/>
                      </a:moveTo>
                      <a:lnTo>
                        <a:pt x="5619" y="964"/>
                      </a:lnTo>
                      <a:lnTo>
                        <a:pt x="5635" y="980"/>
                      </a:lnTo>
                      <a:lnTo>
                        <a:pt x="5621" y="999"/>
                      </a:lnTo>
                      <a:lnTo>
                        <a:pt x="5605" y="983"/>
                      </a:lnTo>
                      <a:close/>
                      <a:moveTo>
                        <a:pt x="5633" y="944"/>
                      </a:moveTo>
                      <a:lnTo>
                        <a:pt x="5646" y="924"/>
                      </a:lnTo>
                      <a:lnTo>
                        <a:pt x="5663" y="941"/>
                      </a:lnTo>
                      <a:lnTo>
                        <a:pt x="5649" y="961"/>
                      </a:lnTo>
                      <a:lnTo>
                        <a:pt x="5633" y="944"/>
                      </a:lnTo>
                      <a:close/>
                      <a:moveTo>
                        <a:pt x="5660" y="905"/>
                      </a:moveTo>
                      <a:lnTo>
                        <a:pt x="5674" y="885"/>
                      </a:lnTo>
                      <a:lnTo>
                        <a:pt x="5691" y="902"/>
                      </a:lnTo>
                      <a:lnTo>
                        <a:pt x="5677" y="922"/>
                      </a:lnTo>
                      <a:lnTo>
                        <a:pt x="5660" y="905"/>
                      </a:lnTo>
                      <a:close/>
                      <a:moveTo>
                        <a:pt x="5688" y="866"/>
                      </a:moveTo>
                      <a:lnTo>
                        <a:pt x="5702" y="846"/>
                      </a:lnTo>
                      <a:lnTo>
                        <a:pt x="5719" y="863"/>
                      </a:lnTo>
                      <a:lnTo>
                        <a:pt x="5705" y="882"/>
                      </a:lnTo>
                      <a:lnTo>
                        <a:pt x="5688" y="866"/>
                      </a:lnTo>
                      <a:close/>
                      <a:moveTo>
                        <a:pt x="5716" y="827"/>
                      </a:moveTo>
                      <a:lnTo>
                        <a:pt x="5730" y="807"/>
                      </a:lnTo>
                      <a:lnTo>
                        <a:pt x="5746" y="824"/>
                      </a:lnTo>
                      <a:lnTo>
                        <a:pt x="5733" y="843"/>
                      </a:lnTo>
                      <a:lnTo>
                        <a:pt x="5716" y="827"/>
                      </a:lnTo>
                      <a:close/>
                      <a:moveTo>
                        <a:pt x="5744" y="788"/>
                      </a:moveTo>
                      <a:lnTo>
                        <a:pt x="5758" y="768"/>
                      </a:lnTo>
                      <a:lnTo>
                        <a:pt x="5774" y="785"/>
                      </a:lnTo>
                      <a:lnTo>
                        <a:pt x="5760" y="804"/>
                      </a:lnTo>
                      <a:lnTo>
                        <a:pt x="5744" y="788"/>
                      </a:lnTo>
                      <a:close/>
                      <a:moveTo>
                        <a:pt x="5772" y="748"/>
                      </a:moveTo>
                      <a:lnTo>
                        <a:pt x="5785" y="729"/>
                      </a:lnTo>
                      <a:lnTo>
                        <a:pt x="5802" y="746"/>
                      </a:lnTo>
                      <a:lnTo>
                        <a:pt x="5788" y="765"/>
                      </a:lnTo>
                      <a:lnTo>
                        <a:pt x="5772" y="748"/>
                      </a:lnTo>
                      <a:close/>
                      <a:moveTo>
                        <a:pt x="5799" y="709"/>
                      </a:moveTo>
                      <a:lnTo>
                        <a:pt x="5813" y="690"/>
                      </a:lnTo>
                      <a:lnTo>
                        <a:pt x="5830" y="706"/>
                      </a:lnTo>
                      <a:lnTo>
                        <a:pt x="5816" y="726"/>
                      </a:lnTo>
                      <a:lnTo>
                        <a:pt x="5799" y="709"/>
                      </a:lnTo>
                      <a:close/>
                      <a:moveTo>
                        <a:pt x="5827" y="670"/>
                      </a:moveTo>
                      <a:lnTo>
                        <a:pt x="5841" y="651"/>
                      </a:lnTo>
                      <a:lnTo>
                        <a:pt x="5858" y="667"/>
                      </a:lnTo>
                      <a:lnTo>
                        <a:pt x="5844" y="687"/>
                      </a:lnTo>
                      <a:lnTo>
                        <a:pt x="5827" y="670"/>
                      </a:lnTo>
                      <a:close/>
                      <a:moveTo>
                        <a:pt x="5855" y="631"/>
                      </a:moveTo>
                      <a:lnTo>
                        <a:pt x="5869" y="612"/>
                      </a:lnTo>
                      <a:lnTo>
                        <a:pt x="5886" y="628"/>
                      </a:lnTo>
                      <a:lnTo>
                        <a:pt x="5872" y="648"/>
                      </a:lnTo>
                      <a:lnTo>
                        <a:pt x="5855" y="631"/>
                      </a:lnTo>
                      <a:close/>
                      <a:moveTo>
                        <a:pt x="5883" y="592"/>
                      </a:moveTo>
                      <a:lnTo>
                        <a:pt x="5897" y="573"/>
                      </a:lnTo>
                      <a:lnTo>
                        <a:pt x="5913" y="589"/>
                      </a:lnTo>
                      <a:lnTo>
                        <a:pt x="5899" y="609"/>
                      </a:lnTo>
                      <a:lnTo>
                        <a:pt x="5883" y="592"/>
                      </a:lnTo>
                      <a:close/>
                      <a:moveTo>
                        <a:pt x="5911" y="553"/>
                      </a:moveTo>
                      <a:lnTo>
                        <a:pt x="5925" y="534"/>
                      </a:lnTo>
                      <a:lnTo>
                        <a:pt x="5941" y="550"/>
                      </a:lnTo>
                      <a:lnTo>
                        <a:pt x="5927" y="570"/>
                      </a:lnTo>
                      <a:lnTo>
                        <a:pt x="5911" y="553"/>
                      </a:lnTo>
                      <a:close/>
                    </a:path>
                  </a:pathLst>
                </a:custGeom>
                <a:solidFill>
                  <a:srgbClr val="FF0000"/>
                </a:solidFill>
                <a:ln w="635" cap="flat">
                  <a:solidFill>
                    <a:srgbClr val="FF0000"/>
                  </a:solidFill>
                  <a:prstDash val="solid"/>
                  <a:bevel/>
                  <a:headEnd/>
                  <a:tailEnd/>
                </a:ln>
              </p:spPr>
              <p:txBody>
                <a:bodyPr/>
                <a:lstStyle/>
                <a:p>
                  <a:endParaRPr lang="es-ES"/>
                </a:p>
              </p:txBody>
            </p:sp>
            <p:sp>
              <p:nvSpPr>
                <p:cNvPr id="23170" name="Freeform 8834"/>
                <p:cNvSpPr>
                  <a:spLocks noEditPoints="1"/>
                </p:cNvSpPr>
                <p:nvPr/>
              </p:nvSpPr>
              <p:spPr bwMode="auto">
                <a:xfrm>
                  <a:off x="1103" y="3141"/>
                  <a:ext cx="5717" cy="1565"/>
                </a:xfrm>
                <a:custGeom>
                  <a:avLst/>
                  <a:gdLst/>
                  <a:ahLst/>
                  <a:cxnLst>
                    <a:cxn ang="0">
                      <a:pos x="2689" y="46"/>
                    </a:cxn>
                    <a:cxn ang="0">
                      <a:pos x="2476" y="71"/>
                    </a:cxn>
                    <a:cxn ang="0">
                      <a:pos x="2262" y="97"/>
                    </a:cxn>
                    <a:cxn ang="0">
                      <a:pos x="2048" y="123"/>
                    </a:cxn>
                    <a:cxn ang="0">
                      <a:pos x="1835" y="148"/>
                    </a:cxn>
                    <a:cxn ang="0">
                      <a:pos x="1621" y="174"/>
                    </a:cxn>
                    <a:cxn ang="0">
                      <a:pos x="1408" y="200"/>
                    </a:cxn>
                    <a:cxn ang="0">
                      <a:pos x="1194" y="225"/>
                    </a:cxn>
                    <a:cxn ang="0">
                      <a:pos x="981" y="251"/>
                    </a:cxn>
                    <a:cxn ang="0">
                      <a:pos x="767" y="277"/>
                    </a:cxn>
                    <a:cxn ang="0">
                      <a:pos x="553" y="302"/>
                    </a:cxn>
                    <a:cxn ang="0">
                      <a:pos x="340" y="328"/>
                    </a:cxn>
                    <a:cxn ang="0">
                      <a:pos x="126" y="354"/>
                    </a:cxn>
                    <a:cxn ang="0">
                      <a:pos x="22" y="475"/>
                    </a:cxn>
                    <a:cxn ang="0">
                      <a:pos x="22" y="732"/>
                    </a:cxn>
                    <a:cxn ang="0">
                      <a:pos x="22" y="988"/>
                    </a:cxn>
                    <a:cxn ang="0">
                      <a:pos x="22" y="1245"/>
                    </a:cxn>
                    <a:cxn ang="0">
                      <a:pos x="22" y="1502"/>
                    </a:cxn>
                    <a:cxn ang="0">
                      <a:pos x="183" y="1540"/>
                    </a:cxn>
                    <a:cxn ang="0">
                      <a:pos x="398" y="1540"/>
                    </a:cxn>
                    <a:cxn ang="0">
                      <a:pos x="613" y="1540"/>
                    </a:cxn>
                    <a:cxn ang="0">
                      <a:pos x="827" y="1540"/>
                    </a:cxn>
                    <a:cxn ang="0">
                      <a:pos x="1042" y="1540"/>
                    </a:cxn>
                    <a:cxn ang="0">
                      <a:pos x="1256" y="1540"/>
                    </a:cxn>
                    <a:cxn ang="0">
                      <a:pos x="1471" y="1540"/>
                    </a:cxn>
                    <a:cxn ang="0">
                      <a:pos x="1686" y="1540"/>
                    </a:cxn>
                    <a:cxn ang="0">
                      <a:pos x="1900" y="1540"/>
                    </a:cxn>
                    <a:cxn ang="0">
                      <a:pos x="2115" y="1540"/>
                    </a:cxn>
                    <a:cxn ang="0">
                      <a:pos x="2330" y="1540"/>
                    </a:cxn>
                    <a:cxn ang="0">
                      <a:pos x="2544" y="1540"/>
                    </a:cxn>
                    <a:cxn ang="0">
                      <a:pos x="2759" y="1540"/>
                    </a:cxn>
                    <a:cxn ang="0">
                      <a:pos x="2974" y="1540"/>
                    </a:cxn>
                    <a:cxn ang="0">
                      <a:pos x="3188" y="1540"/>
                    </a:cxn>
                    <a:cxn ang="0">
                      <a:pos x="3403" y="1540"/>
                    </a:cxn>
                    <a:cxn ang="0">
                      <a:pos x="3618" y="1540"/>
                    </a:cxn>
                    <a:cxn ang="0">
                      <a:pos x="3832" y="1540"/>
                    </a:cxn>
                    <a:cxn ang="0">
                      <a:pos x="4047" y="1540"/>
                    </a:cxn>
                    <a:cxn ang="0">
                      <a:pos x="4261" y="1540"/>
                    </a:cxn>
                    <a:cxn ang="0">
                      <a:pos x="4476" y="1540"/>
                    </a:cxn>
                    <a:cxn ang="0">
                      <a:pos x="4691" y="1540"/>
                    </a:cxn>
                    <a:cxn ang="0">
                      <a:pos x="4905" y="1540"/>
                    </a:cxn>
                    <a:cxn ang="0">
                      <a:pos x="5120" y="1540"/>
                    </a:cxn>
                    <a:cxn ang="0">
                      <a:pos x="5335" y="1540"/>
                    </a:cxn>
                    <a:cxn ang="0">
                      <a:pos x="5549" y="1540"/>
                    </a:cxn>
                    <a:cxn ang="0">
                      <a:pos x="5696" y="1484"/>
                    </a:cxn>
                    <a:cxn ang="0">
                      <a:pos x="5696" y="1227"/>
                    </a:cxn>
                    <a:cxn ang="0">
                      <a:pos x="5696" y="971"/>
                    </a:cxn>
                    <a:cxn ang="0">
                      <a:pos x="5696" y="714"/>
                    </a:cxn>
                    <a:cxn ang="0">
                      <a:pos x="5696" y="457"/>
                    </a:cxn>
                    <a:cxn ang="0">
                      <a:pos x="5577" y="352"/>
                    </a:cxn>
                    <a:cxn ang="0">
                      <a:pos x="5364" y="326"/>
                    </a:cxn>
                    <a:cxn ang="0">
                      <a:pos x="5150" y="301"/>
                    </a:cxn>
                    <a:cxn ang="0">
                      <a:pos x="4936" y="275"/>
                    </a:cxn>
                    <a:cxn ang="0">
                      <a:pos x="4723" y="249"/>
                    </a:cxn>
                    <a:cxn ang="0">
                      <a:pos x="4509" y="224"/>
                    </a:cxn>
                    <a:cxn ang="0">
                      <a:pos x="4296" y="198"/>
                    </a:cxn>
                    <a:cxn ang="0">
                      <a:pos x="4082" y="172"/>
                    </a:cxn>
                    <a:cxn ang="0">
                      <a:pos x="3869" y="147"/>
                    </a:cxn>
                    <a:cxn ang="0">
                      <a:pos x="3655" y="121"/>
                    </a:cxn>
                    <a:cxn ang="0">
                      <a:pos x="3441" y="95"/>
                    </a:cxn>
                    <a:cxn ang="0">
                      <a:pos x="3228" y="70"/>
                    </a:cxn>
                    <a:cxn ang="0">
                      <a:pos x="3014" y="44"/>
                    </a:cxn>
                  </a:cxnLst>
                  <a:rect l="0" t="0" r="r" b="b"/>
                  <a:pathLst>
                    <a:path w="5717" h="1565">
                      <a:moveTo>
                        <a:pt x="2860" y="25"/>
                      </a:moveTo>
                      <a:lnTo>
                        <a:pt x="2839" y="28"/>
                      </a:lnTo>
                      <a:lnTo>
                        <a:pt x="2837" y="3"/>
                      </a:lnTo>
                      <a:lnTo>
                        <a:pt x="2858" y="0"/>
                      </a:lnTo>
                      <a:lnTo>
                        <a:pt x="2860" y="25"/>
                      </a:lnTo>
                      <a:close/>
                      <a:moveTo>
                        <a:pt x="2817" y="30"/>
                      </a:moveTo>
                      <a:lnTo>
                        <a:pt x="2796" y="33"/>
                      </a:lnTo>
                      <a:lnTo>
                        <a:pt x="2794" y="8"/>
                      </a:lnTo>
                      <a:lnTo>
                        <a:pt x="2815" y="5"/>
                      </a:lnTo>
                      <a:lnTo>
                        <a:pt x="2817" y="30"/>
                      </a:lnTo>
                      <a:close/>
                      <a:moveTo>
                        <a:pt x="2775" y="36"/>
                      </a:moveTo>
                      <a:lnTo>
                        <a:pt x="2753" y="38"/>
                      </a:lnTo>
                      <a:lnTo>
                        <a:pt x="2751" y="13"/>
                      </a:lnTo>
                      <a:lnTo>
                        <a:pt x="2773" y="10"/>
                      </a:lnTo>
                      <a:lnTo>
                        <a:pt x="2775" y="36"/>
                      </a:lnTo>
                      <a:close/>
                      <a:moveTo>
                        <a:pt x="2732" y="41"/>
                      </a:moveTo>
                      <a:lnTo>
                        <a:pt x="2711" y="43"/>
                      </a:lnTo>
                      <a:lnTo>
                        <a:pt x="2708" y="18"/>
                      </a:lnTo>
                      <a:lnTo>
                        <a:pt x="2730" y="15"/>
                      </a:lnTo>
                      <a:lnTo>
                        <a:pt x="2732" y="41"/>
                      </a:lnTo>
                      <a:close/>
                      <a:moveTo>
                        <a:pt x="2689" y="46"/>
                      </a:moveTo>
                      <a:lnTo>
                        <a:pt x="2668" y="48"/>
                      </a:lnTo>
                      <a:lnTo>
                        <a:pt x="2666" y="23"/>
                      </a:lnTo>
                      <a:lnTo>
                        <a:pt x="2687" y="21"/>
                      </a:lnTo>
                      <a:lnTo>
                        <a:pt x="2689" y="46"/>
                      </a:lnTo>
                      <a:close/>
                      <a:moveTo>
                        <a:pt x="2646" y="51"/>
                      </a:moveTo>
                      <a:lnTo>
                        <a:pt x="2625" y="54"/>
                      </a:lnTo>
                      <a:lnTo>
                        <a:pt x="2623" y="28"/>
                      </a:lnTo>
                      <a:lnTo>
                        <a:pt x="2644" y="26"/>
                      </a:lnTo>
                      <a:lnTo>
                        <a:pt x="2646" y="51"/>
                      </a:lnTo>
                      <a:close/>
                      <a:moveTo>
                        <a:pt x="2604" y="56"/>
                      </a:moveTo>
                      <a:lnTo>
                        <a:pt x="2582" y="59"/>
                      </a:lnTo>
                      <a:lnTo>
                        <a:pt x="2580" y="33"/>
                      </a:lnTo>
                      <a:lnTo>
                        <a:pt x="2602" y="31"/>
                      </a:lnTo>
                      <a:lnTo>
                        <a:pt x="2604" y="56"/>
                      </a:lnTo>
                      <a:close/>
                      <a:moveTo>
                        <a:pt x="2561" y="61"/>
                      </a:moveTo>
                      <a:lnTo>
                        <a:pt x="2540" y="64"/>
                      </a:lnTo>
                      <a:lnTo>
                        <a:pt x="2537" y="39"/>
                      </a:lnTo>
                      <a:lnTo>
                        <a:pt x="2559" y="36"/>
                      </a:lnTo>
                      <a:lnTo>
                        <a:pt x="2561" y="61"/>
                      </a:lnTo>
                      <a:close/>
                      <a:moveTo>
                        <a:pt x="2518" y="66"/>
                      </a:moveTo>
                      <a:lnTo>
                        <a:pt x="2497" y="69"/>
                      </a:lnTo>
                      <a:lnTo>
                        <a:pt x="2495" y="44"/>
                      </a:lnTo>
                      <a:lnTo>
                        <a:pt x="2516" y="41"/>
                      </a:lnTo>
                      <a:lnTo>
                        <a:pt x="2518" y="66"/>
                      </a:lnTo>
                      <a:close/>
                      <a:moveTo>
                        <a:pt x="2476" y="71"/>
                      </a:moveTo>
                      <a:lnTo>
                        <a:pt x="2454" y="74"/>
                      </a:lnTo>
                      <a:lnTo>
                        <a:pt x="2452" y="49"/>
                      </a:lnTo>
                      <a:lnTo>
                        <a:pt x="2473" y="46"/>
                      </a:lnTo>
                      <a:lnTo>
                        <a:pt x="2476" y="71"/>
                      </a:lnTo>
                      <a:close/>
                      <a:moveTo>
                        <a:pt x="2433" y="77"/>
                      </a:moveTo>
                      <a:lnTo>
                        <a:pt x="2412" y="79"/>
                      </a:lnTo>
                      <a:lnTo>
                        <a:pt x="2409" y="54"/>
                      </a:lnTo>
                      <a:lnTo>
                        <a:pt x="2431" y="51"/>
                      </a:lnTo>
                      <a:lnTo>
                        <a:pt x="2433" y="77"/>
                      </a:lnTo>
                      <a:close/>
                      <a:moveTo>
                        <a:pt x="2390" y="82"/>
                      </a:moveTo>
                      <a:lnTo>
                        <a:pt x="2369" y="84"/>
                      </a:lnTo>
                      <a:lnTo>
                        <a:pt x="2367" y="59"/>
                      </a:lnTo>
                      <a:lnTo>
                        <a:pt x="2388" y="57"/>
                      </a:lnTo>
                      <a:lnTo>
                        <a:pt x="2390" y="82"/>
                      </a:lnTo>
                      <a:close/>
                      <a:moveTo>
                        <a:pt x="2348" y="87"/>
                      </a:moveTo>
                      <a:lnTo>
                        <a:pt x="2326" y="89"/>
                      </a:lnTo>
                      <a:lnTo>
                        <a:pt x="2324" y="64"/>
                      </a:lnTo>
                      <a:lnTo>
                        <a:pt x="2345" y="62"/>
                      </a:lnTo>
                      <a:lnTo>
                        <a:pt x="2348" y="87"/>
                      </a:lnTo>
                      <a:close/>
                      <a:moveTo>
                        <a:pt x="2305" y="92"/>
                      </a:moveTo>
                      <a:lnTo>
                        <a:pt x="2284" y="95"/>
                      </a:lnTo>
                      <a:lnTo>
                        <a:pt x="2281" y="69"/>
                      </a:lnTo>
                      <a:lnTo>
                        <a:pt x="2302" y="67"/>
                      </a:lnTo>
                      <a:lnTo>
                        <a:pt x="2305" y="92"/>
                      </a:lnTo>
                      <a:close/>
                      <a:moveTo>
                        <a:pt x="2262" y="97"/>
                      </a:moveTo>
                      <a:lnTo>
                        <a:pt x="2241" y="100"/>
                      </a:lnTo>
                      <a:lnTo>
                        <a:pt x="2238" y="74"/>
                      </a:lnTo>
                      <a:lnTo>
                        <a:pt x="2260" y="72"/>
                      </a:lnTo>
                      <a:lnTo>
                        <a:pt x="2262" y="97"/>
                      </a:lnTo>
                      <a:close/>
                      <a:moveTo>
                        <a:pt x="2219" y="102"/>
                      </a:moveTo>
                      <a:lnTo>
                        <a:pt x="2198" y="105"/>
                      </a:lnTo>
                      <a:lnTo>
                        <a:pt x="2196" y="80"/>
                      </a:lnTo>
                      <a:lnTo>
                        <a:pt x="2217" y="77"/>
                      </a:lnTo>
                      <a:lnTo>
                        <a:pt x="2219" y="102"/>
                      </a:lnTo>
                      <a:close/>
                      <a:moveTo>
                        <a:pt x="2177" y="107"/>
                      </a:moveTo>
                      <a:lnTo>
                        <a:pt x="2155" y="110"/>
                      </a:lnTo>
                      <a:lnTo>
                        <a:pt x="2153" y="85"/>
                      </a:lnTo>
                      <a:lnTo>
                        <a:pt x="2174" y="82"/>
                      </a:lnTo>
                      <a:lnTo>
                        <a:pt x="2177" y="107"/>
                      </a:lnTo>
                      <a:close/>
                      <a:moveTo>
                        <a:pt x="2134" y="113"/>
                      </a:moveTo>
                      <a:lnTo>
                        <a:pt x="2113" y="115"/>
                      </a:lnTo>
                      <a:lnTo>
                        <a:pt x="2110" y="90"/>
                      </a:lnTo>
                      <a:lnTo>
                        <a:pt x="2132" y="87"/>
                      </a:lnTo>
                      <a:lnTo>
                        <a:pt x="2134" y="113"/>
                      </a:lnTo>
                      <a:close/>
                      <a:moveTo>
                        <a:pt x="2091" y="118"/>
                      </a:moveTo>
                      <a:lnTo>
                        <a:pt x="2070" y="120"/>
                      </a:lnTo>
                      <a:lnTo>
                        <a:pt x="2068" y="95"/>
                      </a:lnTo>
                      <a:lnTo>
                        <a:pt x="2089" y="92"/>
                      </a:lnTo>
                      <a:lnTo>
                        <a:pt x="2091" y="118"/>
                      </a:lnTo>
                      <a:close/>
                      <a:moveTo>
                        <a:pt x="2048" y="123"/>
                      </a:moveTo>
                      <a:lnTo>
                        <a:pt x="2027" y="125"/>
                      </a:lnTo>
                      <a:lnTo>
                        <a:pt x="2025" y="100"/>
                      </a:lnTo>
                      <a:lnTo>
                        <a:pt x="2046" y="98"/>
                      </a:lnTo>
                      <a:lnTo>
                        <a:pt x="2048" y="123"/>
                      </a:lnTo>
                      <a:close/>
                      <a:moveTo>
                        <a:pt x="2006" y="128"/>
                      </a:moveTo>
                      <a:lnTo>
                        <a:pt x="1984" y="131"/>
                      </a:lnTo>
                      <a:lnTo>
                        <a:pt x="1982" y="105"/>
                      </a:lnTo>
                      <a:lnTo>
                        <a:pt x="2003" y="103"/>
                      </a:lnTo>
                      <a:lnTo>
                        <a:pt x="2006" y="128"/>
                      </a:lnTo>
                      <a:close/>
                      <a:moveTo>
                        <a:pt x="1963" y="133"/>
                      </a:moveTo>
                      <a:lnTo>
                        <a:pt x="1942" y="136"/>
                      </a:lnTo>
                      <a:lnTo>
                        <a:pt x="1939" y="110"/>
                      </a:lnTo>
                      <a:lnTo>
                        <a:pt x="1961" y="108"/>
                      </a:lnTo>
                      <a:lnTo>
                        <a:pt x="1963" y="133"/>
                      </a:lnTo>
                      <a:close/>
                      <a:moveTo>
                        <a:pt x="1920" y="138"/>
                      </a:moveTo>
                      <a:lnTo>
                        <a:pt x="1899" y="141"/>
                      </a:lnTo>
                      <a:lnTo>
                        <a:pt x="1897" y="116"/>
                      </a:lnTo>
                      <a:lnTo>
                        <a:pt x="1918" y="113"/>
                      </a:lnTo>
                      <a:lnTo>
                        <a:pt x="1920" y="138"/>
                      </a:lnTo>
                      <a:close/>
                      <a:moveTo>
                        <a:pt x="1877" y="143"/>
                      </a:moveTo>
                      <a:lnTo>
                        <a:pt x="1856" y="146"/>
                      </a:lnTo>
                      <a:lnTo>
                        <a:pt x="1854" y="121"/>
                      </a:lnTo>
                      <a:lnTo>
                        <a:pt x="1875" y="118"/>
                      </a:lnTo>
                      <a:lnTo>
                        <a:pt x="1877" y="143"/>
                      </a:lnTo>
                      <a:close/>
                      <a:moveTo>
                        <a:pt x="1835" y="148"/>
                      </a:moveTo>
                      <a:lnTo>
                        <a:pt x="1813" y="151"/>
                      </a:lnTo>
                      <a:lnTo>
                        <a:pt x="1811" y="126"/>
                      </a:lnTo>
                      <a:lnTo>
                        <a:pt x="1833" y="123"/>
                      </a:lnTo>
                      <a:lnTo>
                        <a:pt x="1835" y="148"/>
                      </a:lnTo>
                      <a:close/>
                      <a:moveTo>
                        <a:pt x="1792" y="154"/>
                      </a:moveTo>
                      <a:lnTo>
                        <a:pt x="1771" y="156"/>
                      </a:lnTo>
                      <a:lnTo>
                        <a:pt x="1769" y="131"/>
                      </a:lnTo>
                      <a:lnTo>
                        <a:pt x="1790" y="128"/>
                      </a:lnTo>
                      <a:lnTo>
                        <a:pt x="1792" y="154"/>
                      </a:lnTo>
                      <a:close/>
                      <a:moveTo>
                        <a:pt x="1749" y="159"/>
                      </a:moveTo>
                      <a:lnTo>
                        <a:pt x="1728" y="161"/>
                      </a:lnTo>
                      <a:lnTo>
                        <a:pt x="1726" y="136"/>
                      </a:lnTo>
                      <a:lnTo>
                        <a:pt x="1747" y="134"/>
                      </a:lnTo>
                      <a:lnTo>
                        <a:pt x="1749" y="159"/>
                      </a:lnTo>
                      <a:close/>
                      <a:moveTo>
                        <a:pt x="1707" y="164"/>
                      </a:moveTo>
                      <a:lnTo>
                        <a:pt x="1685" y="166"/>
                      </a:lnTo>
                      <a:lnTo>
                        <a:pt x="1683" y="141"/>
                      </a:lnTo>
                      <a:lnTo>
                        <a:pt x="1705" y="139"/>
                      </a:lnTo>
                      <a:lnTo>
                        <a:pt x="1707" y="164"/>
                      </a:lnTo>
                      <a:close/>
                      <a:moveTo>
                        <a:pt x="1664" y="169"/>
                      </a:moveTo>
                      <a:lnTo>
                        <a:pt x="1643" y="172"/>
                      </a:lnTo>
                      <a:lnTo>
                        <a:pt x="1641" y="146"/>
                      </a:lnTo>
                      <a:lnTo>
                        <a:pt x="1662" y="144"/>
                      </a:lnTo>
                      <a:lnTo>
                        <a:pt x="1664" y="169"/>
                      </a:lnTo>
                      <a:close/>
                      <a:moveTo>
                        <a:pt x="1621" y="174"/>
                      </a:moveTo>
                      <a:lnTo>
                        <a:pt x="1600" y="177"/>
                      </a:lnTo>
                      <a:lnTo>
                        <a:pt x="1598" y="151"/>
                      </a:lnTo>
                      <a:lnTo>
                        <a:pt x="1619" y="149"/>
                      </a:lnTo>
                      <a:lnTo>
                        <a:pt x="1621" y="174"/>
                      </a:lnTo>
                      <a:close/>
                      <a:moveTo>
                        <a:pt x="1579" y="179"/>
                      </a:moveTo>
                      <a:lnTo>
                        <a:pt x="1557" y="182"/>
                      </a:lnTo>
                      <a:lnTo>
                        <a:pt x="1555" y="157"/>
                      </a:lnTo>
                      <a:lnTo>
                        <a:pt x="1577" y="154"/>
                      </a:lnTo>
                      <a:lnTo>
                        <a:pt x="1579" y="179"/>
                      </a:lnTo>
                      <a:close/>
                      <a:moveTo>
                        <a:pt x="1536" y="184"/>
                      </a:moveTo>
                      <a:lnTo>
                        <a:pt x="1514" y="187"/>
                      </a:lnTo>
                      <a:lnTo>
                        <a:pt x="1512" y="162"/>
                      </a:lnTo>
                      <a:lnTo>
                        <a:pt x="1534" y="159"/>
                      </a:lnTo>
                      <a:lnTo>
                        <a:pt x="1536" y="184"/>
                      </a:lnTo>
                      <a:close/>
                      <a:moveTo>
                        <a:pt x="1493" y="190"/>
                      </a:moveTo>
                      <a:lnTo>
                        <a:pt x="1472" y="192"/>
                      </a:lnTo>
                      <a:lnTo>
                        <a:pt x="1470" y="167"/>
                      </a:lnTo>
                      <a:lnTo>
                        <a:pt x="1491" y="164"/>
                      </a:lnTo>
                      <a:lnTo>
                        <a:pt x="1493" y="190"/>
                      </a:lnTo>
                      <a:close/>
                      <a:moveTo>
                        <a:pt x="1450" y="195"/>
                      </a:moveTo>
                      <a:lnTo>
                        <a:pt x="1429" y="197"/>
                      </a:lnTo>
                      <a:lnTo>
                        <a:pt x="1427" y="172"/>
                      </a:lnTo>
                      <a:lnTo>
                        <a:pt x="1448" y="169"/>
                      </a:lnTo>
                      <a:lnTo>
                        <a:pt x="1450" y="195"/>
                      </a:lnTo>
                      <a:close/>
                      <a:moveTo>
                        <a:pt x="1408" y="200"/>
                      </a:moveTo>
                      <a:lnTo>
                        <a:pt x="1386" y="202"/>
                      </a:lnTo>
                      <a:lnTo>
                        <a:pt x="1384" y="177"/>
                      </a:lnTo>
                      <a:lnTo>
                        <a:pt x="1406" y="175"/>
                      </a:lnTo>
                      <a:lnTo>
                        <a:pt x="1408" y="200"/>
                      </a:lnTo>
                      <a:close/>
                      <a:moveTo>
                        <a:pt x="1365" y="205"/>
                      </a:moveTo>
                      <a:lnTo>
                        <a:pt x="1344" y="208"/>
                      </a:lnTo>
                      <a:lnTo>
                        <a:pt x="1342" y="182"/>
                      </a:lnTo>
                      <a:lnTo>
                        <a:pt x="1363" y="180"/>
                      </a:lnTo>
                      <a:lnTo>
                        <a:pt x="1365" y="205"/>
                      </a:lnTo>
                      <a:close/>
                      <a:moveTo>
                        <a:pt x="1322" y="210"/>
                      </a:moveTo>
                      <a:lnTo>
                        <a:pt x="1301" y="213"/>
                      </a:lnTo>
                      <a:lnTo>
                        <a:pt x="1299" y="187"/>
                      </a:lnTo>
                      <a:lnTo>
                        <a:pt x="1320" y="185"/>
                      </a:lnTo>
                      <a:lnTo>
                        <a:pt x="1322" y="210"/>
                      </a:lnTo>
                      <a:close/>
                      <a:moveTo>
                        <a:pt x="1280" y="215"/>
                      </a:moveTo>
                      <a:lnTo>
                        <a:pt x="1258" y="218"/>
                      </a:lnTo>
                      <a:lnTo>
                        <a:pt x="1256" y="193"/>
                      </a:lnTo>
                      <a:lnTo>
                        <a:pt x="1278" y="190"/>
                      </a:lnTo>
                      <a:lnTo>
                        <a:pt x="1280" y="215"/>
                      </a:lnTo>
                      <a:close/>
                      <a:moveTo>
                        <a:pt x="1237" y="220"/>
                      </a:moveTo>
                      <a:lnTo>
                        <a:pt x="1216" y="223"/>
                      </a:lnTo>
                      <a:lnTo>
                        <a:pt x="1214" y="198"/>
                      </a:lnTo>
                      <a:lnTo>
                        <a:pt x="1235" y="195"/>
                      </a:lnTo>
                      <a:lnTo>
                        <a:pt x="1237" y="220"/>
                      </a:lnTo>
                      <a:close/>
                      <a:moveTo>
                        <a:pt x="1194" y="225"/>
                      </a:moveTo>
                      <a:lnTo>
                        <a:pt x="1173" y="228"/>
                      </a:lnTo>
                      <a:lnTo>
                        <a:pt x="1171" y="203"/>
                      </a:lnTo>
                      <a:lnTo>
                        <a:pt x="1192" y="200"/>
                      </a:lnTo>
                      <a:lnTo>
                        <a:pt x="1194" y="225"/>
                      </a:lnTo>
                      <a:close/>
                      <a:moveTo>
                        <a:pt x="1152" y="231"/>
                      </a:moveTo>
                      <a:lnTo>
                        <a:pt x="1130" y="233"/>
                      </a:lnTo>
                      <a:lnTo>
                        <a:pt x="1128" y="208"/>
                      </a:lnTo>
                      <a:lnTo>
                        <a:pt x="1149" y="205"/>
                      </a:lnTo>
                      <a:lnTo>
                        <a:pt x="1152" y="231"/>
                      </a:lnTo>
                      <a:close/>
                      <a:moveTo>
                        <a:pt x="1109" y="236"/>
                      </a:moveTo>
                      <a:lnTo>
                        <a:pt x="1087" y="238"/>
                      </a:lnTo>
                      <a:lnTo>
                        <a:pt x="1085" y="213"/>
                      </a:lnTo>
                      <a:lnTo>
                        <a:pt x="1107" y="211"/>
                      </a:lnTo>
                      <a:lnTo>
                        <a:pt x="1109" y="236"/>
                      </a:lnTo>
                      <a:close/>
                      <a:moveTo>
                        <a:pt x="1066" y="241"/>
                      </a:moveTo>
                      <a:lnTo>
                        <a:pt x="1045" y="243"/>
                      </a:lnTo>
                      <a:lnTo>
                        <a:pt x="1043" y="218"/>
                      </a:lnTo>
                      <a:lnTo>
                        <a:pt x="1064" y="216"/>
                      </a:lnTo>
                      <a:lnTo>
                        <a:pt x="1066" y="241"/>
                      </a:lnTo>
                      <a:close/>
                      <a:moveTo>
                        <a:pt x="1023" y="246"/>
                      </a:moveTo>
                      <a:lnTo>
                        <a:pt x="1002" y="249"/>
                      </a:lnTo>
                      <a:lnTo>
                        <a:pt x="1000" y="223"/>
                      </a:lnTo>
                      <a:lnTo>
                        <a:pt x="1021" y="221"/>
                      </a:lnTo>
                      <a:lnTo>
                        <a:pt x="1023" y="246"/>
                      </a:lnTo>
                      <a:close/>
                      <a:moveTo>
                        <a:pt x="981" y="251"/>
                      </a:moveTo>
                      <a:lnTo>
                        <a:pt x="959" y="254"/>
                      </a:lnTo>
                      <a:lnTo>
                        <a:pt x="957" y="228"/>
                      </a:lnTo>
                      <a:lnTo>
                        <a:pt x="978" y="226"/>
                      </a:lnTo>
                      <a:lnTo>
                        <a:pt x="981" y="251"/>
                      </a:lnTo>
                      <a:close/>
                      <a:moveTo>
                        <a:pt x="938" y="256"/>
                      </a:moveTo>
                      <a:lnTo>
                        <a:pt x="917" y="259"/>
                      </a:lnTo>
                      <a:lnTo>
                        <a:pt x="914" y="234"/>
                      </a:lnTo>
                      <a:lnTo>
                        <a:pt x="936" y="231"/>
                      </a:lnTo>
                      <a:lnTo>
                        <a:pt x="938" y="256"/>
                      </a:lnTo>
                      <a:close/>
                      <a:moveTo>
                        <a:pt x="895" y="261"/>
                      </a:moveTo>
                      <a:lnTo>
                        <a:pt x="874" y="264"/>
                      </a:lnTo>
                      <a:lnTo>
                        <a:pt x="872" y="239"/>
                      </a:lnTo>
                      <a:lnTo>
                        <a:pt x="893" y="236"/>
                      </a:lnTo>
                      <a:lnTo>
                        <a:pt x="895" y="261"/>
                      </a:lnTo>
                      <a:close/>
                      <a:moveTo>
                        <a:pt x="853" y="267"/>
                      </a:moveTo>
                      <a:lnTo>
                        <a:pt x="831" y="269"/>
                      </a:lnTo>
                      <a:lnTo>
                        <a:pt x="829" y="244"/>
                      </a:lnTo>
                      <a:lnTo>
                        <a:pt x="850" y="241"/>
                      </a:lnTo>
                      <a:lnTo>
                        <a:pt x="853" y="267"/>
                      </a:lnTo>
                      <a:close/>
                      <a:moveTo>
                        <a:pt x="810" y="272"/>
                      </a:moveTo>
                      <a:lnTo>
                        <a:pt x="789" y="274"/>
                      </a:lnTo>
                      <a:lnTo>
                        <a:pt x="786" y="249"/>
                      </a:lnTo>
                      <a:lnTo>
                        <a:pt x="807" y="246"/>
                      </a:lnTo>
                      <a:lnTo>
                        <a:pt x="810" y="272"/>
                      </a:lnTo>
                      <a:close/>
                      <a:moveTo>
                        <a:pt x="767" y="277"/>
                      </a:moveTo>
                      <a:lnTo>
                        <a:pt x="746" y="279"/>
                      </a:lnTo>
                      <a:lnTo>
                        <a:pt x="743" y="254"/>
                      </a:lnTo>
                      <a:lnTo>
                        <a:pt x="765" y="252"/>
                      </a:lnTo>
                      <a:lnTo>
                        <a:pt x="767" y="277"/>
                      </a:lnTo>
                      <a:close/>
                      <a:moveTo>
                        <a:pt x="724" y="282"/>
                      </a:moveTo>
                      <a:lnTo>
                        <a:pt x="703" y="285"/>
                      </a:lnTo>
                      <a:lnTo>
                        <a:pt x="701" y="259"/>
                      </a:lnTo>
                      <a:lnTo>
                        <a:pt x="722" y="257"/>
                      </a:lnTo>
                      <a:lnTo>
                        <a:pt x="724" y="282"/>
                      </a:lnTo>
                      <a:close/>
                      <a:moveTo>
                        <a:pt x="682" y="287"/>
                      </a:moveTo>
                      <a:lnTo>
                        <a:pt x="660" y="290"/>
                      </a:lnTo>
                      <a:lnTo>
                        <a:pt x="658" y="264"/>
                      </a:lnTo>
                      <a:lnTo>
                        <a:pt x="679" y="262"/>
                      </a:lnTo>
                      <a:lnTo>
                        <a:pt x="682" y="287"/>
                      </a:lnTo>
                      <a:close/>
                      <a:moveTo>
                        <a:pt x="639" y="292"/>
                      </a:moveTo>
                      <a:lnTo>
                        <a:pt x="618" y="295"/>
                      </a:lnTo>
                      <a:lnTo>
                        <a:pt x="615" y="270"/>
                      </a:lnTo>
                      <a:lnTo>
                        <a:pt x="637" y="267"/>
                      </a:lnTo>
                      <a:lnTo>
                        <a:pt x="639" y="292"/>
                      </a:lnTo>
                      <a:close/>
                      <a:moveTo>
                        <a:pt x="596" y="297"/>
                      </a:moveTo>
                      <a:lnTo>
                        <a:pt x="575" y="300"/>
                      </a:lnTo>
                      <a:lnTo>
                        <a:pt x="573" y="275"/>
                      </a:lnTo>
                      <a:lnTo>
                        <a:pt x="594" y="272"/>
                      </a:lnTo>
                      <a:lnTo>
                        <a:pt x="596" y="297"/>
                      </a:lnTo>
                      <a:close/>
                      <a:moveTo>
                        <a:pt x="553" y="302"/>
                      </a:moveTo>
                      <a:lnTo>
                        <a:pt x="532" y="305"/>
                      </a:lnTo>
                      <a:lnTo>
                        <a:pt x="530" y="280"/>
                      </a:lnTo>
                      <a:lnTo>
                        <a:pt x="551" y="277"/>
                      </a:lnTo>
                      <a:lnTo>
                        <a:pt x="553" y="302"/>
                      </a:lnTo>
                      <a:close/>
                      <a:moveTo>
                        <a:pt x="511" y="308"/>
                      </a:moveTo>
                      <a:lnTo>
                        <a:pt x="489" y="310"/>
                      </a:lnTo>
                      <a:lnTo>
                        <a:pt x="487" y="285"/>
                      </a:lnTo>
                      <a:lnTo>
                        <a:pt x="509" y="282"/>
                      </a:lnTo>
                      <a:lnTo>
                        <a:pt x="511" y="308"/>
                      </a:lnTo>
                      <a:close/>
                      <a:moveTo>
                        <a:pt x="468" y="313"/>
                      </a:moveTo>
                      <a:lnTo>
                        <a:pt x="447" y="315"/>
                      </a:lnTo>
                      <a:lnTo>
                        <a:pt x="444" y="290"/>
                      </a:lnTo>
                      <a:lnTo>
                        <a:pt x="466" y="288"/>
                      </a:lnTo>
                      <a:lnTo>
                        <a:pt x="468" y="313"/>
                      </a:lnTo>
                      <a:close/>
                      <a:moveTo>
                        <a:pt x="425" y="318"/>
                      </a:moveTo>
                      <a:lnTo>
                        <a:pt x="404" y="320"/>
                      </a:lnTo>
                      <a:lnTo>
                        <a:pt x="402" y="295"/>
                      </a:lnTo>
                      <a:lnTo>
                        <a:pt x="423" y="293"/>
                      </a:lnTo>
                      <a:lnTo>
                        <a:pt x="425" y="318"/>
                      </a:lnTo>
                      <a:close/>
                      <a:moveTo>
                        <a:pt x="382" y="323"/>
                      </a:moveTo>
                      <a:lnTo>
                        <a:pt x="361" y="326"/>
                      </a:lnTo>
                      <a:lnTo>
                        <a:pt x="359" y="300"/>
                      </a:lnTo>
                      <a:lnTo>
                        <a:pt x="380" y="298"/>
                      </a:lnTo>
                      <a:lnTo>
                        <a:pt x="382" y="323"/>
                      </a:lnTo>
                      <a:close/>
                      <a:moveTo>
                        <a:pt x="340" y="328"/>
                      </a:moveTo>
                      <a:lnTo>
                        <a:pt x="318" y="331"/>
                      </a:lnTo>
                      <a:lnTo>
                        <a:pt x="316" y="305"/>
                      </a:lnTo>
                      <a:lnTo>
                        <a:pt x="338" y="303"/>
                      </a:lnTo>
                      <a:lnTo>
                        <a:pt x="340" y="328"/>
                      </a:lnTo>
                      <a:close/>
                      <a:moveTo>
                        <a:pt x="297" y="333"/>
                      </a:moveTo>
                      <a:lnTo>
                        <a:pt x="276" y="336"/>
                      </a:lnTo>
                      <a:lnTo>
                        <a:pt x="274" y="311"/>
                      </a:lnTo>
                      <a:lnTo>
                        <a:pt x="295" y="308"/>
                      </a:lnTo>
                      <a:lnTo>
                        <a:pt x="297" y="333"/>
                      </a:lnTo>
                      <a:close/>
                      <a:moveTo>
                        <a:pt x="254" y="338"/>
                      </a:moveTo>
                      <a:lnTo>
                        <a:pt x="233" y="341"/>
                      </a:lnTo>
                      <a:lnTo>
                        <a:pt x="231" y="316"/>
                      </a:lnTo>
                      <a:lnTo>
                        <a:pt x="252" y="313"/>
                      </a:lnTo>
                      <a:lnTo>
                        <a:pt x="254" y="338"/>
                      </a:lnTo>
                      <a:close/>
                      <a:moveTo>
                        <a:pt x="212" y="344"/>
                      </a:moveTo>
                      <a:lnTo>
                        <a:pt x="190" y="346"/>
                      </a:lnTo>
                      <a:lnTo>
                        <a:pt x="188" y="321"/>
                      </a:lnTo>
                      <a:lnTo>
                        <a:pt x="210" y="318"/>
                      </a:lnTo>
                      <a:lnTo>
                        <a:pt x="212" y="344"/>
                      </a:lnTo>
                      <a:close/>
                      <a:moveTo>
                        <a:pt x="169" y="349"/>
                      </a:moveTo>
                      <a:lnTo>
                        <a:pt x="148" y="351"/>
                      </a:lnTo>
                      <a:lnTo>
                        <a:pt x="146" y="326"/>
                      </a:lnTo>
                      <a:lnTo>
                        <a:pt x="167" y="323"/>
                      </a:lnTo>
                      <a:lnTo>
                        <a:pt x="169" y="349"/>
                      </a:lnTo>
                      <a:close/>
                      <a:moveTo>
                        <a:pt x="126" y="354"/>
                      </a:moveTo>
                      <a:lnTo>
                        <a:pt x="105" y="356"/>
                      </a:lnTo>
                      <a:lnTo>
                        <a:pt x="103" y="331"/>
                      </a:lnTo>
                      <a:lnTo>
                        <a:pt x="124" y="329"/>
                      </a:lnTo>
                      <a:lnTo>
                        <a:pt x="126" y="354"/>
                      </a:lnTo>
                      <a:close/>
                      <a:moveTo>
                        <a:pt x="84" y="359"/>
                      </a:moveTo>
                      <a:lnTo>
                        <a:pt x="62" y="362"/>
                      </a:lnTo>
                      <a:lnTo>
                        <a:pt x="60" y="336"/>
                      </a:lnTo>
                      <a:lnTo>
                        <a:pt x="82" y="334"/>
                      </a:lnTo>
                      <a:lnTo>
                        <a:pt x="84" y="359"/>
                      </a:lnTo>
                      <a:close/>
                      <a:moveTo>
                        <a:pt x="41" y="364"/>
                      </a:moveTo>
                      <a:lnTo>
                        <a:pt x="19" y="367"/>
                      </a:lnTo>
                      <a:lnTo>
                        <a:pt x="17" y="341"/>
                      </a:lnTo>
                      <a:lnTo>
                        <a:pt x="39" y="339"/>
                      </a:lnTo>
                      <a:lnTo>
                        <a:pt x="41" y="364"/>
                      </a:lnTo>
                      <a:close/>
                      <a:moveTo>
                        <a:pt x="22" y="372"/>
                      </a:moveTo>
                      <a:lnTo>
                        <a:pt x="22" y="398"/>
                      </a:lnTo>
                      <a:lnTo>
                        <a:pt x="0" y="398"/>
                      </a:lnTo>
                      <a:lnTo>
                        <a:pt x="0" y="372"/>
                      </a:lnTo>
                      <a:lnTo>
                        <a:pt x="22" y="372"/>
                      </a:lnTo>
                      <a:close/>
                      <a:moveTo>
                        <a:pt x="22" y="424"/>
                      </a:moveTo>
                      <a:lnTo>
                        <a:pt x="22" y="449"/>
                      </a:lnTo>
                      <a:lnTo>
                        <a:pt x="0" y="449"/>
                      </a:lnTo>
                      <a:lnTo>
                        <a:pt x="0" y="424"/>
                      </a:lnTo>
                      <a:lnTo>
                        <a:pt x="22" y="424"/>
                      </a:lnTo>
                      <a:close/>
                      <a:moveTo>
                        <a:pt x="22" y="475"/>
                      </a:moveTo>
                      <a:lnTo>
                        <a:pt x="22" y="501"/>
                      </a:lnTo>
                      <a:lnTo>
                        <a:pt x="0" y="501"/>
                      </a:lnTo>
                      <a:lnTo>
                        <a:pt x="0" y="475"/>
                      </a:lnTo>
                      <a:lnTo>
                        <a:pt x="22" y="475"/>
                      </a:lnTo>
                      <a:close/>
                      <a:moveTo>
                        <a:pt x="22" y="526"/>
                      </a:moveTo>
                      <a:lnTo>
                        <a:pt x="22" y="552"/>
                      </a:lnTo>
                      <a:lnTo>
                        <a:pt x="0" y="552"/>
                      </a:lnTo>
                      <a:lnTo>
                        <a:pt x="0" y="526"/>
                      </a:lnTo>
                      <a:lnTo>
                        <a:pt x="22" y="526"/>
                      </a:lnTo>
                      <a:close/>
                      <a:moveTo>
                        <a:pt x="22" y="578"/>
                      </a:moveTo>
                      <a:lnTo>
                        <a:pt x="22" y="603"/>
                      </a:lnTo>
                      <a:lnTo>
                        <a:pt x="0" y="603"/>
                      </a:lnTo>
                      <a:lnTo>
                        <a:pt x="0" y="578"/>
                      </a:lnTo>
                      <a:lnTo>
                        <a:pt x="22" y="578"/>
                      </a:lnTo>
                      <a:close/>
                      <a:moveTo>
                        <a:pt x="22" y="629"/>
                      </a:moveTo>
                      <a:lnTo>
                        <a:pt x="22" y="655"/>
                      </a:lnTo>
                      <a:lnTo>
                        <a:pt x="0" y="655"/>
                      </a:lnTo>
                      <a:lnTo>
                        <a:pt x="0" y="629"/>
                      </a:lnTo>
                      <a:lnTo>
                        <a:pt x="22" y="629"/>
                      </a:lnTo>
                      <a:close/>
                      <a:moveTo>
                        <a:pt x="22" y="680"/>
                      </a:moveTo>
                      <a:lnTo>
                        <a:pt x="22" y="706"/>
                      </a:lnTo>
                      <a:lnTo>
                        <a:pt x="0" y="706"/>
                      </a:lnTo>
                      <a:lnTo>
                        <a:pt x="0" y="680"/>
                      </a:lnTo>
                      <a:lnTo>
                        <a:pt x="22" y="680"/>
                      </a:lnTo>
                      <a:close/>
                      <a:moveTo>
                        <a:pt x="22" y="732"/>
                      </a:moveTo>
                      <a:lnTo>
                        <a:pt x="22" y="757"/>
                      </a:lnTo>
                      <a:lnTo>
                        <a:pt x="0" y="757"/>
                      </a:lnTo>
                      <a:lnTo>
                        <a:pt x="0" y="732"/>
                      </a:lnTo>
                      <a:lnTo>
                        <a:pt x="22" y="732"/>
                      </a:lnTo>
                      <a:close/>
                      <a:moveTo>
                        <a:pt x="22" y="783"/>
                      </a:moveTo>
                      <a:lnTo>
                        <a:pt x="22" y="809"/>
                      </a:lnTo>
                      <a:lnTo>
                        <a:pt x="0" y="809"/>
                      </a:lnTo>
                      <a:lnTo>
                        <a:pt x="0" y="783"/>
                      </a:lnTo>
                      <a:lnTo>
                        <a:pt x="22" y="783"/>
                      </a:lnTo>
                      <a:close/>
                      <a:moveTo>
                        <a:pt x="22" y="834"/>
                      </a:moveTo>
                      <a:lnTo>
                        <a:pt x="22" y="860"/>
                      </a:lnTo>
                      <a:lnTo>
                        <a:pt x="0" y="860"/>
                      </a:lnTo>
                      <a:lnTo>
                        <a:pt x="0" y="834"/>
                      </a:lnTo>
                      <a:lnTo>
                        <a:pt x="22" y="834"/>
                      </a:lnTo>
                      <a:close/>
                      <a:moveTo>
                        <a:pt x="22" y="886"/>
                      </a:moveTo>
                      <a:lnTo>
                        <a:pt x="22" y="911"/>
                      </a:lnTo>
                      <a:lnTo>
                        <a:pt x="0" y="911"/>
                      </a:lnTo>
                      <a:lnTo>
                        <a:pt x="0" y="886"/>
                      </a:lnTo>
                      <a:lnTo>
                        <a:pt x="22" y="886"/>
                      </a:lnTo>
                      <a:close/>
                      <a:moveTo>
                        <a:pt x="22" y="937"/>
                      </a:moveTo>
                      <a:lnTo>
                        <a:pt x="22" y="963"/>
                      </a:lnTo>
                      <a:lnTo>
                        <a:pt x="0" y="963"/>
                      </a:lnTo>
                      <a:lnTo>
                        <a:pt x="0" y="937"/>
                      </a:lnTo>
                      <a:lnTo>
                        <a:pt x="22" y="937"/>
                      </a:lnTo>
                      <a:close/>
                      <a:moveTo>
                        <a:pt x="22" y="988"/>
                      </a:moveTo>
                      <a:lnTo>
                        <a:pt x="22" y="1014"/>
                      </a:lnTo>
                      <a:lnTo>
                        <a:pt x="0" y="1014"/>
                      </a:lnTo>
                      <a:lnTo>
                        <a:pt x="0" y="988"/>
                      </a:lnTo>
                      <a:lnTo>
                        <a:pt x="22" y="988"/>
                      </a:lnTo>
                      <a:close/>
                      <a:moveTo>
                        <a:pt x="22" y="1040"/>
                      </a:moveTo>
                      <a:lnTo>
                        <a:pt x="22" y="1065"/>
                      </a:lnTo>
                      <a:lnTo>
                        <a:pt x="0" y="1065"/>
                      </a:lnTo>
                      <a:lnTo>
                        <a:pt x="0" y="1040"/>
                      </a:lnTo>
                      <a:lnTo>
                        <a:pt x="22" y="1040"/>
                      </a:lnTo>
                      <a:close/>
                      <a:moveTo>
                        <a:pt x="22" y="1091"/>
                      </a:moveTo>
                      <a:lnTo>
                        <a:pt x="22" y="1117"/>
                      </a:lnTo>
                      <a:lnTo>
                        <a:pt x="0" y="1117"/>
                      </a:lnTo>
                      <a:lnTo>
                        <a:pt x="0" y="1091"/>
                      </a:lnTo>
                      <a:lnTo>
                        <a:pt x="22" y="1091"/>
                      </a:lnTo>
                      <a:close/>
                      <a:moveTo>
                        <a:pt x="22" y="1142"/>
                      </a:moveTo>
                      <a:lnTo>
                        <a:pt x="22" y="1168"/>
                      </a:lnTo>
                      <a:lnTo>
                        <a:pt x="0" y="1168"/>
                      </a:lnTo>
                      <a:lnTo>
                        <a:pt x="0" y="1142"/>
                      </a:lnTo>
                      <a:lnTo>
                        <a:pt x="22" y="1142"/>
                      </a:lnTo>
                      <a:close/>
                      <a:moveTo>
                        <a:pt x="22" y="1194"/>
                      </a:moveTo>
                      <a:lnTo>
                        <a:pt x="22" y="1219"/>
                      </a:lnTo>
                      <a:lnTo>
                        <a:pt x="0" y="1219"/>
                      </a:lnTo>
                      <a:lnTo>
                        <a:pt x="0" y="1194"/>
                      </a:lnTo>
                      <a:lnTo>
                        <a:pt x="22" y="1194"/>
                      </a:lnTo>
                      <a:close/>
                      <a:moveTo>
                        <a:pt x="22" y="1245"/>
                      </a:moveTo>
                      <a:lnTo>
                        <a:pt x="22" y="1271"/>
                      </a:lnTo>
                      <a:lnTo>
                        <a:pt x="0" y="1271"/>
                      </a:lnTo>
                      <a:lnTo>
                        <a:pt x="0" y="1245"/>
                      </a:lnTo>
                      <a:lnTo>
                        <a:pt x="22" y="1245"/>
                      </a:lnTo>
                      <a:close/>
                      <a:moveTo>
                        <a:pt x="22" y="1296"/>
                      </a:moveTo>
                      <a:lnTo>
                        <a:pt x="22" y="1322"/>
                      </a:lnTo>
                      <a:lnTo>
                        <a:pt x="0" y="1322"/>
                      </a:lnTo>
                      <a:lnTo>
                        <a:pt x="0" y="1296"/>
                      </a:lnTo>
                      <a:lnTo>
                        <a:pt x="22" y="1296"/>
                      </a:lnTo>
                      <a:close/>
                      <a:moveTo>
                        <a:pt x="22" y="1348"/>
                      </a:moveTo>
                      <a:lnTo>
                        <a:pt x="22" y="1373"/>
                      </a:lnTo>
                      <a:lnTo>
                        <a:pt x="0" y="1373"/>
                      </a:lnTo>
                      <a:lnTo>
                        <a:pt x="0" y="1348"/>
                      </a:lnTo>
                      <a:lnTo>
                        <a:pt x="22" y="1348"/>
                      </a:lnTo>
                      <a:close/>
                      <a:moveTo>
                        <a:pt x="22" y="1399"/>
                      </a:moveTo>
                      <a:lnTo>
                        <a:pt x="22" y="1425"/>
                      </a:lnTo>
                      <a:lnTo>
                        <a:pt x="0" y="1425"/>
                      </a:lnTo>
                      <a:lnTo>
                        <a:pt x="0" y="1399"/>
                      </a:lnTo>
                      <a:lnTo>
                        <a:pt x="22" y="1399"/>
                      </a:lnTo>
                      <a:close/>
                      <a:moveTo>
                        <a:pt x="22" y="1450"/>
                      </a:moveTo>
                      <a:lnTo>
                        <a:pt x="22" y="1476"/>
                      </a:lnTo>
                      <a:lnTo>
                        <a:pt x="0" y="1476"/>
                      </a:lnTo>
                      <a:lnTo>
                        <a:pt x="0" y="1450"/>
                      </a:lnTo>
                      <a:lnTo>
                        <a:pt x="22" y="1450"/>
                      </a:lnTo>
                      <a:close/>
                      <a:moveTo>
                        <a:pt x="22" y="1502"/>
                      </a:moveTo>
                      <a:lnTo>
                        <a:pt x="22" y="1527"/>
                      </a:lnTo>
                      <a:lnTo>
                        <a:pt x="0" y="1527"/>
                      </a:lnTo>
                      <a:lnTo>
                        <a:pt x="0" y="1502"/>
                      </a:lnTo>
                      <a:lnTo>
                        <a:pt x="22" y="1502"/>
                      </a:lnTo>
                      <a:close/>
                      <a:moveTo>
                        <a:pt x="12" y="1540"/>
                      </a:moveTo>
                      <a:lnTo>
                        <a:pt x="33" y="1540"/>
                      </a:lnTo>
                      <a:lnTo>
                        <a:pt x="33" y="1565"/>
                      </a:lnTo>
                      <a:lnTo>
                        <a:pt x="12" y="1565"/>
                      </a:lnTo>
                      <a:lnTo>
                        <a:pt x="12" y="1540"/>
                      </a:lnTo>
                      <a:close/>
                      <a:moveTo>
                        <a:pt x="54" y="1540"/>
                      </a:moveTo>
                      <a:lnTo>
                        <a:pt x="76" y="1540"/>
                      </a:lnTo>
                      <a:lnTo>
                        <a:pt x="76" y="1565"/>
                      </a:lnTo>
                      <a:lnTo>
                        <a:pt x="54" y="1565"/>
                      </a:lnTo>
                      <a:lnTo>
                        <a:pt x="54" y="1540"/>
                      </a:lnTo>
                      <a:close/>
                      <a:moveTo>
                        <a:pt x="97" y="1540"/>
                      </a:moveTo>
                      <a:lnTo>
                        <a:pt x="119" y="1540"/>
                      </a:lnTo>
                      <a:lnTo>
                        <a:pt x="119" y="1565"/>
                      </a:lnTo>
                      <a:lnTo>
                        <a:pt x="97" y="1565"/>
                      </a:lnTo>
                      <a:lnTo>
                        <a:pt x="97" y="1540"/>
                      </a:lnTo>
                      <a:close/>
                      <a:moveTo>
                        <a:pt x="140" y="1540"/>
                      </a:moveTo>
                      <a:lnTo>
                        <a:pt x="162" y="1540"/>
                      </a:lnTo>
                      <a:lnTo>
                        <a:pt x="162" y="1565"/>
                      </a:lnTo>
                      <a:lnTo>
                        <a:pt x="140" y="1565"/>
                      </a:lnTo>
                      <a:lnTo>
                        <a:pt x="140" y="1540"/>
                      </a:lnTo>
                      <a:close/>
                      <a:moveTo>
                        <a:pt x="183" y="1540"/>
                      </a:moveTo>
                      <a:lnTo>
                        <a:pt x="205" y="1540"/>
                      </a:lnTo>
                      <a:lnTo>
                        <a:pt x="205" y="1565"/>
                      </a:lnTo>
                      <a:lnTo>
                        <a:pt x="183" y="1565"/>
                      </a:lnTo>
                      <a:lnTo>
                        <a:pt x="183" y="1540"/>
                      </a:lnTo>
                      <a:close/>
                      <a:moveTo>
                        <a:pt x="226" y="1540"/>
                      </a:moveTo>
                      <a:lnTo>
                        <a:pt x="248" y="1540"/>
                      </a:lnTo>
                      <a:lnTo>
                        <a:pt x="248" y="1565"/>
                      </a:lnTo>
                      <a:lnTo>
                        <a:pt x="226" y="1565"/>
                      </a:lnTo>
                      <a:lnTo>
                        <a:pt x="226" y="1540"/>
                      </a:lnTo>
                      <a:close/>
                      <a:moveTo>
                        <a:pt x="269" y="1540"/>
                      </a:moveTo>
                      <a:lnTo>
                        <a:pt x="291" y="1540"/>
                      </a:lnTo>
                      <a:lnTo>
                        <a:pt x="291" y="1565"/>
                      </a:lnTo>
                      <a:lnTo>
                        <a:pt x="269" y="1565"/>
                      </a:lnTo>
                      <a:lnTo>
                        <a:pt x="269" y="1540"/>
                      </a:lnTo>
                      <a:close/>
                      <a:moveTo>
                        <a:pt x="312" y="1540"/>
                      </a:moveTo>
                      <a:lnTo>
                        <a:pt x="333" y="1540"/>
                      </a:lnTo>
                      <a:lnTo>
                        <a:pt x="333" y="1565"/>
                      </a:lnTo>
                      <a:lnTo>
                        <a:pt x="312" y="1565"/>
                      </a:lnTo>
                      <a:lnTo>
                        <a:pt x="312" y="1540"/>
                      </a:lnTo>
                      <a:close/>
                      <a:moveTo>
                        <a:pt x="355" y="1540"/>
                      </a:moveTo>
                      <a:lnTo>
                        <a:pt x="376" y="1540"/>
                      </a:lnTo>
                      <a:lnTo>
                        <a:pt x="376" y="1565"/>
                      </a:lnTo>
                      <a:lnTo>
                        <a:pt x="355" y="1565"/>
                      </a:lnTo>
                      <a:lnTo>
                        <a:pt x="355" y="1540"/>
                      </a:lnTo>
                      <a:close/>
                      <a:moveTo>
                        <a:pt x="398" y="1540"/>
                      </a:moveTo>
                      <a:lnTo>
                        <a:pt x="419" y="1540"/>
                      </a:lnTo>
                      <a:lnTo>
                        <a:pt x="419" y="1565"/>
                      </a:lnTo>
                      <a:lnTo>
                        <a:pt x="398" y="1565"/>
                      </a:lnTo>
                      <a:lnTo>
                        <a:pt x="398" y="1540"/>
                      </a:lnTo>
                      <a:close/>
                      <a:moveTo>
                        <a:pt x="441" y="1540"/>
                      </a:moveTo>
                      <a:lnTo>
                        <a:pt x="462" y="1540"/>
                      </a:lnTo>
                      <a:lnTo>
                        <a:pt x="462" y="1565"/>
                      </a:lnTo>
                      <a:lnTo>
                        <a:pt x="441" y="1565"/>
                      </a:lnTo>
                      <a:lnTo>
                        <a:pt x="441" y="1540"/>
                      </a:lnTo>
                      <a:close/>
                      <a:moveTo>
                        <a:pt x="484" y="1540"/>
                      </a:moveTo>
                      <a:lnTo>
                        <a:pt x="505" y="1540"/>
                      </a:lnTo>
                      <a:lnTo>
                        <a:pt x="505" y="1565"/>
                      </a:lnTo>
                      <a:lnTo>
                        <a:pt x="484" y="1565"/>
                      </a:lnTo>
                      <a:lnTo>
                        <a:pt x="484" y="1540"/>
                      </a:lnTo>
                      <a:close/>
                      <a:moveTo>
                        <a:pt x="527" y="1540"/>
                      </a:moveTo>
                      <a:lnTo>
                        <a:pt x="548" y="1540"/>
                      </a:lnTo>
                      <a:lnTo>
                        <a:pt x="548" y="1565"/>
                      </a:lnTo>
                      <a:lnTo>
                        <a:pt x="527" y="1565"/>
                      </a:lnTo>
                      <a:lnTo>
                        <a:pt x="527" y="1540"/>
                      </a:lnTo>
                      <a:close/>
                      <a:moveTo>
                        <a:pt x="570" y="1540"/>
                      </a:moveTo>
                      <a:lnTo>
                        <a:pt x="591" y="1540"/>
                      </a:lnTo>
                      <a:lnTo>
                        <a:pt x="591" y="1565"/>
                      </a:lnTo>
                      <a:lnTo>
                        <a:pt x="570" y="1565"/>
                      </a:lnTo>
                      <a:lnTo>
                        <a:pt x="570" y="1540"/>
                      </a:lnTo>
                      <a:close/>
                      <a:moveTo>
                        <a:pt x="613" y="1540"/>
                      </a:moveTo>
                      <a:lnTo>
                        <a:pt x="634" y="1540"/>
                      </a:lnTo>
                      <a:lnTo>
                        <a:pt x="634" y="1565"/>
                      </a:lnTo>
                      <a:lnTo>
                        <a:pt x="613" y="1565"/>
                      </a:lnTo>
                      <a:lnTo>
                        <a:pt x="613" y="1540"/>
                      </a:lnTo>
                      <a:close/>
                      <a:moveTo>
                        <a:pt x="655" y="1540"/>
                      </a:moveTo>
                      <a:lnTo>
                        <a:pt x="677" y="1540"/>
                      </a:lnTo>
                      <a:lnTo>
                        <a:pt x="677" y="1565"/>
                      </a:lnTo>
                      <a:lnTo>
                        <a:pt x="655" y="1565"/>
                      </a:lnTo>
                      <a:lnTo>
                        <a:pt x="655" y="1540"/>
                      </a:lnTo>
                      <a:close/>
                      <a:moveTo>
                        <a:pt x="698" y="1540"/>
                      </a:moveTo>
                      <a:lnTo>
                        <a:pt x="720" y="1540"/>
                      </a:lnTo>
                      <a:lnTo>
                        <a:pt x="720" y="1565"/>
                      </a:lnTo>
                      <a:lnTo>
                        <a:pt x="698" y="1565"/>
                      </a:lnTo>
                      <a:lnTo>
                        <a:pt x="698" y="1540"/>
                      </a:lnTo>
                      <a:close/>
                      <a:moveTo>
                        <a:pt x="741" y="1540"/>
                      </a:moveTo>
                      <a:lnTo>
                        <a:pt x="763" y="1540"/>
                      </a:lnTo>
                      <a:lnTo>
                        <a:pt x="763" y="1565"/>
                      </a:lnTo>
                      <a:lnTo>
                        <a:pt x="741" y="1565"/>
                      </a:lnTo>
                      <a:lnTo>
                        <a:pt x="741" y="1540"/>
                      </a:lnTo>
                      <a:close/>
                      <a:moveTo>
                        <a:pt x="784" y="1540"/>
                      </a:moveTo>
                      <a:lnTo>
                        <a:pt x="806" y="1540"/>
                      </a:lnTo>
                      <a:lnTo>
                        <a:pt x="806" y="1565"/>
                      </a:lnTo>
                      <a:lnTo>
                        <a:pt x="784" y="1565"/>
                      </a:lnTo>
                      <a:lnTo>
                        <a:pt x="784" y="1540"/>
                      </a:lnTo>
                      <a:close/>
                      <a:moveTo>
                        <a:pt x="827" y="1540"/>
                      </a:moveTo>
                      <a:lnTo>
                        <a:pt x="849" y="1540"/>
                      </a:lnTo>
                      <a:lnTo>
                        <a:pt x="849" y="1565"/>
                      </a:lnTo>
                      <a:lnTo>
                        <a:pt x="827" y="1565"/>
                      </a:lnTo>
                      <a:lnTo>
                        <a:pt x="827" y="1540"/>
                      </a:lnTo>
                      <a:close/>
                      <a:moveTo>
                        <a:pt x="870" y="1540"/>
                      </a:moveTo>
                      <a:lnTo>
                        <a:pt x="892" y="1540"/>
                      </a:lnTo>
                      <a:lnTo>
                        <a:pt x="892" y="1565"/>
                      </a:lnTo>
                      <a:lnTo>
                        <a:pt x="870" y="1565"/>
                      </a:lnTo>
                      <a:lnTo>
                        <a:pt x="870" y="1540"/>
                      </a:lnTo>
                      <a:close/>
                      <a:moveTo>
                        <a:pt x="913" y="1540"/>
                      </a:moveTo>
                      <a:lnTo>
                        <a:pt x="934" y="1540"/>
                      </a:lnTo>
                      <a:lnTo>
                        <a:pt x="934" y="1565"/>
                      </a:lnTo>
                      <a:lnTo>
                        <a:pt x="913" y="1565"/>
                      </a:lnTo>
                      <a:lnTo>
                        <a:pt x="913" y="1540"/>
                      </a:lnTo>
                      <a:close/>
                      <a:moveTo>
                        <a:pt x="956" y="1540"/>
                      </a:moveTo>
                      <a:lnTo>
                        <a:pt x="977" y="1540"/>
                      </a:lnTo>
                      <a:lnTo>
                        <a:pt x="977" y="1565"/>
                      </a:lnTo>
                      <a:lnTo>
                        <a:pt x="956" y="1565"/>
                      </a:lnTo>
                      <a:lnTo>
                        <a:pt x="956" y="1540"/>
                      </a:lnTo>
                      <a:close/>
                      <a:moveTo>
                        <a:pt x="999" y="1540"/>
                      </a:moveTo>
                      <a:lnTo>
                        <a:pt x="1020" y="1540"/>
                      </a:lnTo>
                      <a:lnTo>
                        <a:pt x="1020" y="1565"/>
                      </a:lnTo>
                      <a:lnTo>
                        <a:pt x="999" y="1565"/>
                      </a:lnTo>
                      <a:lnTo>
                        <a:pt x="999" y="1540"/>
                      </a:lnTo>
                      <a:close/>
                      <a:moveTo>
                        <a:pt x="1042" y="1540"/>
                      </a:moveTo>
                      <a:lnTo>
                        <a:pt x="1063" y="1540"/>
                      </a:lnTo>
                      <a:lnTo>
                        <a:pt x="1063" y="1565"/>
                      </a:lnTo>
                      <a:lnTo>
                        <a:pt x="1042" y="1565"/>
                      </a:lnTo>
                      <a:lnTo>
                        <a:pt x="1042" y="1540"/>
                      </a:lnTo>
                      <a:close/>
                      <a:moveTo>
                        <a:pt x="1085" y="1540"/>
                      </a:moveTo>
                      <a:lnTo>
                        <a:pt x="1106" y="1540"/>
                      </a:lnTo>
                      <a:lnTo>
                        <a:pt x="1106" y="1565"/>
                      </a:lnTo>
                      <a:lnTo>
                        <a:pt x="1085" y="1565"/>
                      </a:lnTo>
                      <a:lnTo>
                        <a:pt x="1085" y="1540"/>
                      </a:lnTo>
                      <a:close/>
                      <a:moveTo>
                        <a:pt x="1128" y="1540"/>
                      </a:moveTo>
                      <a:lnTo>
                        <a:pt x="1149" y="1540"/>
                      </a:lnTo>
                      <a:lnTo>
                        <a:pt x="1149" y="1565"/>
                      </a:lnTo>
                      <a:lnTo>
                        <a:pt x="1128" y="1565"/>
                      </a:lnTo>
                      <a:lnTo>
                        <a:pt x="1128" y="1540"/>
                      </a:lnTo>
                      <a:close/>
                      <a:moveTo>
                        <a:pt x="1171" y="1540"/>
                      </a:moveTo>
                      <a:lnTo>
                        <a:pt x="1192" y="1540"/>
                      </a:lnTo>
                      <a:lnTo>
                        <a:pt x="1192" y="1565"/>
                      </a:lnTo>
                      <a:lnTo>
                        <a:pt x="1171" y="1565"/>
                      </a:lnTo>
                      <a:lnTo>
                        <a:pt x="1171" y="1540"/>
                      </a:lnTo>
                      <a:close/>
                      <a:moveTo>
                        <a:pt x="1214" y="1540"/>
                      </a:moveTo>
                      <a:lnTo>
                        <a:pt x="1235" y="1540"/>
                      </a:lnTo>
                      <a:lnTo>
                        <a:pt x="1235" y="1565"/>
                      </a:lnTo>
                      <a:lnTo>
                        <a:pt x="1214" y="1565"/>
                      </a:lnTo>
                      <a:lnTo>
                        <a:pt x="1214" y="1540"/>
                      </a:lnTo>
                      <a:close/>
                      <a:moveTo>
                        <a:pt x="1256" y="1540"/>
                      </a:moveTo>
                      <a:lnTo>
                        <a:pt x="1278" y="1540"/>
                      </a:lnTo>
                      <a:lnTo>
                        <a:pt x="1278" y="1565"/>
                      </a:lnTo>
                      <a:lnTo>
                        <a:pt x="1256" y="1565"/>
                      </a:lnTo>
                      <a:lnTo>
                        <a:pt x="1256" y="1540"/>
                      </a:lnTo>
                      <a:close/>
                      <a:moveTo>
                        <a:pt x="1299" y="1540"/>
                      </a:moveTo>
                      <a:lnTo>
                        <a:pt x="1321" y="1540"/>
                      </a:lnTo>
                      <a:lnTo>
                        <a:pt x="1321" y="1565"/>
                      </a:lnTo>
                      <a:lnTo>
                        <a:pt x="1299" y="1565"/>
                      </a:lnTo>
                      <a:lnTo>
                        <a:pt x="1299" y="1540"/>
                      </a:lnTo>
                      <a:close/>
                      <a:moveTo>
                        <a:pt x="1342" y="1540"/>
                      </a:moveTo>
                      <a:lnTo>
                        <a:pt x="1364" y="1540"/>
                      </a:lnTo>
                      <a:lnTo>
                        <a:pt x="1364" y="1565"/>
                      </a:lnTo>
                      <a:lnTo>
                        <a:pt x="1342" y="1565"/>
                      </a:lnTo>
                      <a:lnTo>
                        <a:pt x="1342" y="1540"/>
                      </a:lnTo>
                      <a:close/>
                      <a:moveTo>
                        <a:pt x="1385" y="1540"/>
                      </a:moveTo>
                      <a:lnTo>
                        <a:pt x="1407" y="1540"/>
                      </a:lnTo>
                      <a:lnTo>
                        <a:pt x="1407" y="1565"/>
                      </a:lnTo>
                      <a:lnTo>
                        <a:pt x="1385" y="1565"/>
                      </a:lnTo>
                      <a:lnTo>
                        <a:pt x="1385" y="1540"/>
                      </a:lnTo>
                      <a:close/>
                      <a:moveTo>
                        <a:pt x="1428" y="1540"/>
                      </a:moveTo>
                      <a:lnTo>
                        <a:pt x="1450" y="1540"/>
                      </a:lnTo>
                      <a:lnTo>
                        <a:pt x="1450" y="1565"/>
                      </a:lnTo>
                      <a:lnTo>
                        <a:pt x="1428" y="1565"/>
                      </a:lnTo>
                      <a:lnTo>
                        <a:pt x="1428" y="1540"/>
                      </a:lnTo>
                      <a:close/>
                      <a:moveTo>
                        <a:pt x="1471" y="1540"/>
                      </a:moveTo>
                      <a:lnTo>
                        <a:pt x="1493" y="1540"/>
                      </a:lnTo>
                      <a:lnTo>
                        <a:pt x="1493" y="1565"/>
                      </a:lnTo>
                      <a:lnTo>
                        <a:pt x="1471" y="1565"/>
                      </a:lnTo>
                      <a:lnTo>
                        <a:pt x="1471" y="1540"/>
                      </a:lnTo>
                      <a:close/>
                      <a:moveTo>
                        <a:pt x="1514" y="1540"/>
                      </a:moveTo>
                      <a:lnTo>
                        <a:pt x="1535" y="1540"/>
                      </a:lnTo>
                      <a:lnTo>
                        <a:pt x="1535" y="1565"/>
                      </a:lnTo>
                      <a:lnTo>
                        <a:pt x="1514" y="1565"/>
                      </a:lnTo>
                      <a:lnTo>
                        <a:pt x="1514" y="1540"/>
                      </a:lnTo>
                      <a:close/>
                      <a:moveTo>
                        <a:pt x="1557" y="1540"/>
                      </a:moveTo>
                      <a:lnTo>
                        <a:pt x="1578" y="1540"/>
                      </a:lnTo>
                      <a:lnTo>
                        <a:pt x="1578" y="1565"/>
                      </a:lnTo>
                      <a:lnTo>
                        <a:pt x="1557" y="1565"/>
                      </a:lnTo>
                      <a:lnTo>
                        <a:pt x="1557" y="1540"/>
                      </a:lnTo>
                      <a:close/>
                      <a:moveTo>
                        <a:pt x="1600" y="1540"/>
                      </a:moveTo>
                      <a:lnTo>
                        <a:pt x="1621" y="1540"/>
                      </a:lnTo>
                      <a:lnTo>
                        <a:pt x="1621" y="1565"/>
                      </a:lnTo>
                      <a:lnTo>
                        <a:pt x="1600" y="1565"/>
                      </a:lnTo>
                      <a:lnTo>
                        <a:pt x="1600" y="1540"/>
                      </a:lnTo>
                      <a:close/>
                      <a:moveTo>
                        <a:pt x="1643" y="1540"/>
                      </a:moveTo>
                      <a:lnTo>
                        <a:pt x="1664" y="1540"/>
                      </a:lnTo>
                      <a:lnTo>
                        <a:pt x="1664" y="1565"/>
                      </a:lnTo>
                      <a:lnTo>
                        <a:pt x="1643" y="1565"/>
                      </a:lnTo>
                      <a:lnTo>
                        <a:pt x="1643" y="1540"/>
                      </a:lnTo>
                      <a:close/>
                      <a:moveTo>
                        <a:pt x="1686" y="1540"/>
                      </a:moveTo>
                      <a:lnTo>
                        <a:pt x="1707" y="1540"/>
                      </a:lnTo>
                      <a:lnTo>
                        <a:pt x="1707" y="1565"/>
                      </a:lnTo>
                      <a:lnTo>
                        <a:pt x="1686" y="1565"/>
                      </a:lnTo>
                      <a:lnTo>
                        <a:pt x="1686" y="1540"/>
                      </a:lnTo>
                      <a:close/>
                      <a:moveTo>
                        <a:pt x="1729" y="1540"/>
                      </a:moveTo>
                      <a:lnTo>
                        <a:pt x="1750" y="1540"/>
                      </a:lnTo>
                      <a:lnTo>
                        <a:pt x="1750" y="1565"/>
                      </a:lnTo>
                      <a:lnTo>
                        <a:pt x="1729" y="1565"/>
                      </a:lnTo>
                      <a:lnTo>
                        <a:pt x="1729" y="1540"/>
                      </a:lnTo>
                      <a:close/>
                      <a:moveTo>
                        <a:pt x="1772" y="1540"/>
                      </a:moveTo>
                      <a:lnTo>
                        <a:pt x="1793" y="1540"/>
                      </a:lnTo>
                      <a:lnTo>
                        <a:pt x="1793" y="1565"/>
                      </a:lnTo>
                      <a:lnTo>
                        <a:pt x="1772" y="1565"/>
                      </a:lnTo>
                      <a:lnTo>
                        <a:pt x="1772" y="1540"/>
                      </a:lnTo>
                      <a:close/>
                      <a:moveTo>
                        <a:pt x="1815" y="1540"/>
                      </a:moveTo>
                      <a:lnTo>
                        <a:pt x="1836" y="1540"/>
                      </a:lnTo>
                      <a:lnTo>
                        <a:pt x="1836" y="1565"/>
                      </a:lnTo>
                      <a:lnTo>
                        <a:pt x="1815" y="1565"/>
                      </a:lnTo>
                      <a:lnTo>
                        <a:pt x="1815" y="1540"/>
                      </a:lnTo>
                      <a:close/>
                      <a:moveTo>
                        <a:pt x="1857" y="1540"/>
                      </a:moveTo>
                      <a:lnTo>
                        <a:pt x="1879" y="1540"/>
                      </a:lnTo>
                      <a:lnTo>
                        <a:pt x="1879" y="1565"/>
                      </a:lnTo>
                      <a:lnTo>
                        <a:pt x="1857" y="1565"/>
                      </a:lnTo>
                      <a:lnTo>
                        <a:pt x="1857" y="1540"/>
                      </a:lnTo>
                      <a:close/>
                      <a:moveTo>
                        <a:pt x="1900" y="1540"/>
                      </a:moveTo>
                      <a:lnTo>
                        <a:pt x="1922" y="1540"/>
                      </a:lnTo>
                      <a:lnTo>
                        <a:pt x="1922" y="1565"/>
                      </a:lnTo>
                      <a:lnTo>
                        <a:pt x="1900" y="1565"/>
                      </a:lnTo>
                      <a:lnTo>
                        <a:pt x="1900" y="1540"/>
                      </a:lnTo>
                      <a:close/>
                      <a:moveTo>
                        <a:pt x="1943" y="1540"/>
                      </a:moveTo>
                      <a:lnTo>
                        <a:pt x="1965" y="1540"/>
                      </a:lnTo>
                      <a:lnTo>
                        <a:pt x="1965" y="1565"/>
                      </a:lnTo>
                      <a:lnTo>
                        <a:pt x="1943" y="1565"/>
                      </a:lnTo>
                      <a:lnTo>
                        <a:pt x="1943" y="1540"/>
                      </a:lnTo>
                      <a:close/>
                      <a:moveTo>
                        <a:pt x="1986" y="1540"/>
                      </a:moveTo>
                      <a:lnTo>
                        <a:pt x="2008" y="1540"/>
                      </a:lnTo>
                      <a:lnTo>
                        <a:pt x="2008" y="1565"/>
                      </a:lnTo>
                      <a:lnTo>
                        <a:pt x="1986" y="1565"/>
                      </a:lnTo>
                      <a:lnTo>
                        <a:pt x="1986" y="1540"/>
                      </a:lnTo>
                      <a:close/>
                      <a:moveTo>
                        <a:pt x="2029" y="1540"/>
                      </a:moveTo>
                      <a:lnTo>
                        <a:pt x="2051" y="1540"/>
                      </a:lnTo>
                      <a:lnTo>
                        <a:pt x="2051" y="1565"/>
                      </a:lnTo>
                      <a:lnTo>
                        <a:pt x="2029" y="1565"/>
                      </a:lnTo>
                      <a:lnTo>
                        <a:pt x="2029" y="1540"/>
                      </a:lnTo>
                      <a:close/>
                      <a:moveTo>
                        <a:pt x="2072" y="1540"/>
                      </a:moveTo>
                      <a:lnTo>
                        <a:pt x="2094" y="1540"/>
                      </a:lnTo>
                      <a:lnTo>
                        <a:pt x="2094" y="1565"/>
                      </a:lnTo>
                      <a:lnTo>
                        <a:pt x="2072" y="1565"/>
                      </a:lnTo>
                      <a:lnTo>
                        <a:pt x="2072" y="1540"/>
                      </a:lnTo>
                      <a:close/>
                      <a:moveTo>
                        <a:pt x="2115" y="1540"/>
                      </a:moveTo>
                      <a:lnTo>
                        <a:pt x="2136" y="1540"/>
                      </a:lnTo>
                      <a:lnTo>
                        <a:pt x="2136" y="1565"/>
                      </a:lnTo>
                      <a:lnTo>
                        <a:pt x="2115" y="1565"/>
                      </a:lnTo>
                      <a:lnTo>
                        <a:pt x="2115" y="1540"/>
                      </a:lnTo>
                      <a:close/>
                      <a:moveTo>
                        <a:pt x="2158" y="1540"/>
                      </a:moveTo>
                      <a:lnTo>
                        <a:pt x="2179" y="1540"/>
                      </a:lnTo>
                      <a:lnTo>
                        <a:pt x="2179" y="1565"/>
                      </a:lnTo>
                      <a:lnTo>
                        <a:pt x="2158" y="1565"/>
                      </a:lnTo>
                      <a:lnTo>
                        <a:pt x="2158" y="1540"/>
                      </a:lnTo>
                      <a:close/>
                      <a:moveTo>
                        <a:pt x="2201" y="1540"/>
                      </a:moveTo>
                      <a:lnTo>
                        <a:pt x="2222" y="1540"/>
                      </a:lnTo>
                      <a:lnTo>
                        <a:pt x="2222" y="1565"/>
                      </a:lnTo>
                      <a:lnTo>
                        <a:pt x="2201" y="1565"/>
                      </a:lnTo>
                      <a:lnTo>
                        <a:pt x="2201" y="1540"/>
                      </a:lnTo>
                      <a:close/>
                      <a:moveTo>
                        <a:pt x="2244" y="1540"/>
                      </a:moveTo>
                      <a:lnTo>
                        <a:pt x="2265" y="1540"/>
                      </a:lnTo>
                      <a:lnTo>
                        <a:pt x="2265" y="1565"/>
                      </a:lnTo>
                      <a:lnTo>
                        <a:pt x="2244" y="1565"/>
                      </a:lnTo>
                      <a:lnTo>
                        <a:pt x="2244" y="1540"/>
                      </a:lnTo>
                      <a:close/>
                      <a:moveTo>
                        <a:pt x="2287" y="1540"/>
                      </a:moveTo>
                      <a:lnTo>
                        <a:pt x="2308" y="1540"/>
                      </a:lnTo>
                      <a:lnTo>
                        <a:pt x="2308" y="1565"/>
                      </a:lnTo>
                      <a:lnTo>
                        <a:pt x="2287" y="1565"/>
                      </a:lnTo>
                      <a:lnTo>
                        <a:pt x="2287" y="1540"/>
                      </a:lnTo>
                      <a:close/>
                      <a:moveTo>
                        <a:pt x="2330" y="1540"/>
                      </a:moveTo>
                      <a:lnTo>
                        <a:pt x="2351" y="1540"/>
                      </a:lnTo>
                      <a:lnTo>
                        <a:pt x="2351" y="1565"/>
                      </a:lnTo>
                      <a:lnTo>
                        <a:pt x="2330" y="1565"/>
                      </a:lnTo>
                      <a:lnTo>
                        <a:pt x="2330" y="1540"/>
                      </a:lnTo>
                      <a:close/>
                      <a:moveTo>
                        <a:pt x="2373" y="1540"/>
                      </a:moveTo>
                      <a:lnTo>
                        <a:pt x="2394" y="1540"/>
                      </a:lnTo>
                      <a:lnTo>
                        <a:pt x="2394" y="1565"/>
                      </a:lnTo>
                      <a:lnTo>
                        <a:pt x="2373" y="1565"/>
                      </a:lnTo>
                      <a:lnTo>
                        <a:pt x="2373" y="1540"/>
                      </a:lnTo>
                      <a:close/>
                      <a:moveTo>
                        <a:pt x="2416" y="1540"/>
                      </a:moveTo>
                      <a:lnTo>
                        <a:pt x="2437" y="1540"/>
                      </a:lnTo>
                      <a:lnTo>
                        <a:pt x="2437" y="1565"/>
                      </a:lnTo>
                      <a:lnTo>
                        <a:pt x="2416" y="1565"/>
                      </a:lnTo>
                      <a:lnTo>
                        <a:pt x="2416" y="1540"/>
                      </a:lnTo>
                      <a:close/>
                      <a:moveTo>
                        <a:pt x="2458" y="1540"/>
                      </a:moveTo>
                      <a:lnTo>
                        <a:pt x="2480" y="1540"/>
                      </a:lnTo>
                      <a:lnTo>
                        <a:pt x="2480" y="1565"/>
                      </a:lnTo>
                      <a:lnTo>
                        <a:pt x="2458" y="1565"/>
                      </a:lnTo>
                      <a:lnTo>
                        <a:pt x="2458" y="1540"/>
                      </a:lnTo>
                      <a:close/>
                      <a:moveTo>
                        <a:pt x="2501" y="1540"/>
                      </a:moveTo>
                      <a:lnTo>
                        <a:pt x="2523" y="1540"/>
                      </a:lnTo>
                      <a:lnTo>
                        <a:pt x="2523" y="1565"/>
                      </a:lnTo>
                      <a:lnTo>
                        <a:pt x="2501" y="1565"/>
                      </a:lnTo>
                      <a:lnTo>
                        <a:pt x="2501" y="1540"/>
                      </a:lnTo>
                      <a:close/>
                      <a:moveTo>
                        <a:pt x="2544" y="1540"/>
                      </a:moveTo>
                      <a:lnTo>
                        <a:pt x="2566" y="1540"/>
                      </a:lnTo>
                      <a:lnTo>
                        <a:pt x="2566" y="1565"/>
                      </a:lnTo>
                      <a:lnTo>
                        <a:pt x="2544" y="1565"/>
                      </a:lnTo>
                      <a:lnTo>
                        <a:pt x="2544" y="1540"/>
                      </a:lnTo>
                      <a:close/>
                      <a:moveTo>
                        <a:pt x="2587" y="1540"/>
                      </a:moveTo>
                      <a:lnTo>
                        <a:pt x="2609" y="1540"/>
                      </a:lnTo>
                      <a:lnTo>
                        <a:pt x="2609" y="1565"/>
                      </a:lnTo>
                      <a:lnTo>
                        <a:pt x="2587" y="1565"/>
                      </a:lnTo>
                      <a:lnTo>
                        <a:pt x="2587" y="1540"/>
                      </a:lnTo>
                      <a:close/>
                      <a:moveTo>
                        <a:pt x="2630" y="1540"/>
                      </a:moveTo>
                      <a:lnTo>
                        <a:pt x="2652" y="1540"/>
                      </a:lnTo>
                      <a:lnTo>
                        <a:pt x="2652" y="1565"/>
                      </a:lnTo>
                      <a:lnTo>
                        <a:pt x="2630" y="1565"/>
                      </a:lnTo>
                      <a:lnTo>
                        <a:pt x="2630" y="1540"/>
                      </a:lnTo>
                      <a:close/>
                      <a:moveTo>
                        <a:pt x="2673" y="1540"/>
                      </a:moveTo>
                      <a:lnTo>
                        <a:pt x="2695" y="1540"/>
                      </a:lnTo>
                      <a:lnTo>
                        <a:pt x="2695" y="1565"/>
                      </a:lnTo>
                      <a:lnTo>
                        <a:pt x="2673" y="1565"/>
                      </a:lnTo>
                      <a:lnTo>
                        <a:pt x="2673" y="1540"/>
                      </a:lnTo>
                      <a:close/>
                      <a:moveTo>
                        <a:pt x="2716" y="1540"/>
                      </a:moveTo>
                      <a:lnTo>
                        <a:pt x="2737" y="1540"/>
                      </a:lnTo>
                      <a:lnTo>
                        <a:pt x="2737" y="1565"/>
                      </a:lnTo>
                      <a:lnTo>
                        <a:pt x="2716" y="1565"/>
                      </a:lnTo>
                      <a:lnTo>
                        <a:pt x="2716" y="1540"/>
                      </a:lnTo>
                      <a:close/>
                      <a:moveTo>
                        <a:pt x="2759" y="1540"/>
                      </a:moveTo>
                      <a:lnTo>
                        <a:pt x="2780" y="1540"/>
                      </a:lnTo>
                      <a:lnTo>
                        <a:pt x="2780" y="1565"/>
                      </a:lnTo>
                      <a:lnTo>
                        <a:pt x="2759" y="1565"/>
                      </a:lnTo>
                      <a:lnTo>
                        <a:pt x="2759" y="1540"/>
                      </a:lnTo>
                      <a:close/>
                      <a:moveTo>
                        <a:pt x="2802" y="1540"/>
                      </a:moveTo>
                      <a:lnTo>
                        <a:pt x="2823" y="1540"/>
                      </a:lnTo>
                      <a:lnTo>
                        <a:pt x="2823" y="1565"/>
                      </a:lnTo>
                      <a:lnTo>
                        <a:pt x="2802" y="1565"/>
                      </a:lnTo>
                      <a:lnTo>
                        <a:pt x="2802" y="1540"/>
                      </a:lnTo>
                      <a:close/>
                      <a:moveTo>
                        <a:pt x="2845" y="1540"/>
                      </a:moveTo>
                      <a:lnTo>
                        <a:pt x="2866" y="1540"/>
                      </a:lnTo>
                      <a:lnTo>
                        <a:pt x="2866" y="1565"/>
                      </a:lnTo>
                      <a:lnTo>
                        <a:pt x="2845" y="1565"/>
                      </a:lnTo>
                      <a:lnTo>
                        <a:pt x="2845" y="1540"/>
                      </a:lnTo>
                      <a:close/>
                      <a:moveTo>
                        <a:pt x="2888" y="1540"/>
                      </a:moveTo>
                      <a:lnTo>
                        <a:pt x="2909" y="1540"/>
                      </a:lnTo>
                      <a:lnTo>
                        <a:pt x="2909" y="1565"/>
                      </a:lnTo>
                      <a:lnTo>
                        <a:pt x="2888" y="1565"/>
                      </a:lnTo>
                      <a:lnTo>
                        <a:pt x="2888" y="1540"/>
                      </a:lnTo>
                      <a:close/>
                      <a:moveTo>
                        <a:pt x="2931" y="1540"/>
                      </a:moveTo>
                      <a:lnTo>
                        <a:pt x="2952" y="1540"/>
                      </a:lnTo>
                      <a:lnTo>
                        <a:pt x="2952" y="1565"/>
                      </a:lnTo>
                      <a:lnTo>
                        <a:pt x="2931" y="1565"/>
                      </a:lnTo>
                      <a:lnTo>
                        <a:pt x="2931" y="1540"/>
                      </a:lnTo>
                      <a:close/>
                      <a:moveTo>
                        <a:pt x="2974" y="1540"/>
                      </a:moveTo>
                      <a:lnTo>
                        <a:pt x="2995" y="1540"/>
                      </a:lnTo>
                      <a:lnTo>
                        <a:pt x="2995" y="1565"/>
                      </a:lnTo>
                      <a:lnTo>
                        <a:pt x="2974" y="1565"/>
                      </a:lnTo>
                      <a:lnTo>
                        <a:pt x="2974" y="1540"/>
                      </a:lnTo>
                      <a:close/>
                      <a:moveTo>
                        <a:pt x="3017" y="1540"/>
                      </a:moveTo>
                      <a:lnTo>
                        <a:pt x="3038" y="1540"/>
                      </a:lnTo>
                      <a:lnTo>
                        <a:pt x="3038" y="1565"/>
                      </a:lnTo>
                      <a:lnTo>
                        <a:pt x="3017" y="1565"/>
                      </a:lnTo>
                      <a:lnTo>
                        <a:pt x="3017" y="1540"/>
                      </a:lnTo>
                      <a:close/>
                      <a:moveTo>
                        <a:pt x="3059" y="1540"/>
                      </a:moveTo>
                      <a:lnTo>
                        <a:pt x="3081" y="1540"/>
                      </a:lnTo>
                      <a:lnTo>
                        <a:pt x="3081" y="1565"/>
                      </a:lnTo>
                      <a:lnTo>
                        <a:pt x="3059" y="1565"/>
                      </a:lnTo>
                      <a:lnTo>
                        <a:pt x="3059" y="1540"/>
                      </a:lnTo>
                      <a:close/>
                      <a:moveTo>
                        <a:pt x="3102" y="1540"/>
                      </a:moveTo>
                      <a:lnTo>
                        <a:pt x="3124" y="1540"/>
                      </a:lnTo>
                      <a:lnTo>
                        <a:pt x="3124" y="1565"/>
                      </a:lnTo>
                      <a:lnTo>
                        <a:pt x="3102" y="1565"/>
                      </a:lnTo>
                      <a:lnTo>
                        <a:pt x="3102" y="1540"/>
                      </a:lnTo>
                      <a:close/>
                      <a:moveTo>
                        <a:pt x="3145" y="1540"/>
                      </a:moveTo>
                      <a:lnTo>
                        <a:pt x="3167" y="1540"/>
                      </a:lnTo>
                      <a:lnTo>
                        <a:pt x="3167" y="1565"/>
                      </a:lnTo>
                      <a:lnTo>
                        <a:pt x="3145" y="1565"/>
                      </a:lnTo>
                      <a:lnTo>
                        <a:pt x="3145" y="1540"/>
                      </a:lnTo>
                      <a:close/>
                      <a:moveTo>
                        <a:pt x="3188" y="1540"/>
                      </a:moveTo>
                      <a:lnTo>
                        <a:pt x="3210" y="1540"/>
                      </a:lnTo>
                      <a:lnTo>
                        <a:pt x="3210" y="1565"/>
                      </a:lnTo>
                      <a:lnTo>
                        <a:pt x="3188" y="1565"/>
                      </a:lnTo>
                      <a:lnTo>
                        <a:pt x="3188" y="1540"/>
                      </a:lnTo>
                      <a:close/>
                      <a:moveTo>
                        <a:pt x="3231" y="1540"/>
                      </a:moveTo>
                      <a:lnTo>
                        <a:pt x="3253" y="1540"/>
                      </a:lnTo>
                      <a:lnTo>
                        <a:pt x="3253" y="1565"/>
                      </a:lnTo>
                      <a:lnTo>
                        <a:pt x="3231" y="1565"/>
                      </a:lnTo>
                      <a:lnTo>
                        <a:pt x="3231" y="1540"/>
                      </a:lnTo>
                      <a:close/>
                      <a:moveTo>
                        <a:pt x="3274" y="1540"/>
                      </a:moveTo>
                      <a:lnTo>
                        <a:pt x="3296" y="1540"/>
                      </a:lnTo>
                      <a:lnTo>
                        <a:pt x="3296" y="1565"/>
                      </a:lnTo>
                      <a:lnTo>
                        <a:pt x="3274" y="1565"/>
                      </a:lnTo>
                      <a:lnTo>
                        <a:pt x="3274" y="1540"/>
                      </a:lnTo>
                      <a:close/>
                      <a:moveTo>
                        <a:pt x="3317" y="1540"/>
                      </a:moveTo>
                      <a:lnTo>
                        <a:pt x="3338" y="1540"/>
                      </a:lnTo>
                      <a:lnTo>
                        <a:pt x="3338" y="1565"/>
                      </a:lnTo>
                      <a:lnTo>
                        <a:pt x="3317" y="1565"/>
                      </a:lnTo>
                      <a:lnTo>
                        <a:pt x="3317" y="1540"/>
                      </a:lnTo>
                      <a:close/>
                      <a:moveTo>
                        <a:pt x="3360" y="1540"/>
                      </a:moveTo>
                      <a:lnTo>
                        <a:pt x="3381" y="1540"/>
                      </a:lnTo>
                      <a:lnTo>
                        <a:pt x="3381" y="1565"/>
                      </a:lnTo>
                      <a:lnTo>
                        <a:pt x="3360" y="1565"/>
                      </a:lnTo>
                      <a:lnTo>
                        <a:pt x="3360" y="1540"/>
                      </a:lnTo>
                      <a:close/>
                      <a:moveTo>
                        <a:pt x="3403" y="1540"/>
                      </a:moveTo>
                      <a:lnTo>
                        <a:pt x="3424" y="1540"/>
                      </a:lnTo>
                      <a:lnTo>
                        <a:pt x="3424" y="1565"/>
                      </a:lnTo>
                      <a:lnTo>
                        <a:pt x="3403" y="1565"/>
                      </a:lnTo>
                      <a:lnTo>
                        <a:pt x="3403" y="1540"/>
                      </a:lnTo>
                      <a:close/>
                      <a:moveTo>
                        <a:pt x="3446" y="1540"/>
                      </a:moveTo>
                      <a:lnTo>
                        <a:pt x="3467" y="1540"/>
                      </a:lnTo>
                      <a:lnTo>
                        <a:pt x="3467" y="1565"/>
                      </a:lnTo>
                      <a:lnTo>
                        <a:pt x="3446" y="1565"/>
                      </a:lnTo>
                      <a:lnTo>
                        <a:pt x="3446" y="1540"/>
                      </a:lnTo>
                      <a:close/>
                      <a:moveTo>
                        <a:pt x="3489" y="1540"/>
                      </a:moveTo>
                      <a:lnTo>
                        <a:pt x="3510" y="1540"/>
                      </a:lnTo>
                      <a:lnTo>
                        <a:pt x="3510" y="1565"/>
                      </a:lnTo>
                      <a:lnTo>
                        <a:pt x="3489" y="1565"/>
                      </a:lnTo>
                      <a:lnTo>
                        <a:pt x="3489" y="1540"/>
                      </a:lnTo>
                      <a:close/>
                      <a:moveTo>
                        <a:pt x="3532" y="1540"/>
                      </a:moveTo>
                      <a:lnTo>
                        <a:pt x="3553" y="1540"/>
                      </a:lnTo>
                      <a:lnTo>
                        <a:pt x="3553" y="1565"/>
                      </a:lnTo>
                      <a:lnTo>
                        <a:pt x="3532" y="1565"/>
                      </a:lnTo>
                      <a:lnTo>
                        <a:pt x="3532" y="1540"/>
                      </a:lnTo>
                      <a:close/>
                      <a:moveTo>
                        <a:pt x="3575" y="1540"/>
                      </a:moveTo>
                      <a:lnTo>
                        <a:pt x="3596" y="1540"/>
                      </a:lnTo>
                      <a:lnTo>
                        <a:pt x="3596" y="1565"/>
                      </a:lnTo>
                      <a:lnTo>
                        <a:pt x="3575" y="1565"/>
                      </a:lnTo>
                      <a:lnTo>
                        <a:pt x="3575" y="1540"/>
                      </a:lnTo>
                      <a:close/>
                      <a:moveTo>
                        <a:pt x="3618" y="1540"/>
                      </a:moveTo>
                      <a:lnTo>
                        <a:pt x="3639" y="1540"/>
                      </a:lnTo>
                      <a:lnTo>
                        <a:pt x="3639" y="1565"/>
                      </a:lnTo>
                      <a:lnTo>
                        <a:pt x="3618" y="1565"/>
                      </a:lnTo>
                      <a:lnTo>
                        <a:pt x="3618" y="1540"/>
                      </a:lnTo>
                      <a:close/>
                      <a:moveTo>
                        <a:pt x="3660" y="1540"/>
                      </a:moveTo>
                      <a:lnTo>
                        <a:pt x="3682" y="1540"/>
                      </a:lnTo>
                      <a:lnTo>
                        <a:pt x="3682" y="1565"/>
                      </a:lnTo>
                      <a:lnTo>
                        <a:pt x="3660" y="1565"/>
                      </a:lnTo>
                      <a:lnTo>
                        <a:pt x="3660" y="1540"/>
                      </a:lnTo>
                      <a:close/>
                      <a:moveTo>
                        <a:pt x="3703" y="1540"/>
                      </a:moveTo>
                      <a:lnTo>
                        <a:pt x="3725" y="1540"/>
                      </a:lnTo>
                      <a:lnTo>
                        <a:pt x="3725" y="1565"/>
                      </a:lnTo>
                      <a:lnTo>
                        <a:pt x="3703" y="1565"/>
                      </a:lnTo>
                      <a:lnTo>
                        <a:pt x="3703" y="1540"/>
                      </a:lnTo>
                      <a:close/>
                      <a:moveTo>
                        <a:pt x="3746" y="1540"/>
                      </a:moveTo>
                      <a:lnTo>
                        <a:pt x="3768" y="1540"/>
                      </a:lnTo>
                      <a:lnTo>
                        <a:pt x="3768" y="1565"/>
                      </a:lnTo>
                      <a:lnTo>
                        <a:pt x="3746" y="1565"/>
                      </a:lnTo>
                      <a:lnTo>
                        <a:pt x="3746" y="1540"/>
                      </a:lnTo>
                      <a:close/>
                      <a:moveTo>
                        <a:pt x="3789" y="1540"/>
                      </a:moveTo>
                      <a:lnTo>
                        <a:pt x="3811" y="1540"/>
                      </a:lnTo>
                      <a:lnTo>
                        <a:pt x="3811" y="1565"/>
                      </a:lnTo>
                      <a:lnTo>
                        <a:pt x="3789" y="1565"/>
                      </a:lnTo>
                      <a:lnTo>
                        <a:pt x="3789" y="1540"/>
                      </a:lnTo>
                      <a:close/>
                      <a:moveTo>
                        <a:pt x="3832" y="1540"/>
                      </a:moveTo>
                      <a:lnTo>
                        <a:pt x="3854" y="1540"/>
                      </a:lnTo>
                      <a:lnTo>
                        <a:pt x="3854" y="1565"/>
                      </a:lnTo>
                      <a:lnTo>
                        <a:pt x="3832" y="1565"/>
                      </a:lnTo>
                      <a:lnTo>
                        <a:pt x="3832" y="1540"/>
                      </a:lnTo>
                      <a:close/>
                      <a:moveTo>
                        <a:pt x="3875" y="1540"/>
                      </a:moveTo>
                      <a:lnTo>
                        <a:pt x="3897" y="1540"/>
                      </a:lnTo>
                      <a:lnTo>
                        <a:pt x="3897" y="1565"/>
                      </a:lnTo>
                      <a:lnTo>
                        <a:pt x="3875" y="1565"/>
                      </a:lnTo>
                      <a:lnTo>
                        <a:pt x="3875" y="1540"/>
                      </a:lnTo>
                      <a:close/>
                      <a:moveTo>
                        <a:pt x="3918" y="1540"/>
                      </a:moveTo>
                      <a:lnTo>
                        <a:pt x="3939" y="1540"/>
                      </a:lnTo>
                      <a:lnTo>
                        <a:pt x="3939" y="1565"/>
                      </a:lnTo>
                      <a:lnTo>
                        <a:pt x="3918" y="1565"/>
                      </a:lnTo>
                      <a:lnTo>
                        <a:pt x="3918" y="1540"/>
                      </a:lnTo>
                      <a:close/>
                      <a:moveTo>
                        <a:pt x="3961" y="1540"/>
                      </a:moveTo>
                      <a:lnTo>
                        <a:pt x="3982" y="1540"/>
                      </a:lnTo>
                      <a:lnTo>
                        <a:pt x="3982" y="1565"/>
                      </a:lnTo>
                      <a:lnTo>
                        <a:pt x="3961" y="1565"/>
                      </a:lnTo>
                      <a:lnTo>
                        <a:pt x="3961" y="1540"/>
                      </a:lnTo>
                      <a:close/>
                      <a:moveTo>
                        <a:pt x="4004" y="1540"/>
                      </a:moveTo>
                      <a:lnTo>
                        <a:pt x="4025" y="1540"/>
                      </a:lnTo>
                      <a:lnTo>
                        <a:pt x="4025" y="1565"/>
                      </a:lnTo>
                      <a:lnTo>
                        <a:pt x="4004" y="1565"/>
                      </a:lnTo>
                      <a:lnTo>
                        <a:pt x="4004" y="1540"/>
                      </a:lnTo>
                      <a:close/>
                      <a:moveTo>
                        <a:pt x="4047" y="1540"/>
                      </a:moveTo>
                      <a:lnTo>
                        <a:pt x="4068" y="1540"/>
                      </a:lnTo>
                      <a:lnTo>
                        <a:pt x="4068" y="1565"/>
                      </a:lnTo>
                      <a:lnTo>
                        <a:pt x="4047" y="1565"/>
                      </a:lnTo>
                      <a:lnTo>
                        <a:pt x="4047" y="1540"/>
                      </a:lnTo>
                      <a:close/>
                      <a:moveTo>
                        <a:pt x="4090" y="1540"/>
                      </a:moveTo>
                      <a:lnTo>
                        <a:pt x="4111" y="1540"/>
                      </a:lnTo>
                      <a:lnTo>
                        <a:pt x="4111" y="1565"/>
                      </a:lnTo>
                      <a:lnTo>
                        <a:pt x="4090" y="1565"/>
                      </a:lnTo>
                      <a:lnTo>
                        <a:pt x="4090" y="1540"/>
                      </a:lnTo>
                      <a:close/>
                      <a:moveTo>
                        <a:pt x="4133" y="1540"/>
                      </a:moveTo>
                      <a:lnTo>
                        <a:pt x="4154" y="1540"/>
                      </a:lnTo>
                      <a:lnTo>
                        <a:pt x="4154" y="1565"/>
                      </a:lnTo>
                      <a:lnTo>
                        <a:pt x="4133" y="1565"/>
                      </a:lnTo>
                      <a:lnTo>
                        <a:pt x="4133" y="1540"/>
                      </a:lnTo>
                      <a:close/>
                      <a:moveTo>
                        <a:pt x="4176" y="1540"/>
                      </a:moveTo>
                      <a:lnTo>
                        <a:pt x="4197" y="1540"/>
                      </a:lnTo>
                      <a:lnTo>
                        <a:pt x="4197" y="1565"/>
                      </a:lnTo>
                      <a:lnTo>
                        <a:pt x="4176" y="1565"/>
                      </a:lnTo>
                      <a:lnTo>
                        <a:pt x="4176" y="1540"/>
                      </a:lnTo>
                      <a:close/>
                      <a:moveTo>
                        <a:pt x="4219" y="1540"/>
                      </a:moveTo>
                      <a:lnTo>
                        <a:pt x="4240" y="1540"/>
                      </a:lnTo>
                      <a:lnTo>
                        <a:pt x="4240" y="1565"/>
                      </a:lnTo>
                      <a:lnTo>
                        <a:pt x="4219" y="1565"/>
                      </a:lnTo>
                      <a:lnTo>
                        <a:pt x="4219" y="1540"/>
                      </a:lnTo>
                      <a:close/>
                      <a:moveTo>
                        <a:pt x="4261" y="1540"/>
                      </a:moveTo>
                      <a:lnTo>
                        <a:pt x="4283" y="1540"/>
                      </a:lnTo>
                      <a:lnTo>
                        <a:pt x="4283" y="1565"/>
                      </a:lnTo>
                      <a:lnTo>
                        <a:pt x="4261" y="1565"/>
                      </a:lnTo>
                      <a:lnTo>
                        <a:pt x="4261" y="1540"/>
                      </a:lnTo>
                      <a:close/>
                      <a:moveTo>
                        <a:pt x="4304" y="1540"/>
                      </a:moveTo>
                      <a:lnTo>
                        <a:pt x="4326" y="1540"/>
                      </a:lnTo>
                      <a:lnTo>
                        <a:pt x="4326" y="1565"/>
                      </a:lnTo>
                      <a:lnTo>
                        <a:pt x="4304" y="1565"/>
                      </a:lnTo>
                      <a:lnTo>
                        <a:pt x="4304" y="1540"/>
                      </a:lnTo>
                      <a:close/>
                      <a:moveTo>
                        <a:pt x="4347" y="1540"/>
                      </a:moveTo>
                      <a:lnTo>
                        <a:pt x="4369" y="1540"/>
                      </a:lnTo>
                      <a:lnTo>
                        <a:pt x="4369" y="1565"/>
                      </a:lnTo>
                      <a:lnTo>
                        <a:pt x="4347" y="1565"/>
                      </a:lnTo>
                      <a:lnTo>
                        <a:pt x="4347" y="1540"/>
                      </a:lnTo>
                      <a:close/>
                      <a:moveTo>
                        <a:pt x="4390" y="1540"/>
                      </a:moveTo>
                      <a:lnTo>
                        <a:pt x="4412" y="1540"/>
                      </a:lnTo>
                      <a:lnTo>
                        <a:pt x="4412" y="1565"/>
                      </a:lnTo>
                      <a:lnTo>
                        <a:pt x="4390" y="1565"/>
                      </a:lnTo>
                      <a:lnTo>
                        <a:pt x="4390" y="1540"/>
                      </a:lnTo>
                      <a:close/>
                      <a:moveTo>
                        <a:pt x="4433" y="1540"/>
                      </a:moveTo>
                      <a:lnTo>
                        <a:pt x="4455" y="1540"/>
                      </a:lnTo>
                      <a:lnTo>
                        <a:pt x="4455" y="1565"/>
                      </a:lnTo>
                      <a:lnTo>
                        <a:pt x="4433" y="1565"/>
                      </a:lnTo>
                      <a:lnTo>
                        <a:pt x="4433" y="1540"/>
                      </a:lnTo>
                      <a:close/>
                      <a:moveTo>
                        <a:pt x="4476" y="1540"/>
                      </a:moveTo>
                      <a:lnTo>
                        <a:pt x="4498" y="1540"/>
                      </a:lnTo>
                      <a:lnTo>
                        <a:pt x="4498" y="1565"/>
                      </a:lnTo>
                      <a:lnTo>
                        <a:pt x="4476" y="1565"/>
                      </a:lnTo>
                      <a:lnTo>
                        <a:pt x="4476" y="1540"/>
                      </a:lnTo>
                      <a:close/>
                      <a:moveTo>
                        <a:pt x="4519" y="1540"/>
                      </a:moveTo>
                      <a:lnTo>
                        <a:pt x="4540" y="1540"/>
                      </a:lnTo>
                      <a:lnTo>
                        <a:pt x="4540" y="1565"/>
                      </a:lnTo>
                      <a:lnTo>
                        <a:pt x="4519" y="1565"/>
                      </a:lnTo>
                      <a:lnTo>
                        <a:pt x="4519" y="1540"/>
                      </a:lnTo>
                      <a:close/>
                      <a:moveTo>
                        <a:pt x="4562" y="1540"/>
                      </a:moveTo>
                      <a:lnTo>
                        <a:pt x="4583" y="1540"/>
                      </a:lnTo>
                      <a:lnTo>
                        <a:pt x="4583" y="1565"/>
                      </a:lnTo>
                      <a:lnTo>
                        <a:pt x="4562" y="1565"/>
                      </a:lnTo>
                      <a:lnTo>
                        <a:pt x="4562" y="1540"/>
                      </a:lnTo>
                      <a:close/>
                      <a:moveTo>
                        <a:pt x="4605" y="1540"/>
                      </a:moveTo>
                      <a:lnTo>
                        <a:pt x="4626" y="1540"/>
                      </a:lnTo>
                      <a:lnTo>
                        <a:pt x="4626" y="1565"/>
                      </a:lnTo>
                      <a:lnTo>
                        <a:pt x="4605" y="1565"/>
                      </a:lnTo>
                      <a:lnTo>
                        <a:pt x="4605" y="1540"/>
                      </a:lnTo>
                      <a:close/>
                      <a:moveTo>
                        <a:pt x="4648" y="1540"/>
                      </a:moveTo>
                      <a:lnTo>
                        <a:pt x="4669" y="1540"/>
                      </a:lnTo>
                      <a:lnTo>
                        <a:pt x="4669" y="1565"/>
                      </a:lnTo>
                      <a:lnTo>
                        <a:pt x="4648" y="1565"/>
                      </a:lnTo>
                      <a:lnTo>
                        <a:pt x="4648" y="1540"/>
                      </a:lnTo>
                      <a:close/>
                      <a:moveTo>
                        <a:pt x="4691" y="1540"/>
                      </a:moveTo>
                      <a:lnTo>
                        <a:pt x="4712" y="1540"/>
                      </a:lnTo>
                      <a:lnTo>
                        <a:pt x="4712" y="1565"/>
                      </a:lnTo>
                      <a:lnTo>
                        <a:pt x="4691" y="1565"/>
                      </a:lnTo>
                      <a:lnTo>
                        <a:pt x="4691" y="1540"/>
                      </a:lnTo>
                      <a:close/>
                      <a:moveTo>
                        <a:pt x="4734" y="1540"/>
                      </a:moveTo>
                      <a:lnTo>
                        <a:pt x="4755" y="1540"/>
                      </a:lnTo>
                      <a:lnTo>
                        <a:pt x="4755" y="1565"/>
                      </a:lnTo>
                      <a:lnTo>
                        <a:pt x="4734" y="1565"/>
                      </a:lnTo>
                      <a:lnTo>
                        <a:pt x="4734" y="1540"/>
                      </a:lnTo>
                      <a:close/>
                      <a:moveTo>
                        <a:pt x="4777" y="1540"/>
                      </a:moveTo>
                      <a:lnTo>
                        <a:pt x="4798" y="1540"/>
                      </a:lnTo>
                      <a:lnTo>
                        <a:pt x="4798" y="1565"/>
                      </a:lnTo>
                      <a:lnTo>
                        <a:pt x="4777" y="1565"/>
                      </a:lnTo>
                      <a:lnTo>
                        <a:pt x="4777" y="1540"/>
                      </a:lnTo>
                      <a:close/>
                      <a:moveTo>
                        <a:pt x="4820" y="1540"/>
                      </a:moveTo>
                      <a:lnTo>
                        <a:pt x="4841" y="1540"/>
                      </a:lnTo>
                      <a:lnTo>
                        <a:pt x="4841" y="1565"/>
                      </a:lnTo>
                      <a:lnTo>
                        <a:pt x="4820" y="1565"/>
                      </a:lnTo>
                      <a:lnTo>
                        <a:pt x="4820" y="1540"/>
                      </a:lnTo>
                      <a:close/>
                      <a:moveTo>
                        <a:pt x="4862" y="1540"/>
                      </a:moveTo>
                      <a:lnTo>
                        <a:pt x="4884" y="1540"/>
                      </a:lnTo>
                      <a:lnTo>
                        <a:pt x="4884" y="1565"/>
                      </a:lnTo>
                      <a:lnTo>
                        <a:pt x="4862" y="1565"/>
                      </a:lnTo>
                      <a:lnTo>
                        <a:pt x="4862" y="1540"/>
                      </a:lnTo>
                      <a:close/>
                      <a:moveTo>
                        <a:pt x="4905" y="1540"/>
                      </a:moveTo>
                      <a:lnTo>
                        <a:pt x="4927" y="1540"/>
                      </a:lnTo>
                      <a:lnTo>
                        <a:pt x="4927" y="1565"/>
                      </a:lnTo>
                      <a:lnTo>
                        <a:pt x="4905" y="1565"/>
                      </a:lnTo>
                      <a:lnTo>
                        <a:pt x="4905" y="1540"/>
                      </a:lnTo>
                      <a:close/>
                      <a:moveTo>
                        <a:pt x="4948" y="1540"/>
                      </a:moveTo>
                      <a:lnTo>
                        <a:pt x="4970" y="1540"/>
                      </a:lnTo>
                      <a:lnTo>
                        <a:pt x="4970" y="1565"/>
                      </a:lnTo>
                      <a:lnTo>
                        <a:pt x="4948" y="1565"/>
                      </a:lnTo>
                      <a:lnTo>
                        <a:pt x="4948" y="1540"/>
                      </a:lnTo>
                      <a:close/>
                      <a:moveTo>
                        <a:pt x="4991" y="1540"/>
                      </a:moveTo>
                      <a:lnTo>
                        <a:pt x="5013" y="1540"/>
                      </a:lnTo>
                      <a:lnTo>
                        <a:pt x="5013" y="1565"/>
                      </a:lnTo>
                      <a:lnTo>
                        <a:pt x="4991" y="1565"/>
                      </a:lnTo>
                      <a:lnTo>
                        <a:pt x="4991" y="1540"/>
                      </a:lnTo>
                      <a:close/>
                      <a:moveTo>
                        <a:pt x="5034" y="1540"/>
                      </a:moveTo>
                      <a:lnTo>
                        <a:pt x="5056" y="1540"/>
                      </a:lnTo>
                      <a:lnTo>
                        <a:pt x="5056" y="1565"/>
                      </a:lnTo>
                      <a:lnTo>
                        <a:pt x="5034" y="1565"/>
                      </a:lnTo>
                      <a:lnTo>
                        <a:pt x="5034" y="1540"/>
                      </a:lnTo>
                      <a:close/>
                      <a:moveTo>
                        <a:pt x="5077" y="1540"/>
                      </a:moveTo>
                      <a:lnTo>
                        <a:pt x="5099" y="1540"/>
                      </a:lnTo>
                      <a:lnTo>
                        <a:pt x="5099" y="1565"/>
                      </a:lnTo>
                      <a:lnTo>
                        <a:pt x="5077" y="1565"/>
                      </a:lnTo>
                      <a:lnTo>
                        <a:pt x="5077" y="1540"/>
                      </a:lnTo>
                      <a:close/>
                      <a:moveTo>
                        <a:pt x="5120" y="1540"/>
                      </a:moveTo>
                      <a:lnTo>
                        <a:pt x="5141" y="1540"/>
                      </a:lnTo>
                      <a:lnTo>
                        <a:pt x="5141" y="1565"/>
                      </a:lnTo>
                      <a:lnTo>
                        <a:pt x="5120" y="1565"/>
                      </a:lnTo>
                      <a:lnTo>
                        <a:pt x="5120" y="1540"/>
                      </a:lnTo>
                      <a:close/>
                      <a:moveTo>
                        <a:pt x="5163" y="1540"/>
                      </a:moveTo>
                      <a:lnTo>
                        <a:pt x="5184" y="1540"/>
                      </a:lnTo>
                      <a:lnTo>
                        <a:pt x="5184" y="1565"/>
                      </a:lnTo>
                      <a:lnTo>
                        <a:pt x="5163" y="1565"/>
                      </a:lnTo>
                      <a:lnTo>
                        <a:pt x="5163" y="1540"/>
                      </a:lnTo>
                      <a:close/>
                      <a:moveTo>
                        <a:pt x="5206" y="1540"/>
                      </a:moveTo>
                      <a:lnTo>
                        <a:pt x="5227" y="1540"/>
                      </a:lnTo>
                      <a:lnTo>
                        <a:pt x="5227" y="1565"/>
                      </a:lnTo>
                      <a:lnTo>
                        <a:pt x="5206" y="1565"/>
                      </a:lnTo>
                      <a:lnTo>
                        <a:pt x="5206" y="1540"/>
                      </a:lnTo>
                      <a:close/>
                      <a:moveTo>
                        <a:pt x="5249" y="1540"/>
                      </a:moveTo>
                      <a:lnTo>
                        <a:pt x="5270" y="1540"/>
                      </a:lnTo>
                      <a:lnTo>
                        <a:pt x="5270" y="1565"/>
                      </a:lnTo>
                      <a:lnTo>
                        <a:pt x="5249" y="1565"/>
                      </a:lnTo>
                      <a:lnTo>
                        <a:pt x="5249" y="1540"/>
                      </a:lnTo>
                      <a:close/>
                      <a:moveTo>
                        <a:pt x="5292" y="1540"/>
                      </a:moveTo>
                      <a:lnTo>
                        <a:pt x="5313" y="1540"/>
                      </a:lnTo>
                      <a:lnTo>
                        <a:pt x="5313" y="1565"/>
                      </a:lnTo>
                      <a:lnTo>
                        <a:pt x="5292" y="1565"/>
                      </a:lnTo>
                      <a:lnTo>
                        <a:pt x="5292" y="1540"/>
                      </a:lnTo>
                      <a:close/>
                      <a:moveTo>
                        <a:pt x="5335" y="1540"/>
                      </a:moveTo>
                      <a:lnTo>
                        <a:pt x="5356" y="1540"/>
                      </a:lnTo>
                      <a:lnTo>
                        <a:pt x="5356" y="1565"/>
                      </a:lnTo>
                      <a:lnTo>
                        <a:pt x="5335" y="1565"/>
                      </a:lnTo>
                      <a:lnTo>
                        <a:pt x="5335" y="1540"/>
                      </a:lnTo>
                      <a:close/>
                      <a:moveTo>
                        <a:pt x="5378" y="1540"/>
                      </a:moveTo>
                      <a:lnTo>
                        <a:pt x="5399" y="1540"/>
                      </a:lnTo>
                      <a:lnTo>
                        <a:pt x="5399" y="1565"/>
                      </a:lnTo>
                      <a:lnTo>
                        <a:pt x="5378" y="1565"/>
                      </a:lnTo>
                      <a:lnTo>
                        <a:pt x="5378" y="1540"/>
                      </a:lnTo>
                      <a:close/>
                      <a:moveTo>
                        <a:pt x="5421" y="1540"/>
                      </a:moveTo>
                      <a:lnTo>
                        <a:pt x="5442" y="1540"/>
                      </a:lnTo>
                      <a:lnTo>
                        <a:pt x="5442" y="1565"/>
                      </a:lnTo>
                      <a:lnTo>
                        <a:pt x="5421" y="1565"/>
                      </a:lnTo>
                      <a:lnTo>
                        <a:pt x="5421" y="1540"/>
                      </a:lnTo>
                      <a:close/>
                      <a:moveTo>
                        <a:pt x="5463" y="1540"/>
                      </a:moveTo>
                      <a:lnTo>
                        <a:pt x="5485" y="1540"/>
                      </a:lnTo>
                      <a:lnTo>
                        <a:pt x="5485" y="1565"/>
                      </a:lnTo>
                      <a:lnTo>
                        <a:pt x="5463" y="1565"/>
                      </a:lnTo>
                      <a:lnTo>
                        <a:pt x="5463" y="1540"/>
                      </a:lnTo>
                      <a:close/>
                      <a:moveTo>
                        <a:pt x="5506" y="1540"/>
                      </a:moveTo>
                      <a:lnTo>
                        <a:pt x="5528" y="1540"/>
                      </a:lnTo>
                      <a:lnTo>
                        <a:pt x="5528" y="1565"/>
                      </a:lnTo>
                      <a:lnTo>
                        <a:pt x="5506" y="1565"/>
                      </a:lnTo>
                      <a:lnTo>
                        <a:pt x="5506" y="1540"/>
                      </a:lnTo>
                      <a:close/>
                      <a:moveTo>
                        <a:pt x="5549" y="1540"/>
                      </a:moveTo>
                      <a:lnTo>
                        <a:pt x="5571" y="1540"/>
                      </a:lnTo>
                      <a:lnTo>
                        <a:pt x="5571" y="1565"/>
                      </a:lnTo>
                      <a:lnTo>
                        <a:pt x="5549" y="1565"/>
                      </a:lnTo>
                      <a:lnTo>
                        <a:pt x="5549" y="1540"/>
                      </a:lnTo>
                      <a:close/>
                      <a:moveTo>
                        <a:pt x="5592" y="1540"/>
                      </a:moveTo>
                      <a:lnTo>
                        <a:pt x="5614" y="1540"/>
                      </a:lnTo>
                      <a:lnTo>
                        <a:pt x="5614" y="1565"/>
                      </a:lnTo>
                      <a:lnTo>
                        <a:pt x="5592" y="1565"/>
                      </a:lnTo>
                      <a:lnTo>
                        <a:pt x="5592" y="1540"/>
                      </a:lnTo>
                      <a:close/>
                      <a:moveTo>
                        <a:pt x="5635" y="1540"/>
                      </a:moveTo>
                      <a:lnTo>
                        <a:pt x="5657" y="1540"/>
                      </a:lnTo>
                      <a:lnTo>
                        <a:pt x="5657" y="1565"/>
                      </a:lnTo>
                      <a:lnTo>
                        <a:pt x="5635" y="1565"/>
                      </a:lnTo>
                      <a:lnTo>
                        <a:pt x="5635" y="1540"/>
                      </a:lnTo>
                      <a:close/>
                      <a:moveTo>
                        <a:pt x="5678" y="1540"/>
                      </a:moveTo>
                      <a:lnTo>
                        <a:pt x="5700" y="1540"/>
                      </a:lnTo>
                      <a:lnTo>
                        <a:pt x="5700" y="1565"/>
                      </a:lnTo>
                      <a:lnTo>
                        <a:pt x="5678" y="1565"/>
                      </a:lnTo>
                      <a:lnTo>
                        <a:pt x="5678" y="1540"/>
                      </a:lnTo>
                      <a:close/>
                      <a:moveTo>
                        <a:pt x="5696" y="1535"/>
                      </a:moveTo>
                      <a:lnTo>
                        <a:pt x="5696" y="1510"/>
                      </a:lnTo>
                      <a:lnTo>
                        <a:pt x="5717" y="1510"/>
                      </a:lnTo>
                      <a:lnTo>
                        <a:pt x="5717" y="1535"/>
                      </a:lnTo>
                      <a:lnTo>
                        <a:pt x="5696" y="1535"/>
                      </a:lnTo>
                      <a:close/>
                      <a:moveTo>
                        <a:pt x="5696" y="1484"/>
                      </a:moveTo>
                      <a:lnTo>
                        <a:pt x="5696" y="1458"/>
                      </a:lnTo>
                      <a:lnTo>
                        <a:pt x="5717" y="1458"/>
                      </a:lnTo>
                      <a:lnTo>
                        <a:pt x="5717" y="1484"/>
                      </a:lnTo>
                      <a:lnTo>
                        <a:pt x="5696" y="1484"/>
                      </a:lnTo>
                      <a:close/>
                      <a:moveTo>
                        <a:pt x="5696" y="1433"/>
                      </a:moveTo>
                      <a:lnTo>
                        <a:pt x="5696" y="1407"/>
                      </a:lnTo>
                      <a:lnTo>
                        <a:pt x="5717" y="1407"/>
                      </a:lnTo>
                      <a:lnTo>
                        <a:pt x="5717" y="1433"/>
                      </a:lnTo>
                      <a:lnTo>
                        <a:pt x="5696" y="1433"/>
                      </a:lnTo>
                      <a:close/>
                      <a:moveTo>
                        <a:pt x="5696" y="1381"/>
                      </a:moveTo>
                      <a:lnTo>
                        <a:pt x="5696" y="1356"/>
                      </a:lnTo>
                      <a:lnTo>
                        <a:pt x="5717" y="1356"/>
                      </a:lnTo>
                      <a:lnTo>
                        <a:pt x="5717" y="1381"/>
                      </a:lnTo>
                      <a:lnTo>
                        <a:pt x="5696" y="1381"/>
                      </a:lnTo>
                      <a:close/>
                      <a:moveTo>
                        <a:pt x="5696" y="1330"/>
                      </a:moveTo>
                      <a:lnTo>
                        <a:pt x="5696" y="1304"/>
                      </a:lnTo>
                      <a:lnTo>
                        <a:pt x="5717" y="1304"/>
                      </a:lnTo>
                      <a:lnTo>
                        <a:pt x="5717" y="1330"/>
                      </a:lnTo>
                      <a:lnTo>
                        <a:pt x="5696" y="1330"/>
                      </a:lnTo>
                      <a:close/>
                      <a:moveTo>
                        <a:pt x="5696" y="1279"/>
                      </a:moveTo>
                      <a:lnTo>
                        <a:pt x="5696" y="1253"/>
                      </a:lnTo>
                      <a:lnTo>
                        <a:pt x="5717" y="1253"/>
                      </a:lnTo>
                      <a:lnTo>
                        <a:pt x="5717" y="1279"/>
                      </a:lnTo>
                      <a:lnTo>
                        <a:pt x="5696" y="1279"/>
                      </a:lnTo>
                      <a:close/>
                      <a:moveTo>
                        <a:pt x="5696" y="1227"/>
                      </a:moveTo>
                      <a:lnTo>
                        <a:pt x="5696" y="1202"/>
                      </a:lnTo>
                      <a:lnTo>
                        <a:pt x="5717" y="1202"/>
                      </a:lnTo>
                      <a:lnTo>
                        <a:pt x="5717" y="1227"/>
                      </a:lnTo>
                      <a:lnTo>
                        <a:pt x="5696" y="1227"/>
                      </a:lnTo>
                      <a:close/>
                      <a:moveTo>
                        <a:pt x="5696" y="1176"/>
                      </a:moveTo>
                      <a:lnTo>
                        <a:pt x="5696" y="1150"/>
                      </a:lnTo>
                      <a:lnTo>
                        <a:pt x="5717" y="1150"/>
                      </a:lnTo>
                      <a:lnTo>
                        <a:pt x="5717" y="1176"/>
                      </a:lnTo>
                      <a:lnTo>
                        <a:pt x="5696" y="1176"/>
                      </a:lnTo>
                      <a:close/>
                      <a:moveTo>
                        <a:pt x="5696" y="1125"/>
                      </a:moveTo>
                      <a:lnTo>
                        <a:pt x="5696" y="1099"/>
                      </a:lnTo>
                      <a:lnTo>
                        <a:pt x="5717" y="1099"/>
                      </a:lnTo>
                      <a:lnTo>
                        <a:pt x="5717" y="1125"/>
                      </a:lnTo>
                      <a:lnTo>
                        <a:pt x="5696" y="1125"/>
                      </a:lnTo>
                      <a:close/>
                      <a:moveTo>
                        <a:pt x="5696" y="1073"/>
                      </a:moveTo>
                      <a:lnTo>
                        <a:pt x="5696" y="1048"/>
                      </a:lnTo>
                      <a:lnTo>
                        <a:pt x="5717" y="1048"/>
                      </a:lnTo>
                      <a:lnTo>
                        <a:pt x="5717" y="1073"/>
                      </a:lnTo>
                      <a:lnTo>
                        <a:pt x="5696" y="1073"/>
                      </a:lnTo>
                      <a:close/>
                      <a:moveTo>
                        <a:pt x="5696" y="1022"/>
                      </a:moveTo>
                      <a:lnTo>
                        <a:pt x="5696" y="996"/>
                      </a:lnTo>
                      <a:lnTo>
                        <a:pt x="5717" y="996"/>
                      </a:lnTo>
                      <a:lnTo>
                        <a:pt x="5717" y="1022"/>
                      </a:lnTo>
                      <a:lnTo>
                        <a:pt x="5696" y="1022"/>
                      </a:lnTo>
                      <a:close/>
                      <a:moveTo>
                        <a:pt x="5696" y="971"/>
                      </a:moveTo>
                      <a:lnTo>
                        <a:pt x="5696" y="945"/>
                      </a:lnTo>
                      <a:lnTo>
                        <a:pt x="5717" y="945"/>
                      </a:lnTo>
                      <a:lnTo>
                        <a:pt x="5717" y="971"/>
                      </a:lnTo>
                      <a:lnTo>
                        <a:pt x="5696" y="971"/>
                      </a:lnTo>
                      <a:close/>
                      <a:moveTo>
                        <a:pt x="5696" y="919"/>
                      </a:moveTo>
                      <a:lnTo>
                        <a:pt x="5696" y="894"/>
                      </a:lnTo>
                      <a:lnTo>
                        <a:pt x="5717" y="894"/>
                      </a:lnTo>
                      <a:lnTo>
                        <a:pt x="5717" y="919"/>
                      </a:lnTo>
                      <a:lnTo>
                        <a:pt x="5696" y="919"/>
                      </a:lnTo>
                      <a:close/>
                      <a:moveTo>
                        <a:pt x="5696" y="868"/>
                      </a:moveTo>
                      <a:lnTo>
                        <a:pt x="5696" y="842"/>
                      </a:lnTo>
                      <a:lnTo>
                        <a:pt x="5717" y="842"/>
                      </a:lnTo>
                      <a:lnTo>
                        <a:pt x="5717" y="868"/>
                      </a:lnTo>
                      <a:lnTo>
                        <a:pt x="5696" y="868"/>
                      </a:lnTo>
                      <a:close/>
                      <a:moveTo>
                        <a:pt x="5696" y="817"/>
                      </a:moveTo>
                      <a:lnTo>
                        <a:pt x="5696" y="791"/>
                      </a:lnTo>
                      <a:lnTo>
                        <a:pt x="5717" y="791"/>
                      </a:lnTo>
                      <a:lnTo>
                        <a:pt x="5717" y="817"/>
                      </a:lnTo>
                      <a:lnTo>
                        <a:pt x="5696" y="817"/>
                      </a:lnTo>
                      <a:close/>
                      <a:moveTo>
                        <a:pt x="5696" y="765"/>
                      </a:moveTo>
                      <a:lnTo>
                        <a:pt x="5696" y="740"/>
                      </a:lnTo>
                      <a:lnTo>
                        <a:pt x="5717" y="740"/>
                      </a:lnTo>
                      <a:lnTo>
                        <a:pt x="5717" y="765"/>
                      </a:lnTo>
                      <a:lnTo>
                        <a:pt x="5696" y="765"/>
                      </a:lnTo>
                      <a:close/>
                      <a:moveTo>
                        <a:pt x="5696" y="714"/>
                      </a:moveTo>
                      <a:lnTo>
                        <a:pt x="5696" y="688"/>
                      </a:lnTo>
                      <a:lnTo>
                        <a:pt x="5717" y="688"/>
                      </a:lnTo>
                      <a:lnTo>
                        <a:pt x="5717" y="714"/>
                      </a:lnTo>
                      <a:lnTo>
                        <a:pt x="5696" y="714"/>
                      </a:lnTo>
                      <a:close/>
                      <a:moveTo>
                        <a:pt x="5696" y="663"/>
                      </a:moveTo>
                      <a:lnTo>
                        <a:pt x="5696" y="637"/>
                      </a:lnTo>
                      <a:lnTo>
                        <a:pt x="5717" y="637"/>
                      </a:lnTo>
                      <a:lnTo>
                        <a:pt x="5717" y="663"/>
                      </a:lnTo>
                      <a:lnTo>
                        <a:pt x="5696" y="663"/>
                      </a:lnTo>
                      <a:close/>
                      <a:moveTo>
                        <a:pt x="5696" y="611"/>
                      </a:moveTo>
                      <a:lnTo>
                        <a:pt x="5696" y="586"/>
                      </a:lnTo>
                      <a:lnTo>
                        <a:pt x="5717" y="586"/>
                      </a:lnTo>
                      <a:lnTo>
                        <a:pt x="5717" y="611"/>
                      </a:lnTo>
                      <a:lnTo>
                        <a:pt x="5696" y="611"/>
                      </a:lnTo>
                      <a:close/>
                      <a:moveTo>
                        <a:pt x="5696" y="560"/>
                      </a:moveTo>
                      <a:lnTo>
                        <a:pt x="5696" y="534"/>
                      </a:lnTo>
                      <a:lnTo>
                        <a:pt x="5717" y="534"/>
                      </a:lnTo>
                      <a:lnTo>
                        <a:pt x="5717" y="560"/>
                      </a:lnTo>
                      <a:lnTo>
                        <a:pt x="5696" y="560"/>
                      </a:lnTo>
                      <a:close/>
                      <a:moveTo>
                        <a:pt x="5696" y="509"/>
                      </a:moveTo>
                      <a:lnTo>
                        <a:pt x="5696" y="483"/>
                      </a:lnTo>
                      <a:lnTo>
                        <a:pt x="5717" y="483"/>
                      </a:lnTo>
                      <a:lnTo>
                        <a:pt x="5717" y="509"/>
                      </a:lnTo>
                      <a:lnTo>
                        <a:pt x="5696" y="509"/>
                      </a:lnTo>
                      <a:close/>
                      <a:moveTo>
                        <a:pt x="5696" y="457"/>
                      </a:moveTo>
                      <a:lnTo>
                        <a:pt x="5696" y="432"/>
                      </a:lnTo>
                      <a:lnTo>
                        <a:pt x="5717" y="432"/>
                      </a:lnTo>
                      <a:lnTo>
                        <a:pt x="5717" y="457"/>
                      </a:lnTo>
                      <a:lnTo>
                        <a:pt x="5696" y="457"/>
                      </a:lnTo>
                      <a:close/>
                      <a:moveTo>
                        <a:pt x="5696" y="406"/>
                      </a:moveTo>
                      <a:lnTo>
                        <a:pt x="5696" y="380"/>
                      </a:lnTo>
                      <a:lnTo>
                        <a:pt x="5717" y="380"/>
                      </a:lnTo>
                      <a:lnTo>
                        <a:pt x="5717" y="406"/>
                      </a:lnTo>
                      <a:lnTo>
                        <a:pt x="5696" y="406"/>
                      </a:lnTo>
                      <a:close/>
                      <a:moveTo>
                        <a:pt x="5705" y="368"/>
                      </a:moveTo>
                      <a:lnTo>
                        <a:pt x="5684" y="365"/>
                      </a:lnTo>
                      <a:lnTo>
                        <a:pt x="5686" y="340"/>
                      </a:lnTo>
                      <a:lnTo>
                        <a:pt x="5707" y="342"/>
                      </a:lnTo>
                      <a:lnTo>
                        <a:pt x="5705" y="368"/>
                      </a:lnTo>
                      <a:close/>
                      <a:moveTo>
                        <a:pt x="5663" y="362"/>
                      </a:moveTo>
                      <a:lnTo>
                        <a:pt x="5641" y="360"/>
                      </a:lnTo>
                      <a:lnTo>
                        <a:pt x="5643" y="335"/>
                      </a:lnTo>
                      <a:lnTo>
                        <a:pt x="5665" y="337"/>
                      </a:lnTo>
                      <a:lnTo>
                        <a:pt x="5663" y="362"/>
                      </a:lnTo>
                      <a:close/>
                      <a:moveTo>
                        <a:pt x="5620" y="357"/>
                      </a:moveTo>
                      <a:lnTo>
                        <a:pt x="5599" y="355"/>
                      </a:lnTo>
                      <a:lnTo>
                        <a:pt x="5601" y="329"/>
                      </a:lnTo>
                      <a:lnTo>
                        <a:pt x="5622" y="332"/>
                      </a:lnTo>
                      <a:lnTo>
                        <a:pt x="5620" y="357"/>
                      </a:lnTo>
                      <a:close/>
                      <a:moveTo>
                        <a:pt x="5577" y="352"/>
                      </a:moveTo>
                      <a:lnTo>
                        <a:pt x="5556" y="350"/>
                      </a:lnTo>
                      <a:lnTo>
                        <a:pt x="5558" y="324"/>
                      </a:lnTo>
                      <a:lnTo>
                        <a:pt x="5579" y="327"/>
                      </a:lnTo>
                      <a:lnTo>
                        <a:pt x="5577" y="352"/>
                      </a:lnTo>
                      <a:close/>
                      <a:moveTo>
                        <a:pt x="5535" y="347"/>
                      </a:moveTo>
                      <a:lnTo>
                        <a:pt x="5513" y="344"/>
                      </a:lnTo>
                      <a:lnTo>
                        <a:pt x="5515" y="319"/>
                      </a:lnTo>
                      <a:lnTo>
                        <a:pt x="5537" y="322"/>
                      </a:lnTo>
                      <a:lnTo>
                        <a:pt x="5535" y="347"/>
                      </a:lnTo>
                      <a:close/>
                      <a:moveTo>
                        <a:pt x="5492" y="342"/>
                      </a:moveTo>
                      <a:lnTo>
                        <a:pt x="5471" y="339"/>
                      </a:lnTo>
                      <a:lnTo>
                        <a:pt x="5473" y="314"/>
                      </a:lnTo>
                      <a:lnTo>
                        <a:pt x="5494" y="317"/>
                      </a:lnTo>
                      <a:lnTo>
                        <a:pt x="5492" y="342"/>
                      </a:lnTo>
                      <a:close/>
                      <a:moveTo>
                        <a:pt x="5449" y="337"/>
                      </a:moveTo>
                      <a:lnTo>
                        <a:pt x="5428" y="334"/>
                      </a:lnTo>
                      <a:lnTo>
                        <a:pt x="5430" y="309"/>
                      </a:lnTo>
                      <a:lnTo>
                        <a:pt x="5451" y="311"/>
                      </a:lnTo>
                      <a:lnTo>
                        <a:pt x="5449" y="337"/>
                      </a:lnTo>
                      <a:close/>
                      <a:moveTo>
                        <a:pt x="5406" y="332"/>
                      </a:moveTo>
                      <a:lnTo>
                        <a:pt x="5385" y="329"/>
                      </a:lnTo>
                      <a:lnTo>
                        <a:pt x="5387" y="304"/>
                      </a:lnTo>
                      <a:lnTo>
                        <a:pt x="5408" y="306"/>
                      </a:lnTo>
                      <a:lnTo>
                        <a:pt x="5406" y="332"/>
                      </a:lnTo>
                      <a:close/>
                      <a:moveTo>
                        <a:pt x="5364" y="326"/>
                      </a:moveTo>
                      <a:lnTo>
                        <a:pt x="5342" y="324"/>
                      </a:lnTo>
                      <a:lnTo>
                        <a:pt x="5344" y="299"/>
                      </a:lnTo>
                      <a:lnTo>
                        <a:pt x="5366" y="301"/>
                      </a:lnTo>
                      <a:lnTo>
                        <a:pt x="5364" y="326"/>
                      </a:lnTo>
                      <a:close/>
                      <a:moveTo>
                        <a:pt x="5321" y="321"/>
                      </a:moveTo>
                      <a:lnTo>
                        <a:pt x="5300" y="319"/>
                      </a:lnTo>
                      <a:lnTo>
                        <a:pt x="5302" y="294"/>
                      </a:lnTo>
                      <a:lnTo>
                        <a:pt x="5323" y="296"/>
                      </a:lnTo>
                      <a:lnTo>
                        <a:pt x="5321" y="321"/>
                      </a:lnTo>
                      <a:close/>
                      <a:moveTo>
                        <a:pt x="5278" y="316"/>
                      </a:moveTo>
                      <a:lnTo>
                        <a:pt x="5257" y="314"/>
                      </a:lnTo>
                      <a:lnTo>
                        <a:pt x="5259" y="288"/>
                      </a:lnTo>
                      <a:lnTo>
                        <a:pt x="5280" y="291"/>
                      </a:lnTo>
                      <a:lnTo>
                        <a:pt x="5278" y="316"/>
                      </a:lnTo>
                      <a:close/>
                      <a:moveTo>
                        <a:pt x="5236" y="311"/>
                      </a:moveTo>
                      <a:lnTo>
                        <a:pt x="5214" y="308"/>
                      </a:lnTo>
                      <a:lnTo>
                        <a:pt x="5216" y="283"/>
                      </a:lnTo>
                      <a:lnTo>
                        <a:pt x="5238" y="286"/>
                      </a:lnTo>
                      <a:lnTo>
                        <a:pt x="5236" y="311"/>
                      </a:lnTo>
                      <a:close/>
                      <a:moveTo>
                        <a:pt x="5193" y="306"/>
                      </a:moveTo>
                      <a:lnTo>
                        <a:pt x="5172" y="303"/>
                      </a:lnTo>
                      <a:lnTo>
                        <a:pt x="5174" y="278"/>
                      </a:lnTo>
                      <a:lnTo>
                        <a:pt x="5195" y="281"/>
                      </a:lnTo>
                      <a:lnTo>
                        <a:pt x="5193" y="306"/>
                      </a:lnTo>
                      <a:close/>
                      <a:moveTo>
                        <a:pt x="5150" y="301"/>
                      </a:moveTo>
                      <a:lnTo>
                        <a:pt x="5129" y="298"/>
                      </a:lnTo>
                      <a:lnTo>
                        <a:pt x="5131" y="273"/>
                      </a:lnTo>
                      <a:lnTo>
                        <a:pt x="5152" y="276"/>
                      </a:lnTo>
                      <a:lnTo>
                        <a:pt x="5150" y="301"/>
                      </a:lnTo>
                      <a:close/>
                      <a:moveTo>
                        <a:pt x="5107" y="296"/>
                      </a:moveTo>
                      <a:lnTo>
                        <a:pt x="5086" y="293"/>
                      </a:lnTo>
                      <a:lnTo>
                        <a:pt x="5088" y="268"/>
                      </a:lnTo>
                      <a:lnTo>
                        <a:pt x="5110" y="270"/>
                      </a:lnTo>
                      <a:lnTo>
                        <a:pt x="5107" y="296"/>
                      </a:lnTo>
                      <a:close/>
                      <a:moveTo>
                        <a:pt x="5065" y="291"/>
                      </a:moveTo>
                      <a:lnTo>
                        <a:pt x="5043" y="288"/>
                      </a:lnTo>
                      <a:lnTo>
                        <a:pt x="5046" y="263"/>
                      </a:lnTo>
                      <a:lnTo>
                        <a:pt x="5067" y="265"/>
                      </a:lnTo>
                      <a:lnTo>
                        <a:pt x="5065" y="291"/>
                      </a:lnTo>
                      <a:close/>
                      <a:moveTo>
                        <a:pt x="5022" y="285"/>
                      </a:moveTo>
                      <a:lnTo>
                        <a:pt x="5001" y="283"/>
                      </a:lnTo>
                      <a:lnTo>
                        <a:pt x="5003" y="258"/>
                      </a:lnTo>
                      <a:lnTo>
                        <a:pt x="5024" y="260"/>
                      </a:lnTo>
                      <a:lnTo>
                        <a:pt x="5022" y="285"/>
                      </a:lnTo>
                      <a:close/>
                      <a:moveTo>
                        <a:pt x="4979" y="280"/>
                      </a:moveTo>
                      <a:lnTo>
                        <a:pt x="4958" y="278"/>
                      </a:lnTo>
                      <a:lnTo>
                        <a:pt x="4960" y="252"/>
                      </a:lnTo>
                      <a:lnTo>
                        <a:pt x="4981" y="255"/>
                      </a:lnTo>
                      <a:lnTo>
                        <a:pt x="4979" y="280"/>
                      </a:lnTo>
                      <a:close/>
                      <a:moveTo>
                        <a:pt x="4936" y="275"/>
                      </a:moveTo>
                      <a:lnTo>
                        <a:pt x="4915" y="273"/>
                      </a:lnTo>
                      <a:lnTo>
                        <a:pt x="4917" y="247"/>
                      </a:lnTo>
                      <a:lnTo>
                        <a:pt x="4939" y="250"/>
                      </a:lnTo>
                      <a:lnTo>
                        <a:pt x="4936" y="275"/>
                      </a:lnTo>
                      <a:close/>
                      <a:moveTo>
                        <a:pt x="4894" y="270"/>
                      </a:moveTo>
                      <a:lnTo>
                        <a:pt x="4872" y="267"/>
                      </a:lnTo>
                      <a:lnTo>
                        <a:pt x="4875" y="242"/>
                      </a:lnTo>
                      <a:lnTo>
                        <a:pt x="4896" y="245"/>
                      </a:lnTo>
                      <a:lnTo>
                        <a:pt x="4894" y="270"/>
                      </a:lnTo>
                      <a:close/>
                      <a:moveTo>
                        <a:pt x="4851" y="265"/>
                      </a:moveTo>
                      <a:lnTo>
                        <a:pt x="4830" y="262"/>
                      </a:lnTo>
                      <a:lnTo>
                        <a:pt x="4832" y="237"/>
                      </a:lnTo>
                      <a:lnTo>
                        <a:pt x="4853" y="240"/>
                      </a:lnTo>
                      <a:lnTo>
                        <a:pt x="4851" y="265"/>
                      </a:lnTo>
                      <a:close/>
                      <a:moveTo>
                        <a:pt x="4808" y="260"/>
                      </a:moveTo>
                      <a:lnTo>
                        <a:pt x="4787" y="257"/>
                      </a:lnTo>
                      <a:lnTo>
                        <a:pt x="4789" y="232"/>
                      </a:lnTo>
                      <a:lnTo>
                        <a:pt x="4811" y="234"/>
                      </a:lnTo>
                      <a:lnTo>
                        <a:pt x="4808" y="260"/>
                      </a:lnTo>
                      <a:close/>
                      <a:moveTo>
                        <a:pt x="4765" y="255"/>
                      </a:moveTo>
                      <a:lnTo>
                        <a:pt x="4744" y="252"/>
                      </a:lnTo>
                      <a:lnTo>
                        <a:pt x="4747" y="227"/>
                      </a:lnTo>
                      <a:lnTo>
                        <a:pt x="4768" y="229"/>
                      </a:lnTo>
                      <a:lnTo>
                        <a:pt x="4765" y="255"/>
                      </a:lnTo>
                      <a:close/>
                      <a:moveTo>
                        <a:pt x="4723" y="249"/>
                      </a:moveTo>
                      <a:lnTo>
                        <a:pt x="4701" y="247"/>
                      </a:lnTo>
                      <a:lnTo>
                        <a:pt x="4704" y="222"/>
                      </a:lnTo>
                      <a:lnTo>
                        <a:pt x="4725" y="224"/>
                      </a:lnTo>
                      <a:lnTo>
                        <a:pt x="4723" y="249"/>
                      </a:lnTo>
                      <a:close/>
                      <a:moveTo>
                        <a:pt x="4680" y="244"/>
                      </a:moveTo>
                      <a:lnTo>
                        <a:pt x="4659" y="242"/>
                      </a:lnTo>
                      <a:lnTo>
                        <a:pt x="4661" y="217"/>
                      </a:lnTo>
                      <a:lnTo>
                        <a:pt x="4682" y="219"/>
                      </a:lnTo>
                      <a:lnTo>
                        <a:pt x="4680" y="244"/>
                      </a:lnTo>
                      <a:close/>
                      <a:moveTo>
                        <a:pt x="4637" y="239"/>
                      </a:moveTo>
                      <a:lnTo>
                        <a:pt x="4616" y="237"/>
                      </a:lnTo>
                      <a:lnTo>
                        <a:pt x="4618" y="211"/>
                      </a:lnTo>
                      <a:lnTo>
                        <a:pt x="4640" y="214"/>
                      </a:lnTo>
                      <a:lnTo>
                        <a:pt x="4637" y="239"/>
                      </a:lnTo>
                      <a:close/>
                      <a:moveTo>
                        <a:pt x="4595" y="234"/>
                      </a:moveTo>
                      <a:lnTo>
                        <a:pt x="4573" y="231"/>
                      </a:lnTo>
                      <a:lnTo>
                        <a:pt x="4576" y="206"/>
                      </a:lnTo>
                      <a:lnTo>
                        <a:pt x="4597" y="209"/>
                      </a:lnTo>
                      <a:lnTo>
                        <a:pt x="4595" y="234"/>
                      </a:lnTo>
                      <a:close/>
                      <a:moveTo>
                        <a:pt x="4552" y="229"/>
                      </a:moveTo>
                      <a:lnTo>
                        <a:pt x="4531" y="226"/>
                      </a:lnTo>
                      <a:lnTo>
                        <a:pt x="4533" y="201"/>
                      </a:lnTo>
                      <a:lnTo>
                        <a:pt x="4554" y="204"/>
                      </a:lnTo>
                      <a:lnTo>
                        <a:pt x="4552" y="229"/>
                      </a:lnTo>
                      <a:close/>
                      <a:moveTo>
                        <a:pt x="4509" y="224"/>
                      </a:moveTo>
                      <a:lnTo>
                        <a:pt x="4488" y="221"/>
                      </a:lnTo>
                      <a:lnTo>
                        <a:pt x="4490" y="196"/>
                      </a:lnTo>
                      <a:lnTo>
                        <a:pt x="4511" y="199"/>
                      </a:lnTo>
                      <a:lnTo>
                        <a:pt x="4509" y="224"/>
                      </a:lnTo>
                      <a:close/>
                      <a:moveTo>
                        <a:pt x="4467" y="219"/>
                      </a:moveTo>
                      <a:lnTo>
                        <a:pt x="4445" y="216"/>
                      </a:lnTo>
                      <a:lnTo>
                        <a:pt x="4447" y="191"/>
                      </a:lnTo>
                      <a:lnTo>
                        <a:pt x="4469" y="193"/>
                      </a:lnTo>
                      <a:lnTo>
                        <a:pt x="4467" y="219"/>
                      </a:lnTo>
                      <a:close/>
                      <a:moveTo>
                        <a:pt x="4424" y="214"/>
                      </a:moveTo>
                      <a:lnTo>
                        <a:pt x="4403" y="211"/>
                      </a:lnTo>
                      <a:lnTo>
                        <a:pt x="4405" y="186"/>
                      </a:lnTo>
                      <a:lnTo>
                        <a:pt x="4426" y="188"/>
                      </a:lnTo>
                      <a:lnTo>
                        <a:pt x="4424" y="214"/>
                      </a:lnTo>
                      <a:close/>
                      <a:moveTo>
                        <a:pt x="4381" y="208"/>
                      </a:moveTo>
                      <a:lnTo>
                        <a:pt x="4360" y="206"/>
                      </a:lnTo>
                      <a:lnTo>
                        <a:pt x="4362" y="181"/>
                      </a:lnTo>
                      <a:lnTo>
                        <a:pt x="4383" y="183"/>
                      </a:lnTo>
                      <a:lnTo>
                        <a:pt x="4381" y="208"/>
                      </a:lnTo>
                      <a:close/>
                      <a:moveTo>
                        <a:pt x="4339" y="203"/>
                      </a:moveTo>
                      <a:lnTo>
                        <a:pt x="4317" y="201"/>
                      </a:lnTo>
                      <a:lnTo>
                        <a:pt x="4319" y="175"/>
                      </a:lnTo>
                      <a:lnTo>
                        <a:pt x="4341" y="178"/>
                      </a:lnTo>
                      <a:lnTo>
                        <a:pt x="4339" y="203"/>
                      </a:lnTo>
                      <a:close/>
                      <a:moveTo>
                        <a:pt x="4296" y="198"/>
                      </a:moveTo>
                      <a:lnTo>
                        <a:pt x="4274" y="196"/>
                      </a:lnTo>
                      <a:lnTo>
                        <a:pt x="4276" y="170"/>
                      </a:lnTo>
                      <a:lnTo>
                        <a:pt x="4298" y="173"/>
                      </a:lnTo>
                      <a:lnTo>
                        <a:pt x="4296" y="198"/>
                      </a:lnTo>
                      <a:close/>
                      <a:moveTo>
                        <a:pt x="4253" y="193"/>
                      </a:moveTo>
                      <a:lnTo>
                        <a:pt x="4232" y="190"/>
                      </a:lnTo>
                      <a:lnTo>
                        <a:pt x="4234" y="165"/>
                      </a:lnTo>
                      <a:lnTo>
                        <a:pt x="4255" y="168"/>
                      </a:lnTo>
                      <a:lnTo>
                        <a:pt x="4253" y="193"/>
                      </a:lnTo>
                      <a:close/>
                      <a:moveTo>
                        <a:pt x="4210" y="188"/>
                      </a:moveTo>
                      <a:lnTo>
                        <a:pt x="4189" y="185"/>
                      </a:lnTo>
                      <a:lnTo>
                        <a:pt x="4191" y="160"/>
                      </a:lnTo>
                      <a:lnTo>
                        <a:pt x="4212" y="163"/>
                      </a:lnTo>
                      <a:lnTo>
                        <a:pt x="4210" y="188"/>
                      </a:lnTo>
                      <a:close/>
                      <a:moveTo>
                        <a:pt x="4168" y="183"/>
                      </a:moveTo>
                      <a:lnTo>
                        <a:pt x="4146" y="180"/>
                      </a:lnTo>
                      <a:lnTo>
                        <a:pt x="4148" y="155"/>
                      </a:lnTo>
                      <a:lnTo>
                        <a:pt x="4170" y="157"/>
                      </a:lnTo>
                      <a:lnTo>
                        <a:pt x="4168" y="183"/>
                      </a:lnTo>
                      <a:close/>
                      <a:moveTo>
                        <a:pt x="4125" y="178"/>
                      </a:moveTo>
                      <a:lnTo>
                        <a:pt x="4104" y="175"/>
                      </a:lnTo>
                      <a:lnTo>
                        <a:pt x="4106" y="150"/>
                      </a:lnTo>
                      <a:lnTo>
                        <a:pt x="4127" y="152"/>
                      </a:lnTo>
                      <a:lnTo>
                        <a:pt x="4125" y="178"/>
                      </a:lnTo>
                      <a:close/>
                      <a:moveTo>
                        <a:pt x="4082" y="172"/>
                      </a:moveTo>
                      <a:lnTo>
                        <a:pt x="4061" y="170"/>
                      </a:lnTo>
                      <a:lnTo>
                        <a:pt x="4063" y="145"/>
                      </a:lnTo>
                      <a:lnTo>
                        <a:pt x="4084" y="147"/>
                      </a:lnTo>
                      <a:lnTo>
                        <a:pt x="4082" y="172"/>
                      </a:lnTo>
                      <a:close/>
                      <a:moveTo>
                        <a:pt x="4040" y="167"/>
                      </a:moveTo>
                      <a:lnTo>
                        <a:pt x="4018" y="165"/>
                      </a:lnTo>
                      <a:lnTo>
                        <a:pt x="4020" y="140"/>
                      </a:lnTo>
                      <a:lnTo>
                        <a:pt x="4042" y="142"/>
                      </a:lnTo>
                      <a:lnTo>
                        <a:pt x="4040" y="167"/>
                      </a:lnTo>
                      <a:close/>
                      <a:moveTo>
                        <a:pt x="3997" y="162"/>
                      </a:moveTo>
                      <a:lnTo>
                        <a:pt x="3976" y="160"/>
                      </a:lnTo>
                      <a:lnTo>
                        <a:pt x="3978" y="134"/>
                      </a:lnTo>
                      <a:lnTo>
                        <a:pt x="3999" y="137"/>
                      </a:lnTo>
                      <a:lnTo>
                        <a:pt x="3997" y="162"/>
                      </a:lnTo>
                      <a:close/>
                      <a:moveTo>
                        <a:pt x="3954" y="157"/>
                      </a:moveTo>
                      <a:lnTo>
                        <a:pt x="3933" y="154"/>
                      </a:lnTo>
                      <a:lnTo>
                        <a:pt x="3935" y="129"/>
                      </a:lnTo>
                      <a:lnTo>
                        <a:pt x="3956" y="132"/>
                      </a:lnTo>
                      <a:lnTo>
                        <a:pt x="3954" y="157"/>
                      </a:lnTo>
                      <a:close/>
                      <a:moveTo>
                        <a:pt x="3912" y="152"/>
                      </a:moveTo>
                      <a:lnTo>
                        <a:pt x="3890" y="149"/>
                      </a:lnTo>
                      <a:lnTo>
                        <a:pt x="3892" y="124"/>
                      </a:lnTo>
                      <a:lnTo>
                        <a:pt x="3914" y="127"/>
                      </a:lnTo>
                      <a:lnTo>
                        <a:pt x="3912" y="152"/>
                      </a:lnTo>
                      <a:close/>
                      <a:moveTo>
                        <a:pt x="3869" y="147"/>
                      </a:moveTo>
                      <a:lnTo>
                        <a:pt x="3847" y="144"/>
                      </a:lnTo>
                      <a:lnTo>
                        <a:pt x="3849" y="119"/>
                      </a:lnTo>
                      <a:lnTo>
                        <a:pt x="3871" y="122"/>
                      </a:lnTo>
                      <a:lnTo>
                        <a:pt x="3869" y="147"/>
                      </a:lnTo>
                      <a:close/>
                      <a:moveTo>
                        <a:pt x="3826" y="142"/>
                      </a:moveTo>
                      <a:lnTo>
                        <a:pt x="3805" y="139"/>
                      </a:lnTo>
                      <a:lnTo>
                        <a:pt x="3807" y="114"/>
                      </a:lnTo>
                      <a:lnTo>
                        <a:pt x="3828" y="116"/>
                      </a:lnTo>
                      <a:lnTo>
                        <a:pt x="3826" y="142"/>
                      </a:lnTo>
                      <a:close/>
                      <a:moveTo>
                        <a:pt x="3783" y="137"/>
                      </a:moveTo>
                      <a:lnTo>
                        <a:pt x="3762" y="134"/>
                      </a:lnTo>
                      <a:lnTo>
                        <a:pt x="3764" y="109"/>
                      </a:lnTo>
                      <a:lnTo>
                        <a:pt x="3785" y="111"/>
                      </a:lnTo>
                      <a:lnTo>
                        <a:pt x="3783" y="137"/>
                      </a:lnTo>
                      <a:close/>
                      <a:moveTo>
                        <a:pt x="3741" y="131"/>
                      </a:moveTo>
                      <a:lnTo>
                        <a:pt x="3719" y="129"/>
                      </a:lnTo>
                      <a:lnTo>
                        <a:pt x="3721" y="104"/>
                      </a:lnTo>
                      <a:lnTo>
                        <a:pt x="3743" y="106"/>
                      </a:lnTo>
                      <a:lnTo>
                        <a:pt x="3741" y="131"/>
                      </a:lnTo>
                      <a:close/>
                      <a:moveTo>
                        <a:pt x="3698" y="126"/>
                      </a:moveTo>
                      <a:lnTo>
                        <a:pt x="3677" y="124"/>
                      </a:lnTo>
                      <a:lnTo>
                        <a:pt x="3679" y="98"/>
                      </a:lnTo>
                      <a:lnTo>
                        <a:pt x="3700" y="101"/>
                      </a:lnTo>
                      <a:lnTo>
                        <a:pt x="3698" y="126"/>
                      </a:lnTo>
                      <a:close/>
                      <a:moveTo>
                        <a:pt x="3655" y="121"/>
                      </a:moveTo>
                      <a:lnTo>
                        <a:pt x="3634" y="119"/>
                      </a:lnTo>
                      <a:lnTo>
                        <a:pt x="3636" y="93"/>
                      </a:lnTo>
                      <a:lnTo>
                        <a:pt x="3657" y="96"/>
                      </a:lnTo>
                      <a:lnTo>
                        <a:pt x="3655" y="121"/>
                      </a:lnTo>
                      <a:close/>
                      <a:moveTo>
                        <a:pt x="3612" y="116"/>
                      </a:moveTo>
                      <a:lnTo>
                        <a:pt x="3591" y="113"/>
                      </a:lnTo>
                      <a:lnTo>
                        <a:pt x="3593" y="88"/>
                      </a:lnTo>
                      <a:lnTo>
                        <a:pt x="3615" y="91"/>
                      </a:lnTo>
                      <a:lnTo>
                        <a:pt x="3612" y="116"/>
                      </a:lnTo>
                      <a:close/>
                      <a:moveTo>
                        <a:pt x="3570" y="111"/>
                      </a:moveTo>
                      <a:lnTo>
                        <a:pt x="3548" y="108"/>
                      </a:lnTo>
                      <a:lnTo>
                        <a:pt x="3551" y="83"/>
                      </a:lnTo>
                      <a:lnTo>
                        <a:pt x="3572" y="86"/>
                      </a:lnTo>
                      <a:lnTo>
                        <a:pt x="3570" y="111"/>
                      </a:lnTo>
                      <a:close/>
                      <a:moveTo>
                        <a:pt x="3527" y="106"/>
                      </a:moveTo>
                      <a:lnTo>
                        <a:pt x="3506" y="103"/>
                      </a:lnTo>
                      <a:lnTo>
                        <a:pt x="3508" y="78"/>
                      </a:lnTo>
                      <a:lnTo>
                        <a:pt x="3529" y="80"/>
                      </a:lnTo>
                      <a:lnTo>
                        <a:pt x="3527" y="106"/>
                      </a:lnTo>
                      <a:close/>
                      <a:moveTo>
                        <a:pt x="3484" y="101"/>
                      </a:moveTo>
                      <a:lnTo>
                        <a:pt x="3463" y="98"/>
                      </a:lnTo>
                      <a:lnTo>
                        <a:pt x="3465" y="73"/>
                      </a:lnTo>
                      <a:lnTo>
                        <a:pt x="3487" y="75"/>
                      </a:lnTo>
                      <a:lnTo>
                        <a:pt x="3484" y="101"/>
                      </a:lnTo>
                      <a:close/>
                      <a:moveTo>
                        <a:pt x="3441" y="95"/>
                      </a:moveTo>
                      <a:lnTo>
                        <a:pt x="3420" y="93"/>
                      </a:lnTo>
                      <a:lnTo>
                        <a:pt x="3422" y="68"/>
                      </a:lnTo>
                      <a:lnTo>
                        <a:pt x="3444" y="70"/>
                      </a:lnTo>
                      <a:lnTo>
                        <a:pt x="3441" y="95"/>
                      </a:lnTo>
                      <a:close/>
                      <a:moveTo>
                        <a:pt x="3399" y="90"/>
                      </a:moveTo>
                      <a:lnTo>
                        <a:pt x="3377" y="88"/>
                      </a:lnTo>
                      <a:lnTo>
                        <a:pt x="3380" y="63"/>
                      </a:lnTo>
                      <a:lnTo>
                        <a:pt x="3401" y="65"/>
                      </a:lnTo>
                      <a:lnTo>
                        <a:pt x="3399" y="90"/>
                      </a:lnTo>
                      <a:close/>
                      <a:moveTo>
                        <a:pt x="3356" y="85"/>
                      </a:moveTo>
                      <a:lnTo>
                        <a:pt x="3335" y="83"/>
                      </a:lnTo>
                      <a:lnTo>
                        <a:pt x="3337" y="57"/>
                      </a:lnTo>
                      <a:lnTo>
                        <a:pt x="3358" y="60"/>
                      </a:lnTo>
                      <a:lnTo>
                        <a:pt x="3356" y="85"/>
                      </a:lnTo>
                      <a:close/>
                      <a:moveTo>
                        <a:pt x="3313" y="80"/>
                      </a:moveTo>
                      <a:lnTo>
                        <a:pt x="3292" y="77"/>
                      </a:lnTo>
                      <a:lnTo>
                        <a:pt x="3294" y="52"/>
                      </a:lnTo>
                      <a:lnTo>
                        <a:pt x="3316" y="55"/>
                      </a:lnTo>
                      <a:lnTo>
                        <a:pt x="3313" y="80"/>
                      </a:lnTo>
                      <a:close/>
                      <a:moveTo>
                        <a:pt x="3271" y="75"/>
                      </a:moveTo>
                      <a:lnTo>
                        <a:pt x="3249" y="72"/>
                      </a:lnTo>
                      <a:lnTo>
                        <a:pt x="3252" y="47"/>
                      </a:lnTo>
                      <a:lnTo>
                        <a:pt x="3273" y="50"/>
                      </a:lnTo>
                      <a:lnTo>
                        <a:pt x="3271" y="75"/>
                      </a:lnTo>
                      <a:close/>
                      <a:moveTo>
                        <a:pt x="3228" y="70"/>
                      </a:moveTo>
                      <a:lnTo>
                        <a:pt x="3206" y="67"/>
                      </a:lnTo>
                      <a:lnTo>
                        <a:pt x="3209" y="42"/>
                      </a:lnTo>
                      <a:lnTo>
                        <a:pt x="3230" y="45"/>
                      </a:lnTo>
                      <a:lnTo>
                        <a:pt x="3228" y="70"/>
                      </a:lnTo>
                      <a:close/>
                      <a:moveTo>
                        <a:pt x="3185" y="65"/>
                      </a:moveTo>
                      <a:lnTo>
                        <a:pt x="3164" y="62"/>
                      </a:lnTo>
                      <a:lnTo>
                        <a:pt x="3166" y="37"/>
                      </a:lnTo>
                      <a:lnTo>
                        <a:pt x="3188" y="39"/>
                      </a:lnTo>
                      <a:lnTo>
                        <a:pt x="3185" y="65"/>
                      </a:lnTo>
                      <a:close/>
                      <a:moveTo>
                        <a:pt x="3142" y="60"/>
                      </a:moveTo>
                      <a:lnTo>
                        <a:pt x="3121" y="57"/>
                      </a:lnTo>
                      <a:lnTo>
                        <a:pt x="3123" y="32"/>
                      </a:lnTo>
                      <a:lnTo>
                        <a:pt x="3145" y="34"/>
                      </a:lnTo>
                      <a:lnTo>
                        <a:pt x="3142" y="60"/>
                      </a:lnTo>
                      <a:close/>
                      <a:moveTo>
                        <a:pt x="3100" y="54"/>
                      </a:moveTo>
                      <a:lnTo>
                        <a:pt x="3078" y="52"/>
                      </a:lnTo>
                      <a:lnTo>
                        <a:pt x="3081" y="27"/>
                      </a:lnTo>
                      <a:lnTo>
                        <a:pt x="3102" y="29"/>
                      </a:lnTo>
                      <a:lnTo>
                        <a:pt x="3100" y="54"/>
                      </a:lnTo>
                      <a:close/>
                      <a:moveTo>
                        <a:pt x="3057" y="49"/>
                      </a:moveTo>
                      <a:lnTo>
                        <a:pt x="3036" y="47"/>
                      </a:lnTo>
                      <a:lnTo>
                        <a:pt x="3038" y="21"/>
                      </a:lnTo>
                      <a:lnTo>
                        <a:pt x="3059" y="24"/>
                      </a:lnTo>
                      <a:lnTo>
                        <a:pt x="3057" y="49"/>
                      </a:lnTo>
                      <a:close/>
                      <a:moveTo>
                        <a:pt x="3014" y="44"/>
                      </a:moveTo>
                      <a:lnTo>
                        <a:pt x="2993" y="42"/>
                      </a:lnTo>
                      <a:lnTo>
                        <a:pt x="2995" y="16"/>
                      </a:lnTo>
                      <a:lnTo>
                        <a:pt x="3017" y="19"/>
                      </a:lnTo>
                      <a:lnTo>
                        <a:pt x="3014" y="44"/>
                      </a:lnTo>
                      <a:close/>
                      <a:moveTo>
                        <a:pt x="2972" y="39"/>
                      </a:moveTo>
                      <a:lnTo>
                        <a:pt x="2950" y="36"/>
                      </a:lnTo>
                      <a:lnTo>
                        <a:pt x="2952" y="11"/>
                      </a:lnTo>
                      <a:lnTo>
                        <a:pt x="2974" y="14"/>
                      </a:lnTo>
                      <a:lnTo>
                        <a:pt x="2972" y="39"/>
                      </a:lnTo>
                      <a:close/>
                      <a:moveTo>
                        <a:pt x="2929" y="34"/>
                      </a:moveTo>
                      <a:lnTo>
                        <a:pt x="2908" y="31"/>
                      </a:lnTo>
                      <a:lnTo>
                        <a:pt x="2910" y="6"/>
                      </a:lnTo>
                      <a:lnTo>
                        <a:pt x="2931" y="9"/>
                      </a:lnTo>
                      <a:lnTo>
                        <a:pt x="2929" y="34"/>
                      </a:lnTo>
                      <a:close/>
                      <a:moveTo>
                        <a:pt x="2886" y="29"/>
                      </a:moveTo>
                      <a:lnTo>
                        <a:pt x="2865" y="26"/>
                      </a:lnTo>
                      <a:lnTo>
                        <a:pt x="2867" y="1"/>
                      </a:lnTo>
                      <a:lnTo>
                        <a:pt x="2888" y="3"/>
                      </a:lnTo>
                      <a:lnTo>
                        <a:pt x="2886" y="29"/>
                      </a:lnTo>
                      <a:close/>
                    </a:path>
                  </a:pathLst>
                </a:custGeom>
                <a:solidFill>
                  <a:srgbClr val="003300"/>
                </a:solidFill>
                <a:ln w="635" cap="flat">
                  <a:solidFill>
                    <a:srgbClr val="003300"/>
                  </a:solidFill>
                  <a:prstDash val="solid"/>
                  <a:bevel/>
                  <a:headEnd/>
                  <a:tailEnd/>
                </a:ln>
              </p:spPr>
              <p:txBody>
                <a:bodyPr/>
                <a:lstStyle/>
                <a:p>
                  <a:endParaRPr lang="es-ES"/>
                </a:p>
              </p:txBody>
            </p:sp>
            <p:sp>
              <p:nvSpPr>
                <p:cNvPr id="23171" name="Freeform 8835"/>
                <p:cNvSpPr>
                  <a:spLocks noEditPoints="1"/>
                </p:cNvSpPr>
                <p:nvPr/>
              </p:nvSpPr>
              <p:spPr bwMode="auto">
                <a:xfrm>
                  <a:off x="1018" y="1027"/>
                  <a:ext cx="5816" cy="942"/>
                </a:xfrm>
                <a:custGeom>
                  <a:avLst/>
                  <a:gdLst/>
                  <a:ahLst/>
                  <a:cxnLst>
                    <a:cxn ang="0">
                      <a:pos x="3101" y="914"/>
                    </a:cxn>
                    <a:cxn ang="0">
                      <a:pos x="3290" y="861"/>
                    </a:cxn>
                    <a:cxn ang="0">
                      <a:pos x="3463" y="861"/>
                    </a:cxn>
                    <a:cxn ang="0">
                      <a:pos x="3695" y="801"/>
                    </a:cxn>
                    <a:cxn ang="0">
                      <a:pos x="3844" y="779"/>
                    </a:cxn>
                    <a:cxn ang="0">
                      <a:pos x="4081" y="770"/>
                    </a:cxn>
                    <a:cxn ang="0">
                      <a:pos x="4270" y="716"/>
                    </a:cxn>
                    <a:cxn ang="0">
                      <a:pos x="4443" y="717"/>
                    </a:cxn>
                    <a:cxn ang="0">
                      <a:pos x="4675" y="657"/>
                    </a:cxn>
                    <a:cxn ang="0">
                      <a:pos x="4824" y="635"/>
                    </a:cxn>
                    <a:cxn ang="0">
                      <a:pos x="5061" y="625"/>
                    </a:cxn>
                    <a:cxn ang="0">
                      <a:pos x="5250" y="572"/>
                    </a:cxn>
                    <a:cxn ang="0">
                      <a:pos x="5423" y="572"/>
                    </a:cxn>
                    <a:cxn ang="0">
                      <a:pos x="5655" y="512"/>
                    </a:cxn>
                    <a:cxn ang="0">
                      <a:pos x="5816" y="478"/>
                    </a:cxn>
                    <a:cxn ang="0">
                      <a:pos x="5795" y="298"/>
                    </a:cxn>
                    <a:cxn ang="0">
                      <a:pos x="5816" y="16"/>
                    </a:cxn>
                    <a:cxn ang="0">
                      <a:pos x="5615" y="25"/>
                    </a:cxn>
                    <a:cxn ang="0">
                      <a:pos x="5444" y="0"/>
                    </a:cxn>
                    <a:cxn ang="0">
                      <a:pos x="5208" y="25"/>
                    </a:cxn>
                    <a:cxn ang="0">
                      <a:pos x="5057" y="25"/>
                    </a:cxn>
                    <a:cxn ang="0">
                      <a:pos x="4821" y="0"/>
                    </a:cxn>
                    <a:cxn ang="0">
                      <a:pos x="4628" y="25"/>
                    </a:cxn>
                    <a:cxn ang="0">
                      <a:pos x="4456" y="0"/>
                    </a:cxn>
                    <a:cxn ang="0">
                      <a:pos x="4220" y="25"/>
                    </a:cxn>
                    <a:cxn ang="0">
                      <a:pos x="4070" y="25"/>
                    </a:cxn>
                    <a:cxn ang="0">
                      <a:pos x="3834" y="0"/>
                    </a:cxn>
                    <a:cxn ang="0">
                      <a:pos x="3641" y="25"/>
                    </a:cxn>
                    <a:cxn ang="0">
                      <a:pos x="3469" y="0"/>
                    </a:cxn>
                    <a:cxn ang="0">
                      <a:pos x="3233" y="25"/>
                    </a:cxn>
                    <a:cxn ang="0">
                      <a:pos x="3083" y="25"/>
                    </a:cxn>
                    <a:cxn ang="0">
                      <a:pos x="2846" y="0"/>
                    </a:cxn>
                    <a:cxn ang="0">
                      <a:pos x="2653" y="25"/>
                    </a:cxn>
                    <a:cxn ang="0">
                      <a:pos x="2482" y="0"/>
                    </a:cxn>
                    <a:cxn ang="0">
                      <a:pos x="2245" y="25"/>
                    </a:cxn>
                    <a:cxn ang="0">
                      <a:pos x="2095" y="25"/>
                    </a:cxn>
                    <a:cxn ang="0">
                      <a:pos x="1859" y="0"/>
                    </a:cxn>
                    <a:cxn ang="0">
                      <a:pos x="1666" y="25"/>
                    </a:cxn>
                    <a:cxn ang="0">
                      <a:pos x="1494" y="0"/>
                    </a:cxn>
                    <a:cxn ang="0">
                      <a:pos x="1258" y="25"/>
                    </a:cxn>
                    <a:cxn ang="0">
                      <a:pos x="1108" y="25"/>
                    </a:cxn>
                    <a:cxn ang="0">
                      <a:pos x="872" y="0"/>
                    </a:cxn>
                    <a:cxn ang="0">
                      <a:pos x="679" y="25"/>
                    </a:cxn>
                    <a:cxn ang="0">
                      <a:pos x="507" y="0"/>
                    </a:cxn>
                    <a:cxn ang="0">
                      <a:pos x="271" y="25"/>
                    </a:cxn>
                    <a:cxn ang="0">
                      <a:pos x="120" y="25"/>
                    </a:cxn>
                    <a:cxn ang="0">
                      <a:pos x="0" y="163"/>
                    </a:cxn>
                    <a:cxn ang="0">
                      <a:pos x="21" y="394"/>
                    </a:cxn>
                    <a:cxn ang="0">
                      <a:pos x="92" y="502"/>
                    </a:cxn>
                    <a:cxn ang="0">
                      <a:pos x="260" y="553"/>
                    </a:cxn>
                    <a:cxn ang="0">
                      <a:pos x="497" y="562"/>
                    </a:cxn>
                    <a:cxn ang="0">
                      <a:pos x="646" y="584"/>
                    </a:cxn>
                    <a:cxn ang="0">
                      <a:pos x="878" y="644"/>
                    </a:cxn>
                    <a:cxn ang="0">
                      <a:pos x="1072" y="646"/>
                    </a:cxn>
                    <a:cxn ang="0">
                      <a:pos x="1240" y="697"/>
                    </a:cxn>
                    <a:cxn ang="0">
                      <a:pos x="1477" y="706"/>
                    </a:cxn>
                    <a:cxn ang="0">
                      <a:pos x="1626" y="728"/>
                    </a:cxn>
                    <a:cxn ang="0">
                      <a:pos x="1858" y="788"/>
                    </a:cxn>
                    <a:cxn ang="0">
                      <a:pos x="2052" y="791"/>
                    </a:cxn>
                    <a:cxn ang="0">
                      <a:pos x="2220" y="841"/>
                    </a:cxn>
                    <a:cxn ang="0">
                      <a:pos x="2457" y="850"/>
                    </a:cxn>
                    <a:cxn ang="0">
                      <a:pos x="2606" y="872"/>
                    </a:cxn>
                    <a:cxn ang="0">
                      <a:pos x="2837" y="932"/>
                    </a:cxn>
                  </a:cxnLst>
                  <a:rect l="0" t="0" r="r" b="b"/>
                  <a:pathLst>
                    <a:path w="5816" h="942">
                      <a:moveTo>
                        <a:pt x="2907" y="917"/>
                      </a:moveTo>
                      <a:lnTo>
                        <a:pt x="2928" y="914"/>
                      </a:lnTo>
                      <a:lnTo>
                        <a:pt x="2931" y="939"/>
                      </a:lnTo>
                      <a:lnTo>
                        <a:pt x="2909" y="942"/>
                      </a:lnTo>
                      <a:lnTo>
                        <a:pt x="2907" y="917"/>
                      </a:lnTo>
                      <a:close/>
                      <a:moveTo>
                        <a:pt x="2949" y="911"/>
                      </a:moveTo>
                      <a:lnTo>
                        <a:pt x="2971" y="908"/>
                      </a:lnTo>
                      <a:lnTo>
                        <a:pt x="2973" y="933"/>
                      </a:lnTo>
                      <a:lnTo>
                        <a:pt x="2952" y="936"/>
                      </a:lnTo>
                      <a:lnTo>
                        <a:pt x="2949" y="911"/>
                      </a:lnTo>
                      <a:close/>
                      <a:moveTo>
                        <a:pt x="2992" y="904"/>
                      </a:moveTo>
                      <a:lnTo>
                        <a:pt x="3014" y="901"/>
                      </a:lnTo>
                      <a:lnTo>
                        <a:pt x="3016" y="927"/>
                      </a:lnTo>
                      <a:lnTo>
                        <a:pt x="2995" y="930"/>
                      </a:lnTo>
                      <a:lnTo>
                        <a:pt x="2992" y="904"/>
                      </a:lnTo>
                      <a:close/>
                      <a:moveTo>
                        <a:pt x="3035" y="898"/>
                      </a:moveTo>
                      <a:lnTo>
                        <a:pt x="3056" y="895"/>
                      </a:lnTo>
                      <a:lnTo>
                        <a:pt x="3059" y="921"/>
                      </a:lnTo>
                      <a:lnTo>
                        <a:pt x="3037" y="924"/>
                      </a:lnTo>
                      <a:lnTo>
                        <a:pt x="3035" y="898"/>
                      </a:lnTo>
                      <a:close/>
                      <a:moveTo>
                        <a:pt x="3077" y="892"/>
                      </a:moveTo>
                      <a:lnTo>
                        <a:pt x="3099" y="889"/>
                      </a:lnTo>
                      <a:lnTo>
                        <a:pt x="3101" y="914"/>
                      </a:lnTo>
                      <a:lnTo>
                        <a:pt x="3080" y="918"/>
                      </a:lnTo>
                      <a:lnTo>
                        <a:pt x="3077" y="892"/>
                      </a:lnTo>
                      <a:close/>
                      <a:moveTo>
                        <a:pt x="3120" y="886"/>
                      </a:moveTo>
                      <a:lnTo>
                        <a:pt x="3141" y="883"/>
                      </a:lnTo>
                      <a:lnTo>
                        <a:pt x="3144" y="908"/>
                      </a:lnTo>
                      <a:lnTo>
                        <a:pt x="3123" y="911"/>
                      </a:lnTo>
                      <a:lnTo>
                        <a:pt x="3120" y="886"/>
                      </a:lnTo>
                      <a:close/>
                      <a:moveTo>
                        <a:pt x="3162" y="880"/>
                      </a:moveTo>
                      <a:lnTo>
                        <a:pt x="3184" y="876"/>
                      </a:lnTo>
                      <a:lnTo>
                        <a:pt x="3186" y="902"/>
                      </a:lnTo>
                      <a:lnTo>
                        <a:pt x="3165" y="905"/>
                      </a:lnTo>
                      <a:lnTo>
                        <a:pt x="3162" y="880"/>
                      </a:lnTo>
                      <a:close/>
                      <a:moveTo>
                        <a:pt x="3205" y="873"/>
                      </a:moveTo>
                      <a:lnTo>
                        <a:pt x="3226" y="870"/>
                      </a:lnTo>
                      <a:lnTo>
                        <a:pt x="3229" y="895"/>
                      </a:lnTo>
                      <a:lnTo>
                        <a:pt x="3208" y="899"/>
                      </a:lnTo>
                      <a:lnTo>
                        <a:pt x="3205" y="873"/>
                      </a:lnTo>
                      <a:close/>
                      <a:moveTo>
                        <a:pt x="3248" y="867"/>
                      </a:moveTo>
                      <a:lnTo>
                        <a:pt x="3269" y="864"/>
                      </a:lnTo>
                      <a:lnTo>
                        <a:pt x="3271" y="889"/>
                      </a:lnTo>
                      <a:lnTo>
                        <a:pt x="3250" y="892"/>
                      </a:lnTo>
                      <a:lnTo>
                        <a:pt x="3248" y="867"/>
                      </a:lnTo>
                      <a:close/>
                      <a:moveTo>
                        <a:pt x="3290" y="861"/>
                      </a:moveTo>
                      <a:lnTo>
                        <a:pt x="3311" y="857"/>
                      </a:lnTo>
                      <a:lnTo>
                        <a:pt x="3314" y="883"/>
                      </a:lnTo>
                      <a:lnTo>
                        <a:pt x="3293" y="886"/>
                      </a:lnTo>
                      <a:lnTo>
                        <a:pt x="3290" y="861"/>
                      </a:lnTo>
                      <a:close/>
                      <a:moveTo>
                        <a:pt x="3333" y="854"/>
                      </a:moveTo>
                      <a:lnTo>
                        <a:pt x="3354" y="851"/>
                      </a:lnTo>
                      <a:lnTo>
                        <a:pt x="3357" y="877"/>
                      </a:lnTo>
                      <a:lnTo>
                        <a:pt x="3335" y="880"/>
                      </a:lnTo>
                      <a:lnTo>
                        <a:pt x="3333" y="854"/>
                      </a:lnTo>
                      <a:close/>
                      <a:moveTo>
                        <a:pt x="3376" y="848"/>
                      </a:moveTo>
                      <a:lnTo>
                        <a:pt x="3397" y="845"/>
                      </a:lnTo>
                      <a:lnTo>
                        <a:pt x="3400" y="871"/>
                      </a:lnTo>
                      <a:lnTo>
                        <a:pt x="3378" y="874"/>
                      </a:lnTo>
                      <a:lnTo>
                        <a:pt x="3376" y="848"/>
                      </a:lnTo>
                      <a:close/>
                      <a:moveTo>
                        <a:pt x="3418" y="842"/>
                      </a:moveTo>
                      <a:lnTo>
                        <a:pt x="3440" y="838"/>
                      </a:lnTo>
                      <a:lnTo>
                        <a:pt x="3442" y="864"/>
                      </a:lnTo>
                      <a:lnTo>
                        <a:pt x="3421" y="867"/>
                      </a:lnTo>
                      <a:lnTo>
                        <a:pt x="3418" y="842"/>
                      </a:lnTo>
                      <a:close/>
                      <a:moveTo>
                        <a:pt x="3461" y="835"/>
                      </a:moveTo>
                      <a:lnTo>
                        <a:pt x="3482" y="832"/>
                      </a:lnTo>
                      <a:lnTo>
                        <a:pt x="3485" y="858"/>
                      </a:lnTo>
                      <a:lnTo>
                        <a:pt x="3463" y="861"/>
                      </a:lnTo>
                      <a:lnTo>
                        <a:pt x="3461" y="835"/>
                      </a:lnTo>
                      <a:close/>
                      <a:moveTo>
                        <a:pt x="3503" y="829"/>
                      </a:moveTo>
                      <a:lnTo>
                        <a:pt x="3525" y="826"/>
                      </a:lnTo>
                      <a:lnTo>
                        <a:pt x="3527" y="852"/>
                      </a:lnTo>
                      <a:lnTo>
                        <a:pt x="3506" y="855"/>
                      </a:lnTo>
                      <a:lnTo>
                        <a:pt x="3503" y="829"/>
                      </a:lnTo>
                      <a:close/>
                      <a:moveTo>
                        <a:pt x="3546" y="823"/>
                      </a:moveTo>
                      <a:lnTo>
                        <a:pt x="3567" y="820"/>
                      </a:lnTo>
                      <a:lnTo>
                        <a:pt x="3570" y="845"/>
                      </a:lnTo>
                      <a:lnTo>
                        <a:pt x="3549" y="848"/>
                      </a:lnTo>
                      <a:lnTo>
                        <a:pt x="3546" y="823"/>
                      </a:lnTo>
                      <a:close/>
                      <a:moveTo>
                        <a:pt x="3588" y="817"/>
                      </a:moveTo>
                      <a:lnTo>
                        <a:pt x="3610" y="814"/>
                      </a:lnTo>
                      <a:lnTo>
                        <a:pt x="3612" y="839"/>
                      </a:lnTo>
                      <a:lnTo>
                        <a:pt x="3591" y="842"/>
                      </a:lnTo>
                      <a:lnTo>
                        <a:pt x="3588" y="817"/>
                      </a:lnTo>
                      <a:close/>
                      <a:moveTo>
                        <a:pt x="3631" y="810"/>
                      </a:moveTo>
                      <a:lnTo>
                        <a:pt x="3652" y="807"/>
                      </a:lnTo>
                      <a:lnTo>
                        <a:pt x="3655" y="833"/>
                      </a:lnTo>
                      <a:lnTo>
                        <a:pt x="3634" y="836"/>
                      </a:lnTo>
                      <a:lnTo>
                        <a:pt x="3631" y="810"/>
                      </a:lnTo>
                      <a:close/>
                      <a:moveTo>
                        <a:pt x="3674" y="804"/>
                      </a:moveTo>
                      <a:lnTo>
                        <a:pt x="3695" y="801"/>
                      </a:lnTo>
                      <a:lnTo>
                        <a:pt x="3697" y="826"/>
                      </a:lnTo>
                      <a:lnTo>
                        <a:pt x="3676" y="829"/>
                      </a:lnTo>
                      <a:lnTo>
                        <a:pt x="3674" y="804"/>
                      </a:lnTo>
                      <a:close/>
                      <a:moveTo>
                        <a:pt x="3716" y="798"/>
                      </a:moveTo>
                      <a:lnTo>
                        <a:pt x="3738" y="795"/>
                      </a:lnTo>
                      <a:lnTo>
                        <a:pt x="3740" y="820"/>
                      </a:lnTo>
                      <a:lnTo>
                        <a:pt x="3719" y="823"/>
                      </a:lnTo>
                      <a:lnTo>
                        <a:pt x="3716" y="798"/>
                      </a:lnTo>
                      <a:close/>
                      <a:moveTo>
                        <a:pt x="3759" y="791"/>
                      </a:moveTo>
                      <a:lnTo>
                        <a:pt x="3780" y="788"/>
                      </a:lnTo>
                      <a:lnTo>
                        <a:pt x="3783" y="814"/>
                      </a:lnTo>
                      <a:lnTo>
                        <a:pt x="3762" y="817"/>
                      </a:lnTo>
                      <a:lnTo>
                        <a:pt x="3759" y="791"/>
                      </a:lnTo>
                      <a:close/>
                      <a:moveTo>
                        <a:pt x="3802" y="785"/>
                      </a:moveTo>
                      <a:lnTo>
                        <a:pt x="3823" y="782"/>
                      </a:lnTo>
                      <a:lnTo>
                        <a:pt x="3826" y="808"/>
                      </a:lnTo>
                      <a:lnTo>
                        <a:pt x="3804" y="811"/>
                      </a:lnTo>
                      <a:lnTo>
                        <a:pt x="3802" y="785"/>
                      </a:lnTo>
                      <a:close/>
                      <a:moveTo>
                        <a:pt x="3844" y="779"/>
                      </a:moveTo>
                      <a:lnTo>
                        <a:pt x="3866" y="776"/>
                      </a:lnTo>
                      <a:lnTo>
                        <a:pt x="3868" y="801"/>
                      </a:lnTo>
                      <a:lnTo>
                        <a:pt x="3847" y="804"/>
                      </a:lnTo>
                      <a:lnTo>
                        <a:pt x="3844" y="779"/>
                      </a:lnTo>
                      <a:close/>
                      <a:moveTo>
                        <a:pt x="3887" y="773"/>
                      </a:moveTo>
                      <a:lnTo>
                        <a:pt x="3908" y="770"/>
                      </a:lnTo>
                      <a:lnTo>
                        <a:pt x="3911" y="795"/>
                      </a:lnTo>
                      <a:lnTo>
                        <a:pt x="3889" y="798"/>
                      </a:lnTo>
                      <a:lnTo>
                        <a:pt x="3887" y="773"/>
                      </a:lnTo>
                      <a:close/>
                      <a:moveTo>
                        <a:pt x="3929" y="767"/>
                      </a:moveTo>
                      <a:lnTo>
                        <a:pt x="3951" y="763"/>
                      </a:lnTo>
                      <a:lnTo>
                        <a:pt x="3953" y="789"/>
                      </a:lnTo>
                      <a:lnTo>
                        <a:pt x="3932" y="792"/>
                      </a:lnTo>
                      <a:lnTo>
                        <a:pt x="3929" y="767"/>
                      </a:lnTo>
                      <a:close/>
                      <a:moveTo>
                        <a:pt x="3972" y="760"/>
                      </a:moveTo>
                      <a:lnTo>
                        <a:pt x="3993" y="757"/>
                      </a:lnTo>
                      <a:lnTo>
                        <a:pt x="3996" y="782"/>
                      </a:lnTo>
                      <a:lnTo>
                        <a:pt x="3975" y="785"/>
                      </a:lnTo>
                      <a:lnTo>
                        <a:pt x="3972" y="760"/>
                      </a:lnTo>
                      <a:close/>
                      <a:moveTo>
                        <a:pt x="4014" y="754"/>
                      </a:moveTo>
                      <a:lnTo>
                        <a:pt x="4036" y="751"/>
                      </a:lnTo>
                      <a:lnTo>
                        <a:pt x="4038" y="776"/>
                      </a:lnTo>
                      <a:lnTo>
                        <a:pt x="4017" y="779"/>
                      </a:lnTo>
                      <a:lnTo>
                        <a:pt x="4014" y="754"/>
                      </a:lnTo>
                      <a:close/>
                      <a:moveTo>
                        <a:pt x="4057" y="748"/>
                      </a:moveTo>
                      <a:lnTo>
                        <a:pt x="4078" y="744"/>
                      </a:lnTo>
                      <a:lnTo>
                        <a:pt x="4081" y="770"/>
                      </a:lnTo>
                      <a:lnTo>
                        <a:pt x="4060" y="773"/>
                      </a:lnTo>
                      <a:lnTo>
                        <a:pt x="4057" y="748"/>
                      </a:lnTo>
                      <a:close/>
                      <a:moveTo>
                        <a:pt x="4100" y="741"/>
                      </a:moveTo>
                      <a:lnTo>
                        <a:pt x="4121" y="738"/>
                      </a:lnTo>
                      <a:lnTo>
                        <a:pt x="4124" y="764"/>
                      </a:lnTo>
                      <a:lnTo>
                        <a:pt x="4102" y="767"/>
                      </a:lnTo>
                      <a:lnTo>
                        <a:pt x="4100" y="741"/>
                      </a:lnTo>
                      <a:close/>
                      <a:moveTo>
                        <a:pt x="4143" y="735"/>
                      </a:moveTo>
                      <a:lnTo>
                        <a:pt x="4164" y="732"/>
                      </a:lnTo>
                      <a:lnTo>
                        <a:pt x="4166" y="757"/>
                      </a:lnTo>
                      <a:lnTo>
                        <a:pt x="4145" y="761"/>
                      </a:lnTo>
                      <a:lnTo>
                        <a:pt x="4143" y="735"/>
                      </a:lnTo>
                      <a:close/>
                      <a:moveTo>
                        <a:pt x="4185" y="729"/>
                      </a:moveTo>
                      <a:lnTo>
                        <a:pt x="4206" y="726"/>
                      </a:lnTo>
                      <a:lnTo>
                        <a:pt x="4209" y="751"/>
                      </a:lnTo>
                      <a:lnTo>
                        <a:pt x="4188" y="754"/>
                      </a:lnTo>
                      <a:lnTo>
                        <a:pt x="4185" y="729"/>
                      </a:lnTo>
                      <a:close/>
                      <a:moveTo>
                        <a:pt x="4228" y="723"/>
                      </a:moveTo>
                      <a:lnTo>
                        <a:pt x="4249" y="720"/>
                      </a:lnTo>
                      <a:lnTo>
                        <a:pt x="4252" y="745"/>
                      </a:lnTo>
                      <a:lnTo>
                        <a:pt x="4230" y="748"/>
                      </a:lnTo>
                      <a:lnTo>
                        <a:pt x="4228" y="723"/>
                      </a:lnTo>
                      <a:close/>
                      <a:moveTo>
                        <a:pt x="4270" y="716"/>
                      </a:moveTo>
                      <a:lnTo>
                        <a:pt x="4292" y="713"/>
                      </a:lnTo>
                      <a:lnTo>
                        <a:pt x="4294" y="738"/>
                      </a:lnTo>
                      <a:lnTo>
                        <a:pt x="4273" y="742"/>
                      </a:lnTo>
                      <a:lnTo>
                        <a:pt x="4270" y="716"/>
                      </a:lnTo>
                      <a:close/>
                      <a:moveTo>
                        <a:pt x="4313" y="710"/>
                      </a:moveTo>
                      <a:lnTo>
                        <a:pt x="4334" y="707"/>
                      </a:lnTo>
                      <a:lnTo>
                        <a:pt x="4337" y="732"/>
                      </a:lnTo>
                      <a:lnTo>
                        <a:pt x="4315" y="735"/>
                      </a:lnTo>
                      <a:lnTo>
                        <a:pt x="4313" y="710"/>
                      </a:lnTo>
                      <a:close/>
                      <a:moveTo>
                        <a:pt x="4355" y="704"/>
                      </a:moveTo>
                      <a:lnTo>
                        <a:pt x="4377" y="701"/>
                      </a:lnTo>
                      <a:lnTo>
                        <a:pt x="4379" y="726"/>
                      </a:lnTo>
                      <a:lnTo>
                        <a:pt x="4358" y="729"/>
                      </a:lnTo>
                      <a:lnTo>
                        <a:pt x="4355" y="704"/>
                      </a:lnTo>
                      <a:close/>
                      <a:moveTo>
                        <a:pt x="4398" y="697"/>
                      </a:moveTo>
                      <a:lnTo>
                        <a:pt x="4419" y="694"/>
                      </a:lnTo>
                      <a:lnTo>
                        <a:pt x="4422" y="720"/>
                      </a:lnTo>
                      <a:lnTo>
                        <a:pt x="4401" y="723"/>
                      </a:lnTo>
                      <a:lnTo>
                        <a:pt x="4398" y="697"/>
                      </a:lnTo>
                      <a:close/>
                      <a:moveTo>
                        <a:pt x="4441" y="691"/>
                      </a:moveTo>
                      <a:lnTo>
                        <a:pt x="4462" y="688"/>
                      </a:lnTo>
                      <a:lnTo>
                        <a:pt x="4464" y="714"/>
                      </a:lnTo>
                      <a:lnTo>
                        <a:pt x="4443" y="717"/>
                      </a:lnTo>
                      <a:lnTo>
                        <a:pt x="4441" y="691"/>
                      </a:lnTo>
                      <a:close/>
                      <a:moveTo>
                        <a:pt x="4483" y="685"/>
                      </a:moveTo>
                      <a:lnTo>
                        <a:pt x="4505" y="682"/>
                      </a:lnTo>
                      <a:lnTo>
                        <a:pt x="4507" y="707"/>
                      </a:lnTo>
                      <a:lnTo>
                        <a:pt x="4486" y="710"/>
                      </a:lnTo>
                      <a:lnTo>
                        <a:pt x="4483" y="685"/>
                      </a:lnTo>
                      <a:close/>
                      <a:moveTo>
                        <a:pt x="4526" y="678"/>
                      </a:moveTo>
                      <a:lnTo>
                        <a:pt x="4547" y="675"/>
                      </a:lnTo>
                      <a:lnTo>
                        <a:pt x="4550" y="701"/>
                      </a:lnTo>
                      <a:lnTo>
                        <a:pt x="4529" y="704"/>
                      </a:lnTo>
                      <a:lnTo>
                        <a:pt x="4526" y="678"/>
                      </a:lnTo>
                      <a:close/>
                      <a:moveTo>
                        <a:pt x="4569" y="672"/>
                      </a:moveTo>
                      <a:lnTo>
                        <a:pt x="4590" y="669"/>
                      </a:lnTo>
                      <a:lnTo>
                        <a:pt x="4593" y="695"/>
                      </a:lnTo>
                      <a:lnTo>
                        <a:pt x="4571" y="698"/>
                      </a:lnTo>
                      <a:lnTo>
                        <a:pt x="4569" y="672"/>
                      </a:lnTo>
                      <a:close/>
                      <a:moveTo>
                        <a:pt x="4611" y="666"/>
                      </a:moveTo>
                      <a:lnTo>
                        <a:pt x="4632" y="663"/>
                      </a:lnTo>
                      <a:lnTo>
                        <a:pt x="4635" y="688"/>
                      </a:lnTo>
                      <a:lnTo>
                        <a:pt x="4614" y="691"/>
                      </a:lnTo>
                      <a:lnTo>
                        <a:pt x="4611" y="666"/>
                      </a:lnTo>
                      <a:close/>
                      <a:moveTo>
                        <a:pt x="4654" y="660"/>
                      </a:moveTo>
                      <a:lnTo>
                        <a:pt x="4675" y="657"/>
                      </a:lnTo>
                      <a:lnTo>
                        <a:pt x="4678" y="682"/>
                      </a:lnTo>
                      <a:lnTo>
                        <a:pt x="4656" y="685"/>
                      </a:lnTo>
                      <a:lnTo>
                        <a:pt x="4654" y="660"/>
                      </a:lnTo>
                      <a:close/>
                      <a:moveTo>
                        <a:pt x="4696" y="654"/>
                      </a:moveTo>
                      <a:lnTo>
                        <a:pt x="4718" y="650"/>
                      </a:lnTo>
                      <a:lnTo>
                        <a:pt x="4720" y="676"/>
                      </a:lnTo>
                      <a:lnTo>
                        <a:pt x="4699" y="679"/>
                      </a:lnTo>
                      <a:lnTo>
                        <a:pt x="4696" y="654"/>
                      </a:lnTo>
                      <a:close/>
                      <a:moveTo>
                        <a:pt x="4739" y="647"/>
                      </a:moveTo>
                      <a:lnTo>
                        <a:pt x="4760" y="644"/>
                      </a:lnTo>
                      <a:lnTo>
                        <a:pt x="4763" y="669"/>
                      </a:lnTo>
                      <a:lnTo>
                        <a:pt x="4741" y="672"/>
                      </a:lnTo>
                      <a:lnTo>
                        <a:pt x="4739" y="647"/>
                      </a:lnTo>
                      <a:close/>
                      <a:moveTo>
                        <a:pt x="4781" y="641"/>
                      </a:moveTo>
                      <a:lnTo>
                        <a:pt x="4803" y="638"/>
                      </a:lnTo>
                      <a:lnTo>
                        <a:pt x="4805" y="663"/>
                      </a:lnTo>
                      <a:lnTo>
                        <a:pt x="4784" y="667"/>
                      </a:lnTo>
                      <a:lnTo>
                        <a:pt x="4781" y="641"/>
                      </a:lnTo>
                      <a:close/>
                      <a:moveTo>
                        <a:pt x="4824" y="635"/>
                      </a:moveTo>
                      <a:lnTo>
                        <a:pt x="4845" y="631"/>
                      </a:lnTo>
                      <a:lnTo>
                        <a:pt x="4848" y="657"/>
                      </a:lnTo>
                      <a:lnTo>
                        <a:pt x="4827" y="660"/>
                      </a:lnTo>
                      <a:lnTo>
                        <a:pt x="4824" y="635"/>
                      </a:lnTo>
                      <a:close/>
                      <a:moveTo>
                        <a:pt x="4867" y="628"/>
                      </a:moveTo>
                      <a:lnTo>
                        <a:pt x="4888" y="625"/>
                      </a:lnTo>
                      <a:lnTo>
                        <a:pt x="4891" y="651"/>
                      </a:lnTo>
                      <a:lnTo>
                        <a:pt x="4869" y="654"/>
                      </a:lnTo>
                      <a:lnTo>
                        <a:pt x="4867" y="628"/>
                      </a:lnTo>
                      <a:close/>
                      <a:moveTo>
                        <a:pt x="4909" y="622"/>
                      </a:moveTo>
                      <a:lnTo>
                        <a:pt x="4931" y="619"/>
                      </a:lnTo>
                      <a:lnTo>
                        <a:pt x="4933" y="644"/>
                      </a:lnTo>
                      <a:lnTo>
                        <a:pt x="4912" y="648"/>
                      </a:lnTo>
                      <a:lnTo>
                        <a:pt x="4909" y="622"/>
                      </a:lnTo>
                      <a:close/>
                      <a:moveTo>
                        <a:pt x="4952" y="616"/>
                      </a:moveTo>
                      <a:lnTo>
                        <a:pt x="4973" y="613"/>
                      </a:lnTo>
                      <a:lnTo>
                        <a:pt x="4976" y="638"/>
                      </a:lnTo>
                      <a:lnTo>
                        <a:pt x="4955" y="641"/>
                      </a:lnTo>
                      <a:lnTo>
                        <a:pt x="4952" y="616"/>
                      </a:lnTo>
                      <a:close/>
                      <a:moveTo>
                        <a:pt x="4995" y="610"/>
                      </a:moveTo>
                      <a:lnTo>
                        <a:pt x="5016" y="606"/>
                      </a:lnTo>
                      <a:lnTo>
                        <a:pt x="5019" y="632"/>
                      </a:lnTo>
                      <a:lnTo>
                        <a:pt x="4997" y="635"/>
                      </a:lnTo>
                      <a:lnTo>
                        <a:pt x="4995" y="610"/>
                      </a:lnTo>
                      <a:close/>
                      <a:moveTo>
                        <a:pt x="5037" y="603"/>
                      </a:moveTo>
                      <a:lnTo>
                        <a:pt x="5058" y="600"/>
                      </a:lnTo>
                      <a:lnTo>
                        <a:pt x="5061" y="625"/>
                      </a:lnTo>
                      <a:lnTo>
                        <a:pt x="5040" y="629"/>
                      </a:lnTo>
                      <a:lnTo>
                        <a:pt x="5037" y="603"/>
                      </a:lnTo>
                      <a:close/>
                      <a:moveTo>
                        <a:pt x="5080" y="597"/>
                      </a:moveTo>
                      <a:lnTo>
                        <a:pt x="5101" y="594"/>
                      </a:lnTo>
                      <a:lnTo>
                        <a:pt x="5104" y="619"/>
                      </a:lnTo>
                      <a:lnTo>
                        <a:pt x="5082" y="622"/>
                      </a:lnTo>
                      <a:lnTo>
                        <a:pt x="5080" y="597"/>
                      </a:lnTo>
                      <a:close/>
                      <a:moveTo>
                        <a:pt x="5122" y="591"/>
                      </a:moveTo>
                      <a:lnTo>
                        <a:pt x="5144" y="587"/>
                      </a:lnTo>
                      <a:lnTo>
                        <a:pt x="5146" y="613"/>
                      </a:lnTo>
                      <a:lnTo>
                        <a:pt x="5125" y="616"/>
                      </a:lnTo>
                      <a:lnTo>
                        <a:pt x="5122" y="591"/>
                      </a:lnTo>
                      <a:close/>
                      <a:moveTo>
                        <a:pt x="5165" y="584"/>
                      </a:moveTo>
                      <a:lnTo>
                        <a:pt x="5186" y="581"/>
                      </a:lnTo>
                      <a:lnTo>
                        <a:pt x="5189" y="607"/>
                      </a:lnTo>
                      <a:lnTo>
                        <a:pt x="5167" y="610"/>
                      </a:lnTo>
                      <a:lnTo>
                        <a:pt x="5165" y="584"/>
                      </a:lnTo>
                      <a:close/>
                      <a:moveTo>
                        <a:pt x="5208" y="578"/>
                      </a:moveTo>
                      <a:lnTo>
                        <a:pt x="5229" y="575"/>
                      </a:lnTo>
                      <a:lnTo>
                        <a:pt x="5231" y="601"/>
                      </a:lnTo>
                      <a:lnTo>
                        <a:pt x="5210" y="604"/>
                      </a:lnTo>
                      <a:lnTo>
                        <a:pt x="5208" y="578"/>
                      </a:lnTo>
                      <a:close/>
                      <a:moveTo>
                        <a:pt x="5250" y="572"/>
                      </a:moveTo>
                      <a:lnTo>
                        <a:pt x="5272" y="569"/>
                      </a:lnTo>
                      <a:lnTo>
                        <a:pt x="5274" y="594"/>
                      </a:lnTo>
                      <a:lnTo>
                        <a:pt x="5253" y="597"/>
                      </a:lnTo>
                      <a:lnTo>
                        <a:pt x="5250" y="572"/>
                      </a:lnTo>
                      <a:close/>
                      <a:moveTo>
                        <a:pt x="5293" y="566"/>
                      </a:moveTo>
                      <a:lnTo>
                        <a:pt x="5314" y="563"/>
                      </a:lnTo>
                      <a:lnTo>
                        <a:pt x="5317" y="588"/>
                      </a:lnTo>
                      <a:lnTo>
                        <a:pt x="5296" y="591"/>
                      </a:lnTo>
                      <a:lnTo>
                        <a:pt x="5293" y="566"/>
                      </a:lnTo>
                      <a:close/>
                      <a:moveTo>
                        <a:pt x="5335" y="559"/>
                      </a:moveTo>
                      <a:lnTo>
                        <a:pt x="5357" y="556"/>
                      </a:lnTo>
                      <a:lnTo>
                        <a:pt x="5359" y="582"/>
                      </a:lnTo>
                      <a:lnTo>
                        <a:pt x="5338" y="585"/>
                      </a:lnTo>
                      <a:lnTo>
                        <a:pt x="5335" y="559"/>
                      </a:lnTo>
                      <a:close/>
                      <a:moveTo>
                        <a:pt x="5378" y="553"/>
                      </a:moveTo>
                      <a:lnTo>
                        <a:pt x="5399" y="550"/>
                      </a:lnTo>
                      <a:lnTo>
                        <a:pt x="5402" y="575"/>
                      </a:lnTo>
                      <a:lnTo>
                        <a:pt x="5381" y="578"/>
                      </a:lnTo>
                      <a:lnTo>
                        <a:pt x="5378" y="553"/>
                      </a:lnTo>
                      <a:close/>
                      <a:moveTo>
                        <a:pt x="5421" y="547"/>
                      </a:moveTo>
                      <a:lnTo>
                        <a:pt x="5442" y="544"/>
                      </a:lnTo>
                      <a:lnTo>
                        <a:pt x="5445" y="569"/>
                      </a:lnTo>
                      <a:lnTo>
                        <a:pt x="5423" y="572"/>
                      </a:lnTo>
                      <a:lnTo>
                        <a:pt x="5421" y="547"/>
                      </a:lnTo>
                      <a:close/>
                      <a:moveTo>
                        <a:pt x="5463" y="540"/>
                      </a:moveTo>
                      <a:lnTo>
                        <a:pt x="5484" y="537"/>
                      </a:lnTo>
                      <a:lnTo>
                        <a:pt x="5487" y="563"/>
                      </a:lnTo>
                      <a:lnTo>
                        <a:pt x="5466" y="566"/>
                      </a:lnTo>
                      <a:lnTo>
                        <a:pt x="5463" y="540"/>
                      </a:lnTo>
                      <a:close/>
                      <a:moveTo>
                        <a:pt x="5506" y="534"/>
                      </a:moveTo>
                      <a:lnTo>
                        <a:pt x="5527" y="531"/>
                      </a:lnTo>
                      <a:lnTo>
                        <a:pt x="5530" y="557"/>
                      </a:lnTo>
                      <a:lnTo>
                        <a:pt x="5508" y="560"/>
                      </a:lnTo>
                      <a:lnTo>
                        <a:pt x="5506" y="534"/>
                      </a:lnTo>
                      <a:close/>
                      <a:moveTo>
                        <a:pt x="5548" y="528"/>
                      </a:moveTo>
                      <a:lnTo>
                        <a:pt x="5570" y="525"/>
                      </a:lnTo>
                      <a:lnTo>
                        <a:pt x="5572" y="550"/>
                      </a:lnTo>
                      <a:lnTo>
                        <a:pt x="5551" y="554"/>
                      </a:lnTo>
                      <a:lnTo>
                        <a:pt x="5548" y="528"/>
                      </a:lnTo>
                      <a:close/>
                      <a:moveTo>
                        <a:pt x="5591" y="521"/>
                      </a:moveTo>
                      <a:lnTo>
                        <a:pt x="5612" y="518"/>
                      </a:lnTo>
                      <a:lnTo>
                        <a:pt x="5615" y="544"/>
                      </a:lnTo>
                      <a:lnTo>
                        <a:pt x="5594" y="547"/>
                      </a:lnTo>
                      <a:lnTo>
                        <a:pt x="5591" y="521"/>
                      </a:lnTo>
                      <a:close/>
                      <a:moveTo>
                        <a:pt x="5634" y="516"/>
                      </a:moveTo>
                      <a:lnTo>
                        <a:pt x="5655" y="512"/>
                      </a:lnTo>
                      <a:lnTo>
                        <a:pt x="5658" y="538"/>
                      </a:lnTo>
                      <a:lnTo>
                        <a:pt x="5636" y="541"/>
                      </a:lnTo>
                      <a:lnTo>
                        <a:pt x="5634" y="516"/>
                      </a:lnTo>
                      <a:close/>
                      <a:moveTo>
                        <a:pt x="5676" y="509"/>
                      </a:moveTo>
                      <a:lnTo>
                        <a:pt x="5698" y="506"/>
                      </a:lnTo>
                      <a:lnTo>
                        <a:pt x="5700" y="531"/>
                      </a:lnTo>
                      <a:lnTo>
                        <a:pt x="5679" y="535"/>
                      </a:lnTo>
                      <a:lnTo>
                        <a:pt x="5676" y="509"/>
                      </a:lnTo>
                      <a:close/>
                      <a:moveTo>
                        <a:pt x="5719" y="503"/>
                      </a:moveTo>
                      <a:lnTo>
                        <a:pt x="5740" y="500"/>
                      </a:lnTo>
                      <a:lnTo>
                        <a:pt x="5743" y="525"/>
                      </a:lnTo>
                      <a:lnTo>
                        <a:pt x="5722" y="528"/>
                      </a:lnTo>
                      <a:lnTo>
                        <a:pt x="5719" y="503"/>
                      </a:lnTo>
                      <a:close/>
                      <a:moveTo>
                        <a:pt x="5761" y="497"/>
                      </a:moveTo>
                      <a:lnTo>
                        <a:pt x="5783" y="493"/>
                      </a:lnTo>
                      <a:lnTo>
                        <a:pt x="5785" y="519"/>
                      </a:lnTo>
                      <a:lnTo>
                        <a:pt x="5764" y="522"/>
                      </a:lnTo>
                      <a:lnTo>
                        <a:pt x="5761" y="497"/>
                      </a:lnTo>
                      <a:close/>
                      <a:moveTo>
                        <a:pt x="5804" y="490"/>
                      </a:moveTo>
                      <a:lnTo>
                        <a:pt x="5805" y="490"/>
                      </a:lnTo>
                      <a:lnTo>
                        <a:pt x="5795" y="503"/>
                      </a:lnTo>
                      <a:lnTo>
                        <a:pt x="5795" y="478"/>
                      </a:lnTo>
                      <a:lnTo>
                        <a:pt x="5816" y="478"/>
                      </a:lnTo>
                      <a:lnTo>
                        <a:pt x="5816" y="514"/>
                      </a:lnTo>
                      <a:lnTo>
                        <a:pt x="5807" y="516"/>
                      </a:lnTo>
                      <a:lnTo>
                        <a:pt x="5804" y="490"/>
                      </a:lnTo>
                      <a:close/>
                      <a:moveTo>
                        <a:pt x="5795" y="452"/>
                      </a:moveTo>
                      <a:lnTo>
                        <a:pt x="5795" y="427"/>
                      </a:lnTo>
                      <a:lnTo>
                        <a:pt x="5816" y="427"/>
                      </a:lnTo>
                      <a:lnTo>
                        <a:pt x="5816" y="452"/>
                      </a:lnTo>
                      <a:lnTo>
                        <a:pt x="5795" y="452"/>
                      </a:lnTo>
                      <a:close/>
                      <a:moveTo>
                        <a:pt x="5795" y="401"/>
                      </a:moveTo>
                      <a:lnTo>
                        <a:pt x="5795" y="375"/>
                      </a:lnTo>
                      <a:lnTo>
                        <a:pt x="5816" y="375"/>
                      </a:lnTo>
                      <a:lnTo>
                        <a:pt x="5816" y="401"/>
                      </a:lnTo>
                      <a:lnTo>
                        <a:pt x="5795" y="401"/>
                      </a:lnTo>
                      <a:close/>
                      <a:moveTo>
                        <a:pt x="5795" y="350"/>
                      </a:moveTo>
                      <a:lnTo>
                        <a:pt x="5795" y="324"/>
                      </a:lnTo>
                      <a:lnTo>
                        <a:pt x="5816" y="324"/>
                      </a:lnTo>
                      <a:lnTo>
                        <a:pt x="5816" y="350"/>
                      </a:lnTo>
                      <a:lnTo>
                        <a:pt x="5795" y="350"/>
                      </a:lnTo>
                      <a:close/>
                      <a:moveTo>
                        <a:pt x="5795" y="298"/>
                      </a:moveTo>
                      <a:lnTo>
                        <a:pt x="5795" y="273"/>
                      </a:lnTo>
                      <a:lnTo>
                        <a:pt x="5816" y="273"/>
                      </a:lnTo>
                      <a:lnTo>
                        <a:pt x="5816" y="298"/>
                      </a:lnTo>
                      <a:lnTo>
                        <a:pt x="5795" y="298"/>
                      </a:lnTo>
                      <a:close/>
                      <a:moveTo>
                        <a:pt x="5795" y="247"/>
                      </a:moveTo>
                      <a:lnTo>
                        <a:pt x="5795" y="221"/>
                      </a:lnTo>
                      <a:lnTo>
                        <a:pt x="5816" y="221"/>
                      </a:lnTo>
                      <a:lnTo>
                        <a:pt x="5816" y="247"/>
                      </a:lnTo>
                      <a:lnTo>
                        <a:pt x="5795" y="247"/>
                      </a:lnTo>
                      <a:close/>
                      <a:moveTo>
                        <a:pt x="5795" y="196"/>
                      </a:moveTo>
                      <a:lnTo>
                        <a:pt x="5795" y="170"/>
                      </a:lnTo>
                      <a:lnTo>
                        <a:pt x="5816" y="170"/>
                      </a:lnTo>
                      <a:lnTo>
                        <a:pt x="5816" y="196"/>
                      </a:lnTo>
                      <a:lnTo>
                        <a:pt x="5795" y="196"/>
                      </a:lnTo>
                      <a:close/>
                      <a:moveTo>
                        <a:pt x="5795" y="144"/>
                      </a:moveTo>
                      <a:lnTo>
                        <a:pt x="5795" y="119"/>
                      </a:lnTo>
                      <a:lnTo>
                        <a:pt x="5816" y="119"/>
                      </a:lnTo>
                      <a:lnTo>
                        <a:pt x="5816" y="144"/>
                      </a:lnTo>
                      <a:lnTo>
                        <a:pt x="5795" y="144"/>
                      </a:lnTo>
                      <a:close/>
                      <a:moveTo>
                        <a:pt x="5795" y="93"/>
                      </a:moveTo>
                      <a:lnTo>
                        <a:pt x="5795" y="67"/>
                      </a:lnTo>
                      <a:lnTo>
                        <a:pt x="5816" y="67"/>
                      </a:lnTo>
                      <a:lnTo>
                        <a:pt x="5816" y="93"/>
                      </a:lnTo>
                      <a:lnTo>
                        <a:pt x="5795" y="93"/>
                      </a:lnTo>
                      <a:close/>
                      <a:moveTo>
                        <a:pt x="5795" y="42"/>
                      </a:moveTo>
                      <a:lnTo>
                        <a:pt x="5795" y="16"/>
                      </a:lnTo>
                      <a:lnTo>
                        <a:pt x="5816" y="16"/>
                      </a:lnTo>
                      <a:lnTo>
                        <a:pt x="5816" y="42"/>
                      </a:lnTo>
                      <a:lnTo>
                        <a:pt x="5795" y="42"/>
                      </a:lnTo>
                      <a:close/>
                      <a:moveTo>
                        <a:pt x="5787" y="25"/>
                      </a:moveTo>
                      <a:lnTo>
                        <a:pt x="5766" y="25"/>
                      </a:lnTo>
                      <a:lnTo>
                        <a:pt x="5766" y="0"/>
                      </a:lnTo>
                      <a:lnTo>
                        <a:pt x="5787" y="0"/>
                      </a:lnTo>
                      <a:lnTo>
                        <a:pt x="5787" y="25"/>
                      </a:lnTo>
                      <a:close/>
                      <a:moveTo>
                        <a:pt x="5744" y="25"/>
                      </a:moveTo>
                      <a:lnTo>
                        <a:pt x="5723" y="25"/>
                      </a:lnTo>
                      <a:lnTo>
                        <a:pt x="5723" y="0"/>
                      </a:lnTo>
                      <a:lnTo>
                        <a:pt x="5744" y="0"/>
                      </a:lnTo>
                      <a:lnTo>
                        <a:pt x="5744" y="25"/>
                      </a:lnTo>
                      <a:close/>
                      <a:moveTo>
                        <a:pt x="5701" y="25"/>
                      </a:moveTo>
                      <a:lnTo>
                        <a:pt x="5680" y="25"/>
                      </a:lnTo>
                      <a:lnTo>
                        <a:pt x="5680" y="0"/>
                      </a:lnTo>
                      <a:lnTo>
                        <a:pt x="5701" y="0"/>
                      </a:lnTo>
                      <a:lnTo>
                        <a:pt x="5701" y="25"/>
                      </a:lnTo>
                      <a:close/>
                      <a:moveTo>
                        <a:pt x="5658" y="25"/>
                      </a:moveTo>
                      <a:lnTo>
                        <a:pt x="5637" y="25"/>
                      </a:lnTo>
                      <a:lnTo>
                        <a:pt x="5637" y="0"/>
                      </a:lnTo>
                      <a:lnTo>
                        <a:pt x="5658" y="0"/>
                      </a:lnTo>
                      <a:lnTo>
                        <a:pt x="5658" y="25"/>
                      </a:lnTo>
                      <a:close/>
                      <a:moveTo>
                        <a:pt x="5615" y="25"/>
                      </a:moveTo>
                      <a:lnTo>
                        <a:pt x="5594" y="25"/>
                      </a:lnTo>
                      <a:lnTo>
                        <a:pt x="5594" y="0"/>
                      </a:lnTo>
                      <a:lnTo>
                        <a:pt x="5615" y="0"/>
                      </a:lnTo>
                      <a:lnTo>
                        <a:pt x="5615" y="25"/>
                      </a:lnTo>
                      <a:close/>
                      <a:moveTo>
                        <a:pt x="5572" y="25"/>
                      </a:moveTo>
                      <a:lnTo>
                        <a:pt x="5551" y="25"/>
                      </a:lnTo>
                      <a:lnTo>
                        <a:pt x="5551" y="0"/>
                      </a:lnTo>
                      <a:lnTo>
                        <a:pt x="5572" y="0"/>
                      </a:lnTo>
                      <a:lnTo>
                        <a:pt x="5572" y="25"/>
                      </a:lnTo>
                      <a:close/>
                      <a:moveTo>
                        <a:pt x="5529" y="25"/>
                      </a:moveTo>
                      <a:lnTo>
                        <a:pt x="5508" y="25"/>
                      </a:lnTo>
                      <a:lnTo>
                        <a:pt x="5508" y="0"/>
                      </a:lnTo>
                      <a:lnTo>
                        <a:pt x="5529" y="0"/>
                      </a:lnTo>
                      <a:lnTo>
                        <a:pt x="5529" y="25"/>
                      </a:lnTo>
                      <a:close/>
                      <a:moveTo>
                        <a:pt x="5487" y="25"/>
                      </a:moveTo>
                      <a:lnTo>
                        <a:pt x="5465" y="25"/>
                      </a:lnTo>
                      <a:lnTo>
                        <a:pt x="5465" y="0"/>
                      </a:lnTo>
                      <a:lnTo>
                        <a:pt x="5487" y="0"/>
                      </a:lnTo>
                      <a:lnTo>
                        <a:pt x="5487" y="25"/>
                      </a:lnTo>
                      <a:close/>
                      <a:moveTo>
                        <a:pt x="5444" y="25"/>
                      </a:moveTo>
                      <a:lnTo>
                        <a:pt x="5422" y="25"/>
                      </a:lnTo>
                      <a:lnTo>
                        <a:pt x="5422" y="0"/>
                      </a:lnTo>
                      <a:lnTo>
                        <a:pt x="5444" y="0"/>
                      </a:lnTo>
                      <a:lnTo>
                        <a:pt x="5444" y="25"/>
                      </a:lnTo>
                      <a:close/>
                      <a:moveTo>
                        <a:pt x="5401" y="25"/>
                      </a:moveTo>
                      <a:lnTo>
                        <a:pt x="5379" y="25"/>
                      </a:lnTo>
                      <a:lnTo>
                        <a:pt x="5379" y="0"/>
                      </a:lnTo>
                      <a:lnTo>
                        <a:pt x="5401" y="0"/>
                      </a:lnTo>
                      <a:lnTo>
                        <a:pt x="5401" y="25"/>
                      </a:lnTo>
                      <a:close/>
                      <a:moveTo>
                        <a:pt x="5358" y="25"/>
                      </a:moveTo>
                      <a:lnTo>
                        <a:pt x="5336" y="25"/>
                      </a:lnTo>
                      <a:lnTo>
                        <a:pt x="5336" y="0"/>
                      </a:lnTo>
                      <a:lnTo>
                        <a:pt x="5358" y="0"/>
                      </a:lnTo>
                      <a:lnTo>
                        <a:pt x="5358" y="25"/>
                      </a:lnTo>
                      <a:close/>
                      <a:moveTo>
                        <a:pt x="5315" y="25"/>
                      </a:moveTo>
                      <a:lnTo>
                        <a:pt x="5293" y="25"/>
                      </a:lnTo>
                      <a:lnTo>
                        <a:pt x="5293" y="0"/>
                      </a:lnTo>
                      <a:lnTo>
                        <a:pt x="5315" y="0"/>
                      </a:lnTo>
                      <a:lnTo>
                        <a:pt x="5315" y="25"/>
                      </a:lnTo>
                      <a:close/>
                      <a:moveTo>
                        <a:pt x="5272" y="25"/>
                      </a:moveTo>
                      <a:lnTo>
                        <a:pt x="5250" y="25"/>
                      </a:lnTo>
                      <a:lnTo>
                        <a:pt x="5250" y="0"/>
                      </a:lnTo>
                      <a:lnTo>
                        <a:pt x="5272" y="0"/>
                      </a:lnTo>
                      <a:lnTo>
                        <a:pt x="5272" y="25"/>
                      </a:lnTo>
                      <a:close/>
                      <a:moveTo>
                        <a:pt x="5229" y="25"/>
                      </a:moveTo>
                      <a:lnTo>
                        <a:pt x="5208" y="25"/>
                      </a:lnTo>
                      <a:lnTo>
                        <a:pt x="5208" y="0"/>
                      </a:lnTo>
                      <a:lnTo>
                        <a:pt x="5229" y="0"/>
                      </a:lnTo>
                      <a:lnTo>
                        <a:pt x="5229" y="25"/>
                      </a:lnTo>
                      <a:close/>
                      <a:moveTo>
                        <a:pt x="5186" y="25"/>
                      </a:moveTo>
                      <a:lnTo>
                        <a:pt x="5165" y="25"/>
                      </a:lnTo>
                      <a:lnTo>
                        <a:pt x="5165" y="0"/>
                      </a:lnTo>
                      <a:lnTo>
                        <a:pt x="5186" y="0"/>
                      </a:lnTo>
                      <a:lnTo>
                        <a:pt x="5186" y="25"/>
                      </a:lnTo>
                      <a:close/>
                      <a:moveTo>
                        <a:pt x="5143" y="25"/>
                      </a:moveTo>
                      <a:lnTo>
                        <a:pt x="5122" y="25"/>
                      </a:lnTo>
                      <a:lnTo>
                        <a:pt x="5122" y="0"/>
                      </a:lnTo>
                      <a:lnTo>
                        <a:pt x="5143" y="0"/>
                      </a:lnTo>
                      <a:lnTo>
                        <a:pt x="5143" y="25"/>
                      </a:lnTo>
                      <a:close/>
                      <a:moveTo>
                        <a:pt x="5100" y="25"/>
                      </a:moveTo>
                      <a:lnTo>
                        <a:pt x="5079" y="25"/>
                      </a:lnTo>
                      <a:lnTo>
                        <a:pt x="5079" y="0"/>
                      </a:lnTo>
                      <a:lnTo>
                        <a:pt x="5100" y="0"/>
                      </a:lnTo>
                      <a:lnTo>
                        <a:pt x="5100" y="25"/>
                      </a:lnTo>
                      <a:close/>
                      <a:moveTo>
                        <a:pt x="5057" y="25"/>
                      </a:moveTo>
                      <a:lnTo>
                        <a:pt x="5036" y="25"/>
                      </a:lnTo>
                      <a:lnTo>
                        <a:pt x="5036" y="0"/>
                      </a:lnTo>
                      <a:lnTo>
                        <a:pt x="5057" y="0"/>
                      </a:lnTo>
                      <a:lnTo>
                        <a:pt x="5057" y="25"/>
                      </a:lnTo>
                      <a:close/>
                      <a:moveTo>
                        <a:pt x="5014" y="25"/>
                      </a:moveTo>
                      <a:lnTo>
                        <a:pt x="4993" y="25"/>
                      </a:lnTo>
                      <a:lnTo>
                        <a:pt x="4993" y="0"/>
                      </a:lnTo>
                      <a:lnTo>
                        <a:pt x="5014" y="0"/>
                      </a:lnTo>
                      <a:lnTo>
                        <a:pt x="5014" y="25"/>
                      </a:lnTo>
                      <a:close/>
                      <a:moveTo>
                        <a:pt x="4971" y="25"/>
                      </a:moveTo>
                      <a:lnTo>
                        <a:pt x="4950" y="25"/>
                      </a:lnTo>
                      <a:lnTo>
                        <a:pt x="4950" y="0"/>
                      </a:lnTo>
                      <a:lnTo>
                        <a:pt x="4971" y="0"/>
                      </a:lnTo>
                      <a:lnTo>
                        <a:pt x="4971" y="25"/>
                      </a:lnTo>
                      <a:close/>
                      <a:moveTo>
                        <a:pt x="4928" y="25"/>
                      </a:moveTo>
                      <a:lnTo>
                        <a:pt x="4907" y="25"/>
                      </a:lnTo>
                      <a:lnTo>
                        <a:pt x="4907" y="0"/>
                      </a:lnTo>
                      <a:lnTo>
                        <a:pt x="4928" y="0"/>
                      </a:lnTo>
                      <a:lnTo>
                        <a:pt x="4928" y="25"/>
                      </a:lnTo>
                      <a:close/>
                      <a:moveTo>
                        <a:pt x="4886" y="25"/>
                      </a:moveTo>
                      <a:lnTo>
                        <a:pt x="4864" y="25"/>
                      </a:lnTo>
                      <a:lnTo>
                        <a:pt x="4864" y="0"/>
                      </a:lnTo>
                      <a:lnTo>
                        <a:pt x="4886" y="0"/>
                      </a:lnTo>
                      <a:lnTo>
                        <a:pt x="4886" y="25"/>
                      </a:lnTo>
                      <a:close/>
                      <a:moveTo>
                        <a:pt x="4843" y="25"/>
                      </a:moveTo>
                      <a:lnTo>
                        <a:pt x="4821" y="25"/>
                      </a:lnTo>
                      <a:lnTo>
                        <a:pt x="4821" y="0"/>
                      </a:lnTo>
                      <a:lnTo>
                        <a:pt x="4843" y="0"/>
                      </a:lnTo>
                      <a:lnTo>
                        <a:pt x="4843" y="25"/>
                      </a:lnTo>
                      <a:close/>
                      <a:moveTo>
                        <a:pt x="4800" y="25"/>
                      </a:moveTo>
                      <a:lnTo>
                        <a:pt x="4778" y="25"/>
                      </a:lnTo>
                      <a:lnTo>
                        <a:pt x="4778" y="0"/>
                      </a:lnTo>
                      <a:lnTo>
                        <a:pt x="4800" y="0"/>
                      </a:lnTo>
                      <a:lnTo>
                        <a:pt x="4800" y="25"/>
                      </a:lnTo>
                      <a:close/>
                      <a:moveTo>
                        <a:pt x="4757" y="25"/>
                      </a:moveTo>
                      <a:lnTo>
                        <a:pt x="4735" y="25"/>
                      </a:lnTo>
                      <a:lnTo>
                        <a:pt x="4735" y="0"/>
                      </a:lnTo>
                      <a:lnTo>
                        <a:pt x="4757" y="0"/>
                      </a:lnTo>
                      <a:lnTo>
                        <a:pt x="4757" y="25"/>
                      </a:lnTo>
                      <a:close/>
                      <a:moveTo>
                        <a:pt x="4714" y="25"/>
                      </a:moveTo>
                      <a:lnTo>
                        <a:pt x="4692" y="25"/>
                      </a:lnTo>
                      <a:lnTo>
                        <a:pt x="4692" y="0"/>
                      </a:lnTo>
                      <a:lnTo>
                        <a:pt x="4714" y="0"/>
                      </a:lnTo>
                      <a:lnTo>
                        <a:pt x="4714" y="25"/>
                      </a:lnTo>
                      <a:close/>
                      <a:moveTo>
                        <a:pt x="4671" y="25"/>
                      </a:moveTo>
                      <a:lnTo>
                        <a:pt x="4649" y="25"/>
                      </a:lnTo>
                      <a:lnTo>
                        <a:pt x="4649" y="0"/>
                      </a:lnTo>
                      <a:lnTo>
                        <a:pt x="4671" y="0"/>
                      </a:lnTo>
                      <a:lnTo>
                        <a:pt x="4671" y="25"/>
                      </a:lnTo>
                      <a:close/>
                      <a:moveTo>
                        <a:pt x="4628" y="25"/>
                      </a:moveTo>
                      <a:lnTo>
                        <a:pt x="4607" y="25"/>
                      </a:lnTo>
                      <a:lnTo>
                        <a:pt x="4607" y="0"/>
                      </a:lnTo>
                      <a:lnTo>
                        <a:pt x="4628" y="0"/>
                      </a:lnTo>
                      <a:lnTo>
                        <a:pt x="4628" y="25"/>
                      </a:lnTo>
                      <a:close/>
                      <a:moveTo>
                        <a:pt x="4585" y="25"/>
                      </a:moveTo>
                      <a:lnTo>
                        <a:pt x="4564" y="25"/>
                      </a:lnTo>
                      <a:lnTo>
                        <a:pt x="4564" y="0"/>
                      </a:lnTo>
                      <a:lnTo>
                        <a:pt x="4585" y="0"/>
                      </a:lnTo>
                      <a:lnTo>
                        <a:pt x="4585" y="25"/>
                      </a:lnTo>
                      <a:close/>
                      <a:moveTo>
                        <a:pt x="4542" y="25"/>
                      </a:moveTo>
                      <a:lnTo>
                        <a:pt x="4521" y="25"/>
                      </a:lnTo>
                      <a:lnTo>
                        <a:pt x="4521" y="0"/>
                      </a:lnTo>
                      <a:lnTo>
                        <a:pt x="4542" y="0"/>
                      </a:lnTo>
                      <a:lnTo>
                        <a:pt x="4542" y="25"/>
                      </a:lnTo>
                      <a:close/>
                      <a:moveTo>
                        <a:pt x="4499" y="25"/>
                      </a:moveTo>
                      <a:lnTo>
                        <a:pt x="4478" y="25"/>
                      </a:lnTo>
                      <a:lnTo>
                        <a:pt x="4478" y="0"/>
                      </a:lnTo>
                      <a:lnTo>
                        <a:pt x="4499" y="0"/>
                      </a:lnTo>
                      <a:lnTo>
                        <a:pt x="4499" y="25"/>
                      </a:lnTo>
                      <a:close/>
                      <a:moveTo>
                        <a:pt x="4456" y="25"/>
                      </a:moveTo>
                      <a:lnTo>
                        <a:pt x="4435" y="25"/>
                      </a:lnTo>
                      <a:lnTo>
                        <a:pt x="4435" y="0"/>
                      </a:lnTo>
                      <a:lnTo>
                        <a:pt x="4456" y="0"/>
                      </a:lnTo>
                      <a:lnTo>
                        <a:pt x="4456" y="25"/>
                      </a:lnTo>
                      <a:close/>
                      <a:moveTo>
                        <a:pt x="4413" y="25"/>
                      </a:moveTo>
                      <a:lnTo>
                        <a:pt x="4392" y="25"/>
                      </a:lnTo>
                      <a:lnTo>
                        <a:pt x="4392" y="0"/>
                      </a:lnTo>
                      <a:lnTo>
                        <a:pt x="4413" y="0"/>
                      </a:lnTo>
                      <a:lnTo>
                        <a:pt x="4413" y="25"/>
                      </a:lnTo>
                      <a:close/>
                      <a:moveTo>
                        <a:pt x="4370" y="25"/>
                      </a:moveTo>
                      <a:lnTo>
                        <a:pt x="4349" y="25"/>
                      </a:lnTo>
                      <a:lnTo>
                        <a:pt x="4349" y="0"/>
                      </a:lnTo>
                      <a:lnTo>
                        <a:pt x="4370" y="0"/>
                      </a:lnTo>
                      <a:lnTo>
                        <a:pt x="4370" y="25"/>
                      </a:lnTo>
                      <a:close/>
                      <a:moveTo>
                        <a:pt x="4327" y="25"/>
                      </a:moveTo>
                      <a:lnTo>
                        <a:pt x="4306" y="25"/>
                      </a:lnTo>
                      <a:lnTo>
                        <a:pt x="4306" y="0"/>
                      </a:lnTo>
                      <a:lnTo>
                        <a:pt x="4327" y="0"/>
                      </a:lnTo>
                      <a:lnTo>
                        <a:pt x="4327" y="25"/>
                      </a:lnTo>
                      <a:close/>
                      <a:moveTo>
                        <a:pt x="4285" y="25"/>
                      </a:moveTo>
                      <a:lnTo>
                        <a:pt x="4263" y="25"/>
                      </a:lnTo>
                      <a:lnTo>
                        <a:pt x="4263" y="0"/>
                      </a:lnTo>
                      <a:lnTo>
                        <a:pt x="4285" y="0"/>
                      </a:lnTo>
                      <a:lnTo>
                        <a:pt x="4285" y="25"/>
                      </a:lnTo>
                      <a:close/>
                      <a:moveTo>
                        <a:pt x="4242" y="25"/>
                      </a:moveTo>
                      <a:lnTo>
                        <a:pt x="4220" y="25"/>
                      </a:lnTo>
                      <a:lnTo>
                        <a:pt x="4220" y="0"/>
                      </a:lnTo>
                      <a:lnTo>
                        <a:pt x="4242" y="0"/>
                      </a:lnTo>
                      <a:lnTo>
                        <a:pt x="4242" y="25"/>
                      </a:lnTo>
                      <a:close/>
                      <a:moveTo>
                        <a:pt x="4199" y="25"/>
                      </a:moveTo>
                      <a:lnTo>
                        <a:pt x="4177" y="25"/>
                      </a:lnTo>
                      <a:lnTo>
                        <a:pt x="4177" y="0"/>
                      </a:lnTo>
                      <a:lnTo>
                        <a:pt x="4199" y="0"/>
                      </a:lnTo>
                      <a:lnTo>
                        <a:pt x="4199" y="25"/>
                      </a:lnTo>
                      <a:close/>
                      <a:moveTo>
                        <a:pt x="4156" y="25"/>
                      </a:moveTo>
                      <a:lnTo>
                        <a:pt x="4134" y="25"/>
                      </a:lnTo>
                      <a:lnTo>
                        <a:pt x="4134" y="0"/>
                      </a:lnTo>
                      <a:lnTo>
                        <a:pt x="4156" y="0"/>
                      </a:lnTo>
                      <a:lnTo>
                        <a:pt x="4156" y="25"/>
                      </a:lnTo>
                      <a:close/>
                      <a:moveTo>
                        <a:pt x="4113" y="25"/>
                      </a:moveTo>
                      <a:lnTo>
                        <a:pt x="4091" y="25"/>
                      </a:lnTo>
                      <a:lnTo>
                        <a:pt x="4091" y="0"/>
                      </a:lnTo>
                      <a:lnTo>
                        <a:pt x="4113" y="0"/>
                      </a:lnTo>
                      <a:lnTo>
                        <a:pt x="4113" y="25"/>
                      </a:lnTo>
                      <a:close/>
                      <a:moveTo>
                        <a:pt x="4070" y="25"/>
                      </a:moveTo>
                      <a:lnTo>
                        <a:pt x="4048" y="25"/>
                      </a:lnTo>
                      <a:lnTo>
                        <a:pt x="4048" y="0"/>
                      </a:lnTo>
                      <a:lnTo>
                        <a:pt x="4070" y="0"/>
                      </a:lnTo>
                      <a:lnTo>
                        <a:pt x="4070" y="25"/>
                      </a:lnTo>
                      <a:close/>
                      <a:moveTo>
                        <a:pt x="4027" y="25"/>
                      </a:moveTo>
                      <a:lnTo>
                        <a:pt x="4006" y="25"/>
                      </a:lnTo>
                      <a:lnTo>
                        <a:pt x="4006" y="0"/>
                      </a:lnTo>
                      <a:lnTo>
                        <a:pt x="4027" y="0"/>
                      </a:lnTo>
                      <a:lnTo>
                        <a:pt x="4027" y="25"/>
                      </a:lnTo>
                      <a:close/>
                      <a:moveTo>
                        <a:pt x="3984" y="25"/>
                      </a:moveTo>
                      <a:lnTo>
                        <a:pt x="3963" y="25"/>
                      </a:lnTo>
                      <a:lnTo>
                        <a:pt x="3963" y="0"/>
                      </a:lnTo>
                      <a:lnTo>
                        <a:pt x="3984" y="0"/>
                      </a:lnTo>
                      <a:lnTo>
                        <a:pt x="3984" y="25"/>
                      </a:lnTo>
                      <a:close/>
                      <a:moveTo>
                        <a:pt x="3941" y="25"/>
                      </a:moveTo>
                      <a:lnTo>
                        <a:pt x="3920" y="25"/>
                      </a:lnTo>
                      <a:lnTo>
                        <a:pt x="3920" y="0"/>
                      </a:lnTo>
                      <a:lnTo>
                        <a:pt x="3941" y="0"/>
                      </a:lnTo>
                      <a:lnTo>
                        <a:pt x="3941" y="25"/>
                      </a:lnTo>
                      <a:close/>
                      <a:moveTo>
                        <a:pt x="3898" y="25"/>
                      </a:moveTo>
                      <a:lnTo>
                        <a:pt x="3877" y="25"/>
                      </a:lnTo>
                      <a:lnTo>
                        <a:pt x="3877" y="0"/>
                      </a:lnTo>
                      <a:lnTo>
                        <a:pt x="3898" y="0"/>
                      </a:lnTo>
                      <a:lnTo>
                        <a:pt x="3898" y="25"/>
                      </a:lnTo>
                      <a:close/>
                      <a:moveTo>
                        <a:pt x="3855" y="25"/>
                      </a:moveTo>
                      <a:lnTo>
                        <a:pt x="3834" y="25"/>
                      </a:lnTo>
                      <a:lnTo>
                        <a:pt x="3834" y="0"/>
                      </a:lnTo>
                      <a:lnTo>
                        <a:pt x="3855" y="0"/>
                      </a:lnTo>
                      <a:lnTo>
                        <a:pt x="3855" y="25"/>
                      </a:lnTo>
                      <a:close/>
                      <a:moveTo>
                        <a:pt x="3812" y="25"/>
                      </a:moveTo>
                      <a:lnTo>
                        <a:pt x="3791" y="25"/>
                      </a:lnTo>
                      <a:lnTo>
                        <a:pt x="3791" y="0"/>
                      </a:lnTo>
                      <a:lnTo>
                        <a:pt x="3812" y="0"/>
                      </a:lnTo>
                      <a:lnTo>
                        <a:pt x="3812" y="25"/>
                      </a:lnTo>
                      <a:close/>
                      <a:moveTo>
                        <a:pt x="3769" y="25"/>
                      </a:moveTo>
                      <a:lnTo>
                        <a:pt x="3748" y="25"/>
                      </a:lnTo>
                      <a:lnTo>
                        <a:pt x="3748" y="0"/>
                      </a:lnTo>
                      <a:lnTo>
                        <a:pt x="3769" y="0"/>
                      </a:lnTo>
                      <a:lnTo>
                        <a:pt x="3769" y="25"/>
                      </a:lnTo>
                      <a:close/>
                      <a:moveTo>
                        <a:pt x="3726" y="25"/>
                      </a:moveTo>
                      <a:lnTo>
                        <a:pt x="3705" y="25"/>
                      </a:lnTo>
                      <a:lnTo>
                        <a:pt x="3705" y="0"/>
                      </a:lnTo>
                      <a:lnTo>
                        <a:pt x="3726" y="0"/>
                      </a:lnTo>
                      <a:lnTo>
                        <a:pt x="3726" y="25"/>
                      </a:lnTo>
                      <a:close/>
                      <a:moveTo>
                        <a:pt x="3684" y="25"/>
                      </a:moveTo>
                      <a:lnTo>
                        <a:pt x="3662" y="25"/>
                      </a:lnTo>
                      <a:lnTo>
                        <a:pt x="3662" y="0"/>
                      </a:lnTo>
                      <a:lnTo>
                        <a:pt x="3684" y="0"/>
                      </a:lnTo>
                      <a:lnTo>
                        <a:pt x="3684" y="25"/>
                      </a:lnTo>
                      <a:close/>
                      <a:moveTo>
                        <a:pt x="3641" y="25"/>
                      </a:moveTo>
                      <a:lnTo>
                        <a:pt x="3619" y="25"/>
                      </a:lnTo>
                      <a:lnTo>
                        <a:pt x="3619" y="0"/>
                      </a:lnTo>
                      <a:lnTo>
                        <a:pt x="3641" y="0"/>
                      </a:lnTo>
                      <a:lnTo>
                        <a:pt x="3641" y="25"/>
                      </a:lnTo>
                      <a:close/>
                      <a:moveTo>
                        <a:pt x="3598" y="25"/>
                      </a:moveTo>
                      <a:lnTo>
                        <a:pt x="3576" y="25"/>
                      </a:lnTo>
                      <a:lnTo>
                        <a:pt x="3576" y="0"/>
                      </a:lnTo>
                      <a:lnTo>
                        <a:pt x="3598" y="0"/>
                      </a:lnTo>
                      <a:lnTo>
                        <a:pt x="3598" y="25"/>
                      </a:lnTo>
                      <a:close/>
                      <a:moveTo>
                        <a:pt x="3555" y="25"/>
                      </a:moveTo>
                      <a:lnTo>
                        <a:pt x="3533" y="25"/>
                      </a:lnTo>
                      <a:lnTo>
                        <a:pt x="3533" y="0"/>
                      </a:lnTo>
                      <a:lnTo>
                        <a:pt x="3555" y="0"/>
                      </a:lnTo>
                      <a:lnTo>
                        <a:pt x="3555" y="25"/>
                      </a:lnTo>
                      <a:close/>
                      <a:moveTo>
                        <a:pt x="3512" y="25"/>
                      </a:moveTo>
                      <a:lnTo>
                        <a:pt x="3490" y="25"/>
                      </a:lnTo>
                      <a:lnTo>
                        <a:pt x="3490" y="0"/>
                      </a:lnTo>
                      <a:lnTo>
                        <a:pt x="3512" y="0"/>
                      </a:lnTo>
                      <a:lnTo>
                        <a:pt x="3512" y="25"/>
                      </a:lnTo>
                      <a:close/>
                      <a:moveTo>
                        <a:pt x="3469" y="25"/>
                      </a:moveTo>
                      <a:lnTo>
                        <a:pt x="3447" y="25"/>
                      </a:lnTo>
                      <a:lnTo>
                        <a:pt x="3447" y="0"/>
                      </a:lnTo>
                      <a:lnTo>
                        <a:pt x="3469" y="0"/>
                      </a:lnTo>
                      <a:lnTo>
                        <a:pt x="3469" y="25"/>
                      </a:lnTo>
                      <a:close/>
                      <a:moveTo>
                        <a:pt x="3426" y="25"/>
                      </a:moveTo>
                      <a:lnTo>
                        <a:pt x="3405" y="25"/>
                      </a:lnTo>
                      <a:lnTo>
                        <a:pt x="3405" y="0"/>
                      </a:lnTo>
                      <a:lnTo>
                        <a:pt x="3426" y="0"/>
                      </a:lnTo>
                      <a:lnTo>
                        <a:pt x="3426" y="25"/>
                      </a:lnTo>
                      <a:close/>
                      <a:moveTo>
                        <a:pt x="3383" y="25"/>
                      </a:moveTo>
                      <a:lnTo>
                        <a:pt x="3362" y="25"/>
                      </a:lnTo>
                      <a:lnTo>
                        <a:pt x="3362" y="0"/>
                      </a:lnTo>
                      <a:lnTo>
                        <a:pt x="3383" y="0"/>
                      </a:lnTo>
                      <a:lnTo>
                        <a:pt x="3383" y="25"/>
                      </a:lnTo>
                      <a:close/>
                      <a:moveTo>
                        <a:pt x="3340" y="25"/>
                      </a:moveTo>
                      <a:lnTo>
                        <a:pt x="3319" y="25"/>
                      </a:lnTo>
                      <a:lnTo>
                        <a:pt x="3319" y="0"/>
                      </a:lnTo>
                      <a:lnTo>
                        <a:pt x="3340" y="0"/>
                      </a:lnTo>
                      <a:lnTo>
                        <a:pt x="3340" y="25"/>
                      </a:lnTo>
                      <a:close/>
                      <a:moveTo>
                        <a:pt x="3297" y="25"/>
                      </a:moveTo>
                      <a:lnTo>
                        <a:pt x="3276" y="25"/>
                      </a:lnTo>
                      <a:lnTo>
                        <a:pt x="3276" y="0"/>
                      </a:lnTo>
                      <a:lnTo>
                        <a:pt x="3297" y="0"/>
                      </a:lnTo>
                      <a:lnTo>
                        <a:pt x="3297" y="25"/>
                      </a:lnTo>
                      <a:close/>
                      <a:moveTo>
                        <a:pt x="3254" y="25"/>
                      </a:moveTo>
                      <a:lnTo>
                        <a:pt x="3233" y="25"/>
                      </a:lnTo>
                      <a:lnTo>
                        <a:pt x="3233" y="0"/>
                      </a:lnTo>
                      <a:lnTo>
                        <a:pt x="3254" y="0"/>
                      </a:lnTo>
                      <a:lnTo>
                        <a:pt x="3254" y="25"/>
                      </a:lnTo>
                      <a:close/>
                      <a:moveTo>
                        <a:pt x="3211" y="25"/>
                      </a:moveTo>
                      <a:lnTo>
                        <a:pt x="3190" y="25"/>
                      </a:lnTo>
                      <a:lnTo>
                        <a:pt x="3190" y="0"/>
                      </a:lnTo>
                      <a:lnTo>
                        <a:pt x="3211" y="0"/>
                      </a:lnTo>
                      <a:lnTo>
                        <a:pt x="3211" y="25"/>
                      </a:lnTo>
                      <a:close/>
                      <a:moveTo>
                        <a:pt x="3168" y="25"/>
                      </a:moveTo>
                      <a:lnTo>
                        <a:pt x="3147" y="25"/>
                      </a:lnTo>
                      <a:lnTo>
                        <a:pt x="3147" y="0"/>
                      </a:lnTo>
                      <a:lnTo>
                        <a:pt x="3168" y="0"/>
                      </a:lnTo>
                      <a:lnTo>
                        <a:pt x="3168" y="25"/>
                      </a:lnTo>
                      <a:close/>
                      <a:moveTo>
                        <a:pt x="3125" y="25"/>
                      </a:moveTo>
                      <a:lnTo>
                        <a:pt x="3104" y="25"/>
                      </a:lnTo>
                      <a:lnTo>
                        <a:pt x="3104" y="0"/>
                      </a:lnTo>
                      <a:lnTo>
                        <a:pt x="3125" y="0"/>
                      </a:lnTo>
                      <a:lnTo>
                        <a:pt x="3125" y="25"/>
                      </a:lnTo>
                      <a:close/>
                      <a:moveTo>
                        <a:pt x="3083" y="25"/>
                      </a:moveTo>
                      <a:lnTo>
                        <a:pt x="3061" y="25"/>
                      </a:lnTo>
                      <a:lnTo>
                        <a:pt x="3061" y="0"/>
                      </a:lnTo>
                      <a:lnTo>
                        <a:pt x="3083" y="0"/>
                      </a:lnTo>
                      <a:lnTo>
                        <a:pt x="3083" y="25"/>
                      </a:lnTo>
                      <a:close/>
                      <a:moveTo>
                        <a:pt x="3040" y="25"/>
                      </a:moveTo>
                      <a:lnTo>
                        <a:pt x="3018" y="25"/>
                      </a:lnTo>
                      <a:lnTo>
                        <a:pt x="3018" y="0"/>
                      </a:lnTo>
                      <a:lnTo>
                        <a:pt x="3040" y="0"/>
                      </a:lnTo>
                      <a:lnTo>
                        <a:pt x="3040" y="25"/>
                      </a:lnTo>
                      <a:close/>
                      <a:moveTo>
                        <a:pt x="2997" y="25"/>
                      </a:moveTo>
                      <a:lnTo>
                        <a:pt x="2975" y="25"/>
                      </a:lnTo>
                      <a:lnTo>
                        <a:pt x="2975" y="0"/>
                      </a:lnTo>
                      <a:lnTo>
                        <a:pt x="2997" y="0"/>
                      </a:lnTo>
                      <a:lnTo>
                        <a:pt x="2997" y="25"/>
                      </a:lnTo>
                      <a:close/>
                      <a:moveTo>
                        <a:pt x="2954" y="25"/>
                      </a:moveTo>
                      <a:lnTo>
                        <a:pt x="2932" y="25"/>
                      </a:lnTo>
                      <a:lnTo>
                        <a:pt x="2932" y="0"/>
                      </a:lnTo>
                      <a:lnTo>
                        <a:pt x="2954" y="0"/>
                      </a:lnTo>
                      <a:lnTo>
                        <a:pt x="2954" y="25"/>
                      </a:lnTo>
                      <a:close/>
                      <a:moveTo>
                        <a:pt x="2911" y="25"/>
                      </a:moveTo>
                      <a:lnTo>
                        <a:pt x="2889" y="25"/>
                      </a:lnTo>
                      <a:lnTo>
                        <a:pt x="2889" y="0"/>
                      </a:lnTo>
                      <a:lnTo>
                        <a:pt x="2911" y="0"/>
                      </a:lnTo>
                      <a:lnTo>
                        <a:pt x="2911" y="25"/>
                      </a:lnTo>
                      <a:close/>
                      <a:moveTo>
                        <a:pt x="2868" y="25"/>
                      </a:moveTo>
                      <a:lnTo>
                        <a:pt x="2846" y="25"/>
                      </a:lnTo>
                      <a:lnTo>
                        <a:pt x="2846" y="0"/>
                      </a:lnTo>
                      <a:lnTo>
                        <a:pt x="2868" y="0"/>
                      </a:lnTo>
                      <a:lnTo>
                        <a:pt x="2868" y="25"/>
                      </a:lnTo>
                      <a:close/>
                      <a:moveTo>
                        <a:pt x="2825" y="25"/>
                      </a:moveTo>
                      <a:lnTo>
                        <a:pt x="2804" y="25"/>
                      </a:lnTo>
                      <a:lnTo>
                        <a:pt x="2804" y="0"/>
                      </a:lnTo>
                      <a:lnTo>
                        <a:pt x="2825" y="0"/>
                      </a:lnTo>
                      <a:lnTo>
                        <a:pt x="2825" y="25"/>
                      </a:lnTo>
                      <a:close/>
                      <a:moveTo>
                        <a:pt x="2782" y="25"/>
                      </a:moveTo>
                      <a:lnTo>
                        <a:pt x="2761" y="25"/>
                      </a:lnTo>
                      <a:lnTo>
                        <a:pt x="2761" y="0"/>
                      </a:lnTo>
                      <a:lnTo>
                        <a:pt x="2782" y="0"/>
                      </a:lnTo>
                      <a:lnTo>
                        <a:pt x="2782" y="25"/>
                      </a:lnTo>
                      <a:close/>
                      <a:moveTo>
                        <a:pt x="2739" y="25"/>
                      </a:moveTo>
                      <a:lnTo>
                        <a:pt x="2718" y="25"/>
                      </a:lnTo>
                      <a:lnTo>
                        <a:pt x="2718" y="0"/>
                      </a:lnTo>
                      <a:lnTo>
                        <a:pt x="2739" y="0"/>
                      </a:lnTo>
                      <a:lnTo>
                        <a:pt x="2739" y="25"/>
                      </a:lnTo>
                      <a:close/>
                      <a:moveTo>
                        <a:pt x="2696" y="25"/>
                      </a:moveTo>
                      <a:lnTo>
                        <a:pt x="2675" y="25"/>
                      </a:lnTo>
                      <a:lnTo>
                        <a:pt x="2675" y="0"/>
                      </a:lnTo>
                      <a:lnTo>
                        <a:pt x="2696" y="0"/>
                      </a:lnTo>
                      <a:lnTo>
                        <a:pt x="2696" y="25"/>
                      </a:lnTo>
                      <a:close/>
                      <a:moveTo>
                        <a:pt x="2653" y="25"/>
                      </a:moveTo>
                      <a:lnTo>
                        <a:pt x="2632" y="25"/>
                      </a:lnTo>
                      <a:lnTo>
                        <a:pt x="2632" y="0"/>
                      </a:lnTo>
                      <a:lnTo>
                        <a:pt x="2653" y="0"/>
                      </a:lnTo>
                      <a:lnTo>
                        <a:pt x="2653" y="25"/>
                      </a:lnTo>
                      <a:close/>
                      <a:moveTo>
                        <a:pt x="2610" y="25"/>
                      </a:moveTo>
                      <a:lnTo>
                        <a:pt x="2589" y="25"/>
                      </a:lnTo>
                      <a:lnTo>
                        <a:pt x="2589" y="0"/>
                      </a:lnTo>
                      <a:lnTo>
                        <a:pt x="2610" y="0"/>
                      </a:lnTo>
                      <a:lnTo>
                        <a:pt x="2610" y="25"/>
                      </a:lnTo>
                      <a:close/>
                      <a:moveTo>
                        <a:pt x="2567" y="25"/>
                      </a:moveTo>
                      <a:lnTo>
                        <a:pt x="2546" y="25"/>
                      </a:lnTo>
                      <a:lnTo>
                        <a:pt x="2546" y="0"/>
                      </a:lnTo>
                      <a:lnTo>
                        <a:pt x="2567" y="0"/>
                      </a:lnTo>
                      <a:lnTo>
                        <a:pt x="2567" y="25"/>
                      </a:lnTo>
                      <a:close/>
                      <a:moveTo>
                        <a:pt x="2524" y="25"/>
                      </a:moveTo>
                      <a:lnTo>
                        <a:pt x="2503" y="25"/>
                      </a:lnTo>
                      <a:lnTo>
                        <a:pt x="2503" y="0"/>
                      </a:lnTo>
                      <a:lnTo>
                        <a:pt x="2524" y="0"/>
                      </a:lnTo>
                      <a:lnTo>
                        <a:pt x="2524" y="25"/>
                      </a:lnTo>
                      <a:close/>
                      <a:moveTo>
                        <a:pt x="2482" y="25"/>
                      </a:moveTo>
                      <a:lnTo>
                        <a:pt x="2460" y="25"/>
                      </a:lnTo>
                      <a:lnTo>
                        <a:pt x="2460" y="0"/>
                      </a:lnTo>
                      <a:lnTo>
                        <a:pt x="2482" y="0"/>
                      </a:lnTo>
                      <a:lnTo>
                        <a:pt x="2482" y="25"/>
                      </a:lnTo>
                      <a:close/>
                      <a:moveTo>
                        <a:pt x="2439" y="25"/>
                      </a:moveTo>
                      <a:lnTo>
                        <a:pt x="2417" y="25"/>
                      </a:lnTo>
                      <a:lnTo>
                        <a:pt x="2417" y="0"/>
                      </a:lnTo>
                      <a:lnTo>
                        <a:pt x="2439" y="0"/>
                      </a:lnTo>
                      <a:lnTo>
                        <a:pt x="2439" y="25"/>
                      </a:lnTo>
                      <a:close/>
                      <a:moveTo>
                        <a:pt x="2396" y="25"/>
                      </a:moveTo>
                      <a:lnTo>
                        <a:pt x="2374" y="25"/>
                      </a:lnTo>
                      <a:lnTo>
                        <a:pt x="2374" y="0"/>
                      </a:lnTo>
                      <a:lnTo>
                        <a:pt x="2396" y="0"/>
                      </a:lnTo>
                      <a:lnTo>
                        <a:pt x="2396" y="25"/>
                      </a:lnTo>
                      <a:close/>
                      <a:moveTo>
                        <a:pt x="2353" y="25"/>
                      </a:moveTo>
                      <a:lnTo>
                        <a:pt x="2331" y="25"/>
                      </a:lnTo>
                      <a:lnTo>
                        <a:pt x="2331" y="0"/>
                      </a:lnTo>
                      <a:lnTo>
                        <a:pt x="2353" y="0"/>
                      </a:lnTo>
                      <a:lnTo>
                        <a:pt x="2353" y="25"/>
                      </a:lnTo>
                      <a:close/>
                      <a:moveTo>
                        <a:pt x="2310" y="25"/>
                      </a:moveTo>
                      <a:lnTo>
                        <a:pt x="2288" y="25"/>
                      </a:lnTo>
                      <a:lnTo>
                        <a:pt x="2288" y="0"/>
                      </a:lnTo>
                      <a:lnTo>
                        <a:pt x="2310" y="0"/>
                      </a:lnTo>
                      <a:lnTo>
                        <a:pt x="2310" y="25"/>
                      </a:lnTo>
                      <a:close/>
                      <a:moveTo>
                        <a:pt x="2267" y="25"/>
                      </a:moveTo>
                      <a:lnTo>
                        <a:pt x="2245" y="25"/>
                      </a:lnTo>
                      <a:lnTo>
                        <a:pt x="2245" y="0"/>
                      </a:lnTo>
                      <a:lnTo>
                        <a:pt x="2267" y="0"/>
                      </a:lnTo>
                      <a:lnTo>
                        <a:pt x="2267" y="25"/>
                      </a:lnTo>
                      <a:close/>
                      <a:moveTo>
                        <a:pt x="2224" y="25"/>
                      </a:moveTo>
                      <a:lnTo>
                        <a:pt x="2203" y="25"/>
                      </a:lnTo>
                      <a:lnTo>
                        <a:pt x="2203" y="0"/>
                      </a:lnTo>
                      <a:lnTo>
                        <a:pt x="2224" y="0"/>
                      </a:lnTo>
                      <a:lnTo>
                        <a:pt x="2224" y="25"/>
                      </a:lnTo>
                      <a:close/>
                      <a:moveTo>
                        <a:pt x="2181" y="25"/>
                      </a:moveTo>
                      <a:lnTo>
                        <a:pt x="2160" y="25"/>
                      </a:lnTo>
                      <a:lnTo>
                        <a:pt x="2160" y="0"/>
                      </a:lnTo>
                      <a:lnTo>
                        <a:pt x="2181" y="0"/>
                      </a:lnTo>
                      <a:lnTo>
                        <a:pt x="2181" y="25"/>
                      </a:lnTo>
                      <a:close/>
                      <a:moveTo>
                        <a:pt x="2138" y="25"/>
                      </a:moveTo>
                      <a:lnTo>
                        <a:pt x="2117" y="25"/>
                      </a:lnTo>
                      <a:lnTo>
                        <a:pt x="2117" y="0"/>
                      </a:lnTo>
                      <a:lnTo>
                        <a:pt x="2138" y="0"/>
                      </a:lnTo>
                      <a:lnTo>
                        <a:pt x="2138" y="25"/>
                      </a:lnTo>
                      <a:close/>
                      <a:moveTo>
                        <a:pt x="2095" y="25"/>
                      </a:moveTo>
                      <a:lnTo>
                        <a:pt x="2074" y="25"/>
                      </a:lnTo>
                      <a:lnTo>
                        <a:pt x="2074" y="0"/>
                      </a:lnTo>
                      <a:lnTo>
                        <a:pt x="2095" y="0"/>
                      </a:lnTo>
                      <a:lnTo>
                        <a:pt x="2095" y="25"/>
                      </a:lnTo>
                      <a:close/>
                      <a:moveTo>
                        <a:pt x="2052" y="25"/>
                      </a:moveTo>
                      <a:lnTo>
                        <a:pt x="2031" y="25"/>
                      </a:lnTo>
                      <a:lnTo>
                        <a:pt x="2031" y="0"/>
                      </a:lnTo>
                      <a:lnTo>
                        <a:pt x="2052" y="0"/>
                      </a:lnTo>
                      <a:lnTo>
                        <a:pt x="2052" y="25"/>
                      </a:lnTo>
                      <a:close/>
                      <a:moveTo>
                        <a:pt x="2009" y="25"/>
                      </a:moveTo>
                      <a:lnTo>
                        <a:pt x="1988" y="25"/>
                      </a:lnTo>
                      <a:lnTo>
                        <a:pt x="1988" y="0"/>
                      </a:lnTo>
                      <a:lnTo>
                        <a:pt x="2009" y="0"/>
                      </a:lnTo>
                      <a:lnTo>
                        <a:pt x="2009" y="25"/>
                      </a:lnTo>
                      <a:close/>
                      <a:moveTo>
                        <a:pt x="1966" y="25"/>
                      </a:moveTo>
                      <a:lnTo>
                        <a:pt x="1945" y="25"/>
                      </a:lnTo>
                      <a:lnTo>
                        <a:pt x="1945" y="0"/>
                      </a:lnTo>
                      <a:lnTo>
                        <a:pt x="1966" y="0"/>
                      </a:lnTo>
                      <a:lnTo>
                        <a:pt x="1966" y="25"/>
                      </a:lnTo>
                      <a:close/>
                      <a:moveTo>
                        <a:pt x="1923" y="25"/>
                      </a:moveTo>
                      <a:lnTo>
                        <a:pt x="1902" y="25"/>
                      </a:lnTo>
                      <a:lnTo>
                        <a:pt x="1902" y="0"/>
                      </a:lnTo>
                      <a:lnTo>
                        <a:pt x="1923" y="0"/>
                      </a:lnTo>
                      <a:lnTo>
                        <a:pt x="1923" y="25"/>
                      </a:lnTo>
                      <a:close/>
                      <a:moveTo>
                        <a:pt x="1881" y="25"/>
                      </a:moveTo>
                      <a:lnTo>
                        <a:pt x="1859" y="25"/>
                      </a:lnTo>
                      <a:lnTo>
                        <a:pt x="1859" y="0"/>
                      </a:lnTo>
                      <a:lnTo>
                        <a:pt x="1881" y="0"/>
                      </a:lnTo>
                      <a:lnTo>
                        <a:pt x="1881" y="25"/>
                      </a:lnTo>
                      <a:close/>
                      <a:moveTo>
                        <a:pt x="1838" y="25"/>
                      </a:moveTo>
                      <a:lnTo>
                        <a:pt x="1816" y="25"/>
                      </a:lnTo>
                      <a:lnTo>
                        <a:pt x="1816" y="0"/>
                      </a:lnTo>
                      <a:lnTo>
                        <a:pt x="1838" y="0"/>
                      </a:lnTo>
                      <a:lnTo>
                        <a:pt x="1838" y="25"/>
                      </a:lnTo>
                      <a:close/>
                      <a:moveTo>
                        <a:pt x="1795" y="25"/>
                      </a:moveTo>
                      <a:lnTo>
                        <a:pt x="1773" y="25"/>
                      </a:lnTo>
                      <a:lnTo>
                        <a:pt x="1773" y="0"/>
                      </a:lnTo>
                      <a:lnTo>
                        <a:pt x="1795" y="0"/>
                      </a:lnTo>
                      <a:lnTo>
                        <a:pt x="1795" y="25"/>
                      </a:lnTo>
                      <a:close/>
                      <a:moveTo>
                        <a:pt x="1752" y="25"/>
                      </a:moveTo>
                      <a:lnTo>
                        <a:pt x="1730" y="25"/>
                      </a:lnTo>
                      <a:lnTo>
                        <a:pt x="1730" y="0"/>
                      </a:lnTo>
                      <a:lnTo>
                        <a:pt x="1752" y="0"/>
                      </a:lnTo>
                      <a:lnTo>
                        <a:pt x="1752" y="25"/>
                      </a:lnTo>
                      <a:close/>
                      <a:moveTo>
                        <a:pt x="1709" y="25"/>
                      </a:moveTo>
                      <a:lnTo>
                        <a:pt x="1687" y="25"/>
                      </a:lnTo>
                      <a:lnTo>
                        <a:pt x="1687" y="0"/>
                      </a:lnTo>
                      <a:lnTo>
                        <a:pt x="1709" y="0"/>
                      </a:lnTo>
                      <a:lnTo>
                        <a:pt x="1709" y="25"/>
                      </a:lnTo>
                      <a:close/>
                      <a:moveTo>
                        <a:pt x="1666" y="25"/>
                      </a:moveTo>
                      <a:lnTo>
                        <a:pt x="1644" y="25"/>
                      </a:lnTo>
                      <a:lnTo>
                        <a:pt x="1644" y="0"/>
                      </a:lnTo>
                      <a:lnTo>
                        <a:pt x="1666" y="0"/>
                      </a:lnTo>
                      <a:lnTo>
                        <a:pt x="1666" y="25"/>
                      </a:lnTo>
                      <a:close/>
                      <a:moveTo>
                        <a:pt x="1623" y="25"/>
                      </a:moveTo>
                      <a:lnTo>
                        <a:pt x="1602" y="25"/>
                      </a:lnTo>
                      <a:lnTo>
                        <a:pt x="1602" y="0"/>
                      </a:lnTo>
                      <a:lnTo>
                        <a:pt x="1623" y="0"/>
                      </a:lnTo>
                      <a:lnTo>
                        <a:pt x="1623" y="25"/>
                      </a:lnTo>
                      <a:close/>
                      <a:moveTo>
                        <a:pt x="1580" y="25"/>
                      </a:moveTo>
                      <a:lnTo>
                        <a:pt x="1559" y="25"/>
                      </a:lnTo>
                      <a:lnTo>
                        <a:pt x="1559" y="0"/>
                      </a:lnTo>
                      <a:lnTo>
                        <a:pt x="1580" y="0"/>
                      </a:lnTo>
                      <a:lnTo>
                        <a:pt x="1580" y="25"/>
                      </a:lnTo>
                      <a:close/>
                      <a:moveTo>
                        <a:pt x="1537" y="25"/>
                      </a:moveTo>
                      <a:lnTo>
                        <a:pt x="1516" y="25"/>
                      </a:lnTo>
                      <a:lnTo>
                        <a:pt x="1516" y="0"/>
                      </a:lnTo>
                      <a:lnTo>
                        <a:pt x="1537" y="0"/>
                      </a:lnTo>
                      <a:lnTo>
                        <a:pt x="1537" y="25"/>
                      </a:lnTo>
                      <a:close/>
                      <a:moveTo>
                        <a:pt x="1494" y="25"/>
                      </a:moveTo>
                      <a:lnTo>
                        <a:pt x="1473" y="25"/>
                      </a:lnTo>
                      <a:lnTo>
                        <a:pt x="1473" y="0"/>
                      </a:lnTo>
                      <a:lnTo>
                        <a:pt x="1494" y="0"/>
                      </a:lnTo>
                      <a:lnTo>
                        <a:pt x="1494" y="25"/>
                      </a:lnTo>
                      <a:close/>
                      <a:moveTo>
                        <a:pt x="1451" y="25"/>
                      </a:moveTo>
                      <a:lnTo>
                        <a:pt x="1430" y="25"/>
                      </a:lnTo>
                      <a:lnTo>
                        <a:pt x="1430" y="0"/>
                      </a:lnTo>
                      <a:lnTo>
                        <a:pt x="1451" y="0"/>
                      </a:lnTo>
                      <a:lnTo>
                        <a:pt x="1451" y="25"/>
                      </a:lnTo>
                      <a:close/>
                      <a:moveTo>
                        <a:pt x="1408" y="25"/>
                      </a:moveTo>
                      <a:lnTo>
                        <a:pt x="1387" y="25"/>
                      </a:lnTo>
                      <a:lnTo>
                        <a:pt x="1387" y="0"/>
                      </a:lnTo>
                      <a:lnTo>
                        <a:pt x="1408" y="0"/>
                      </a:lnTo>
                      <a:lnTo>
                        <a:pt x="1408" y="25"/>
                      </a:lnTo>
                      <a:close/>
                      <a:moveTo>
                        <a:pt x="1365" y="25"/>
                      </a:moveTo>
                      <a:lnTo>
                        <a:pt x="1344" y="25"/>
                      </a:lnTo>
                      <a:lnTo>
                        <a:pt x="1344" y="0"/>
                      </a:lnTo>
                      <a:lnTo>
                        <a:pt x="1365" y="0"/>
                      </a:lnTo>
                      <a:lnTo>
                        <a:pt x="1365" y="25"/>
                      </a:lnTo>
                      <a:close/>
                      <a:moveTo>
                        <a:pt x="1322" y="25"/>
                      </a:moveTo>
                      <a:lnTo>
                        <a:pt x="1301" y="25"/>
                      </a:lnTo>
                      <a:lnTo>
                        <a:pt x="1301" y="0"/>
                      </a:lnTo>
                      <a:lnTo>
                        <a:pt x="1322" y="0"/>
                      </a:lnTo>
                      <a:lnTo>
                        <a:pt x="1322" y="25"/>
                      </a:lnTo>
                      <a:close/>
                      <a:moveTo>
                        <a:pt x="1280" y="25"/>
                      </a:moveTo>
                      <a:lnTo>
                        <a:pt x="1258" y="25"/>
                      </a:lnTo>
                      <a:lnTo>
                        <a:pt x="1258" y="0"/>
                      </a:lnTo>
                      <a:lnTo>
                        <a:pt x="1280" y="0"/>
                      </a:lnTo>
                      <a:lnTo>
                        <a:pt x="1280" y="25"/>
                      </a:lnTo>
                      <a:close/>
                      <a:moveTo>
                        <a:pt x="1237" y="25"/>
                      </a:moveTo>
                      <a:lnTo>
                        <a:pt x="1215" y="25"/>
                      </a:lnTo>
                      <a:lnTo>
                        <a:pt x="1215" y="0"/>
                      </a:lnTo>
                      <a:lnTo>
                        <a:pt x="1237" y="0"/>
                      </a:lnTo>
                      <a:lnTo>
                        <a:pt x="1237" y="25"/>
                      </a:lnTo>
                      <a:close/>
                      <a:moveTo>
                        <a:pt x="1194" y="25"/>
                      </a:moveTo>
                      <a:lnTo>
                        <a:pt x="1172" y="25"/>
                      </a:lnTo>
                      <a:lnTo>
                        <a:pt x="1172" y="0"/>
                      </a:lnTo>
                      <a:lnTo>
                        <a:pt x="1194" y="0"/>
                      </a:lnTo>
                      <a:lnTo>
                        <a:pt x="1194" y="25"/>
                      </a:lnTo>
                      <a:close/>
                      <a:moveTo>
                        <a:pt x="1151" y="25"/>
                      </a:moveTo>
                      <a:lnTo>
                        <a:pt x="1129" y="25"/>
                      </a:lnTo>
                      <a:lnTo>
                        <a:pt x="1129" y="0"/>
                      </a:lnTo>
                      <a:lnTo>
                        <a:pt x="1151" y="0"/>
                      </a:lnTo>
                      <a:lnTo>
                        <a:pt x="1151" y="25"/>
                      </a:lnTo>
                      <a:close/>
                      <a:moveTo>
                        <a:pt x="1108" y="25"/>
                      </a:moveTo>
                      <a:lnTo>
                        <a:pt x="1086" y="25"/>
                      </a:lnTo>
                      <a:lnTo>
                        <a:pt x="1086" y="0"/>
                      </a:lnTo>
                      <a:lnTo>
                        <a:pt x="1108" y="0"/>
                      </a:lnTo>
                      <a:lnTo>
                        <a:pt x="1108" y="25"/>
                      </a:lnTo>
                      <a:close/>
                      <a:moveTo>
                        <a:pt x="1065" y="25"/>
                      </a:moveTo>
                      <a:lnTo>
                        <a:pt x="1043" y="25"/>
                      </a:lnTo>
                      <a:lnTo>
                        <a:pt x="1043" y="0"/>
                      </a:lnTo>
                      <a:lnTo>
                        <a:pt x="1065" y="0"/>
                      </a:lnTo>
                      <a:lnTo>
                        <a:pt x="1065" y="25"/>
                      </a:lnTo>
                      <a:close/>
                      <a:moveTo>
                        <a:pt x="1022" y="25"/>
                      </a:moveTo>
                      <a:lnTo>
                        <a:pt x="1001" y="25"/>
                      </a:lnTo>
                      <a:lnTo>
                        <a:pt x="1001" y="0"/>
                      </a:lnTo>
                      <a:lnTo>
                        <a:pt x="1022" y="0"/>
                      </a:lnTo>
                      <a:lnTo>
                        <a:pt x="1022" y="25"/>
                      </a:lnTo>
                      <a:close/>
                      <a:moveTo>
                        <a:pt x="979" y="25"/>
                      </a:moveTo>
                      <a:lnTo>
                        <a:pt x="958" y="25"/>
                      </a:lnTo>
                      <a:lnTo>
                        <a:pt x="958" y="0"/>
                      </a:lnTo>
                      <a:lnTo>
                        <a:pt x="979" y="0"/>
                      </a:lnTo>
                      <a:lnTo>
                        <a:pt x="979" y="25"/>
                      </a:lnTo>
                      <a:close/>
                      <a:moveTo>
                        <a:pt x="936" y="25"/>
                      </a:moveTo>
                      <a:lnTo>
                        <a:pt x="915" y="25"/>
                      </a:lnTo>
                      <a:lnTo>
                        <a:pt x="915" y="0"/>
                      </a:lnTo>
                      <a:lnTo>
                        <a:pt x="936" y="0"/>
                      </a:lnTo>
                      <a:lnTo>
                        <a:pt x="936" y="25"/>
                      </a:lnTo>
                      <a:close/>
                      <a:moveTo>
                        <a:pt x="893" y="25"/>
                      </a:moveTo>
                      <a:lnTo>
                        <a:pt x="872" y="25"/>
                      </a:lnTo>
                      <a:lnTo>
                        <a:pt x="872" y="0"/>
                      </a:lnTo>
                      <a:lnTo>
                        <a:pt x="893" y="0"/>
                      </a:lnTo>
                      <a:lnTo>
                        <a:pt x="893" y="25"/>
                      </a:lnTo>
                      <a:close/>
                      <a:moveTo>
                        <a:pt x="850" y="25"/>
                      </a:moveTo>
                      <a:lnTo>
                        <a:pt x="829" y="25"/>
                      </a:lnTo>
                      <a:lnTo>
                        <a:pt x="829" y="0"/>
                      </a:lnTo>
                      <a:lnTo>
                        <a:pt x="850" y="0"/>
                      </a:lnTo>
                      <a:lnTo>
                        <a:pt x="850" y="25"/>
                      </a:lnTo>
                      <a:close/>
                      <a:moveTo>
                        <a:pt x="807" y="25"/>
                      </a:moveTo>
                      <a:lnTo>
                        <a:pt x="786" y="25"/>
                      </a:lnTo>
                      <a:lnTo>
                        <a:pt x="786" y="0"/>
                      </a:lnTo>
                      <a:lnTo>
                        <a:pt x="807" y="0"/>
                      </a:lnTo>
                      <a:lnTo>
                        <a:pt x="807" y="25"/>
                      </a:lnTo>
                      <a:close/>
                      <a:moveTo>
                        <a:pt x="764" y="25"/>
                      </a:moveTo>
                      <a:lnTo>
                        <a:pt x="743" y="25"/>
                      </a:lnTo>
                      <a:lnTo>
                        <a:pt x="743" y="0"/>
                      </a:lnTo>
                      <a:lnTo>
                        <a:pt x="764" y="0"/>
                      </a:lnTo>
                      <a:lnTo>
                        <a:pt x="764" y="25"/>
                      </a:lnTo>
                      <a:close/>
                      <a:moveTo>
                        <a:pt x="721" y="25"/>
                      </a:moveTo>
                      <a:lnTo>
                        <a:pt x="700" y="25"/>
                      </a:lnTo>
                      <a:lnTo>
                        <a:pt x="700" y="0"/>
                      </a:lnTo>
                      <a:lnTo>
                        <a:pt x="721" y="0"/>
                      </a:lnTo>
                      <a:lnTo>
                        <a:pt x="721" y="25"/>
                      </a:lnTo>
                      <a:close/>
                      <a:moveTo>
                        <a:pt x="679" y="25"/>
                      </a:moveTo>
                      <a:lnTo>
                        <a:pt x="657" y="25"/>
                      </a:lnTo>
                      <a:lnTo>
                        <a:pt x="657" y="0"/>
                      </a:lnTo>
                      <a:lnTo>
                        <a:pt x="679" y="0"/>
                      </a:lnTo>
                      <a:lnTo>
                        <a:pt x="679" y="25"/>
                      </a:lnTo>
                      <a:close/>
                      <a:moveTo>
                        <a:pt x="636" y="25"/>
                      </a:moveTo>
                      <a:lnTo>
                        <a:pt x="614" y="25"/>
                      </a:lnTo>
                      <a:lnTo>
                        <a:pt x="614" y="0"/>
                      </a:lnTo>
                      <a:lnTo>
                        <a:pt x="636" y="0"/>
                      </a:lnTo>
                      <a:lnTo>
                        <a:pt x="636" y="25"/>
                      </a:lnTo>
                      <a:close/>
                      <a:moveTo>
                        <a:pt x="593" y="25"/>
                      </a:moveTo>
                      <a:lnTo>
                        <a:pt x="571" y="25"/>
                      </a:lnTo>
                      <a:lnTo>
                        <a:pt x="571" y="0"/>
                      </a:lnTo>
                      <a:lnTo>
                        <a:pt x="593" y="0"/>
                      </a:lnTo>
                      <a:lnTo>
                        <a:pt x="593" y="25"/>
                      </a:lnTo>
                      <a:close/>
                      <a:moveTo>
                        <a:pt x="550" y="25"/>
                      </a:moveTo>
                      <a:lnTo>
                        <a:pt x="528" y="25"/>
                      </a:lnTo>
                      <a:lnTo>
                        <a:pt x="528" y="0"/>
                      </a:lnTo>
                      <a:lnTo>
                        <a:pt x="550" y="0"/>
                      </a:lnTo>
                      <a:lnTo>
                        <a:pt x="550" y="25"/>
                      </a:lnTo>
                      <a:close/>
                      <a:moveTo>
                        <a:pt x="507" y="25"/>
                      </a:moveTo>
                      <a:lnTo>
                        <a:pt x="485" y="25"/>
                      </a:lnTo>
                      <a:lnTo>
                        <a:pt x="485" y="0"/>
                      </a:lnTo>
                      <a:lnTo>
                        <a:pt x="507" y="0"/>
                      </a:lnTo>
                      <a:lnTo>
                        <a:pt x="507" y="25"/>
                      </a:lnTo>
                      <a:close/>
                      <a:moveTo>
                        <a:pt x="464" y="25"/>
                      </a:moveTo>
                      <a:lnTo>
                        <a:pt x="442" y="25"/>
                      </a:lnTo>
                      <a:lnTo>
                        <a:pt x="442" y="0"/>
                      </a:lnTo>
                      <a:lnTo>
                        <a:pt x="464" y="0"/>
                      </a:lnTo>
                      <a:lnTo>
                        <a:pt x="464" y="25"/>
                      </a:lnTo>
                      <a:close/>
                      <a:moveTo>
                        <a:pt x="421" y="25"/>
                      </a:moveTo>
                      <a:lnTo>
                        <a:pt x="400" y="25"/>
                      </a:lnTo>
                      <a:lnTo>
                        <a:pt x="400" y="0"/>
                      </a:lnTo>
                      <a:lnTo>
                        <a:pt x="421" y="0"/>
                      </a:lnTo>
                      <a:lnTo>
                        <a:pt x="421" y="25"/>
                      </a:lnTo>
                      <a:close/>
                      <a:moveTo>
                        <a:pt x="378" y="25"/>
                      </a:moveTo>
                      <a:lnTo>
                        <a:pt x="357" y="25"/>
                      </a:lnTo>
                      <a:lnTo>
                        <a:pt x="357" y="0"/>
                      </a:lnTo>
                      <a:lnTo>
                        <a:pt x="378" y="0"/>
                      </a:lnTo>
                      <a:lnTo>
                        <a:pt x="378" y="25"/>
                      </a:lnTo>
                      <a:close/>
                      <a:moveTo>
                        <a:pt x="335" y="25"/>
                      </a:moveTo>
                      <a:lnTo>
                        <a:pt x="314" y="25"/>
                      </a:lnTo>
                      <a:lnTo>
                        <a:pt x="314" y="0"/>
                      </a:lnTo>
                      <a:lnTo>
                        <a:pt x="335" y="0"/>
                      </a:lnTo>
                      <a:lnTo>
                        <a:pt x="335" y="25"/>
                      </a:lnTo>
                      <a:close/>
                      <a:moveTo>
                        <a:pt x="292" y="25"/>
                      </a:moveTo>
                      <a:lnTo>
                        <a:pt x="271" y="25"/>
                      </a:lnTo>
                      <a:lnTo>
                        <a:pt x="271" y="0"/>
                      </a:lnTo>
                      <a:lnTo>
                        <a:pt x="292" y="0"/>
                      </a:lnTo>
                      <a:lnTo>
                        <a:pt x="292" y="25"/>
                      </a:lnTo>
                      <a:close/>
                      <a:moveTo>
                        <a:pt x="249" y="25"/>
                      </a:moveTo>
                      <a:lnTo>
                        <a:pt x="228" y="25"/>
                      </a:lnTo>
                      <a:lnTo>
                        <a:pt x="228" y="0"/>
                      </a:lnTo>
                      <a:lnTo>
                        <a:pt x="249" y="0"/>
                      </a:lnTo>
                      <a:lnTo>
                        <a:pt x="249" y="25"/>
                      </a:lnTo>
                      <a:close/>
                      <a:moveTo>
                        <a:pt x="206" y="25"/>
                      </a:moveTo>
                      <a:lnTo>
                        <a:pt x="185" y="25"/>
                      </a:lnTo>
                      <a:lnTo>
                        <a:pt x="185" y="0"/>
                      </a:lnTo>
                      <a:lnTo>
                        <a:pt x="206" y="0"/>
                      </a:lnTo>
                      <a:lnTo>
                        <a:pt x="206" y="25"/>
                      </a:lnTo>
                      <a:close/>
                      <a:moveTo>
                        <a:pt x="163" y="25"/>
                      </a:moveTo>
                      <a:lnTo>
                        <a:pt x="142" y="25"/>
                      </a:lnTo>
                      <a:lnTo>
                        <a:pt x="142" y="0"/>
                      </a:lnTo>
                      <a:lnTo>
                        <a:pt x="163" y="0"/>
                      </a:lnTo>
                      <a:lnTo>
                        <a:pt x="163" y="25"/>
                      </a:lnTo>
                      <a:close/>
                      <a:moveTo>
                        <a:pt x="120" y="25"/>
                      </a:moveTo>
                      <a:lnTo>
                        <a:pt x="99" y="25"/>
                      </a:lnTo>
                      <a:lnTo>
                        <a:pt x="99" y="0"/>
                      </a:lnTo>
                      <a:lnTo>
                        <a:pt x="120" y="0"/>
                      </a:lnTo>
                      <a:lnTo>
                        <a:pt x="120" y="25"/>
                      </a:lnTo>
                      <a:close/>
                      <a:moveTo>
                        <a:pt x="78" y="25"/>
                      </a:moveTo>
                      <a:lnTo>
                        <a:pt x="56" y="25"/>
                      </a:lnTo>
                      <a:lnTo>
                        <a:pt x="56" y="0"/>
                      </a:lnTo>
                      <a:lnTo>
                        <a:pt x="78" y="0"/>
                      </a:lnTo>
                      <a:lnTo>
                        <a:pt x="78" y="25"/>
                      </a:lnTo>
                      <a:close/>
                      <a:moveTo>
                        <a:pt x="35" y="25"/>
                      </a:moveTo>
                      <a:lnTo>
                        <a:pt x="13" y="25"/>
                      </a:lnTo>
                      <a:lnTo>
                        <a:pt x="13" y="0"/>
                      </a:lnTo>
                      <a:lnTo>
                        <a:pt x="35" y="0"/>
                      </a:lnTo>
                      <a:lnTo>
                        <a:pt x="35" y="25"/>
                      </a:lnTo>
                      <a:close/>
                      <a:moveTo>
                        <a:pt x="21" y="35"/>
                      </a:moveTo>
                      <a:lnTo>
                        <a:pt x="21" y="61"/>
                      </a:lnTo>
                      <a:lnTo>
                        <a:pt x="0" y="61"/>
                      </a:lnTo>
                      <a:lnTo>
                        <a:pt x="0" y="35"/>
                      </a:lnTo>
                      <a:lnTo>
                        <a:pt x="21" y="35"/>
                      </a:lnTo>
                      <a:close/>
                      <a:moveTo>
                        <a:pt x="21" y="86"/>
                      </a:moveTo>
                      <a:lnTo>
                        <a:pt x="21" y="112"/>
                      </a:lnTo>
                      <a:lnTo>
                        <a:pt x="0" y="112"/>
                      </a:lnTo>
                      <a:lnTo>
                        <a:pt x="0" y="86"/>
                      </a:lnTo>
                      <a:lnTo>
                        <a:pt x="21" y="86"/>
                      </a:lnTo>
                      <a:close/>
                      <a:moveTo>
                        <a:pt x="21" y="138"/>
                      </a:moveTo>
                      <a:lnTo>
                        <a:pt x="21" y="163"/>
                      </a:lnTo>
                      <a:lnTo>
                        <a:pt x="0" y="163"/>
                      </a:lnTo>
                      <a:lnTo>
                        <a:pt x="0" y="138"/>
                      </a:lnTo>
                      <a:lnTo>
                        <a:pt x="21" y="138"/>
                      </a:lnTo>
                      <a:close/>
                      <a:moveTo>
                        <a:pt x="21" y="189"/>
                      </a:moveTo>
                      <a:lnTo>
                        <a:pt x="21" y="215"/>
                      </a:lnTo>
                      <a:lnTo>
                        <a:pt x="0" y="215"/>
                      </a:lnTo>
                      <a:lnTo>
                        <a:pt x="0" y="189"/>
                      </a:lnTo>
                      <a:lnTo>
                        <a:pt x="21" y="189"/>
                      </a:lnTo>
                      <a:close/>
                      <a:moveTo>
                        <a:pt x="21" y="240"/>
                      </a:moveTo>
                      <a:lnTo>
                        <a:pt x="21" y="266"/>
                      </a:lnTo>
                      <a:lnTo>
                        <a:pt x="0" y="266"/>
                      </a:lnTo>
                      <a:lnTo>
                        <a:pt x="0" y="240"/>
                      </a:lnTo>
                      <a:lnTo>
                        <a:pt x="21" y="240"/>
                      </a:lnTo>
                      <a:close/>
                      <a:moveTo>
                        <a:pt x="21" y="292"/>
                      </a:moveTo>
                      <a:lnTo>
                        <a:pt x="21" y="317"/>
                      </a:lnTo>
                      <a:lnTo>
                        <a:pt x="0" y="317"/>
                      </a:lnTo>
                      <a:lnTo>
                        <a:pt x="0" y="292"/>
                      </a:lnTo>
                      <a:lnTo>
                        <a:pt x="21" y="292"/>
                      </a:lnTo>
                      <a:close/>
                      <a:moveTo>
                        <a:pt x="21" y="343"/>
                      </a:moveTo>
                      <a:lnTo>
                        <a:pt x="21" y="369"/>
                      </a:lnTo>
                      <a:lnTo>
                        <a:pt x="0" y="369"/>
                      </a:lnTo>
                      <a:lnTo>
                        <a:pt x="0" y="343"/>
                      </a:lnTo>
                      <a:lnTo>
                        <a:pt x="21" y="343"/>
                      </a:lnTo>
                      <a:close/>
                      <a:moveTo>
                        <a:pt x="21" y="394"/>
                      </a:moveTo>
                      <a:lnTo>
                        <a:pt x="21" y="420"/>
                      </a:lnTo>
                      <a:lnTo>
                        <a:pt x="0" y="420"/>
                      </a:lnTo>
                      <a:lnTo>
                        <a:pt x="0" y="394"/>
                      </a:lnTo>
                      <a:lnTo>
                        <a:pt x="21" y="394"/>
                      </a:lnTo>
                      <a:close/>
                      <a:moveTo>
                        <a:pt x="21" y="446"/>
                      </a:moveTo>
                      <a:lnTo>
                        <a:pt x="21" y="471"/>
                      </a:lnTo>
                      <a:lnTo>
                        <a:pt x="0" y="471"/>
                      </a:lnTo>
                      <a:lnTo>
                        <a:pt x="0" y="446"/>
                      </a:lnTo>
                      <a:lnTo>
                        <a:pt x="21" y="446"/>
                      </a:lnTo>
                      <a:close/>
                      <a:moveTo>
                        <a:pt x="21" y="497"/>
                      </a:moveTo>
                      <a:lnTo>
                        <a:pt x="21" y="503"/>
                      </a:lnTo>
                      <a:lnTo>
                        <a:pt x="12" y="490"/>
                      </a:lnTo>
                      <a:lnTo>
                        <a:pt x="28" y="493"/>
                      </a:lnTo>
                      <a:lnTo>
                        <a:pt x="26" y="518"/>
                      </a:lnTo>
                      <a:lnTo>
                        <a:pt x="0" y="514"/>
                      </a:lnTo>
                      <a:lnTo>
                        <a:pt x="0" y="497"/>
                      </a:lnTo>
                      <a:lnTo>
                        <a:pt x="21" y="497"/>
                      </a:lnTo>
                      <a:close/>
                      <a:moveTo>
                        <a:pt x="50" y="496"/>
                      </a:moveTo>
                      <a:lnTo>
                        <a:pt x="71" y="499"/>
                      </a:lnTo>
                      <a:lnTo>
                        <a:pt x="68" y="524"/>
                      </a:lnTo>
                      <a:lnTo>
                        <a:pt x="47" y="521"/>
                      </a:lnTo>
                      <a:lnTo>
                        <a:pt x="50" y="496"/>
                      </a:lnTo>
                      <a:close/>
                      <a:moveTo>
                        <a:pt x="92" y="502"/>
                      </a:moveTo>
                      <a:lnTo>
                        <a:pt x="113" y="505"/>
                      </a:lnTo>
                      <a:lnTo>
                        <a:pt x="111" y="530"/>
                      </a:lnTo>
                      <a:lnTo>
                        <a:pt x="89" y="527"/>
                      </a:lnTo>
                      <a:lnTo>
                        <a:pt x="92" y="502"/>
                      </a:lnTo>
                      <a:close/>
                      <a:moveTo>
                        <a:pt x="135" y="508"/>
                      </a:moveTo>
                      <a:lnTo>
                        <a:pt x="156" y="512"/>
                      </a:lnTo>
                      <a:lnTo>
                        <a:pt x="153" y="537"/>
                      </a:lnTo>
                      <a:lnTo>
                        <a:pt x="132" y="534"/>
                      </a:lnTo>
                      <a:lnTo>
                        <a:pt x="135" y="508"/>
                      </a:lnTo>
                      <a:close/>
                      <a:moveTo>
                        <a:pt x="177" y="515"/>
                      </a:moveTo>
                      <a:lnTo>
                        <a:pt x="198" y="518"/>
                      </a:lnTo>
                      <a:lnTo>
                        <a:pt x="196" y="543"/>
                      </a:lnTo>
                      <a:lnTo>
                        <a:pt x="175" y="540"/>
                      </a:lnTo>
                      <a:lnTo>
                        <a:pt x="177" y="515"/>
                      </a:lnTo>
                      <a:close/>
                      <a:moveTo>
                        <a:pt x="220" y="521"/>
                      </a:moveTo>
                      <a:lnTo>
                        <a:pt x="241" y="524"/>
                      </a:lnTo>
                      <a:lnTo>
                        <a:pt x="239" y="550"/>
                      </a:lnTo>
                      <a:lnTo>
                        <a:pt x="217" y="546"/>
                      </a:lnTo>
                      <a:lnTo>
                        <a:pt x="220" y="521"/>
                      </a:lnTo>
                      <a:close/>
                      <a:moveTo>
                        <a:pt x="263" y="527"/>
                      </a:moveTo>
                      <a:lnTo>
                        <a:pt x="284" y="530"/>
                      </a:lnTo>
                      <a:lnTo>
                        <a:pt x="281" y="556"/>
                      </a:lnTo>
                      <a:lnTo>
                        <a:pt x="260" y="553"/>
                      </a:lnTo>
                      <a:lnTo>
                        <a:pt x="263" y="527"/>
                      </a:lnTo>
                      <a:close/>
                      <a:moveTo>
                        <a:pt x="305" y="533"/>
                      </a:moveTo>
                      <a:lnTo>
                        <a:pt x="327" y="536"/>
                      </a:lnTo>
                      <a:lnTo>
                        <a:pt x="324" y="562"/>
                      </a:lnTo>
                      <a:lnTo>
                        <a:pt x="303" y="559"/>
                      </a:lnTo>
                      <a:lnTo>
                        <a:pt x="305" y="533"/>
                      </a:lnTo>
                      <a:close/>
                      <a:moveTo>
                        <a:pt x="348" y="540"/>
                      </a:moveTo>
                      <a:lnTo>
                        <a:pt x="369" y="543"/>
                      </a:lnTo>
                      <a:lnTo>
                        <a:pt x="367" y="569"/>
                      </a:lnTo>
                      <a:lnTo>
                        <a:pt x="345" y="565"/>
                      </a:lnTo>
                      <a:lnTo>
                        <a:pt x="348" y="540"/>
                      </a:lnTo>
                      <a:close/>
                      <a:moveTo>
                        <a:pt x="390" y="546"/>
                      </a:moveTo>
                      <a:lnTo>
                        <a:pt x="412" y="549"/>
                      </a:lnTo>
                      <a:lnTo>
                        <a:pt x="409" y="575"/>
                      </a:lnTo>
                      <a:lnTo>
                        <a:pt x="388" y="572"/>
                      </a:lnTo>
                      <a:lnTo>
                        <a:pt x="390" y="546"/>
                      </a:lnTo>
                      <a:close/>
                      <a:moveTo>
                        <a:pt x="433" y="552"/>
                      </a:moveTo>
                      <a:lnTo>
                        <a:pt x="454" y="555"/>
                      </a:lnTo>
                      <a:lnTo>
                        <a:pt x="452" y="581"/>
                      </a:lnTo>
                      <a:lnTo>
                        <a:pt x="430" y="578"/>
                      </a:lnTo>
                      <a:lnTo>
                        <a:pt x="433" y="552"/>
                      </a:lnTo>
                      <a:close/>
                      <a:moveTo>
                        <a:pt x="476" y="559"/>
                      </a:moveTo>
                      <a:lnTo>
                        <a:pt x="497" y="562"/>
                      </a:lnTo>
                      <a:lnTo>
                        <a:pt x="494" y="587"/>
                      </a:lnTo>
                      <a:lnTo>
                        <a:pt x="473" y="584"/>
                      </a:lnTo>
                      <a:lnTo>
                        <a:pt x="476" y="559"/>
                      </a:lnTo>
                      <a:close/>
                      <a:moveTo>
                        <a:pt x="518" y="565"/>
                      </a:moveTo>
                      <a:lnTo>
                        <a:pt x="539" y="568"/>
                      </a:lnTo>
                      <a:lnTo>
                        <a:pt x="537" y="593"/>
                      </a:lnTo>
                      <a:lnTo>
                        <a:pt x="515" y="590"/>
                      </a:lnTo>
                      <a:lnTo>
                        <a:pt x="518" y="565"/>
                      </a:lnTo>
                      <a:close/>
                      <a:moveTo>
                        <a:pt x="561" y="571"/>
                      </a:moveTo>
                      <a:lnTo>
                        <a:pt x="582" y="574"/>
                      </a:lnTo>
                      <a:lnTo>
                        <a:pt x="579" y="600"/>
                      </a:lnTo>
                      <a:lnTo>
                        <a:pt x="558" y="597"/>
                      </a:lnTo>
                      <a:lnTo>
                        <a:pt x="561" y="571"/>
                      </a:lnTo>
                      <a:close/>
                      <a:moveTo>
                        <a:pt x="603" y="578"/>
                      </a:moveTo>
                      <a:lnTo>
                        <a:pt x="625" y="581"/>
                      </a:lnTo>
                      <a:lnTo>
                        <a:pt x="622" y="606"/>
                      </a:lnTo>
                      <a:lnTo>
                        <a:pt x="601" y="603"/>
                      </a:lnTo>
                      <a:lnTo>
                        <a:pt x="603" y="578"/>
                      </a:lnTo>
                      <a:close/>
                      <a:moveTo>
                        <a:pt x="646" y="584"/>
                      </a:moveTo>
                      <a:lnTo>
                        <a:pt x="667" y="587"/>
                      </a:lnTo>
                      <a:lnTo>
                        <a:pt x="665" y="612"/>
                      </a:lnTo>
                      <a:lnTo>
                        <a:pt x="643" y="609"/>
                      </a:lnTo>
                      <a:lnTo>
                        <a:pt x="646" y="584"/>
                      </a:lnTo>
                      <a:close/>
                      <a:moveTo>
                        <a:pt x="689" y="590"/>
                      </a:moveTo>
                      <a:lnTo>
                        <a:pt x="710" y="593"/>
                      </a:lnTo>
                      <a:lnTo>
                        <a:pt x="707" y="619"/>
                      </a:lnTo>
                      <a:lnTo>
                        <a:pt x="686" y="616"/>
                      </a:lnTo>
                      <a:lnTo>
                        <a:pt x="689" y="590"/>
                      </a:lnTo>
                      <a:close/>
                      <a:moveTo>
                        <a:pt x="731" y="596"/>
                      </a:moveTo>
                      <a:lnTo>
                        <a:pt x="753" y="599"/>
                      </a:lnTo>
                      <a:lnTo>
                        <a:pt x="750" y="625"/>
                      </a:lnTo>
                      <a:lnTo>
                        <a:pt x="729" y="622"/>
                      </a:lnTo>
                      <a:lnTo>
                        <a:pt x="731" y="596"/>
                      </a:lnTo>
                      <a:close/>
                      <a:moveTo>
                        <a:pt x="774" y="602"/>
                      </a:moveTo>
                      <a:lnTo>
                        <a:pt x="795" y="606"/>
                      </a:lnTo>
                      <a:lnTo>
                        <a:pt x="793" y="631"/>
                      </a:lnTo>
                      <a:lnTo>
                        <a:pt x="771" y="628"/>
                      </a:lnTo>
                      <a:lnTo>
                        <a:pt x="774" y="602"/>
                      </a:lnTo>
                      <a:close/>
                      <a:moveTo>
                        <a:pt x="816" y="609"/>
                      </a:moveTo>
                      <a:lnTo>
                        <a:pt x="838" y="612"/>
                      </a:lnTo>
                      <a:lnTo>
                        <a:pt x="835" y="637"/>
                      </a:lnTo>
                      <a:lnTo>
                        <a:pt x="814" y="634"/>
                      </a:lnTo>
                      <a:lnTo>
                        <a:pt x="816" y="609"/>
                      </a:lnTo>
                      <a:close/>
                      <a:moveTo>
                        <a:pt x="859" y="615"/>
                      </a:moveTo>
                      <a:lnTo>
                        <a:pt x="880" y="618"/>
                      </a:lnTo>
                      <a:lnTo>
                        <a:pt x="878" y="644"/>
                      </a:lnTo>
                      <a:lnTo>
                        <a:pt x="856" y="640"/>
                      </a:lnTo>
                      <a:lnTo>
                        <a:pt x="859" y="615"/>
                      </a:lnTo>
                      <a:close/>
                      <a:moveTo>
                        <a:pt x="902" y="621"/>
                      </a:moveTo>
                      <a:lnTo>
                        <a:pt x="923" y="625"/>
                      </a:lnTo>
                      <a:lnTo>
                        <a:pt x="920" y="650"/>
                      </a:lnTo>
                      <a:lnTo>
                        <a:pt x="899" y="647"/>
                      </a:lnTo>
                      <a:lnTo>
                        <a:pt x="902" y="621"/>
                      </a:lnTo>
                      <a:close/>
                      <a:moveTo>
                        <a:pt x="944" y="628"/>
                      </a:moveTo>
                      <a:lnTo>
                        <a:pt x="965" y="631"/>
                      </a:lnTo>
                      <a:lnTo>
                        <a:pt x="963" y="656"/>
                      </a:lnTo>
                      <a:lnTo>
                        <a:pt x="941" y="653"/>
                      </a:lnTo>
                      <a:lnTo>
                        <a:pt x="944" y="628"/>
                      </a:lnTo>
                      <a:close/>
                      <a:moveTo>
                        <a:pt x="987" y="634"/>
                      </a:moveTo>
                      <a:lnTo>
                        <a:pt x="1008" y="637"/>
                      </a:lnTo>
                      <a:lnTo>
                        <a:pt x="1006" y="663"/>
                      </a:lnTo>
                      <a:lnTo>
                        <a:pt x="984" y="659"/>
                      </a:lnTo>
                      <a:lnTo>
                        <a:pt x="987" y="634"/>
                      </a:lnTo>
                      <a:close/>
                      <a:moveTo>
                        <a:pt x="1029" y="640"/>
                      </a:moveTo>
                      <a:lnTo>
                        <a:pt x="1051" y="643"/>
                      </a:lnTo>
                      <a:lnTo>
                        <a:pt x="1048" y="669"/>
                      </a:lnTo>
                      <a:lnTo>
                        <a:pt x="1027" y="666"/>
                      </a:lnTo>
                      <a:lnTo>
                        <a:pt x="1029" y="640"/>
                      </a:lnTo>
                      <a:close/>
                      <a:moveTo>
                        <a:pt x="1072" y="646"/>
                      </a:moveTo>
                      <a:lnTo>
                        <a:pt x="1094" y="649"/>
                      </a:lnTo>
                      <a:lnTo>
                        <a:pt x="1091" y="675"/>
                      </a:lnTo>
                      <a:lnTo>
                        <a:pt x="1070" y="672"/>
                      </a:lnTo>
                      <a:lnTo>
                        <a:pt x="1072" y="646"/>
                      </a:lnTo>
                      <a:close/>
                      <a:moveTo>
                        <a:pt x="1115" y="653"/>
                      </a:moveTo>
                      <a:lnTo>
                        <a:pt x="1136" y="656"/>
                      </a:lnTo>
                      <a:lnTo>
                        <a:pt x="1133" y="681"/>
                      </a:lnTo>
                      <a:lnTo>
                        <a:pt x="1112" y="678"/>
                      </a:lnTo>
                      <a:lnTo>
                        <a:pt x="1115" y="653"/>
                      </a:lnTo>
                      <a:close/>
                      <a:moveTo>
                        <a:pt x="1157" y="659"/>
                      </a:moveTo>
                      <a:lnTo>
                        <a:pt x="1179" y="662"/>
                      </a:lnTo>
                      <a:lnTo>
                        <a:pt x="1176" y="687"/>
                      </a:lnTo>
                      <a:lnTo>
                        <a:pt x="1155" y="684"/>
                      </a:lnTo>
                      <a:lnTo>
                        <a:pt x="1157" y="659"/>
                      </a:lnTo>
                      <a:close/>
                      <a:moveTo>
                        <a:pt x="1200" y="665"/>
                      </a:moveTo>
                      <a:lnTo>
                        <a:pt x="1221" y="668"/>
                      </a:lnTo>
                      <a:lnTo>
                        <a:pt x="1219" y="694"/>
                      </a:lnTo>
                      <a:lnTo>
                        <a:pt x="1197" y="691"/>
                      </a:lnTo>
                      <a:lnTo>
                        <a:pt x="1200" y="665"/>
                      </a:lnTo>
                      <a:close/>
                      <a:moveTo>
                        <a:pt x="1242" y="672"/>
                      </a:moveTo>
                      <a:lnTo>
                        <a:pt x="1264" y="675"/>
                      </a:lnTo>
                      <a:lnTo>
                        <a:pt x="1261" y="700"/>
                      </a:lnTo>
                      <a:lnTo>
                        <a:pt x="1240" y="697"/>
                      </a:lnTo>
                      <a:lnTo>
                        <a:pt x="1242" y="672"/>
                      </a:lnTo>
                      <a:close/>
                      <a:moveTo>
                        <a:pt x="1285" y="678"/>
                      </a:moveTo>
                      <a:lnTo>
                        <a:pt x="1306" y="681"/>
                      </a:lnTo>
                      <a:lnTo>
                        <a:pt x="1304" y="706"/>
                      </a:lnTo>
                      <a:lnTo>
                        <a:pt x="1282" y="703"/>
                      </a:lnTo>
                      <a:lnTo>
                        <a:pt x="1285" y="678"/>
                      </a:lnTo>
                      <a:close/>
                      <a:moveTo>
                        <a:pt x="1328" y="684"/>
                      </a:moveTo>
                      <a:lnTo>
                        <a:pt x="1349" y="687"/>
                      </a:lnTo>
                      <a:lnTo>
                        <a:pt x="1346" y="713"/>
                      </a:lnTo>
                      <a:lnTo>
                        <a:pt x="1325" y="710"/>
                      </a:lnTo>
                      <a:lnTo>
                        <a:pt x="1328" y="684"/>
                      </a:lnTo>
                      <a:close/>
                      <a:moveTo>
                        <a:pt x="1370" y="690"/>
                      </a:moveTo>
                      <a:lnTo>
                        <a:pt x="1392" y="693"/>
                      </a:lnTo>
                      <a:lnTo>
                        <a:pt x="1389" y="719"/>
                      </a:lnTo>
                      <a:lnTo>
                        <a:pt x="1368" y="716"/>
                      </a:lnTo>
                      <a:lnTo>
                        <a:pt x="1370" y="690"/>
                      </a:lnTo>
                      <a:close/>
                      <a:moveTo>
                        <a:pt x="1413" y="696"/>
                      </a:moveTo>
                      <a:lnTo>
                        <a:pt x="1434" y="700"/>
                      </a:lnTo>
                      <a:lnTo>
                        <a:pt x="1432" y="725"/>
                      </a:lnTo>
                      <a:lnTo>
                        <a:pt x="1410" y="722"/>
                      </a:lnTo>
                      <a:lnTo>
                        <a:pt x="1413" y="696"/>
                      </a:lnTo>
                      <a:close/>
                      <a:moveTo>
                        <a:pt x="1456" y="703"/>
                      </a:moveTo>
                      <a:lnTo>
                        <a:pt x="1477" y="706"/>
                      </a:lnTo>
                      <a:lnTo>
                        <a:pt x="1474" y="732"/>
                      </a:lnTo>
                      <a:lnTo>
                        <a:pt x="1453" y="729"/>
                      </a:lnTo>
                      <a:lnTo>
                        <a:pt x="1456" y="703"/>
                      </a:lnTo>
                      <a:close/>
                      <a:moveTo>
                        <a:pt x="1498" y="709"/>
                      </a:moveTo>
                      <a:lnTo>
                        <a:pt x="1520" y="712"/>
                      </a:lnTo>
                      <a:lnTo>
                        <a:pt x="1517" y="738"/>
                      </a:lnTo>
                      <a:lnTo>
                        <a:pt x="1496" y="735"/>
                      </a:lnTo>
                      <a:lnTo>
                        <a:pt x="1498" y="709"/>
                      </a:lnTo>
                      <a:close/>
                      <a:moveTo>
                        <a:pt x="1541" y="715"/>
                      </a:moveTo>
                      <a:lnTo>
                        <a:pt x="1562" y="719"/>
                      </a:lnTo>
                      <a:lnTo>
                        <a:pt x="1559" y="744"/>
                      </a:lnTo>
                      <a:lnTo>
                        <a:pt x="1538" y="741"/>
                      </a:lnTo>
                      <a:lnTo>
                        <a:pt x="1541" y="715"/>
                      </a:lnTo>
                      <a:close/>
                      <a:moveTo>
                        <a:pt x="1583" y="722"/>
                      </a:moveTo>
                      <a:lnTo>
                        <a:pt x="1605" y="725"/>
                      </a:lnTo>
                      <a:lnTo>
                        <a:pt x="1602" y="750"/>
                      </a:lnTo>
                      <a:lnTo>
                        <a:pt x="1581" y="747"/>
                      </a:lnTo>
                      <a:lnTo>
                        <a:pt x="1583" y="722"/>
                      </a:lnTo>
                      <a:close/>
                      <a:moveTo>
                        <a:pt x="1626" y="728"/>
                      </a:moveTo>
                      <a:lnTo>
                        <a:pt x="1647" y="731"/>
                      </a:lnTo>
                      <a:lnTo>
                        <a:pt x="1645" y="757"/>
                      </a:lnTo>
                      <a:lnTo>
                        <a:pt x="1623" y="753"/>
                      </a:lnTo>
                      <a:lnTo>
                        <a:pt x="1626" y="728"/>
                      </a:lnTo>
                      <a:close/>
                      <a:moveTo>
                        <a:pt x="1668" y="734"/>
                      </a:moveTo>
                      <a:lnTo>
                        <a:pt x="1690" y="738"/>
                      </a:lnTo>
                      <a:lnTo>
                        <a:pt x="1687" y="763"/>
                      </a:lnTo>
                      <a:lnTo>
                        <a:pt x="1666" y="760"/>
                      </a:lnTo>
                      <a:lnTo>
                        <a:pt x="1668" y="734"/>
                      </a:lnTo>
                      <a:close/>
                      <a:moveTo>
                        <a:pt x="1711" y="741"/>
                      </a:moveTo>
                      <a:lnTo>
                        <a:pt x="1732" y="744"/>
                      </a:lnTo>
                      <a:lnTo>
                        <a:pt x="1730" y="769"/>
                      </a:lnTo>
                      <a:lnTo>
                        <a:pt x="1708" y="766"/>
                      </a:lnTo>
                      <a:lnTo>
                        <a:pt x="1711" y="741"/>
                      </a:lnTo>
                      <a:close/>
                      <a:moveTo>
                        <a:pt x="1754" y="747"/>
                      </a:moveTo>
                      <a:lnTo>
                        <a:pt x="1775" y="750"/>
                      </a:lnTo>
                      <a:lnTo>
                        <a:pt x="1773" y="776"/>
                      </a:lnTo>
                      <a:lnTo>
                        <a:pt x="1751" y="772"/>
                      </a:lnTo>
                      <a:lnTo>
                        <a:pt x="1754" y="747"/>
                      </a:lnTo>
                      <a:close/>
                      <a:moveTo>
                        <a:pt x="1796" y="753"/>
                      </a:moveTo>
                      <a:lnTo>
                        <a:pt x="1818" y="756"/>
                      </a:lnTo>
                      <a:lnTo>
                        <a:pt x="1815" y="782"/>
                      </a:lnTo>
                      <a:lnTo>
                        <a:pt x="1794" y="779"/>
                      </a:lnTo>
                      <a:lnTo>
                        <a:pt x="1796" y="753"/>
                      </a:lnTo>
                      <a:close/>
                      <a:moveTo>
                        <a:pt x="1839" y="759"/>
                      </a:moveTo>
                      <a:lnTo>
                        <a:pt x="1860" y="762"/>
                      </a:lnTo>
                      <a:lnTo>
                        <a:pt x="1858" y="788"/>
                      </a:lnTo>
                      <a:lnTo>
                        <a:pt x="1836" y="785"/>
                      </a:lnTo>
                      <a:lnTo>
                        <a:pt x="1839" y="759"/>
                      </a:lnTo>
                      <a:close/>
                      <a:moveTo>
                        <a:pt x="1882" y="766"/>
                      </a:moveTo>
                      <a:lnTo>
                        <a:pt x="1903" y="769"/>
                      </a:lnTo>
                      <a:lnTo>
                        <a:pt x="1900" y="794"/>
                      </a:lnTo>
                      <a:lnTo>
                        <a:pt x="1879" y="791"/>
                      </a:lnTo>
                      <a:lnTo>
                        <a:pt x="1882" y="766"/>
                      </a:lnTo>
                      <a:close/>
                      <a:moveTo>
                        <a:pt x="1924" y="772"/>
                      </a:moveTo>
                      <a:lnTo>
                        <a:pt x="1946" y="775"/>
                      </a:lnTo>
                      <a:lnTo>
                        <a:pt x="1943" y="800"/>
                      </a:lnTo>
                      <a:lnTo>
                        <a:pt x="1922" y="797"/>
                      </a:lnTo>
                      <a:lnTo>
                        <a:pt x="1924" y="772"/>
                      </a:lnTo>
                      <a:close/>
                      <a:moveTo>
                        <a:pt x="1967" y="778"/>
                      </a:moveTo>
                      <a:lnTo>
                        <a:pt x="1988" y="781"/>
                      </a:lnTo>
                      <a:lnTo>
                        <a:pt x="1985" y="807"/>
                      </a:lnTo>
                      <a:lnTo>
                        <a:pt x="1964" y="804"/>
                      </a:lnTo>
                      <a:lnTo>
                        <a:pt x="1967" y="778"/>
                      </a:lnTo>
                      <a:close/>
                      <a:moveTo>
                        <a:pt x="2009" y="785"/>
                      </a:moveTo>
                      <a:lnTo>
                        <a:pt x="2031" y="788"/>
                      </a:lnTo>
                      <a:lnTo>
                        <a:pt x="2028" y="813"/>
                      </a:lnTo>
                      <a:lnTo>
                        <a:pt x="2007" y="810"/>
                      </a:lnTo>
                      <a:lnTo>
                        <a:pt x="2009" y="785"/>
                      </a:lnTo>
                      <a:close/>
                      <a:moveTo>
                        <a:pt x="2052" y="791"/>
                      </a:moveTo>
                      <a:lnTo>
                        <a:pt x="2073" y="794"/>
                      </a:lnTo>
                      <a:lnTo>
                        <a:pt x="2071" y="819"/>
                      </a:lnTo>
                      <a:lnTo>
                        <a:pt x="2049" y="816"/>
                      </a:lnTo>
                      <a:lnTo>
                        <a:pt x="2052" y="791"/>
                      </a:lnTo>
                      <a:close/>
                      <a:moveTo>
                        <a:pt x="2094" y="797"/>
                      </a:moveTo>
                      <a:lnTo>
                        <a:pt x="2116" y="800"/>
                      </a:lnTo>
                      <a:lnTo>
                        <a:pt x="2113" y="826"/>
                      </a:lnTo>
                      <a:lnTo>
                        <a:pt x="2092" y="823"/>
                      </a:lnTo>
                      <a:lnTo>
                        <a:pt x="2094" y="797"/>
                      </a:lnTo>
                      <a:close/>
                      <a:moveTo>
                        <a:pt x="2137" y="803"/>
                      </a:moveTo>
                      <a:lnTo>
                        <a:pt x="2159" y="806"/>
                      </a:lnTo>
                      <a:lnTo>
                        <a:pt x="2156" y="832"/>
                      </a:lnTo>
                      <a:lnTo>
                        <a:pt x="2135" y="829"/>
                      </a:lnTo>
                      <a:lnTo>
                        <a:pt x="2137" y="803"/>
                      </a:lnTo>
                      <a:close/>
                      <a:moveTo>
                        <a:pt x="2180" y="809"/>
                      </a:moveTo>
                      <a:lnTo>
                        <a:pt x="2201" y="813"/>
                      </a:lnTo>
                      <a:lnTo>
                        <a:pt x="2199" y="838"/>
                      </a:lnTo>
                      <a:lnTo>
                        <a:pt x="2177" y="835"/>
                      </a:lnTo>
                      <a:lnTo>
                        <a:pt x="2180" y="809"/>
                      </a:lnTo>
                      <a:close/>
                      <a:moveTo>
                        <a:pt x="2223" y="816"/>
                      </a:moveTo>
                      <a:lnTo>
                        <a:pt x="2244" y="819"/>
                      </a:lnTo>
                      <a:lnTo>
                        <a:pt x="2241" y="844"/>
                      </a:lnTo>
                      <a:lnTo>
                        <a:pt x="2220" y="841"/>
                      </a:lnTo>
                      <a:lnTo>
                        <a:pt x="2223" y="816"/>
                      </a:lnTo>
                      <a:close/>
                      <a:moveTo>
                        <a:pt x="2265" y="822"/>
                      </a:moveTo>
                      <a:lnTo>
                        <a:pt x="2286" y="825"/>
                      </a:lnTo>
                      <a:lnTo>
                        <a:pt x="2284" y="851"/>
                      </a:lnTo>
                      <a:lnTo>
                        <a:pt x="2262" y="847"/>
                      </a:lnTo>
                      <a:lnTo>
                        <a:pt x="2265" y="822"/>
                      </a:lnTo>
                      <a:close/>
                      <a:moveTo>
                        <a:pt x="2308" y="828"/>
                      </a:moveTo>
                      <a:lnTo>
                        <a:pt x="2329" y="832"/>
                      </a:lnTo>
                      <a:lnTo>
                        <a:pt x="2326" y="857"/>
                      </a:lnTo>
                      <a:lnTo>
                        <a:pt x="2305" y="854"/>
                      </a:lnTo>
                      <a:lnTo>
                        <a:pt x="2308" y="828"/>
                      </a:lnTo>
                      <a:close/>
                      <a:moveTo>
                        <a:pt x="2350" y="835"/>
                      </a:moveTo>
                      <a:lnTo>
                        <a:pt x="2372" y="838"/>
                      </a:lnTo>
                      <a:lnTo>
                        <a:pt x="2369" y="863"/>
                      </a:lnTo>
                      <a:lnTo>
                        <a:pt x="2348" y="860"/>
                      </a:lnTo>
                      <a:lnTo>
                        <a:pt x="2350" y="835"/>
                      </a:lnTo>
                      <a:close/>
                      <a:moveTo>
                        <a:pt x="2393" y="841"/>
                      </a:moveTo>
                      <a:lnTo>
                        <a:pt x="2414" y="844"/>
                      </a:lnTo>
                      <a:lnTo>
                        <a:pt x="2411" y="870"/>
                      </a:lnTo>
                      <a:lnTo>
                        <a:pt x="2390" y="866"/>
                      </a:lnTo>
                      <a:lnTo>
                        <a:pt x="2393" y="841"/>
                      </a:lnTo>
                      <a:close/>
                      <a:moveTo>
                        <a:pt x="2435" y="847"/>
                      </a:moveTo>
                      <a:lnTo>
                        <a:pt x="2457" y="850"/>
                      </a:lnTo>
                      <a:lnTo>
                        <a:pt x="2454" y="876"/>
                      </a:lnTo>
                      <a:lnTo>
                        <a:pt x="2433" y="873"/>
                      </a:lnTo>
                      <a:lnTo>
                        <a:pt x="2435" y="847"/>
                      </a:lnTo>
                      <a:close/>
                      <a:moveTo>
                        <a:pt x="2478" y="853"/>
                      </a:moveTo>
                      <a:lnTo>
                        <a:pt x="2499" y="856"/>
                      </a:lnTo>
                      <a:lnTo>
                        <a:pt x="2497" y="882"/>
                      </a:lnTo>
                      <a:lnTo>
                        <a:pt x="2475" y="879"/>
                      </a:lnTo>
                      <a:lnTo>
                        <a:pt x="2478" y="853"/>
                      </a:lnTo>
                      <a:close/>
                      <a:moveTo>
                        <a:pt x="2521" y="860"/>
                      </a:moveTo>
                      <a:lnTo>
                        <a:pt x="2542" y="863"/>
                      </a:lnTo>
                      <a:lnTo>
                        <a:pt x="2540" y="889"/>
                      </a:lnTo>
                      <a:lnTo>
                        <a:pt x="2518" y="885"/>
                      </a:lnTo>
                      <a:lnTo>
                        <a:pt x="2521" y="860"/>
                      </a:lnTo>
                      <a:close/>
                      <a:moveTo>
                        <a:pt x="2563" y="866"/>
                      </a:moveTo>
                      <a:lnTo>
                        <a:pt x="2585" y="869"/>
                      </a:lnTo>
                      <a:lnTo>
                        <a:pt x="2582" y="895"/>
                      </a:lnTo>
                      <a:lnTo>
                        <a:pt x="2561" y="892"/>
                      </a:lnTo>
                      <a:lnTo>
                        <a:pt x="2563" y="866"/>
                      </a:lnTo>
                      <a:close/>
                      <a:moveTo>
                        <a:pt x="2606" y="872"/>
                      </a:moveTo>
                      <a:lnTo>
                        <a:pt x="2627" y="876"/>
                      </a:lnTo>
                      <a:lnTo>
                        <a:pt x="2625" y="901"/>
                      </a:lnTo>
                      <a:lnTo>
                        <a:pt x="2603" y="898"/>
                      </a:lnTo>
                      <a:lnTo>
                        <a:pt x="2606" y="872"/>
                      </a:lnTo>
                      <a:close/>
                      <a:moveTo>
                        <a:pt x="2649" y="879"/>
                      </a:moveTo>
                      <a:lnTo>
                        <a:pt x="2670" y="882"/>
                      </a:lnTo>
                      <a:lnTo>
                        <a:pt x="2667" y="907"/>
                      </a:lnTo>
                      <a:lnTo>
                        <a:pt x="2646" y="904"/>
                      </a:lnTo>
                      <a:lnTo>
                        <a:pt x="2649" y="879"/>
                      </a:lnTo>
                      <a:close/>
                      <a:moveTo>
                        <a:pt x="2691" y="885"/>
                      </a:moveTo>
                      <a:lnTo>
                        <a:pt x="2712" y="888"/>
                      </a:lnTo>
                      <a:lnTo>
                        <a:pt x="2710" y="913"/>
                      </a:lnTo>
                      <a:lnTo>
                        <a:pt x="2688" y="910"/>
                      </a:lnTo>
                      <a:lnTo>
                        <a:pt x="2691" y="885"/>
                      </a:lnTo>
                      <a:close/>
                      <a:moveTo>
                        <a:pt x="2734" y="891"/>
                      </a:moveTo>
                      <a:lnTo>
                        <a:pt x="2755" y="895"/>
                      </a:lnTo>
                      <a:lnTo>
                        <a:pt x="2752" y="920"/>
                      </a:lnTo>
                      <a:lnTo>
                        <a:pt x="2731" y="917"/>
                      </a:lnTo>
                      <a:lnTo>
                        <a:pt x="2734" y="891"/>
                      </a:lnTo>
                      <a:close/>
                      <a:moveTo>
                        <a:pt x="2776" y="897"/>
                      </a:moveTo>
                      <a:lnTo>
                        <a:pt x="2798" y="900"/>
                      </a:lnTo>
                      <a:lnTo>
                        <a:pt x="2795" y="926"/>
                      </a:lnTo>
                      <a:lnTo>
                        <a:pt x="2774" y="923"/>
                      </a:lnTo>
                      <a:lnTo>
                        <a:pt x="2776" y="897"/>
                      </a:lnTo>
                      <a:close/>
                      <a:moveTo>
                        <a:pt x="2819" y="904"/>
                      </a:moveTo>
                      <a:lnTo>
                        <a:pt x="2840" y="907"/>
                      </a:lnTo>
                      <a:lnTo>
                        <a:pt x="2837" y="932"/>
                      </a:lnTo>
                      <a:lnTo>
                        <a:pt x="2816" y="929"/>
                      </a:lnTo>
                      <a:lnTo>
                        <a:pt x="2819" y="904"/>
                      </a:lnTo>
                      <a:close/>
                      <a:moveTo>
                        <a:pt x="2861" y="910"/>
                      </a:moveTo>
                      <a:lnTo>
                        <a:pt x="2883" y="913"/>
                      </a:lnTo>
                      <a:lnTo>
                        <a:pt x="2880" y="939"/>
                      </a:lnTo>
                      <a:lnTo>
                        <a:pt x="2859" y="936"/>
                      </a:lnTo>
                      <a:lnTo>
                        <a:pt x="2861" y="910"/>
                      </a:lnTo>
                      <a:close/>
                      <a:moveTo>
                        <a:pt x="2904" y="916"/>
                      </a:moveTo>
                      <a:lnTo>
                        <a:pt x="2909" y="917"/>
                      </a:lnTo>
                      <a:lnTo>
                        <a:pt x="2907" y="942"/>
                      </a:lnTo>
                      <a:lnTo>
                        <a:pt x="2902" y="942"/>
                      </a:lnTo>
                      <a:lnTo>
                        <a:pt x="2904" y="916"/>
                      </a:lnTo>
                      <a:close/>
                    </a:path>
                  </a:pathLst>
                </a:custGeom>
                <a:solidFill>
                  <a:srgbClr val="003300"/>
                </a:solidFill>
                <a:ln w="635" cap="flat">
                  <a:solidFill>
                    <a:srgbClr val="003300"/>
                  </a:solidFill>
                  <a:prstDash val="solid"/>
                  <a:bevel/>
                  <a:headEnd/>
                  <a:tailEnd/>
                </a:ln>
              </p:spPr>
              <p:txBody>
                <a:bodyPr/>
                <a:lstStyle/>
                <a:p>
                  <a:endParaRPr lang="es-ES"/>
                </a:p>
              </p:txBody>
            </p:sp>
            <p:grpSp>
              <p:nvGrpSpPr>
                <p:cNvPr id="23172" name="Group 8836"/>
                <p:cNvGrpSpPr>
                  <a:grpSpLocks/>
                </p:cNvGrpSpPr>
                <p:nvPr/>
              </p:nvGrpSpPr>
              <p:grpSpPr bwMode="auto">
                <a:xfrm>
                  <a:off x="5979" y="3646"/>
                  <a:ext cx="241" cy="90"/>
                  <a:chOff x="5979" y="3646"/>
                  <a:chExt cx="241" cy="90"/>
                </a:xfrm>
              </p:grpSpPr>
              <p:sp>
                <p:nvSpPr>
                  <p:cNvPr id="23173" name="Rectangle 8837"/>
                  <p:cNvSpPr>
                    <a:spLocks noChangeArrowheads="1"/>
                  </p:cNvSpPr>
                  <p:nvPr/>
                </p:nvSpPr>
                <p:spPr bwMode="auto">
                  <a:xfrm>
                    <a:off x="5979" y="3646"/>
                    <a:ext cx="241" cy="90"/>
                  </a:xfrm>
                  <a:prstGeom prst="rect">
                    <a:avLst/>
                  </a:prstGeom>
                  <a:solidFill>
                    <a:srgbClr val="00FFFF"/>
                  </a:solidFill>
                  <a:ln w="9525">
                    <a:noFill/>
                    <a:miter lim="800000"/>
                    <a:headEnd/>
                    <a:tailEnd/>
                  </a:ln>
                </p:spPr>
                <p:txBody>
                  <a:bodyPr/>
                  <a:lstStyle/>
                  <a:p>
                    <a:endParaRPr lang="es-ES"/>
                  </a:p>
                </p:txBody>
              </p:sp>
              <p:sp>
                <p:nvSpPr>
                  <p:cNvPr id="23174" name="Freeform 8838"/>
                  <p:cNvSpPr>
                    <a:spLocks/>
                  </p:cNvSpPr>
                  <p:nvPr/>
                </p:nvSpPr>
                <p:spPr bwMode="auto">
                  <a:xfrm>
                    <a:off x="5979" y="3646"/>
                    <a:ext cx="241" cy="12"/>
                  </a:xfrm>
                  <a:custGeom>
                    <a:avLst/>
                    <a:gdLst/>
                    <a:ahLst/>
                    <a:cxnLst>
                      <a:cxn ang="0">
                        <a:pos x="0" y="0"/>
                      </a:cxn>
                      <a:cxn ang="0">
                        <a:pos x="10" y="12"/>
                      </a:cxn>
                      <a:cxn ang="0">
                        <a:pos x="231" y="12"/>
                      </a:cxn>
                      <a:cxn ang="0">
                        <a:pos x="241" y="0"/>
                      </a:cxn>
                      <a:cxn ang="0">
                        <a:pos x="0" y="0"/>
                      </a:cxn>
                    </a:cxnLst>
                    <a:rect l="0" t="0" r="r" b="b"/>
                    <a:pathLst>
                      <a:path w="241" h="12">
                        <a:moveTo>
                          <a:pt x="0" y="0"/>
                        </a:moveTo>
                        <a:lnTo>
                          <a:pt x="10" y="12"/>
                        </a:lnTo>
                        <a:lnTo>
                          <a:pt x="231" y="12"/>
                        </a:lnTo>
                        <a:lnTo>
                          <a:pt x="241" y="0"/>
                        </a:lnTo>
                        <a:lnTo>
                          <a:pt x="0" y="0"/>
                        </a:lnTo>
                        <a:close/>
                      </a:path>
                    </a:pathLst>
                  </a:custGeom>
                  <a:solidFill>
                    <a:srgbClr val="32FFFF"/>
                  </a:solidFill>
                  <a:ln w="9525">
                    <a:noFill/>
                    <a:round/>
                    <a:headEnd/>
                    <a:tailEnd/>
                  </a:ln>
                </p:spPr>
                <p:txBody>
                  <a:bodyPr/>
                  <a:lstStyle/>
                  <a:p>
                    <a:endParaRPr lang="es-ES"/>
                  </a:p>
                </p:txBody>
              </p:sp>
              <p:sp>
                <p:nvSpPr>
                  <p:cNvPr id="23175" name="Freeform 8839"/>
                  <p:cNvSpPr>
                    <a:spLocks/>
                  </p:cNvSpPr>
                  <p:nvPr/>
                </p:nvSpPr>
                <p:spPr bwMode="auto">
                  <a:xfrm>
                    <a:off x="5979" y="3646"/>
                    <a:ext cx="10" cy="90"/>
                  </a:xfrm>
                  <a:custGeom>
                    <a:avLst/>
                    <a:gdLst/>
                    <a:ahLst/>
                    <a:cxnLst>
                      <a:cxn ang="0">
                        <a:pos x="0" y="0"/>
                      </a:cxn>
                      <a:cxn ang="0">
                        <a:pos x="0" y="90"/>
                      </a:cxn>
                      <a:cxn ang="0">
                        <a:pos x="10" y="79"/>
                      </a:cxn>
                      <a:cxn ang="0">
                        <a:pos x="10" y="12"/>
                      </a:cxn>
                      <a:cxn ang="0">
                        <a:pos x="0" y="0"/>
                      </a:cxn>
                    </a:cxnLst>
                    <a:rect l="0" t="0" r="r" b="b"/>
                    <a:pathLst>
                      <a:path w="10" h="90">
                        <a:moveTo>
                          <a:pt x="0" y="0"/>
                        </a:moveTo>
                        <a:lnTo>
                          <a:pt x="0" y="90"/>
                        </a:lnTo>
                        <a:lnTo>
                          <a:pt x="10" y="79"/>
                        </a:lnTo>
                        <a:lnTo>
                          <a:pt x="10" y="12"/>
                        </a:lnTo>
                        <a:lnTo>
                          <a:pt x="0" y="0"/>
                        </a:lnTo>
                        <a:close/>
                      </a:path>
                    </a:pathLst>
                  </a:custGeom>
                  <a:solidFill>
                    <a:srgbClr val="66FFFF"/>
                  </a:solidFill>
                  <a:ln w="9525">
                    <a:noFill/>
                    <a:round/>
                    <a:headEnd/>
                    <a:tailEnd/>
                  </a:ln>
                </p:spPr>
                <p:txBody>
                  <a:bodyPr/>
                  <a:lstStyle/>
                  <a:p>
                    <a:endParaRPr lang="es-ES"/>
                  </a:p>
                </p:txBody>
              </p:sp>
              <p:sp>
                <p:nvSpPr>
                  <p:cNvPr id="23176" name="Freeform 8840"/>
                  <p:cNvSpPr>
                    <a:spLocks/>
                  </p:cNvSpPr>
                  <p:nvPr/>
                </p:nvSpPr>
                <p:spPr bwMode="auto">
                  <a:xfrm>
                    <a:off x="5979" y="3725"/>
                    <a:ext cx="241" cy="11"/>
                  </a:xfrm>
                  <a:custGeom>
                    <a:avLst/>
                    <a:gdLst/>
                    <a:ahLst/>
                    <a:cxnLst>
                      <a:cxn ang="0">
                        <a:pos x="0" y="11"/>
                      </a:cxn>
                      <a:cxn ang="0">
                        <a:pos x="241" y="11"/>
                      </a:cxn>
                      <a:cxn ang="0">
                        <a:pos x="231" y="0"/>
                      </a:cxn>
                      <a:cxn ang="0">
                        <a:pos x="10" y="0"/>
                      </a:cxn>
                      <a:cxn ang="0">
                        <a:pos x="0" y="11"/>
                      </a:cxn>
                    </a:cxnLst>
                    <a:rect l="0" t="0" r="r" b="b"/>
                    <a:pathLst>
                      <a:path w="241" h="11">
                        <a:moveTo>
                          <a:pt x="0" y="11"/>
                        </a:moveTo>
                        <a:lnTo>
                          <a:pt x="241" y="11"/>
                        </a:lnTo>
                        <a:lnTo>
                          <a:pt x="231" y="0"/>
                        </a:lnTo>
                        <a:lnTo>
                          <a:pt x="10" y="0"/>
                        </a:lnTo>
                        <a:lnTo>
                          <a:pt x="0" y="11"/>
                        </a:lnTo>
                        <a:close/>
                      </a:path>
                    </a:pathLst>
                  </a:custGeom>
                  <a:solidFill>
                    <a:srgbClr val="00CDCD"/>
                  </a:solidFill>
                  <a:ln w="9525">
                    <a:noFill/>
                    <a:round/>
                    <a:headEnd/>
                    <a:tailEnd/>
                  </a:ln>
                </p:spPr>
                <p:txBody>
                  <a:bodyPr/>
                  <a:lstStyle/>
                  <a:p>
                    <a:endParaRPr lang="es-ES"/>
                  </a:p>
                </p:txBody>
              </p:sp>
              <p:sp>
                <p:nvSpPr>
                  <p:cNvPr id="23177" name="Freeform 8841"/>
                  <p:cNvSpPr>
                    <a:spLocks/>
                  </p:cNvSpPr>
                  <p:nvPr/>
                </p:nvSpPr>
                <p:spPr bwMode="auto">
                  <a:xfrm>
                    <a:off x="6210" y="3646"/>
                    <a:ext cx="10" cy="90"/>
                  </a:xfrm>
                  <a:custGeom>
                    <a:avLst/>
                    <a:gdLst/>
                    <a:ahLst/>
                    <a:cxnLst>
                      <a:cxn ang="0">
                        <a:pos x="10" y="90"/>
                      </a:cxn>
                      <a:cxn ang="0">
                        <a:pos x="10" y="0"/>
                      </a:cxn>
                      <a:cxn ang="0">
                        <a:pos x="0" y="12"/>
                      </a:cxn>
                      <a:cxn ang="0">
                        <a:pos x="0" y="79"/>
                      </a:cxn>
                      <a:cxn ang="0">
                        <a:pos x="10" y="90"/>
                      </a:cxn>
                    </a:cxnLst>
                    <a:rect l="0" t="0" r="r" b="b"/>
                    <a:pathLst>
                      <a:path w="10" h="90">
                        <a:moveTo>
                          <a:pt x="10" y="90"/>
                        </a:moveTo>
                        <a:lnTo>
                          <a:pt x="10" y="0"/>
                        </a:lnTo>
                        <a:lnTo>
                          <a:pt x="0" y="12"/>
                        </a:lnTo>
                        <a:lnTo>
                          <a:pt x="0" y="79"/>
                        </a:lnTo>
                        <a:lnTo>
                          <a:pt x="10" y="90"/>
                        </a:lnTo>
                        <a:close/>
                      </a:path>
                    </a:pathLst>
                  </a:custGeom>
                  <a:solidFill>
                    <a:srgbClr val="009999"/>
                  </a:solidFill>
                  <a:ln w="9525">
                    <a:noFill/>
                    <a:round/>
                    <a:headEnd/>
                    <a:tailEnd/>
                  </a:ln>
                </p:spPr>
                <p:txBody>
                  <a:bodyPr/>
                  <a:lstStyle/>
                  <a:p>
                    <a:endParaRPr lang="es-ES"/>
                  </a:p>
                </p:txBody>
              </p:sp>
            </p:grpSp>
            <p:sp>
              <p:nvSpPr>
                <p:cNvPr id="23178" name="Rectangle 8842"/>
                <p:cNvSpPr>
                  <a:spLocks noChangeArrowheads="1"/>
                </p:cNvSpPr>
                <p:nvPr/>
              </p:nvSpPr>
              <p:spPr bwMode="auto">
                <a:xfrm>
                  <a:off x="6085" y="3664"/>
                  <a:ext cx="33" cy="57"/>
                </a:xfrm>
                <a:prstGeom prst="rect">
                  <a:avLst/>
                </a:prstGeom>
                <a:noFill/>
                <a:ln w="9525">
                  <a:noFill/>
                  <a:miter lim="800000"/>
                  <a:headEnd/>
                  <a:tailEnd/>
                </a:ln>
              </p:spPr>
              <p:txBody>
                <a:bodyPr wrap="none" lIns="0" tIns="0" rIns="0" bIns="0">
                  <a:spAutoFit/>
                </a:bodyPr>
                <a:lstStyle/>
                <a:p>
                  <a:r>
                    <a:rPr lang="en-US" sz="300" b="1">
                      <a:solidFill>
                        <a:srgbClr val="333333"/>
                      </a:solidFill>
                      <a:latin typeface="Arial" charset="0"/>
                    </a:rPr>
                    <a:t>I-</a:t>
                  </a:r>
                  <a:endParaRPr lang="es-ES">
                    <a:latin typeface="Arial" charset="0"/>
                  </a:endParaRPr>
                </a:p>
              </p:txBody>
            </p:sp>
            <p:grpSp>
              <p:nvGrpSpPr>
                <p:cNvPr id="23179" name="Group 8843"/>
                <p:cNvGrpSpPr>
                  <a:grpSpLocks/>
                </p:cNvGrpSpPr>
                <p:nvPr/>
              </p:nvGrpSpPr>
              <p:grpSpPr bwMode="auto">
                <a:xfrm>
                  <a:off x="5985" y="3858"/>
                  <a:ext cx="241" cy="91"/>
                  <a:chOff x="5985" y="3858"/>
                  <a:chExt cx="241" cy="91"/>
                </a:xfrm>
              </p:grpSpPr>
              <p:sp>
                <p:nvSpPr>
                  <p:cNvPr id="23180" name="Rectangle 8844"/>
                  <p:cNvSpPr>
                    <a:spLocks noChangeArrowheads="1"/>
                  </p:cNvSpPr>
                  <p:nvPr/>
                </p:nvSpPr>
                <p:spPr bwMode="auto">
                  <a:xfrm>
                    <a:off x="5985" y="3858"/>
                    <a:ext cx="241" cy="91"/>
                  </a:xfrm>
                  <a:prstGeom prst="rect">
                    <a:avLst/>
                  </a:prstGeom>
                  <a:solidFill>
                    <a:srgbClr val="00FFFF"/>
                  </a:solidFill>
                  <a:ln w="9525">
                    <a:noFill/>
                    <a:miter lim="800000"/>
                    <a:headEnd/>
                    <a:tailEnd/>
                  </a:ln>
                </p:spPr>
                <p:txBody>
                  <a:bodyPr/>
                  <a:lstStyle/>
                  <a:p>
                    <a:endParaRPr lang="es-ES"/>
                  </a:p>
                </p:txBody>
              </p:sp>
              <p:sp>
                <p:nvSpPr>
                  <p:cNvPr id="23181" name="Freeform 8845"/>
                  <p:cNvSpPr>
                    <a:spLocks/>
                  </p:cNvSpPr>
                  <p:nvPr/>
                </p:nvSpPr>
                <p:spPr bwMode="auto">
                  <a:xfrm>
                    <a:off x="5985" y="3858"/>
                    <a:ext cx="241" cy="12"/>
                  </a:xfrm>
                  <a:custGeom>
                    <a:avLst/>
                    <a:gdLst/>
                    <a:ahLst/>
                    <a:cxnLst>
                      <a:cxn ang="0">
                        <a:pos x="0" y="0"/>
                      </a:cxn>
                      <a:cxn ang="0">
                        <a:pos x="10" y="12"/>
                      </a:cxn>
                      <a:cxn ang="0">
                        <a:pos x="231" y="12"/>
                      </a:cxn>
                      <a:cxn ang="0">
                        <a:pos x="241" y="0"/>
                      </a:cxn>
                      <a:cxn ang="0">
                        <a:pos x="0" y="0"/>
                      </a:cxn>
                    </a:cxnLst>
                    <a:rect l="0" t="0" r="r" b="b"/>
                    <a:pathLst>
                      <a:path w="241" h="12">
                        <a:moveTo>
                          <a:pt x="0" y="0"/>
                        </a:moveTo>
                        <a:lnTo>
                          <a:pt x="10" y="12"/>
                        </a:lnTo>
                        <a:lnTo>
                          <a:pt x="231" y="12"/>
                        </a:lnTo>
                        <a:lnTo>
                          <a:pt x="241" y="0"/>
                        </a:lnTo>
                        <a:lnTo>
                          <a:pt x="0" y="0"/>
                        </a:lnTo>
                        <a:close/>
                      </a:path>
                    </a:pathLst>
                  </a:custGeom>
                  <a:solidFill>
                    <a:srgbClr val="32FFFF"/>
                  </a:solidFill>
                  <a:ln w="9525">
                    <a:noFill/>
                    <a:round/>
                    <a:headEnd/>
                    <a:tailEnd/>
                  </a:ln>
                </p:spPr>
                <p:txBody>
                  <a:bodyPr/>
                  <a:lstStyle/>
                  <a:p>
                    <a:endParaRPr lang="es-ES"/>
                  </a:p>
                </p:txBody>
              </p:sp>
              <p:sp>
                <p:nvSpPr>
                  <p:cNvPr id="23182" name="Freeform 8846"/>
                  <p:cNvSpPr>
                    <a:spLocks/>
                  </p:cNvSpPr>
                  <p:nvPr/>
                </p:nvSpPr>
                <p:spPr bwMode="auto">
                  <a:xfrm>
                    <a:off x="5985" y="3858"/>
                    <a:ext cx="10" cy="91"/>
                  </a:xfrm>
                  <a:custGeom>
                    <a:avLst/>
                    <a:gdLst/>
                    <a:ahLst/>
                    <a:cxnLst>
                      <a:cxn ang="0">
                        <a:pos x="0" y="0"/>
                      </a:cxn>
                      <a:cxn ang="0">
                        <a:pos x="0" y="91"/>
                      </a:cxn>
                      <a:cxn ang="0">
                        <a:pos x="10" y="80"/>
                      </a:cxn>
                      <a:cxn ang="0">
                        <a:pos x="10" y="12"/>
                      </a:cxn>
                      <a:cxn ang="0">
                        <a:pos x="0" y="0"/>
                      </a:cxn>
                    </a:cxnLst>
                    <a:rect l="0" t="0" r="r" b="b"/>
                    <a:pathLst>
                      <a:path w="10" h="91">
                        <a:moveTo>
                          <a:pt x="0" y="0"/>
                        </a:moveTo>
                        <a:lnTo>
                          <a:pt x="0" y="91"/>
                        </a:lnTo>
                        <a:lnTo>
                          <a:pt x="10" y="80"/>
                        </a:lnTo>
                        <a:lnTo>
                          <a:pt x="10" y="12"/>
                        </a:lnTo>
                        <a:lnTo>
                          <a:pt x="0" y="0"/>
                        </a:lnTo>
                        <a:close/>
                      </a:path>
                    </a:pathLst>
                  </a:custGeom>
                  <a:solidFill>
                    <a:srgbClr val="66FFFF"/>
                  </a:solidFill>
                  <a:ln w="9525">
                    <a:noFill/>
                    <a:round/>
                    <a:headEnd/>
                    <a:tailEnd/>
                  </a:ln>
                </p:spPr>
                <p:txBody>
                  <a:bodyPr/>
                  <a:lstStyle/>
                  <a:p>
                    <a:endParaRPr lang="es-ES"/>
                  </a:p>
                </p:txBody>
              </p:sp>
              <p:sp>
                <p:nvSpPr>
                  <p:cNvPr id="23183" name="Freeform 8847"/>
                  <p:cNvSpPr>
                    <a:spLocks/>
                  </p:cNvSpPr>
                  <p:nvPr/>
                </p:nvSpPr>
                <p:spPr bwMode="auto">
                  <a:xfrm>
                    <a:off x="5985" y="3938"/>
                    <a:ext cx="241" cy="11"/>
                  </a:xfrm>
                  <a:custGeom>
                    <a:avLst/>
                    <a:gdLst/>
                    <a:ahLst/>
                    <a:cxnLst>
                      <a:cxn ang="0">
                        <a:pos x="0" y="11"/>
                      </a:cxn>
                      <a:cxn ang="0">
                        <a:pos x="241" y="11"/>
                      </a:cxn>
                      <a:cxn ang="0">
                        <a:pos x="231" y="0"/>
                      </a:cxn>
                      <a:cxn ang="0">
                        <a:pos x="10" y="0"/>
                      </a:cxn>
                      <a:cxn ang="0">
                        <a:pos x="0" y="11"/>
                      </a:cxn>
                    </a:cxnLst>
                    <a:rect l="0" t="0" r="r" b="b"/>
                    <a:pathLst>
                      <a:path w="241" h="11">
                        <a:moveTo>
                          <a:pt x="0" y="11"/>
                        </a:moveTo>
                        <a:lnTo>
                          <a:pt x="241" y="11"/>
                        </a:lnTo>
                        <a:lnTo>
                          <a:pt x="231" y="0"/>
                        </a:lnTo>
                        <a:lnTo>
                          <a:pt x="10" y="0"/>
                        </a:lnTo>
                        <a:lnTo>
                          <a:pt x="0" y="11"/>
                        </a:lnTo>
                        <a:close/>
                      </a:path>
                    </a:pathLst>
                  </a:custGeom>
                  <a:solidFill>
                    <a:srgbClr val="00CDCD"/>
                  </a:solidFill>
                  <a:ln w="9525">
                    <a:noFill/>
                    <a:round/>
                    <a:headEnd/>
                    <a:tailEnd/>
                  </a:ln>
                </p:spPr>
                <p:txBody>
                  <a:bodyPr/>
                  <a:lstStyle/>
                  <a:p>
                    <a:endParaRPr lang="es-ES"/>
                  </a:p>
                </p:txBody>
              </p:sp>
              <p:sp>
                <p:nvSpPr>
                  <p:cNvPr id="23184" name="Freeform 8848"/>
                  <p:cNvSpPr>
                    <a:spLocks/>
                  </p:cNvSpPr>
                  <p:nvPr/>
                </p:nvSpPr>
                <p:spPr bwMode="auto">
                  <a:xfrm>
                    <a:off x="6216" y="3858"/>
                    <a:ext cx="10" cy="91"/>
                  </a:xfrm>
                  <a:custGeom>
                    <a:avLst/>
                    <a:gdLst/>
                    <a:ahLst/>
                    <a:cxnLst>
                      <a:cxn ang="0">
                        <a:pos x="10" y="91"/>
                      </a:cxn>
                      <a:cxn ang="0">
                        <a:pos x="10" y="0"/>
                      </a:cxn>
                      <a:cxn ang="0">
                        <a:pos x="0" y="12"/>
                      </a:cxn>
                      <a:cxn ang="0">
                        <a:pos x="0" y="80"/>
                      </a:cxn>
                      <a:cxn ang="0">
                        <a:pos x="10" y="91"/>
                      </a:cxn>
                    </a:cxnLst>
                    <a:rect l="0" t="0" r="r" b="b"/>
                    <a:pathLst>
                      <a:path w="10" h="91">
                        <a:moveTo>
                          <a:pt x="10" y="91"/>
                        </a:moveTo>
                        <a:lnTo>
                          <a:pt x="10" y="0"/>
                        </a:lnTo>
                        <a:lnTo>
                          <a:pt x="0" y="12"/>
                        </a:lnTo>
                        <a:lnTo>
                          <a:pt x="0" y="80"/>
                        </a:lnTo>
                        <a:lnTo>
                          <a:pt x="10" y="91"/>
                        </a:lnTo>
                        <a:close/>
                      </a:path>
                    </a:pathLst>
                  </a:custGeom>
                  <a:solidFill>
                    <a:srgbClr val="009999"/>
                  </a:solidFill>
                  <a:ln w="9525">
                    <a:noFill/>
                    <a:round/>
                    <a:headEnd/>
                    <a:tailEnd/>
                  </a:ln>
                </p:spPr>
                <p:txBody>
                  <a:bodyPr/>
                  <a:lstStyle/>
                  <a:p>
                    <a:endParaRPr lang="es-ES"/>
                  </a:p>
                </p:txBody>
              </p:sp>
            </p:grpSp>
            <p:sp>
              <p:nvSpPr>
                <p:cNvPr id="23185" name="Rectangle 8849"/>
                <p:cNvSpPr>
                  <a:spLocks noChangeArrowheads="1"/>
                </p:cNvSpPr>
                <p:nvPr/>
              </p:nvSpPr>
              <p:spPr bwMode="auto">
                <a:xfrm>
                  <a:off x="6094" y="3874"/>
                  <a:ext cx="33" cy="57"/>
                </a:xfrm>
                <a:prstGeom prst="rect">
                  <a:avLst/>
                </a:prstGeom>
                <a:noFill/>
                <a:ln w="9525">
                  <a:noFill/>
                  <a:miter lim="800000"/>
                  <a:headEnd/>
                  <a:tailEnd/>
                </a:ln>
              </p:spPr>
              <p:txBody>
                <a:bodyPr wrap="none" lIns="0" tIns="0" rIns="0" bIns="0">
                  <a:spAutoFit/>
                </a:bodyPr>
                <a:lstStyle/>
                <a:p>
                  <a:r>
                    <a:rPr lang="en-US" sz="300" b="1">
                      <a:solidFill>
                        <a:srgbClr val="333333"/>
                      </a:solidFill>
                      <a:latin typeface="Arial" charset="0"/>
                    </a:rPr>
                    <a:t>I-</a:t>
                  </a:r>
                  <a:endParaRPr lang="es-ES">
                    <a:latin typeface="Arial" charset="0"/>
                  </a:endParaRPr>
                </a:p>
              </p:txBody>
            </p:sp>
            <p:grpSp>
              <p:nvGrpSpPr>
                <p:cNvPr id="23186" name="Group 8850"/>
                <p:cNvGrpSpPr>
                  <a:grpSpLocks/>
                </p:cNvGrpSpPr>
                <p:nvPr/>
              </p:nvGrpSpPr>
              <p:grpSpPr bwMode="auto">
                <a:xfrm>
                  <a:off x="5985" y="4068"/>
                  <a:ext cx="241" cy="91"/>
                  <a:chOff x="5985" y="4068"/>
                  <a:chExt cx="241" cy="91"/>
                </a:xfrm>
              </p:grpSpPr>
              <p:sp>
                <p:nvSpPr>
                  <p:cNvPr id="23187" name="Rectangle 8851"/>
                  <p:cNvSpPr>
                    <a:spLocks noChangeArrowheads="1"/>
                  </p:cNvSpPr>
                  <p:nvPr/>
                </p:nvSpPr>
                <p:spPr bwMode="auto">
                  <a:xfrm>
                    <a:off x="5985" y="4068"/>
                    <a:ext cx="241" cy="91"/>
                  </a:xfrm>
                  <a:prstGeom prst="rect">
                    <a:avLst/>
                  </a:prstGeom>
                  <a:solidFill>
                    <a:srgbClr val="00FFFF"/>
                  </a:solidFill>
                  <a:ln w="9525">
                    <a:noFill/>
                    <a:miter lim="800000"/>
                    <a:headEnd/>
                    <a:tailEnd/>
                  </a:ln>
                </p:spPr>
                <p:txBody>
                  <a:bodyPr/>
                  <a:lstStyle/>
                  <a:p>
                    <a:endParaRPr lang="es-ES"/>
                  </a:p>
                </p:txBody>
              </p:sp>
              <p:sp>
                <p:nvSpPr>
                  <p:cNvPr id="23188" name="Freeform 8852"/>
                  <p:cNvSpPr>
                    <a:spLocks/>
                  </p:cNvSpPr>
                  <p:nvPr/>
                </p:nvSpPr>
                <p:spPr bwMode="auto">
                  <a:xfrm>
                    <a:off x="5985" y="4068"/>
                    <a:ext cx="241" cy="11"/>
                  </a:xfrm>
                  <a:custGeom>
                    <a:avLst/>
                    <a:gdLst/>
                    <a:ahLst/>
                    <a:cxnLst>
                      <a:cxn ang="0">
                        <a:pos x="0" y="0"/>
                      </a:cxn>
                      <a:cxn ang="0">
                        <a:pos x="10" y="11"/>
                      </a:cxn>
                      <a:cxn ang="0">
                        <a:pos x="231" y="11"/>
                      </a:cxn>
                      <a:cxn ang="0">
                        <a:pos x="241" y="0"/>
                      </a:cxn>
                      <a:cxn ang="0">
                        <a:pos x="0" y="0"/>
                      </a:cxn>
                    </a:cxnLst>
                    <a:rect l="0" t="0" r="r" b="b"/>
                    <a:pathLst>
                      <a:path w="241" h="11">
                        <a:moveTo>
                          <a:pt x="0" y="0"/>
                        </a:moveTo>
                        <a:lnTo>
                          <a:pt x="10" y="11"/>
                        </a:lnTo>
                        <a:lnTo>
                          <a:pt x="231" y="11"/>
                        </a:lnTo>
                        <a:lnTo>
                          <a:pt x="241" y="0"/>
                        </a:lnTo>
                        <a:lnTo>
                          <a:pt x="0" y="0"/>
                        </a:lnTo>
                        <a:close/>
                      </a:path>
                    </a:pathLst>
                  </a:custGeom>
                  <a:solidFill>
                    <a:srgbClr val="32FFFF"/>
                  </a:solidFill>
                  <a:ln w="9525">
                    <a:noFill/>
                    <a:round/>
                    <a:headEnd/>
                    <a:tailEnd/>
                  </a:ln>
                </p:spPr>
                <p:txBody>
                  <a:bodyPr/>
                  <a:lstStyle/>
                  <a:p>
                    <a:endParaRPr lang="es-ES"/>
                  </a:p>
                </p:txBody>
              </p:sp>
              <p:sp>
                <p:nvSpPr>
                  <p:cNvPr id="23189" name="Freeform 8853"/>
                  <p:cNvSpPr>
                    <a:spLocks/>
                  </p:cNvSpPr>
                  <p:nvPr/>
                </p:nvSpPr>
                <p:spPr bwMode="auto">
                  <a:xfrm>
                    <a:off x="5985" y="4068"/>
                    <a:ext cx="10" cy="91"/>
                  </a:xfrm>
                  <a:custGeom>
                    <a:avLst/>
                    <a:gdLst/>
                    <a:ahLst/>
                    <a:cxnLst>
                      <a:cxn ang="0">
                        <a:pos x="0" y="0"/>
                      </a:cxn>
                      <a:cxn ang="0">
                        <a:pos x="0" y="91"/>
                      </a:cxn>
                      <a:cxn ang="0">
                        <a:pos x="10" y="79"/>
                      </a:cxn>
                      <a:cxn ang="0">
                        <a:pos x="10" y="11"/>
                      </a:cxn>
                      <a:cxn ang="0">
                        <a:pos x="0" y="0"/>
                      </a:cxn>
                    </a:cxnLst>
                    <a:rect l="0" t="0" r="r" b="b"/>
                    <a:pathLst>
                      <a:path w="10" h="91">
                        <a:moveTo>
                          <a:pt x="0" y="0"/>
                        </a:moveTo>
                        <a:lnTo>
                          <a:pt x="0" y="91"/>
                        </a:lnTo>
                        <a:lnTo>
                          <a:pt x="10" y="79"/>
                        </a:lnTo>
                        <a:lnTo>
                          <a:pt x="10" y="11"/>
                        </a:lnTo>
                        <a:lnTo>
                          <a:pt x="0" y="0"/>
                        </a:lnTo>
                        <a:close/>
                      </a:path>
                    </a:pathLst>
                  </a:custGeom>
                  <a:solidFill>
                    <a:srgbClr val="66FFFF"/>
                  </a:solidFill>
                  <a:ln w="9525">
                    <a:noFill/>
                    <a:round/>
                    <a:headEnd/>
                    <a:tailEnd/>
                  </a:ln>
                </p:spPr>
                <p:txBody>
                  <a:bodyPr/>
                  <a:lstStyle/>
                  <a:p>
                    <a:endParaRPr lang="es-ES"/>
                  </a:p>
                </p:txBody>
              </p:sp>
              <p:sp>
                <p:nvSpPr>
                  <p:cNvPr id="23190" name="Freeform 8854"/>
                  <p:cNvSpPr>
                    <a:spLocks/>
                  </p:cNvSpPr>
                  <p:nvPr/>
                </p:nvSpPr>
                <p:spPr bwMode="auto">
                  <a:xfrm>
                    <a:off x="5985" y="4147"/>
                    <a:ext cx="241" cy="12"/>
                  </a:xfrm>
                  <a:custGeom>
                    <a:avLst/>
                    <a:gdLst/>
                    <a:ahLst/>
                    <a:cxnLst>
                      <a:cxn ang="0">
                        <a:pos x="0" y="12"/>
                      </a:cxn>
                      <a:cxn ang="0">
                        <a:pos x="241" y="12"/>
                      </a:cxn>
                      <a:cxn ang="0">
                        <a:pos x="231" y="0"/>
                      </a:cxn>
                      <a:cxn ang="0">
                        <a:pos x="10" y="0"/>
                      </a:cxn>
                      <a:cxn ang="0">
                        <a:pos x="0" y="12"/>
                      </a:cxn>
                    </a:cxnLst>
                    <a:rect l="0" t="0" r="r" b="b"/>
                    <a:pathLst>
                      <a:path w="241" h="12">
                        <a:moveTo>
                          <a:pt x="0" y="12"/>
                        </a:moveTo>
                        <a:lnTo>
                          <a:pt x="241" y="12"/>
                        </a:lnTo>
                        <a:lnTo>
                          <a:pt x="231" y="0"/>
                        </a:lnTo>
                        <a:lnTo>
                          <a:pt x="10" y="0"/>
                        </a:lnTo>
                        <a:lnTo>
                          <a:pt x="0" y="12"/>
                        </a:lnTo>
                        <a:close/>
                      </a:path>
                    </a:pathLst>
                  </a:custGeom>
                  <a:solidFill>
                    <a:srgbClr val="00CDCD"/>
                  </a:solidFill>
                  <a:ln w="9525">
                    <a:noFill/>
                    <a:round/>
                    <a:headEnd/>
                    <a:tailEnd/>
                  </a:ln>
                </p:spPr>
                <p:txBody>
                  <a:bodyPr/>
                  <a:lstStyle/>
                  <a:p>
                    <a:endParaRPr lang="es-ES"/>
                  </a:p>
                </p:txBody>
              </p:sp>
              <p:sp>
                <p:nvSpPr>
                  <p:cNvPr id="23191" name="Freeform 8855"/>
                  <p:cNvSpPr>
                    <a:spLocks/>
                  </p:cNvSpPr>
                  <p:nvPr/>
                </p:nvSpPr>
                <p:spPr bwMode="auto">
                  <a:xfrm>
                    <a:off x="6216" y="4068"/>
                    <a:ext cx="10" cy="91"/>
                  </a:xfrm>
                  <a:custGeom>
                    <a:avLst/>
                    <a:gdLst/>
                    <a:ahLst/>
                    <a:cxnLst>
                      <a:cxn ang="0">
                        <a:pos x="10" y="91"/>
                      </a:cxn>
                      <a:cxn ang="0">
                        <a:pos x="10" y="0"/>
                      </a:cxn>
                      <a:cxn ang="0">
                        <a:pos x="0" y="11"/>
                      </a:cxn>
                      <a:cxn ang="0">
                        <a:pos x="0" y="79"/>
                      </a:cxn>
                      <a:cxn ang="0">
                        <a:pos x="10" y="91"/>
                      </a:cxn>
                    </a:cxnLst>
                    <a:rect l="0" t="0" r="r" b="b"/>
                    <a:pathLst>
                      <a:path w="10" h="91">
                        <a:moveTo>
                          <a:pt x="10" y="91"/>
                        </a:moveTo>
                        <a:lnTo>
                          <a:pt x="10" y="0"/>
                        </a:lnTo>
                        <a:lnTo>
                          <a:pt x="0" y="11"/>
                        </a:lnTo>
                        <a:lnTo>
                          <a:pt x="0" y="79"/>
                        </a:lnTo>
                        <a:lnTo>
                          <a:pt x="10" y="91"/>
                        </a:lnTo>
                        <a:close/>
                      </a:path>
                    </a:pathLst>
                  </a:custGeom>
                  <a:solidFill>
                    <a:srgbClr val="009999"/>
                  </a:solidFill>
                  <a:ln w="9525">
                    <a:noFill/>
                    <a:round/>
                    <a:headEnd/>
                    <a:tailEnd/>
                  </a:ln>
                </p:spPr>
                <p:txBody>
                  <a:bodyPr/>
                  <a:lstStyle/>
                  <a:p>
                    <a:endParaRPr lang="es-ES"/>
                  </a:p>
                </p:txBody>
              </p:sp>
            </p:grpSp>
            <p:sp>
              <p:nvSpPr>
                <p:cNvPr id="23192" name="Rectangle 8856"/>
                <p:cNvSpPr>
                  <a:spLocks noChangeArrowheads="1"/>
                </p:cNvSpPr>
                <p:nvPr/>
              </p:nvSpPr>
              <p:spPr bwMode="auto">
                <a:xfrm>
                  <a:off x="6094" y="4087"/>
                  <a:ext cx="33" cy="57"/>
                </a:xfrm>
                <a:prstGeom prst="rect">
                  <a:avLst/>
                </a:prstGeom>
                <a:noFill/>
                <a:ln w="9525">
                  <a:noFill/>
                  <a:miter lim="800000"/>
                  <a:headEnd/>
                  <a:tailEnd/>
                </a:ln>
              </p:spPr>
              <p:txBody>
                <a:bodyPr wrap="none" lIns="0" tIns="0" rIns="0" bIns="0">
                  <a:spAutoFit/>
                </a:bodyPr>
                <a:lstStyle/>
                <a:p>
                  <a:r>
                    <a:rPr lang="en-US" sz="300" b="1">
                      <a:solidFill>
                        <a:srgbClr val="333333"/>
                      </a:solidFill>
                      <a:latin typeface="Arial" charset="0"/>
                    </a:rPr>
                    <a:t>I-</a:t>
                  </a:r>
                  <a:endParaRPr lang="es-ES">
                    <a:latin typeface="Arial" charset="0"/>
                  </a:endParaRPr>
                </a:p>
              </p:txBody>
            </p:sp>
            <p:grpSp>
              <p:nvGrpSpPr>
                <p:cNvPr id="23193" name="Group 8857"/>
                <p:cNvGrpSpPr>
                  <a:grpSpLocks/>
                </p:cNvGrpSpPr>
                <p:nvPr/>
              </p:nvGrpSpPr>
              <p:grpSpPr bwMode="auto">
                <a:xfrm>
                  <a:off x="5776" y="2401"/>
                  <a:ext cx="241" cy="90"/>
                  <a:chOff x="5776" y="2401"/>
                  <a:chExt cx="241" cy="90"/>
                </a:xfrm>
              </p:grpSpPr>
              <p:sp>
                <p:nvSpPr>
                  <p:cNvPr id="23194" name="Rectangle 8858"/>
                  <p:cNvSpPr>
                    <a:spLocks noChangeArrowheads="1"/>
                  </p:cNvSpPr>
                  <p:nvPr/>
                </p:nvSpPr>
                <p:spPr bwMode="auto">
                  <a:xfrm>
                    <a:off x="5776" y="2401"/>
                    <a:ext cx="241" cy="90"/>
                  </a:xfrm>
                  <a:prstGeom prst="rect">
                    <a:avLst/>
                  </a:prstGeom>
                  <a:solidFill>
                    <a:srgbClr val="00FFFF"/>
                  </a:solidFill>
                  <a:ln w="9525">
                    <a:noFill/>
                    <a:miter lim="800000"/>
                    <a:headEnd/>
                    <a:tailEnd/>
                  </a:ln>
                </p:spPr>
                <p:txBody>
                  <a:bodyPr/>
                  <a:lstStyle/>
                  <a:p>
                    <a:endParaRPr lang="es-ES"/>
                  </a:p>
                </p:txBody>
              </p:sp>
              <p:sp>
                <p:nvSpPr>
                  <p:cNvPr id="23195" name="Freeform 8859"/>
                  <p:cNvSpPr>
                    <a:spLocks/>
                  </p:cNvSpPr>
                  <p:nvPr/>
                </p:nvSpPr>
                <p:spPr bwMode="auto">
                  <a:xfrm>
                    <a:off x="5776" y="2401"/>
                    <a:ext cx="241" cy="11"/>
                  </a:xfrm>
                  <a:custGeom>
                    <a:avLst/>
                    <a:gdLst/>
                    <a:ahLst/>
                    <a:cxnLst>
                      <a:cxn ang="0">
                        <a:pos x="0" y="0"/>
                      </a:cxn>
                      <a:cxn ang="0">
                        <a:pos x="10" y="11"/>
                      </a:cxn>
                      <a:cxn ang="0">
                        <a:pos x="231" y="11"/>
                      </a:cxn>
                      <a:cxn ang="0">
                        <a:pos x="241" y="0"/>
                      </a:cxn>
                      <a:cxn ang="0">
                        <a:pos x="0" y="0"/>
                      </a:cxn>
                    </a:cxnLst>
                    <a:rect l="0" t="0" r="r" b="b"/>
                    <a:pathLst>
                      <a:path w="241" h="11">
                        <a:moveTo>
                          <a:pt x="0" y="0"/>
                        </a:moveTo>
                        <a:lnTo>
                          <a:pt x="10" y="11"/>
                        </a:lnTo>
                        <a:lnTo>
                          <a:pt x="231" y="11"/>
                        </a:lnTo>
                        <a:lnTo>
                          <a:pt x="241" y="0"/>
                        </a:lnTo>
                        <a:lnTo>
                          <a:pt x="0" y="0"/>
                        </a:lnTo>
                        <a:close/>
                      </a:path>
                    </a:pathLst>
                  </a:custGeom>
                  <a:solidFill>
                    <a:srgbClr val="32FFFF"/>
                  </a:solidFill>
                  <a:ln w="9525">
                    <a:noFill/>
                    <a:round/>
                    <a:headEnd/>
                    <a:tailEnd/>
                  </a:ln>
                </p:spPr>
                <p:txBody>
                  <a:bodyPr/>
                  <a:lstStyle/>
                  <a:p>
                    <a:endParaRPr lang="es-ES"/>
                  </a:p>
                </p:txBody>
              </p:sp>
              <p:sp>
                <p:nvSpPr>
                  <p:cNvPr id="23196" name="Freeform 8860"/>
                  <p:cNvSpPr>
                    <a:spLocks/>
                  </p:cNvSpPr>
                  <p:nvPr/>
                </p:nvSpPr>
                <p:spPr bwMode="auto">
                  <a:xfrm>
                    <a:off x="5776" y="2401"/>
                    <a:ext cx="10" cy="90"/>
                  </a:xfrm>
                  <a:custGeom>
                    <a:avLst/>
                    <a:gdLst/>
                    <a:ahLst/>
                    <a:cxnLst>
                      <a:cxn ang="0">
                        <a:pos x="0" y="0"/>
                      </a:cxn>
                      <a:cxn ang="0">
                        <a:pos x="0" y="90"/>
                      </a:cxn>
                      <a:cxn ang="0">
                        <a:pos x="10" y="79"/>
                      </a:cxn>
                      <a:cxn ang="0">
                        <a:pos x="10" y="11"/>
                      </a:cxn>
                      <a:cxn ang="0">
                        <a:pos x="0" y="0"/>
                      </a:cxn>
                    </a:cxnLst>
                    <a:rect l="0" t="0" r="r" b="b"/>
                    <a:pathLst>
                      <a:path w="10" h="90">
                        <a:moveTo>
                          <a:pt x="0" y="0"/>
                        </a:moveTo>
                        <a:lnTo>
                          <a:pt x="0" y="90"/>
                        </a:lnTo>
                        <a:lnTo>
                          <a:pt x="10" y="79"/>
                        </a:lnTo>
                        <a:lnTo>
                          <a:pt x="10" y="11"/>
                        </a:lnTo>
                        <a:lnTo>
                          <a:pt x="0" y="0"/>
                        </a:lnTo>
                        <a:close/>
                      </a:path>
                    </a:pathLst>
                  </a:custGeom>
                  <a:solidFill>
                    <a:srgbClr val="66FFFF"/>
                  </a:solidFill>
                  <a:ln w="9525">
                    <a:noFill/>
                    <a:round/>
                    <a:headEnd/>
                    <a:tailEnd/>
                  </a:ln>
                </p:spPr>
                <p:txBody>
                  <a:bodyPr/>
                  <a:lstStyle/>
                  <a:p>
                    <a:endParaRPr lang="es-ES"/>
                  </a:p>
                </p:txBody>
              </p:sp>
              <p:sp>
                <p:nvSpPr>
                  <p:cNvPr id="23197" name="Freeform 8861"/>
                  <p:cNvSpPr>
                    <a:spLocks/>
                  </p:cNvSpPr>
                  <p:nvPr/>
                </p:nvSpPr>
                <p:spPr bwMode="auto">
                  <a:xfrm>
                    <a:off x="5776" y="2480"/>
                    <a:ext cx="241" cy="11"/>
                  </a:xfrm>
                  <a:custGeom>
                    <a:avLst/>
                    <a:gdLst/>
                    <a:ahLst/>
                    <a:cxnLst>
                      <a:cxn ang="0">
                        <a:pos x="0" y="11"/>
                      </a:cxn>
                      <a:cxn ang="0">
                        <a:pos x="241" y="11"/>
                      </a:cxn>
                      <a:cxn ang="0">
                        <a:pos x="231" y="0"/>
                      </a:cxn>
                      <a:cxn ang="0">
                        <a:pos x="10" y="0"/>
                      </a:cxn>
                      <a:cxn ang="0">
                        <a:pos x="0" y="11"/>
                      </a:cxn>
                    </a:cxnLst>
                    <a:rect l="0" t="0" r="r" b="b"/>
                    <a:pathLst>
                      <a:path w="241" h="11">
                        <a:moveTo>
                          <a:pt x="0" y="11"/>
                        </a:moveTo>
                        <a:lnTo>
                          <a:pt x="241" y="11"/>
                        </a:lnTo>
                        <a:lnTo>
                          <a:pt x="231" y="0"/>
                        </a:lnTo>
                        <a:lnTo>
                          <a:pt x="10" y="0"/>
                        </a:lnTo>
                        <a:lnTo>
                          <a:pt x="0" y="11"/>
                        </a:lnTo>
                        <a:close/>
                      </a:path>
                    </a:pathLst>
                  </a:custGeom>
                  <a:solidFill>
                    <a:srgbClr val="00CDCD"/>
                  </a:solidFill>
                  <a:ln w="9525">
                    <a:noFill/>
                    <a:round/>
                    <a:headEnd/>
                    <a:tailEnd/>
                  </a:ln>
                </p:spPr>
                <p:txBody>
                  <a:bodyPr/>
                  <a:lstStyle/>
                  <a:p>
                    <a:endParaRPr lang="es-ES"/>
                  </a:p>
                </p:txBody>
              </p:sp>
              <p:sp>
                <p:nvSpPr>
                  <p:cNvPr id="23198" name="Freeform 8862"/>
                  <p:cNvSpPr>
                    <a:spLocks/>
                  </p:cNvSpPr>
                  <p:nvPr/>
                </p:nvSpPr>
                <p:spPr bwMode="auto">
                  <a:xfrm>
                    <a:off x="6007" y="2401"/>
                    <a:ext cx="10" cy="90"/>
                  </a:xfrm>
                  <a:custGeom>
                    <a:avLst/>
                    <a:gdLst/>
                    <a:ahLst/>
                    <a:cxnLst>
                      <a:cxn ang="0">
                        <a:pos x="10" y="90"/>
                      </a:cxn>
                      <a:cxn ang="0">
                        <a:pos x="10" y="0"/>
                      </a:cxn>
                      <a:cxn ang="0">
                        <a:pos x="0" y="11"/>
                      </a:cxn>
                      <a:cxn ang="0">
                        <a:pos x="0" y="79"/>
                      </a:cxn>
                      <a:cxn ang="0">
                        <a:pos x="10" y="90"/>
                      </a:cxn>
                    </a:cxnLst>
                    <a:rect l="0" t="0" r="r" b="b"/>
                    <a:pathLst>
                      <a:path w="10" h="90">
                        <a:moveTo>
                          <a:pt x="10" y="90"/>
                        </a:moveTo>
                        <a:lnTo>
                          <a:pt x="10" y="0"/>
                        </a:lnTo>
                        <a:lnTo>
                          <a:pt x="0" y="11"/>
                        </a:lnTo>
                        <a:lnTo>
                          <a:pt x="0" y="79"/>
                        </a:lnTo>
                        <a:lnTo>
                          <a:pt x="10" y="90"/>
                        </a:lnTo>
                        <a:close/>
                      </a:path>
                    </a:pathLst>
                  </a:custGeom>
                  <a:solidFill>
                    <a:srgbClr val="009999"/>
                  </a:solidFill>
                  <a:ln w="9525">
                    <a:noFill/>
                    <a:round/>
                    <a:headEnd/>
                    <a:tailEnd/>
                  </a:ln>
                </p:spPr>
                <p:txBody>
                  <a:bodyPr/>
                  <a:lstStyle/>
                  <a:p>
                    <a:endParaRPr lang="es-ES"/>
                  </a:p>
                </p:txBody>
              </p:sp>
            </p:grpSp>
            <p:sp>
              <p:nvSpPr>
                <p:cNvPr id="23199" name="Rectangle 8863"/>
                <p:cNvSpPr>
                  <a:spLocks noChangeArrowheads="1"/>
                </p:cNvSpPr>
                <p:nvPr/>
              </p:nvSpPr>
              <p:spPr bwMode="auto">
                <a:xfrm>
                  <a:off x="5882" y="2418"/>
                  <a:ext cx="33" cy="57"/>
                </a:xfrm>
                <a:prstGeom prst="rect">
                  <a:avLst/>
                </a:prstGeom>
                <a:noFill/>
                <a:ln w="9525">
                  <a:noFill/>
                  <a:miter lim="800000"/>
                  <a:headEnd/>
                  <a:tailEnd/>
                </a:ln>
              </p:spPr>
              <p:txBody>
                <a:bodyPr wrap="none" lIns="0" tIns="0" rIns="0" bIns="0">
                  <a:spAutoFit/>
                </a:bodyPr>
                <a:lstStyle/>
                <a:p>
                  <a:r>
                    <a:rPr lang="en-US" sz="300" b="1">
                      <a:solidFill>
                        <a:srgbClr val="333333"/>
                      </a:solidFill>
                      <a:latin typeface="Arial" charset="0"/>
                    </a:rPr>
                    <a:t>I-</a:t>
                  </a:r>
                  <a:endParaRPr lang="es-ES">
                    <a:latin typeface="Arial" charset="0"/>
                  </a:endParaRPr>
                </a:p>
              </p:txBody>
            </p:sp>
            <p:grpSp>
              <p:nvGrpSpPr>
                <p:cNvPr id="23200" name="Group 8864"/>
                <p:cNvGrpSpPr>
                  <a:grpSpLocks/>
                </p:cNvGrpSpPr>
                <p:nvPr/>
              </p:nvGrpSpPr>
              <p:grpSpPr bwMode="auto">
                <a:xfrm>
                  <a:off x="4417" y="2384"/>
                  <a:ext cx="240" cy="91"/>
                  <a:chOff x="4417" y="2384"/>
                  <a:chExt cx="240" cy="91"/>
                </a:xfrm>
              </p:grpSpPr>
              <p:sp>
                <p:nvSpPr>
                  <p:cNvPr id="23201" name="Rectangle 8865"/>
                  <p:cNvSpPr>
                    <a:spLocks noChangeArrowheads="1"/>
                  </p:cNvSpPr>
                  <p:nvPr/>
                </p:nvSpPr>
                <p:spPr bwMode="auto">
                  <a:xfrm>
                    <a:off x="4417" y="2384"/>
                    <a:ext cx="240" cy="91"/>
                  </a:xfrm>
                  <a:prstGeom prst="rect">
                    <a:avLst/>
                  </a:prstGeom>
                  <a:solidFill>
                    <a:srgbClr val="00FFFF"/>
                  </a:solidFill>
                  <a:ln w="9525">
                    <a:noFill/>
                    <a:miter lim="800000"/>
                    <a:headEnd/>
                    <a:tailEnd/>
                  </a:ln>
                </p:spPr>
                <p:txBody>
                  <a:bodyPr/>
                  <a:lstStyle/>
                  <a:p>
                    <a:endParaRPr lang="es-ES"/>
                  </a:p>
                </p:txBody>
              </p:sp>
              <p:sp>
                <p:nvSpPr>
                  <p:cNvPr id="23202" name="Freeform 8866"/>
                  <p:cNvSpPr>
                    <a:spLocks/>
                  </p:cNvSpPr>
                  <p:nvPr/>
                </p:nvSpPr>
                <p:spPr bwMode="auto">
                  <a:xfrm>
                    <a:off x="4417" y="2384"/>
                    <a:ext cx="240" cy="12"/>
                  </a:xfrm>
                  <a:custGeom>
                    <a:avLst/>
                    <a:gdLst/>
                    <a:ahLst/>
                    <a:cxnLst>
                      <a:cxn ang="0">
                        <a:pos x="0" y="0"/>
                      </a:cxn>
                      <a:cxn ang="0">
                        <a:pos x="9" y="12"/>
                      </a:cxn>
                      <a:cxn ang="0">
                        <a:pos x="231" y="12"/>
                      </a:cxn>
                      <a:cxn ang="0">
                        <a:pos x="240" y="0"/>
                      </a:cxn>
                      <a:cxn ang="0">
                        <a:pos x="0" y="0"/>
                      </a:cxn>
                    </a:cxnLst>
                    <a:rect l="0" t="0" r="r" b="b"/>
                    <a:pathLst>
                      <a:path w="240" h="12">
                        <a:moveTo>
                          <a:pt x="0" y="0"/>
                        </a:moveTo>
                        <a:lnTo>
                          <a:pt x="9" y="12"/>
                        </a:lnTo>
                        <a:lnTo>
                          <a:pt x="231" y="12"/>
                        </a:lnTo>
                        <a:lnTo>
                          <a:pt x="240" y="0"/>
                        </a:lnTo>
                        <a:lnTo>
                          <a:pt x="0" y="0"/>
                        </a:lnTo>
                        <a:close/>
                      </a:path>
                    </a:pathLst>
                  </a:custGeom>
                  <a:solidFill>
                    <a:srgbClr val="32FFFF"/>
                  </a:solidFill>
                  <a:ln w="9525">
                    <a:noFill/>
                    <a:round/>
                    <a:headEnd/>
                    <a:tailEnd/>
                  </a:ln>
                </p:spPr>
                <p:txBody>
                  <a:bodyPr/>
                  <a:lstStyle/>
                  <a:p>
                    <a:endParaRPr lang="es-ES"/>
                  </a:p>
                </p:txBody>
              </p:sp>
              <p:sp>
                <p:nvSpPr>
                  <p:cNvPr id="23203" name="Freeform 8867"/>
                  <p:cNvSpPr>
                    <a:spLocks/>
                  </p:cNvSpPr>
                  <p:nvPr/>
                </p:nvSpPr>
                <p:spPr bwMode="auto">
                  <a:xfrm>
                    <a:off x="4417" y="2384"/>
                    <a:ext cx="9" cy="91"/>
                  </a:xfrm>
                  <a:custGeom>
                    <a:avLst/>
                    <a:gdLst/>
                    <a:ahLst/>
                    <a:cxnLst>
                      <a:cxn ang="0">
                        <a:pos x="0" y="0"/>
                      </a:cxn>
                      <a:cxn ang="0">
                        <a:pos x="0" y="91"/>
                      </a:cxn>
                      <a:cxn ang="0">
                        <a:pos x="9" y="80"/>
                      </a:cxn>
                      <a:cxn ang="0">
                        <a:pos x="9" y="12"/>
                      </a:cxn>
                      <a:cxn ang="0">
                        <a:pos x="0" y="0"/>
                      </a:cxn>
                    </a:cxnLst>
                    <a:rect l="0" t="0" r="r" b="b"/>
                    <a:pathLst>
                      <a:path w="9" h="91">
                        <a:moveTo>
                          <a:pt x="0" y="0"/>
                        </a:moveTo>
                        <a:lnTo>
                          <a:pt x="0" y="91"/>
                        </a:lnTo>
                        <a:lnTo>
                          <a:pt x="9" y="80"/>
                        </a:lnTo>
                        <a:lnTo>
                          <a:pt x="9" y="12"/>
                        </a:lnTo>
                        <a:lnTo>
                          <a:pt x="0" y="0"/>
                        </a:lnTo>
                        <a:close/>
                      </a:path>
                    </a:pathLst>
                  </a:custGeom>
                  <a:solidFill>
                    <a:srgbClr val="66FFFF"/>
                  </a:solidFill>
                  <a:ln w="9525">
                    <a:noFill/>
                    <a:round/>
                    <a:headEnd/>
                    <a:tailEnd/>
                  </a:ln>
                </p:spPr>
                <p:txBody>
                  <a:bodyPr/>
                  <a:lstStyle/>
                  <a:p>
                    <a:endParaRPr lang="es-ES"/>
                  </a:p>
                </p:txBody>
              </p:sp>
              <p:sp>
                <p:nvSpPr>
                  <p:cNvPr id="23204" name="Freeform 8868"/>
                  <p:cNvSpPr>
                    <a:spLocks/>
                  </p:cNvSpPr>
                  <p:nvPr/>
                </p:nvSpPr>
                <p:spPr bwMode="auto">
                  <a:xfrm>
                    <a:off x="4417" y="2464"/>
                    <a:ext cx="240" cy="11"/>
                  </a:xfrm>
                  <a:custGeom>
                    <a:avLst/>
                    <a:gdLst/>
                    <a:ahLst/>
                    <a:cxnLst>
                      <a:cxn ang="0">
                        <a:pos x="0" y="11"/>
                      </a:cxn>
                      <a:cxn ang="0">
                        <a:pos x="240" y="11"/>
                      </a:cxn>
                      <a:cxn ang="0">
                        <a:pos x="231" y="0"/>
                      </a:cxn>
                      <a:cxn ang="0">
                        <a:pos x="9" y="0"/>
                      </a:cxn>
                      <a:cxn ang="0">
                        <a:pos x="0" y="11"/>
                      </a:cxn>
                    </a:cxnLst>
                    <a:rect l="0" t="0" r="r" b="b"/>
                    <a:pathLst>
                      <a:path w="240" h="11">
                        <a:moveTo>
                          <a:pt x="0" y="11"/>
                        </a:moveTo>
                        <a:lnTo>
                          <a:pt x="240" y="11"/>
                        </a:lnTo>
                        <a:lnTo>
                          <a:pt x="231" y="0"/>
                        </a:lnTo>
                        <a:lnTo>
                          <a:pt x="9" y="0"/>
                        </a:lnTo>
                        <a:lnTo>
                          <a:pt x="0" y="11"/>
                        </a:lnTo>
                        <a:close/>
                      </a:path>
                    </a:pathLst>
                  </a:custGeom>
                  <a:solidFill>
                    <a:srgbClr val="00CDCD"/>
                  </a:solidFill>
                  <a:ln w="9525">
                    <a:noFill/>
                    <a:round/>
                    <a:headEnd/>
                    <a:tailEnd/>
                  </a:ln>
                </p:spPr>
                <p:txBody>
                  <a:bodyPr/>
                  <a:lstStyle/>
                  <a:p>
                    <a:endParaRPr lang="es-ES"/>
                  </a:p>
                </p:txBody>
              </p:sp>
              <p:sp>
                <p:nvSpPr>
                  <p:cNvPr id="23205" name="Freeform 8869"/>
                  <p:cNvSpPr>
                    <a:spLocks/>
                  </p:cNvSpPr>
                  <p:nvPr/>
                </p:nvSpPr>
                <p:spPr bwMode="auto">
                  <a:xfrm>
                    <a:off x="4648" y="2384"/>
                    <a:ext cx="9" cy="91"/>
                  </a:xfrm>
                  <a:custGeom>
                    <a:avLst/>
                    <a:gdLst/>
                    <a:ahLst/>
                    <a:cxnLst>
                      <a:cxn ang="0">
                        <a:pos x="9" y="91"/>
                      </a:cxn>
                      <a:cxn ang="0">
                        <a:pos x="9" y="0"/>
                      </a:cxn>
                      <a:cxn ang="0">
                        <a:pos x="0" y="12"/>
                      </a:cxn>
                      <a:cxn ang="0">
                        <a:pos x="0" y="80"/>
                      </a:cxn>
                      <a:cxn ang="0">
                        <a:pos x="9" y="91"/>
                      </a:cxn>
                    </a:cxnLst>
                    <a:rect l="0" t="0" r="r" b="b"/>
                    <a:pathLst>
                      <a:path w="9" h="91">
                        <a:moveTo>
                          <a:pt x="9" y="91"/>
                        </a:moveTo>
                        <a:lnTo>
                          <a:pt x="9" y="0"/>
                        </a:lnTo>
                        <a:lnTo>
                          <a:pt x="0" y="12"/>
                        </a:lnTo>
                        <a:lnTo>
                          <a:pt x="0" y="80"/>
                        </a:lnTo>
                        <a:lnTo>
                          <a:pt x="9" y="91"/>
                        </a:lnTo>
                        <a:close/>
                      </a:path>
                    </a:pathLst>
                  </a:custGeom>
                  <a:solidFill>
                    <a:srgbClr val="009999"/>
                  </a:solidFill>
                  <a:ln w="9525">
                    <a:noFill/>
                    <a:round/>
                    <a:headEnd/>
                    <a:tailEnd/>
                  </a:ln>
                </p:spPr>
                <p:txBody>
                  <a:bodyPr/>
                  <a:lstStyle/>
                  <a:p>
                    <a:endParaRPr lang="es-ES"/>
                  </a:p>
                </p:txBody>
              </p:sp>
            </p:grpSp>
            <p:sp>
              <p:nvSpPr>
                <p:cNvPr id="23206" name="Rectangle 8870"/>
                <p:cNvSpPr>
                  <a:spLocks noChangeArrowheads="1"/>
                </p:cNvSpPr>
                <p:nvPr/>
              </p:nvSpPr>
              <p:spPr bwMode="auto">
                <a:xfrm>
                  <a:off x="4525" y="2402"/>
                  <a:ext cx="33" cy="57"/>
                </a:xfrm>
                <a:prstGeom prst="rect">
                  <a:avLst/>
                </a:prstGeom>
                <a:noFill/>
                <a:ln w="9525">
                  <a:noFill/>
                  <a:miter lim="800000"/>
                  <a:headEnd/>
                  <a:tailEnd/>
                </a:ln>
              </p:spPr>
              <p:txBody>
                <a:bodyPr wrap="none" lIns="0" tIns="0" rIns="0" bIns="0">
                  <a:spAutoFit/>
                </a:bodyPr>
                <a:lstStyle/>
                <a:p>
                  <a:r>
                    <a:rPr lang="en-US" sz="300" b="1">
                      <a:solidFill>
                        <a:srgbClr val="333333"/>
                      </a:solidFill>
                      <a:latin typeface="Arial" charset="0"/>
                    </a:rPr>
                    <a:t>I-</a:t>
                  </a:r>
                  <a:endParaRPr lang="es-ES">
                    <a:latin typeface="Arial" charset="0"/>
                  </a:endParaRPr>
                </a:p>
              </p:txBody>
            </p:sp>
            <p:grpSp>
              <p:nvGrpSpPr>
                <p:cNvPr id="23207" name="Group 8871"/>
                <p:cNvGrpSpPr>
                  <a:grpSpLocks/>
                </p:cNvGrpSpPr>
                <p:nvPr/>
              </p:nvGrpSpPr>
              <p:grpSpPr bwMode="auto">
                <a:xfrm>
                  <a:off x="5679" y="3865"/>
                  <a:ext cx="240" cy="90"/>
                  <a:chOff x="5679" y="3865"/>
                  <a:chExt cx="240" cy="90"/>
                </a:xfrm>
              </p:grpSpPr>
              <p:sp>
                <p:nvSpPr>
                  <p:cNvPr id="23208" name="Rectangle 8872"/>
                  <p:cNvSpPr>
                    <a:spLocks noChangeArrowheads="1"/>
                  </p:cNvSpPr>
                  <p:nvPr/>
                </p:nvSpPr>
                <p:spPr bwMode="auto">
                  <a:xfrm>
                    <a:off x="5679" y="3865"/>
                    <a:ext cx="240" cy="90"/>
                  </a:xfrm>
                  <a:prstGeom prst="rect">
                    <a:avLst/>
                  </a:prstGeom>
                  <a:solidFill>
                    <a:srgbClr val="00FFFF"/>
                  </a:solidFill>
                  <a:ln w="9525">
                    <a:noFill/>
                    <a:miter lim="800000"/>
                    <a:headEnd/>
                    <a:tailEnd/>
                  </a:ln>
                </p:spPr>
                <p:txBody>
                  <a:bodyPr/>
                  <a:lstStyle/>
                  <a:p>
                    <a:endParaRPr lang="es-ES"/>
                  </a:p>
                </p:txBody>
              </p:sp>
              <p:sp>
                <p:nvSpPr>
                  <p:cNvPr id="23209" name="Freeform 8873"/>
                  <p:cNvSpPr>
                    <a:spLocks/>
                  </p:cNvSpPr>
                  <p:nvPr/>
                </p:nvSpPr>
                <p:spPr bwMode="auto">
                  <a:xfrm>
                    <a:off x="5679" y="3865"/>
                    <a:ext cx="240" cy="12"/>
                  </a:xfrm>
                  <a:custGeom>
                    <a:avLst/>
                    <a:gdLst/>
                    <a:ahLst/>
                    <a:cxnLst>
                      <a:cxn ang="0">
                        <a:pos x="0" y="0"/>
                      </a:cxn>
                      <a:cxn ang="0">
                        <a:pos x="9" y="12"/>
                      </a:cxn>
                      <a:cxn ang="0">
                        <a:pos x="231" y="12"/>
                      </a:cxn>
                      <a:cxn ang="0">
                        <a:pos x="240" y="0"/>
                      </a:cxn>
                      <a:cxn ang="0">
                        <a:pos x="0" y="0"/>
                      </a:cxn>
                    </a:cxnLst>
                    <a:rect l="0" t="0" r="r" b="b"/>
                    <a:pathLst>
                      <a:path w="240" h="12">
                        <a:moveTo>
                          <a:pt x="0" y="0"/>
                        </a:moveTo>
                        <a:lnTo>
                          <a:pt x="9" y="12"/>
                        </a:lnTo>
                        <a:lnTo>
                          <a:pt x="231" y="12"/>
                        </a:lnTo>
                        <a:lnTo>
                          <a:pt x="240" y="0"/>
                        </a:lnTo>
                        <a:lnTo>
                          <a:pt x="0" y="0"/>
                        </a:lnTo>
                        <a:close/>
                      </a:path>
                    </a:pathLst>
                  </a:custGeom>
                  <a:solidFill>
                    <a:srgbClr val="32FFFF"/>
                  </a:solidFill>
                  <a:ln w="9525">
                    <a:noFill/>
                    <a:round/>
                    <a:headEnd/>
                    <a:tailEnd/>
                  </a:ln>
                </p:spPr>
                <p:txBody>
                  <a:bodyPr/>
                  <a:lstStyle/>
                  <a:p>
                    <a:endParaRPr lang="es-ES"/>
                  </a:p>
                </p:txBody>
              </p:sp>
              <p:sp>
                <p:nvSpPr>
                  <p:cNvPr id="23210" name="Freeform 8874"/>
                  <p:cNvSpPr>
                    <a:spLocks/>
                  </p:cNvSpPr>
                  <p:nvPr/>
                </p:nvSpPr>
                <p:spPr bwMode="auto">
                  <a:xfrm>
                    <a:off x="5679" y="3865"/>
                    <a:ext cx="9" cy="90"/>
                  </a:xfrm>
                  <a:custGeom>
                    <a:avLst/>
                    <a:gdLst/>
                    <a:ahLst/>
                    <a:cxnLst>
                      <a:cxn ang="0">
                        <a:pos x="0" y="0"/>
                      </a:cxn>
                      <a:cxn ang="0">
                        <a:pos x="0" y="90"/>
                      </a:cxn>
                      <a:cxn ang="0">
                        <a:pos x="9" y="79"/>
                      </a:cxn>
                      <a:cxn ang="0">
                        <a:pos x="9" y="12"/>
                      </a:cxn>
                      <a:cxn ang="0">
                        <a:pos x="0" y="0"/>
                      </a:cxn>
                    </a:cxnLst>
                    <a:rect l="0" t="0" r="r" b="b"/>
                    <a:pathLst>
                      <a:path w="9" h="90">
                        <a:moveTo>
                          <a:pt x="0" y="0"/>
                        </a:moveTo>
                        <a:lnTo>
                          <a:pt x="0" y="90"/>
                        </a:lnTo>
                        <a:lnTo>
                          <a:pt x="9" y="79"/>
                        </a:lnTo>
                        <a:lnTo>
                          <a:pt x="9" y="12"/>
                        </a:lnTo>
                        <a:lnTo>
                          <a:pt x="0" y="0"/>
                        </a:lnTo>
                        <a:close/>
                      </a:path>
                    </a:pathLst>
                  </a:custGeom>
                  <a:solidFill>
                    <a:srgbClr val="66FFFF"/>
                  </a:solidFill>
                  <a:ln w="9525">
                    <a:noFill/>
                    <a:round/>
                    <a:headEnd/>
                    <a:tailEnd/>
                  </a:ln>
                </p:spPr>
                <p:txBody>
                  <a:bodyPr/>
                  <a:lstStyle/>
                  <a:p>
                    <a:endParaRPr lang="es-ES"/>
                  </a:p>
                </p:txBody>
              </p:sp>
              <p:sp>
                <p:nvSpPr>
                  <p:cNvPr id="23211" name="Freeform 8875"/>
                  <p:cNvSpPr>
                    <a:spLocks/>
                  </p:cNvSpPr>
                  <p:nvPr/>
                </p:nvSpPr>
                <p:spPr bwMode="auto">
                  <a:xfrm>
                    <a:off x="5679" y="3944"/>
                    <a:ext cx="240" cy="11"/>
                  </a:xfrm>
                  <a:custGeom>
                    <a:avLst/>
                    <a:gdLst/>
                    <a:ahLst/>
                    <a:cxnLst>
                      <a:cxn ang="0">
                        <a:pos x="0" y="11"/>
                      </a:cxn>
                      <a:cxn ang="0">
                        <a:pos x="240" y="11"/>
                      </a:cxn>
                      <a:cxn ang="0">
                        <a:pos x="231" y="0"/>
                      </a:cxn>
                      <a:cxn ang="0">
                        <a:pos x="9" y="0"/>
                      </a:cxn>
                      <a:cxn ang="0">
                        <a:pos x="0" y="11"/>
                      </a:cxn>
                    </a:cxnLst>
                    <a:rect l="0" t="0" r="r" b="b"/>
                    <a:pathLst>
                      <a:path w="240" h="11">
                        <a:moveTo>
                          <a:pt x="0" y="11"/>
                        </a:moveTo>
                        <a:lnTo>
                          <a:pt x="240" y="11"/>
                        </a:lnTo>
                        <a:lnTo>
                          <a:pt x="231" y="0"/>
                        </a:lnTo>
                        <a:lnTo>
                          <a:pt x="9" y="0"/>
                        </a:lnTo>
                        <a:lnTo>
                          <a:pt x="0" y="11"/>
                        </a:lnTo>
                        <a:close/>
                      </a:path>
                    </a:pathLst>
                  </a:custGeom>
                  <a:solidFill>
                    <a:srgbClr val="00CDCD"/>
                  </a:solidFill>
                  <a:ln w="9525">
                    <a:noFill/>
                    <a:round/>
                    <a:headEnd/>
                    <a:tailEnd/>
                  </a:ln>
                </p:spPr>
                <p:txBody>
                  <a:bodyPr/>
                  <a:lstStyle/>
                  <a:p>
                    <a:endParaRPr lang="es-ES"/>
                  </a:p>
                </p:txBody>
              </p:sp>
              <p:sp>
                <p:nvSpPr>
                  <p:cNvPr id="23212" name="Freeform 8876"/>
                  <p:cNvSpPr>
                    <a:spLocks/>
                  </p:cNvSpPr>
                  <p:nvPr/>
                </p:nvSpPr>
                <p:spPr bwMode="auto">
                  <a:xfrm>
                    <a:off x="5910" y="3865"/>
                    <a:ext cx="9" cy="90"/>
                  </a:xfrm>
                  <a:custGeom>
                    <a:avLst/>
                    <a:gdLst/>
                    <a:ahLst/>
                    <a:cxnLst>
                      <a:cxn ang="0">
                        <a:pos x="9" y="90"/>
                      </a:cxn>
                      <a:cxn ang="0">
                        <a:pos x="9" y="0"/>
                      </a:cxn>
                      <a:cxn ang="0">
                        <a:pos x="0" y="12"/>
                      </a:cxn>
                      <a:cxn ang="0">
                        <a:pos x="0" y="79"/>
                      </a:cxn>
                      <a:cxn ang="0">
                        <a:pos x="9" y="90"/>
                      </a:cxn>
                    </a:cxnLst>
                    <a:rect l="0" t="0" r="r" b="b"/>
                    <a:pathLst>
                      <a:path w="9" h="90">
                        <a:moveTo>
                          <a:pt x="9" y="90"/>
                        </a:moveTo>
                        <a:lnTo>
                          <a:pt x="9" y="0"/>
                        </a:lnTo>
                        <a:lnTo>
                          <a:pt x="0" y="12"/>
                        </a:lnTo>
                        <a:lnTo>
                          <a:pt x="0" y="79"/>
                        </a:lnTo>
                        <a:lnTo>
                          <a:pt x="9" y="90"/>
                        </a:lnTo>
                        <a:close/>
                      </a:path>
                    </a:pathLst>
                  </a:custGeom>
                  <a:solidFill>
                    <a:srgbClr val="009999"/>
                  </a:solidFill>
                  <a:ln w="9525">
                    <a:noFill/>
                    <a:round/>
                    <a:headEnd/>
                    <a:tailEnd/>
                  </a:ln>
                </p:spPr>
                <p:txBody>
                  <a:bodyPr/>
                  <a:lstStyle/>
                  <a:p>
                    <a:endParaRPr lang="es-ES"/>
                  </a:p>
                </p:txBody>
              </p:sp>
            </p:grpSp>
            <p:sp>
              <p:nvSpPr>
                <p:cNvPr id="23213" name="Rectangle 8877"/>
                <p:cNvSpPr>
                  <a:spLocks noChangeArrowheads="1"/>
                </p:cNvSpPr>
                <p:nvPr/>
              </p:nvSpPr>
              <p:spPr bwMode="auto">
                <a:xfrm>
                  <a:off x="5785" y="3882"/>
                  <a:ext cx="32" cy="57"/>
                </a:xfrm>
                <a:prstGeom prst="rect">
                  <a:avLst/>
                </a:prstGeom>
                <a:noFill/>
                <a:ln w="9525">
                  <a:noFill/>
                  <a:miter lim="800000"/>
                  <a:headEnd/>
                  <a:tailEnd/>
                </a:ln>
              </p:spPr>
              <p:txBody>
                <a:bodyPr wrap="none" lIns="0" tIns="0" rIns="0" bIns="0">
                  <a:spAutoFit/>
                </a:bodyPr>
                <a:lstStyle/>
                <a:p>
                  <a:r>
                    <a:rPr lang="en-US" sz="300" b="1">
                      <a:solidFill>
                        <a:srgbClr val="333333"/>
                      </a:solidFill>
                      <a:latin typeface="Arial" charset="0"/>
                    </a:rPr>
                    <a:t>I-</a:t>
                  </a:r>
                  <a:endParaRPr lang="es-ES">
                    <a:latin typeface="Arial" charset="0"/>
                  </a:endParaRPr>
                </a:p>
              </p:txBody>
            </p:sp>
          </p:grpSp>
          <p:sp>
            <p:nvSpPr>
              <p:cNvPr id="23214" name="Rectangle 8878"/>
              <p:cNvSpPr>
                <a:spLocks noChangeArrowheads="1"/>
              </p:cNvSpPr>
              <p:nvPr/>
            </p:nvSpPr>
            <p:spPr bwMode="auto">
              <a:xfrm>
                <a:off x="887" y="252"/>
                <a:ext cx="6288" cy="4513"/>
              </a:xfrm>
              <a:prstGeom prst="rect">
                <a:avLst/>
              </a:prstGeom>
              <a:noFill/>
              <a:ln w="13335" cap="rnd">
                <a:solidFill>
                  <a:srgbClr val="339966"/>
                </a:solidFill>
                <a:miter lim="800000"/>
                <a:headEnd/>
                <a:tailEnd/>
              </a:ln>
            </p:spPr>
            <p:txBody>
              <a:bodyPr/>
              <a:lstStyle/>
              <a:p>
                <a:endParaRPr lang="es-E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randombar(horizontal)">
                                      <p:cBhvr>
                                        <p:cTn id="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8" name="AutoShape 2"/>
          <p:cNvSpPr>
            <a:spLocks noGrp="1" noChangeArrowheads="1"/>
          </p:cNvSpPr>
          <p:nvPr>
            <p:ph type="title"/>
          </p:nvPr>
        </p:nvSpPr>
        <p:spPr/>
        <p:txBody>
          <a:bodyPr/>
          <a:lstStyle/>
          <a:p>
            <a:pPr algn="ctr"/>
            <a:r>
              <a:rPr lang="es-ES" sz="3200">
                <a:solidFill>
                  <a:schemeClr val="tx1"/>
                </a:solidFill>
                <a:latin typeface="Century Gothic" pitchFamily="34" charset="0"/>
              </a:rPr>
              <a:t>Bodega</a:t>
            </a:r>
          </a:p>
        </p:txBody>
      </p:sp>
      <p:pic>
        <p:nvPicPr>
          <p:cNvPr id="126980" name="Picture 4" descr="100_1646"/>
          <p:cNvPicPr preferRelativeResize="0">
            <a:picLocks noChangeArrowheads="1"/>
          </p:cNvPicPr>
          <p:nvPr/>
        </p:nvPicPr>
        <p:blipFill>
          <a:blip r:embed="rId2" cstate="print"/>
          <a:srcRect/>
          <a:stretch>
            <a:fillRect/>
          </a:stretch>
        </p:blipFill>
        <p:spPr bwMode="auto">
          <a:xfrm>
            <a:off x="1116013" y="2492375"/>
            <a:ext cx="3597275" cy="2519363"/>
          </a:xfrm>
          <a:prstGeom prst="rect">
            <a:avLst/>
          </a:prstGeom>
          <a:noFill/>
          <a:ln w="9525">
            <a:noFill/>
            <a:miter lim="800000"/>
            <a:headEnd/>
            <a:tailEnd/>
          </a:ln>
        </p:spPr>
      </p:pic>
      <p:pic>
        <p:nvPicPr>
          <p:cNvPr id="126981" name="Picture 5" descr="100_2242"/>
          <p:cNvPicPr preferRelativeResize="0">
            <a:picLocks noChangeArrowheads="1"/>
          </p:cNvPicPr>
          <p:nvPr/>
        </p:nvPicPr>
        <p:blipFill>
          <a:blip r:embed="rId3" cstate="print"/>
          <a:srcRect/>
          <a:stretch>
            <a:fillRect/>
          </a:stretch>
        </p:blipFill>
        <p:spPr bwMode="auto">
          <a:xfrm>
            <a:off x="5364163" y="4076700"/>
            <a:ext cx="3598862" cy="2519363"/>
          </a:xfrm>
          <a:prstGeom prst="rect">
            <a:avLst/>
          </a:prstGeom>
          <a:noFill/>
          <a:ln w="9525">
            <a:noFill/>
            <a:miter lim="800000"/>
            <a:headEnd/>
            <a:tailEnd/>
          </a:ln>
        </p:spPr>
      </p:pic>
      <p:sp>
        <p:nvSpPr>
          <p:cNvPr id="126982" name="Rectangle 6"/>
          <p:cNvSpPr>
            <a:spLocks noChangeArrowheads="1"/>
          </p:cNvSpPr>
          <p:nvPr/>
        </p:nvSpPr>
        <p:spPr bwMode="auto">
          <a:xfrm>
            <a:off x="7956550" y="6092825"/>
            <a:ext cx="914400" cy="228600"/>
          </a:xfrm>
          <a:prstGeom prst="rect">
            <a:avLst/>
          </a:prstGeom>
          <a:solidFill>
            <a:srgbClr val="000000"/>
          </a:solidFill>
          <a:ln w="9525">
            <a:solidFill>
              <a:srgbClr val="000000"/>
            </a:solidFill>
            <a:miter lim="800000"/>
            <a:headEnd/>
            <a:tailEnd/>
          </a:ln>
        </p:spPr>
        <p:txBody>
          <a:bodyPr/>
          <a:lstStyle/>
          <a:p>
            <a:endParaRPr lang="es-ES"/>
          </a:p>
        </p:txBody>
      </p:sp>
      <p:sp>
        <p:nvSpPr>
          <p:cNvPr id="126983" name="WordArt 7"/>
          <p:cNvSpPr>
            <a:spLocks noChangeArrowheads="1" noChangeShapeType="1" noTextEdit="1"/>
          </p:cNvSpPr>
          <p:nvPr/>
        </p:nvSpPr>
        <p:spPr bwMode="auto">
          <a:xfrm>
            <a:off x="2195513" y="1989138"/>
            <a:ext cx="1296987" cy="288925"/>
          </a:xfrm>
          <a:prstGeom prst="rect">
            <a:avLst/>
          </a:prstGeom>
        </p:spPr>
        <p:txBody>
          <a:bodyPr wrap="none" fromWordArt="1">
            <a:prstTxWarp prst="textPlain">
              <a:avLst>
                <a:gd name="adj" fmla="val 50000"/>
              </a:avLst>
            </a:prstTxWarp>
          </a:bodyPr>
          <a:lstStyle/>
          <a:p>
            <a:pPr algn="ctr"/>
            <a:r>
              <a:rPr lang="es-ES" b="1" kern="10">
                <a:ln w="9525">
                  <a:noFill/>
                  <a:round/>
                  <a:headEnd/>
                  <a:tailEnd/>
                </a:ln>
                <a:solidFill>
                  <a:srgbClr val="336699"/>
                </a:solidFill>
                <a:effectLst>
                  <a:outerShdw dist="45791" dir="2021404" algn="ctr" rotWithShape="0">
                    <a:srgbClr val="B2B2B2">
                      <a:alpha val="80000"/>
                    </a:srgbClr>
                  </a:outerShdw>
                </a:effectLst>
                <a:latin typeface="Century Gothic"/>
              </a:rPr>
              <a:t>Antes</a:t>
            </a:r>
          </a:p>
        </p:txBody>
      </p:sp>
      <p:sp>
        <p:nvSpPr>
          <p:cNvPr id="126984" name="WordArt 8"/>
          <p:cNvSpPr>
            <a:spLocks noChangeArrowheads="1" noChangeShapeType="1" noTextEdit="1"/>
          </p:cNvSpPr>
          <p:nvPr/>
        </p:nvSpPr>
        <p:spPr bwMode="auto">
          <a:xfrm>
            <a:off x="6443663" y="3357563"/>
            <a:ext cx="1584325" cy="460375"/>
          </a:xfrm>
          <a:prstGeom prst="rect">
            <a:avLst/>
          </a:prstGeom>
        </p:spPr>
        <p:txBody>
          <a:bodyPr wrap="none" fromWordArt="1">
            <a:prstTxWarp prst="textPlain">
              <a:avLst>
                <a:gd name="adj" fmla="val 50000"/>
              </a:avLst>
            </a:prstTxWarp>
          </a:bodyPr>
          <a:lstStyle/>
          <a:p>
            <a:pPr algn="ctr"/>
            <a:r>
              <a:rPr lang="es-ES" b="1" kern="10">
                <a:ln w="9525">
                  <a:noFill/>
                  <a:round/>
                  <a:headEnd/>
                  <a:tailEnd/>
                </a:ln>
                <a:solidFill>
                  <a:srgbClr val="336699"/>
                </a:solidFill>
                <a:effectLst>
                  <a:outerShdw dist="45791" dir="2021404" algn="ctr" rotWithShape="0">
                    <a:srgbClr val="B2B2B2">
                      <a:alpha val="80000"/>
                    </a:srgbClr>
                  </a:outerShdw>
                </a:effectLst>
                <a:latin typeface="Century Gothic"/>
              </a:rPr>
              <a:t>Después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randombar(horizontal)">
                                      <p:cBhvr>
                                        <p:cTn id="7" dur="600">
                                          <p:stCondLst>
                                            <p:cond delay="0"/>
                                          </p:stCondLst>
                                        </p:cTn>
                                        <p:tgtEl>
                                          <p:spTgt spid="126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r>
              <a:rPr lang="es-ES" sz="3200" u="sng">
                <a:solidFill>
                  <a:schemeClr val="tx1"/>
                </a:solidFill>
                <a:latin typeface="Century Gothic" pitchFamily="34" charset="0"/>
              </a:rPr>
              <a:t>2. MODELO IDEF 0</a:t>
            </a:r>
          </a:p>
        </p:txBody>
      </p:sp>
      <p:sp>
        <p:nvSpPr>
          <p:cNvPr id="50179" name="Rectangle 3"/>
          <p:cNvSpPr>
            <a:spLocks noGrp="1" noChangeArrowheads="1"/>
          </p:cNvSpPr>
          <p:nvPr>
            <p:ph type="body" idx="1"/>
          </p:nvPr>
        </p:nvSpPr>
        <p:spPr>
          <a:xfrm>
            <a:off x="838200" y="2276475"/>
            <a:ext cx="7693025" cy="1944688"/>
          </a:xfrm>
        </p:spPr>
        <p:txBody>
          <a:bodyPr/>
          <a:lstStyle/>
          <a:p>
            <a:pPr algn="just">
              <a:lnSpc>
                <a:spcPct val="80000"/>
              </a:lnSpc>
              <a:buFont typeface="Wingdings" pitchFamily="2" charset="2"/>
              <a:buNone/>
            </a:pPr>
            <a:r>
              <a:rPr lang="es-ES" sz="1200" b="1">
                <a:latin typeface="Century Gothic" pitchFamily="34" charset="0"/>
              </a:rPr>
              <a:t>	¿Qué es IDEF 0?</a:t>
            </a:r>
          </a:p>
          <a:p>
            <a:pPr algn="just">
              <a:lnSpc>
                <a:spcPct val="80000"/>
              </a:lnSpc>
              <a:buFont typeface="Wingdings" pitchFamily="2" charset="2"/>
              <a:buNone/>
            </a:pPr>
            <a:r>
              <a:rPr lang="es-ES" sz="1200" b="1">
                <a:latin typeface="Century Gothic" pitchFamily="34" charset="0"/>
              </a:rPr>
              <a:t>	</a:t>
            </a:r>
            <a:r>
              <a:rPr lang="es-ES_tradnl" sz="1200">
                <a:latin typeface="Century Gothic" pitchFamily="34" charset="0"/>
              </a:rPr>
              <a:t>Metodología para representar de manera estructurada y jerárquica las actividades que conforman un sistema o empresa y los objetos o datos que soportan la interacción de esas actividades.</a:t>
            </a:r>
          </a:p>
          <a:p>
            <a:pPr algn="just">
              <a:lnSpc>
                <a:spcPct val="80000"/>
              </a:lnSpc>
              <a:buFont typeface="Wingdings" pitchFamily="2" charset="2"/>
              <a:buNone/>
            </a:pPr>
            <a:endParaRPr lang="es-ES" sz="1200">
              <a:latin typeface="Century Gothic" pitchFamily="34" charset="0"/>
            </a:endParaRPr>
          </a:p>
          <a:p>
            <a:pPr algn="just">
              <a:lnSpc>
                <a:spcPct val="80000"/>
              </a:lnSpc>
              <a:buFont typeface="Wingdings" pitchFamily="2" charset="2"/>
              <a:buNone/>
            </a:pPr>
            <a:r>
              <a:rPr lang="es-ES" sz="1200" b="1">
                <a:latin typeface="Century Gothic" pitchFamily="34" charset="0"/>
              </a:rPr>
              <a:t>	2.1 Definiendo el modelo</a:t>
            </a:r>
          </a:p>
          <a:p>
            <a:pPr algn="just">
              <a:lnSpc>
                <a:spcPct val="80000"/>
              </a:lnSpc>
              <a:buFont typeface="Wingdings" pitchFamily="2" charset="2"/>
              <a:buNone/>
            </a:pPr>
            <a:r>
              <a:rPr lang="es-ES" sz="1200">
                <a:latin typeface="Century Gothic" pitchFamily="34" charset="0"/>
              </a:rPr>
              <a:t>	Para la elaboración de los Modelos se debe desarrollar un listado de los principales datos y actividades que conforman los procesos de la empresa; para luego de asociarlos poder realizar el bosquejo estructural teniendo como soporte las preguntas esenciales que llevan a descubrir el propósito del Modelado.</a:t>
            </a:r>
          </a:p>
          <a:p>
            <a:pPr algn="just">
              <a:lnSpc>
                <a:spcPct val="80000"/>
              </a:lnSpc>
              <a:buFont typeface="Wingdings" pitchFamily="2" charset="2"/>
              <a:buNone/>
            </a:pPr>
            <a:endParaRPr lang="es-ES" sz="1800">
              <a:latin typeface="Century Gothic" pitchFamily="34" charset="0"/>
            </a:endParaRPr>
          </a:p>
        </p:txBody>
      </p:sp>
      <p:pic>
        <p:nvPicPr>
          <p:cNvPr id="50180" name="Picture 4"/>
          <p:cNvPicPr>
            <a:picLocks noChangeAspect="1" noChangeArrowheads="1"/>
          </p:cNvPicPr>
          <p:nvPr/>
        </p:nvPicPr>
        <p:blipFill>
          <a:blip r:embed="rId2"/>
          <a:srcRect/>
          <a:stretch>
            <a:fillRect/>
          </a:stretch>
        </p:blipFill>
        <p:spPr bwMode="auto">
          <a:xfrm>
            <a:off x="1403350" y="4221163"/>
            <a:ext cx="6697663" cy="2303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randombar(horizontal)">
                                      <p:cBhvr>
                                        <p:cTn id="7" dur="600">
                                          <p:stCondLst>
                                            <p:cond delay="0"/>
                                          </p:stCondLst>
                                        </p:cTn>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0179">
                                            <p:txEl>
                                              <p:pRg st="0" end="0"/>
                                            </p:txEl>
                                          </p:spTgt>
                                        </p:tgtEl>
                                        <p:attrNameLst>
                                          <p:attrName>style.visibility</p:attrName>
                                        </p:attrNameLst>
                                      </p:cBhvr>
                                      <p:to>
                                        <p:strVal val="visible"/>
                                      </p:to>
                                    </p:set>
                                    <p:animEffect transition="in" filter="randombar(horizontal)">
                                      <p:cBhvr>
                                        <p:cTn id="12" dur="500"/>
                                        <p:tgtEl>
                                          <p:spTgt spid="501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0179">
                                            <p:txEl>
                                              <p:pRg st="1" end="1"/>
                                            </p:txEl>
                                          </p:spTgt>
                                        </p:tgtEl>
                                        <p:attrNameLst>
                                          <p:attrName>style.visibility</p:attrName>
                                        </p:attrNameLst>
                                      </p:cBhvr>
                                      <p:to>
                                        <p:strVal val="visible"/>
                                      </p:to>
                                    </p:set>
                                    <p:animEffect transition="in" filter="randombar(horizontal)">
                                      <p:cBhvr>
                                        <p:cTn id="17" dur="500"/>
                                        <p:tgtEl>
                                          <p:spTgt spid="501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randombar(horizontal)">
                                      <p:cBhvr>
                                        <p:cTn id="22" dur="500"/>
                                        <p:tgtEl>
                                          <p:spTgt spid="50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0179">
                                            <p:txEl>
                                              <p:pRg st="4" end="4"/>
                                            </p:txEl>
                                          </p:spTgt>
                                        </p:tgtEl>
                                        <p:attrNameLst>
                                          <p:attrName>style.visibility</p:attrName>
                                        </p:attrNameLst>
                                      </p:cBhvr>
                                      <p:to>
                                        <p:strVal val="visible"/>
                                      </p:to>
                                    </p:set>
                                    <p:animEffect transition="in" filter="randombar(horizontal)">
                                      <p:cBhvr>
                                        <p:cTn id="27"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827088" y="1052513"/>
            <a:ext cx="4094162" cy="5321300"/>
          </a:xfrm>
        </p:spPr>
        <p:txBody>
          <a:bodyPr/>
          <a:lstStyle/>
          <a:p>
            <a:pPr>
              <a:lnSpc>
                <a:spcPct val="80000"/>
              </a:lnSpc>
              <a:buFont typeface="Wingdings" pitchFamily="2" charset="2"/>
              <a:buNone/>
            </a:pPr>
            <a:endParaRPr lang="es-ES" sz="500">
              <a:latin typeface="Century Gothic" pitchFamily="34" charset="0"/>
            </a:endParaRPr>
          </a:p>
          <a:p>
            <a:pPr>
              <a:lnSpc>
                <a:spcPct val="80000"/>
              </a:lnSpc>
              <a:buFont typeface="Wingdings" pitchFamily="2" charset="2"/>
              <a:buNone/>
            </a:pPr>
            <a:endParaRPr lang="es-ES" sz="500">
              <a:latin typeface="Century Gothic" pitchFamily="34" charset="0"/>
            </a:endParaRPr>
          </a:p>
          <a:p>
            <a:pPr>
              <a:lnSpc>
                <a:spcPct val="80000"/>
              </a:lnSpc>
              <a:buFont typeface="Wingdings" pitchFamily="2" charset="2"/>
              <a:buNone/>
            </a:pPr>
            <a:endParaRPr lang="es-ES" sz="500" b="1">
              <a:latin typeface="Century Gothic" pitchFamily="34" charset="0"/>
            </a:endParaRPr>
          </a:p>
          <a:p>
            <a:pPr>
              <a:lnSpc>
                <a:spcPct val="80000"/>
              </a:lnSpc>
              <a:buFont typeface="Wingdings" pitchFamily="2" charset="2"/>
              <a:buNone/>
            </a:pPr>
            <a:endParaRPr lang="es-ES" sz="1200" b="1">
              <a:latin typeface="Century Gothic" pitchFamily="34" charset="0"/>
            </a:endParaRPr>
          </a:p>
          <a:p>
            <a:pPr>
              <a:lnSpc>
                <a:spcPct val="80000"/>
              </a:lnSpc>
              <a:buFont typeface="Wingdings" pitchFamily="2" charset="2"/>
              <a:buNone/>
            </a:pPr>
            <a:endParaRPr lang="es-ES" sz="1200" b="1">
              <a:latin typeface="Century Gothic" pitchFamily="34" charset="0"/>
            </a:endParaRPr>
          </a:p>
          <a:p>
            <a:pPr>
              <a:lnSpc>
                <a:spcPct val="80000"/>
              </a:lnSpc>
              <a:buFont typeface="Wingdings" pitchFamily="2" charset="2"/>
              <a:buNone/>
            </a:pPr>
            <a:r>
              <a:rPr lang="es-ES" sz="1200" b="1">
                <a:latin typeface="Century Gothic" pitchFamily="34" charset="0"/>
              </a:rPr>
              <a:t>2.2 Definiendo Actividades Principales y sus derivados. </a:t>
            </a:r>
          </a:p>
          <a:p>
            <a:pPr>
              <a:lnSpc>
                <a:spcPct val="80000"/>
              </a:lnSpc>
              <a:buFont typeface="Wingdings" pitchFamily="2" charset="2"/>
              <a:buNone/>
            </a:pPr>
            <a:endParaRPr lang="es-ES" sz="1200" b="1">
              <a:latin typeface="Century Gothic" pitchFamily="34" charset="0"/>
            </a:endParaRPr>
          </a:p>
          <a:p>
            <a:pPr>
              <a:lnSpc>
                <a:spcPct val="80000"/>
              </a:lnSpc>
              <a:buFont typeface="Wingdings" pitchFamily="2" charset="2"/>
              <a:buNone/>
            </a:pPr>
            <a:endParaRPr lang="es-ES" sz="900" b="1">
              <a:latin typeface="Century Gothic" pitchFamily="34" charset="0"/>
            </a:endParaRPr>
          </a:p>
          <a:p>
            <a:pPr>
              <a:lnSpc>
                <a:spcPct val="80000"/>
              </a:lnSpc>
              <a:buFont typeface="Wingdings" pitchFamily="2" charset="2"/>
              <a:buNone/>
            </a:pPr>
            <a:endParaRPr lang="es-ES" sz="900" b="1">
              <a:latin typeface="Century Gothic" pitchFamily="34" charset="0"/>
            </a:endParaRPr>
          </a:p>
          <a:p>
            <a:pPr algn="just">
              <a:lnSpc>
                <a:spcPct val="80000"/>
              </a:lnSpc>
            </a:pPr>
            <a:r>
              <a:rPr lang="es-EC" sz="900" b="1">
                <a:latin typeface="Century Gothic" pitchFamily="34" charset="0"/>
              </a:rPr>
              <a:t>Controles: </a:t>
            </a:r>
          </a:p>
          <a:p>
            <a:pPr algn="just">
              <a:lnSpc>
                <a:spcPct val="80000"/>
              </a:lnSpc>
              <a:buFont typeface="Wingdings" pitchFamily="2" charset="2"/>
              <a:buNone/>
            </a:pPr>
            <a:r>
              <a:rPr lang="es-EC" sz="900">
                <a:latin typeface="Century Gothic" pitchFamily="34" charset="0"/>
              </a:rPr>
              <a:t>	 Macroentorno</a:t>
            </a:r>
          </a:p>
          <a:p>
            <a:pPr algn="just">
              <a:lnSpc>
                <a:spcPct val="80000"/>
              </a:lnSpc>
              <a:buFont typeface="Wingdings" pitchFamily="2" charset="2"/>
              <a:buNone/>
            </a:pPr>
            <a:endParaRPr lang="es-EC" sz="900">
              <a:latin typeface="Century Gothic" pitchFamily="34" charset="0"/>
            </a:endParaRPr>
          </a:p>
          <a:p>
            <a:pPr algn="just">
              <a:lnSpc>
                <a:spcPct val="80000"/>
              </a:lnSpc>
              <a:buFont typeface="Wingdings" pitchFamily="2" charset="2"/>
              <a:buNone/>
            </a:pPr>
            <a:r>
              <a:rPr lang="es-EC" sz="900">
                <a:latin typeface="Century Gothic" pitchFamily="34" charset="0"/>
              </a:rPr>
              <a:t>	 Forecast</a:t>
            </a:r>
          </a:p>
          <a:p>
            <a:pPr algn="just">
              <a:lnSpc>
                <a:spcPct val="80000"/>
              </a:lnSpc>
              <a:buFont typeface="Wingdings" pitchFamily="2" charset="2"/>
              <a:buNone/>
            </a:pPr>
            <a:endParaRPr lang="es-EC" sz="900">
              <a:latin typeface="Century Gothic" pitchFamily="34" charset="0"/>
            </a:endParaRPr>
          </a:p>
          <a:p>
            <a:pPr algn="just">
              <a:lnSpc>
                <a:spcPct val="80000"/>
              </a:lnSpc>
            </a:pPr>
            <a:r>
              <a:rPr lang="es-EC" sz="900" b="1">
                <a:latin typeface="Century Gothic" pitchFamily="34" charset="0"/>
              </a:rPr>
              <a:t>Entradas: </a:t>
            </a:r>
          </a:p>
          <a:p>
            <a:pPr algn="just">
              <a:lnSpc>
                <a:spcPct val="80000"/>
              </a:lnSpc>
              <a:buFont typeface="Wingdings" pitchFamily="2" charset="2"/>
              <a:buNone/>
            </a:pPr>
            <a:r>
              <a:rPr lang="es-EC" sz="900">
                <a:latin typeface="Century Gothic" pitchFamily="34" charset="0"/>
              </a:rPr>
              <a:t>	La Información del Cliente</a:t>
            </a:r>
          </a:p>
          <a:p>
            <a:pPr algn="just">
              <a:lnSpc>
                <a:spcPct val="80000"/>
              </a:lnSpc>
              <a:buFont typeface="Wingdings" pitchFamily="2" charset="2"/>
              <a:buNone/>
            </a:pPr>
            <a:endParaRPr lang="es-EC" sz="900">
              <a:latin typeface="Century Gothic" pitchFamily="34" charset="0"/>
            </a:endParaRPr>
          </a:p>
          <a:p>
            <a:pPr algn="just">
              <a:lnSpc>
                <a:spcPct val="80000"/>
              </a:lnSpc>
              <a:buFont typeface="Wingdings" pitchFamily="2" charset="2"/>
              <a:buNone/>
            </a:pPr>
            <a:r>
              <a:rPr lang="es-EC" sz="900">
                <a:latin typeface="Century Gothic" pitchFamily="34" charset="0"/>
              </a:rPr>
              <a:t>	La Información de la Industria Alimenticia  </a:t>
            </a:r>
          </a:p>
          <a:p>
            <a:pPr algn="just">
              <a:lnSpc>
                <a:spcPct val="80000"/>
              </a:lnSpc>
              <a:buFont typeface="Wingdings" pitchFamily="2" charset="2"/>
              <a:buNone/>
            </a:pPr>
            <a:endParaRPr lang="es-EC" sz="900">
              <a:latin typeface="Century Gothic" pitchFamily="34" charset="0"/>
            </a:endParaRPr>
          </a:p>
          <a:p>
            <a:pPr algn="just">
              <a:lnSpc>
                <a:spcPct val="80000"/>
              </a:lnSpc>
              <a:buFont typeface="Wingdings" pitchFamily="2" charset="2"/>
              <a:buNone/>
            </a:pPr>
            <a:r>
              <a:rPr lang="es-EC" sz="900">
                <a:latin typeface="Century Gothic" pitchFamily="34" charset="0"/>
              </a:rPr>
              <a:t>	Demanda</a:t>
            </a:r>
          </a:p>
          <a:p>
            <a:pPr algn="just">
              <a:lnSpc>
                <a:spcPct val="80000"/>
              </a:lnSpc>
              <a:buFont typeface="Wingdings" pitchFamily="2" charset="2"/>
              <a:buNone/>
            </a:pPr>
            <a:r>
              <a:rPr lang="es-EC" sz="900">
                <a:latin typeface="Century Gothic" pitchFamily="34" charset="0"/>
              </a:rPr>
              <a:t>	</a:t>
            </a:r>
          </a:p>
          <a:p>
            <a:pPr algn="just">
              <a:lnSpc>
                <a:spcPct val="80000"/>
              </a:lnSpc>
              <a:buFont typeface="Wingdings" pitchFamily="2" charset="2"/>
              <a:buNone/>
            </a:pPr>
            <a:r>
              <a:rPr lang="es-EC" sz="900">
                <a:latin typeface="Century Gothic" pitchFamily="34" charset="0"/>
              </a:rPr>
              <a:t>	Documentos de Soporte </a:t>
            </a:r>
          </a:p>
          <a:p>
            <a:pPr algn="just">
              <a:lnSpc>
                <a:spcPct val="80000"/>
              </a:lnSpc>
            </a:pPr>
            <a:endParaRPr lang="es-EC" sz="900">
              <a:latin typeface="Century Gothic" pitchFamily="34" charset="0"/>
            </a:endParaRPr>
          </a:p>
          <a:p>
            <a:pPr algn="just">
              <a:lnSpc>
                <a:spcPct val="80000"/>
              </a:lnSpc>
              <a:buFont typeface="Wingdings" pitchFamily="2" charset="2"/>
              <a:buNone/>
            </a:pPr>
            <a:r>
              <a:rPr lang="es-EC" sz="900">
                <a:latin typeface="Century Gothic" pitchFamily="34" charset="0"/>
              </a:rPr>
              <a:t>	Materia Prima </a:t>
            </a:r>
          </a:p>
          <a:p>
            <a:pPr algn="just">
              <a:lnSpc>
                <a:spcPct val="80000"/>
              </a:lnSpc>
              <a:buFont typeface="Wingdings" pitchFamily="2" charset="2"/>
              <a:buNone/>
            </a:pPr>
            <a:r>
              <a:rPr lang="es-EC" sz="900">
                <a:latin typeface="Century Gothic" pitchFamily="34" charset="0"/>
              </a:rPr>
              <a:t> </a:t>
            </a:r>
          </a:p>
          <a:p>
            <a:pPr algn="just">
              <a:lnSpc>
                <a:spcPct val="80000"/>
              </a:lnSpc>
            </a:pPr>
            <a:r>
              <a:rPr lang="es-ES" sz="900" b="1">
                <a:latin typeface="Century Gothic" pitchFamily="34" charset="0"/>
              </a:rPr>
              <a:t>Mecanismos:</a:t>
            </a:r>
          </a:p>
          <a:p>
            <a:pPr algn="just">
              <a:lnSpc>
                <a:spcPct val="80000"/>
              </a:lnSpc>
              <a:buFont typeface="Wingdings" pitchFamily="2" charset="2"/>
              <a:buNone/>
            </a:pPr>
            <a:endParaRPr lang="es-ES" sz="900" b="1">
              <a:latin typeface="Century Gothic" pitchFamily="34" charset="0"/>
            </a:endParaRPr>
          </a:p>
          <a:p>
            <a:pPr algn="just">
              <a:lnSpc>
                <a:spcPct val="80000"/>
              </a:lnSpc>
              <a:buFont typeface="Wingdings" pitchFamily="2" charset="2"/>
              <a:buNone/>
            </a:pPr>
            <a:r>
              <a:rPr lang="es-ES" sz="900" b="1">
                <a:latin typeface="Century Gothic" pitchFamily="34" charset="0"/>
              </a:rPr>
              <a:t>	</a:t>
            </a:r>
            <a:r>
              <a:rPr lang="es-EC" sz="900">
                <a:latin typeface="Century Gothic" pitchFamily="34" charset="0"/>
              </a:rPr>
              <a:t>Recursos Humanos 	</a:t>
            </a:r>
          </a:p>
          <a:p>
            <a:pPr algn="just">
              <a:lnSpc>
                <a:spcPct val="80000"/>
              </a:lnSpc>
              <a:buFont typeface="Wingdings" pitchFamily="2" charset="2"/>
              <a:buNone/>
            </a:pPr>
            <a:r>
              <a:rPr lang="es-EC" sz="900">
                <a:latin typeface="Century Gothic" pitchFamily="34" charset="0"/>
              </a:rPr>
              <a:t>	</a:t>
            </a:r>
          </a:p>
          <a:p>
            <a:pPr algn="just">
              <a:lnSpc>
                <a:spcPct val="80000"/>
              </a:lnSpc>
              <a:buFont typeface="Wingdings" pitchFamily="2" charset="2"/>
              <a:buNone/>
            </a:pPr>
            <a:r>
              <a:rPr lang="es-EC" sz="900">
                <a:latin typeface="Century Gothic" pitchFamily="34" charset="0"/>
              </a:rPr>
              <a:t>	Intuitive</a:t>
            </a:r>
            <a:endParaRPr lang="es-EC" sz="900" b="1">
              <a:latin typeface="Century Gothic" pitchFamily="34" charset="0"/>
            </a:endParaRPr>
          </a:p>
          <a:p>
            <a:pPr algn="just">
              <a:lnSpc>
                <a:spcPct val="80000"/>
              </a:lnSpc>
            </a:pPr>
            <a:endParaRPr lang="es-EC" sz="900" b="1">
              <a:latin typeface="Century Gothic" pitchFamily="34" charset="0"/>
            </a:endParaRPr>
          </a:p>
          <a:p>
            <a:pPr algn="just">
              <a:lnSpc>
                <a:spcPct val="80000"/>
              </a:lnSpc>
            </a:pPr>
            <a:r>
              <a:rPr lang="es-EC" sz="900" b="1">
                <a:latin typeface="Century Gothic" pitchFamily="34" charset="0"/>
              </a:rPr>
              <a:t>Salidas: </a:t>
            </a:r>
          </a:p>
          <a:p>
            <a:pPr algn="just">
              <a:lnSpc>
                <a:spcPct val="80000"/>
              </a:lnSpc>
              <a:buFont typeface="Wingdings" pitchFamily="2" charset="2"/>
              <a:buNone/>
            </a:pPr>
            <a:r>
              <a:rPr lang="es-EC" sz="900">
                <a:latin typeface="Century Gothic" pitchFamily="34" charset="0"/>
              </a:rPr>
              <a:t>	 Producto terminado </a:t>
            </a:r>
          </a:p>
          <a:p>
            <a:pPr algn="just">
              <a:lnSpc>
                <a:spcPct val="80000"/>
              </a:lnSpc>
              <a:buFont typeface="Wingdings" pitchFamily="2" charset="2"/>
              <a:buNone/>
            </a:pPr>
            <a:r>
              <a:rPr lang="es-EC" sz="900">
                <a:latin typeface="Century Gothic" pitchFamily="34" charset="0"/>
              </a:rPr>
              <a:t>	Órdenes de compra</a:t>
            </a:r>
          </a:p>
          <a:p>
            <a:pPr>
              <a:lnSpc>
                <a:spcPct val="80000"/>
              </a:lnSpc>
              <a:buFont typeface="Wingdings" pitchFamily="2" charset="2"/>
              <a:buNone/>
            </a:pPr>
            <a:endParaRPr lang="es-ES" sz="900">
              <a:latin typeface="Century Gothic" pitchFamily="34" charset="0"/>
            </a:endParaRPr>
          </a:p>
          <a:p>
            <a:pPr>
              <a:lnSpc>
                <a:spcPct val="80000"/>
              </a:lnSpc>
              <a:buFont typeface="Wingdings" pitchFamily="2" charset="2"/>
              <a:buNone/>
            </a:pPr>
            <a:r>
              <a:rPr lang="es-EC" sz="500">
                <a:latin typeface="Century Gothic" pitchFamily="34" charset="0"/>
              </a:rPr>
              <a:t>	</a:t>
            </a:r>
          </a:p>
          <a:p>
            <a:pPr>
              <a:lnSpc>
                <a:spcPct val="80000"/>
              </a:lnSpc>
              <a:buFont typeface="Wingdings" pitchFamily="2" charset="2"/>
              <a:buNone/>
            </a:pPr>
            <a:r>
              <a:rPr lang="es-EC" sz="500">
                <a:latin typeface="Century Gothic" pitchFamily="34" charset="0"/>
              </a:rPr>
              <a:t>	</a:t>
            </a:r>
          </a:p>
        </p:txBody>
      </p:sp>
      <p:pic>
        <p:nvPicPr>
          <p:cNvPr id="53252" name="Picture 4"/>
          <p:cNvPicPr>
            <a:picLocks noChangeAspect="1" noChangeArrowheads="1"/>
          </p:cNvPicPr>
          <p:nvPr/>
        </p:nvPicPr>
        <p:blipFill>
          <a:blip r:embed="rId2"/>
          <a:srcRect/>
          <a:stretch>
            <a:fillRect/>
          </a:stretch>
        </p:blipFill>
        <p:spPr bwMode="auto">
          <a:xfrm>
            <a:off x="4140200" y="1916113"/>
            <a:ext cx="4679950" cy="40322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251">
                                            <p:txEl>
                                              <p:pRg st="5" end="5"/>
                                            </p:txEl>
                                          </p:spTgt>
                                        </p:tgtEl>
                                        <p:attrNameLst>
                                          <p:attrName>style.visibility</p:attrName>
                                        </p:attrNameLst>
                                      </p:cBhvr>
                                      <p:to>
                                        <p:strVal val="visible"/>
                                      </p:to>
                                    </p:set>
                                    <p:animEffect transition="in" filter="randombar(horizontal)">
                                      <p:cBhvr>
                                        <p:cTn id="7" dur="500"/>
                                        <p:tgtEl>
                                          <p:spTgt spid="53251">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3251">
                                            <p:txEl>
                                              <p:pRg st="9" end="9"/>
                                            </p:txEl>
                                          </p:spTgt>
                                        </p:tgtEl>
                                        <p:attrNameLst>
                                          <p:attrName>style.visibility</p:attrName>
                                        </p:attrNameLst>
                                      </p:cBhvr>
                                      <p:to>
                                        <p:strVal val="visible"/>
                                      </p:to>
                                    </p:set>
                                    <p:animEffect transition="in" filter="randombar(horizontal)">
                                      <p:cBhvr>
                                        <p:cTn id="12" dur="500"/>
                                        <p:tgtEl>
                                          <p:spTgt spid="53251">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3251">
                                            <p:txEl>
                                              <p:pRg st="10" end="10"/>
                                            </p:txEl>
                                          </p:spTgt>
                                        </p:tgtEl>
                                        <p:attrNameLst>
                                          <p:attrName>style.visibility</p:attrName>
                                        </p:attrNameLst>
                                      </p:cBhvr>
                                      <p:to>
                                        <p:strVal val="visible"/>
                                      </p:to>
                                    </p:set>
                                    <p:animEffect transition="in" filter="randombar(horizontal)">
                                      <p:cBhvr>
                                        <p:cTn id="17" dur="500"/>
                                        <p:tgtEl>
                                          <p:spTgt spid="53251">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3251">
                                            <p:txEl>
                                              <p:pRg st="12" end="12"/>
                                            </p:txEl>
                                          </p:spTgt>
                                        </p:tgtEl>
                                        <p:attrNameLst>
                                          <p:attrName>style.visibility</p:attrName>
                                        </p:attrNameLst>
                                      </p:cBhvr>
                                      <p:to>
                                        <p:strVal val="visible"/>
                                      </p:to>
                                    </p:set>
                                    <p:animEffect transition="in" filter="randombar(horizontal)">
                                      <p:cBhvr>
                                        <p:cTn id="22" dur="500"/>
                                        <p:tgtEl>
                                          <p:spTgt spid="53251">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3251">
                                            <p:txEl>
                                              <p:pRg st="14" end="14"/>
                                            </p:txEl>
                                          </p:spTgt>
                                        </p:tgtEl>
                                        <p:attrNameLst>
                                          <p:attrName>style.visibility</p:attrName>
                                        </p:attrNameLst>
                                      </p:cBhvr>
                                      <p:to>
                                        <p:strVal val="visible"/>
                                      </p:to>
                                    </p:set>
                                    <p:animEffect transition="in" filter="randombar(horizontal)">
                                      <p:cBhvr>
                                        <p:cTn id="27" dur="500"/>
                                        <p:tgtEl>
                                          <p:spTgt spid="53251">
                                            <p:txEl>
                                              <p:pRg st="14" end="1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3251">
                                            <p:txEl>
                                              <p:pRg st="15" end="15"/>
                                            </p:txEl>
                                          </p:spTgt>
                                        </p:tgtEl>
                                        <p:attrNameLst>
                                          <p:attrName>style.visibility</p:attrName>
                                        </p:attrNameLst>
                                      </p:cBhvr>
                                      <p:to>
                                        <p:strVal val="visible"/>
                                      </p:to>
                                    </p:set>
                                    <p:animEffect transition="in" filter="randombar(horizontal)">
                                      <p:cBhvr>
                                        <p:cTn id="32" dur="500"/>
                                        <p:tgtEl>
                                          <p:spTgt spid="53251">
                                            <p:txEl>
                                              <p:pRg st="15" end="1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3251">
                                            <p:txEl>
                                              <p:pRg st="17" end="17"/>
                                            </p:txEl>
                                          </p:spTgt>
                                        </p:tgtEl>
                                        <p:attrNameLst>
                                          <p:attrName>style.visibility</p:attrName>
                                        </p:attrNameLst>
                                      </p:cBhvr>
                                      <p:to>
                                        <p:strVal val="visible"/>
                                      </p:to>
                                    </p:set>
                                    <p:animEffect transition="in" filter="randombar(horizontal)">
                                      <p:cBhvr>
                                        <p:cTn id="37" dur="500"/>
                                        <p:tgtEl>
                                          <p:spTgt spid="53251">
                                            <p:txEl>
                                              <p:pRg st="17" end="1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3251">
                                            <p:txEl>
                                              <p:pRg st="19" end="19"/>
                                            </p:txEl>
                                          </p:spTgt>
                                        </p:tgtEl>
                                        <p:attrNameLst>
                                          <p:attrName>style.visibility</p:attrName>
                                        </p:attrNameLst>
                                      </p:cBhvr>
                                      <p:to>
                                        <p:strVal val="visible"/>
                                      </p:to>
                                    </p:set>
                                    <p:animEffect transition="in" filter="randombar(horizontal)">
                                      <p:cBhvr>
                                        <p:cTn id="42" dur="500"/>
                                        <p:tgtEl>
                                          <p:spTgt spid="53251">
                                            <p:txEl>
                                              <p:pRg st="19" end="1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3251">
                                            <p:txEl>
                                              <p:pRg st="20" end="20"/>
                                            </p:txEl>
                                          </p:spTgt>
                                        </p:tgtEl>
                                        <p:attrNameLst>
                                          <p:attrName>style.visibility</p:attrName>
                                        </p:attrNameLst>
                                      </p:cBhvr>
                                      <p:to>
                                        <p:strVal val="visible"/>
                                      </p:to>
                                    </p:set>
                                    <p:animEffect transition="in" filter="randombar(horizontal)">
                                      <p:cBhvr>
                                        <p:cTn id="47" dur="500"/>
                                        <p:tgtEl>
                                          <p:spTgt spid="53251">
                                            <p:txEl>
                                              <p:pRg st="20" end="2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3251">
                                            <p:txEl>
                                              <p:pRg st="21" end="21"/>
                                            </p:txEl>
                                          </p:spTgt>
                                        </p:tgtEl>
                                        <p:attrNameLst>
                                          <p:attrName>style.visibility</p:attrName>
                                        </p:attrNameLst>
                                      </p:cBhvr>
                                      <p:to>
                                        <p:strVal val="visible"/>
                                      </p:to>
                                    </p:set>
                                    <p:animEffect transition="in" filter="randombar(horizontal)">
                                      <p:cBhvr>
                                        <p:cTn id="52" dur="500"/>
                                        <p:tgtEl>
                                          <p:spTgt spid="53251">
                                            <p:txEl>
                                              <p:pRg st="21" end="2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3251">
                                            <p:txEl>
                                              <p:pRg st="23" end="23"/>
                                            </p:txEl>
                                          </p:spTgt>
                                        </p:tgtEl>
                                        <p:attrNameLst>
                                          <p:attrName>style.visibility</p:attrName>
                                        </p:attrNameLst>
                                      </p:cBhvr>
                                      <p:to>
                                        <p:strVal val="visible"/>
                                      </p:to>
                                    </p:set>
                                    <p:animEffect transition="in" filter="randombar(horizontal)">
                                      <p:cBhvr>
                                        <p:cTn id="57" dur="500"/>
                                        <p:tgtEl>
                                          <p:spTgt spid="53251">
                                            <p:txEl>
                                              <p:pRg st="23" end="2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3251">
                                            <p:txEl>
                                              <p:pRg st="24" end="24"/>
                                            </p:txEl>
                                          </p:spTgt>
                                        </p:tgtEl>
                                        <p:attrNameLst>
                                          <p:attrName>style.visibility</p:attrName>
                                        </p:attrNameLst>
                                      </p:cBhvr>
                                      <p:to>
                                        <p:strVal val="visible"/>
                                      </p:to>
                                    </p:set>
                                    <p:animEffect transition="in" filter="randombar(horizontal)">
                                      <p:cBhvr>
                                        <p:cTn id="62" dur="500"/>
                                        <p:tgtEl>
                                          <p:spTgt spid="53251">
                                            <p:txEl>
                                              <p:pRg st="24" end="2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53251">
                                            <p:txEl>
                                              <p:pRg st="25" end="25"/>
                                            </p:txEl>
                                          </p:spTgt>
                                        </p:tgtEl>
                                        <p:attrNameLst>
                                          <p:attrName>style.visibility</p:attrName>
                                        </p:attrNameLst>
                                      </p:cBhvr>
                                      <p:to>
                                        <p:strVal val="visible"/>
                                      </p:to>
                                    </p:set>
                                    <p:animEffect transition="in" filter="randombar(horizontal)">
                                      <p:cBhvr>
                                        <p:cTn id="67" dur="500"/>
                                        <p:tgtEl>
                                          <p:spTgt spid="53251">
                                            <p:txEl>
                                              <p:pRg st="25" end="2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53251">
                                            <p:txEl>
                                              <p:pRg st="27" end="27"/>
                                            </p:txEl>
                                          </p:spTgt>
                                        </p:tgtEl>
                                        <p:attrNameLst>
                                          <p:attrName>style.visibility</p:attrName>
                                        </p:attrNameLst>
                                      </p:cBhvr>
                                      <p:to>
                                        <p:strVal val="visible"/>
                                      </p:to>
                                    </p:set>
                                    <p:animEffect transition="in" filter="randombar(horizontal)">
                                      <p:cBhvr>
                                        <p:cTn id="72" dur="500"/>
                                        <p:tgtEl>
                                          <p:spTgt spid="53251">
                                            <p:txEl>
                                              <p:pRg st="27" end="2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53251">
                                            <p:txEl>
                                              <p:pRg st="28" end="28"/>
                                            </p:txEl>
                                          </p:spTgt>
                                        </p:tgtEl>
                                        <p:attrNameLst>
                                          <p:attrName>style.visibility</p:attrName>
                                        </p:attrNameLst>
                                      </p:cBhvr>
                                      <p:to>
                                        <p:strVal val="visible"/>
                                      </p:to>
                                    </p:set>
                                    <p:animEffect transition="in" filter="randombar(horizontal)">
                                      <p:cBhvr>
                                        <p:cTn id="77" dur="500"/>
                                        <p:tgtEl>
                                          <p:spTgt spid="53251">
                                            <p:txEl>
                                              <p:pRg st="28" end="2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53251">
                                            <p:txEl>
                                              <p:pRg st="29" end="29"/>
                                            </p:txEl>
                                          </p:spTgt>
                                        </p:tgtEl>
                                        <p:attrNameLst>
                                          <p:attrName>style.visibility</p:attrName>
                                        </p:attrNameLst>
                                      </p:cBhvr>
                                      <p:to>
                                        <p:strVal val="visible"/>
                                      </p:to>
                                    </p:set>
                                    <p:animEffect transition="in" filter="randombar(horizontal)">
                                      <p:cBhvr>
                                        <p:cTn id="82" dur="500"/>
                                        <p:tgtEl>
                                          <p:spTgt spid="53251">
                                            <p:txEl>
                                              <p:pRg st="29" end="2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53251">
                                            <p:txEl>
                                              <p:pRg st="31" end="31"/>
                                            </p:txEl>
                                          </p:spTgt>
                                        </p:tgtEl>
                                        <p:attrNameLst>
                                          <p:attrName>style.visibility</p:attrName>
                                        </p:attrNameLst>
                                      </p:cBhvr>
                                      <p:to>
                                        <p:strVal val="visible"/>
                                      </p:to>
                                    </p:set>
                                    <p:animEffect transition="in" filter="randombar(horizontal)">
                                      <p:cBhvr>
                                        <p:cTn id="87" dur="500"/>
                                        <p:tgtEl>
                                          <p:spTgt spid="53251">
                                            <p:txEl>
                                              <p:pRg st="31" end="3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53251">
                                            <p:txEl>
                                              <p:pRg st="32" end="32"/>
                                            </p:txEl>
                                          </p:spTgt>
                                        </p:tgtEl>
                                        <p:attrNameLst>
                                          <p:attrName>style.visibility</p:attrName>
                                        </p:attrNameLst>
                                      </p:cBhvr>
                                      <p:to>
                                        <p:strVal val="visible"/>
                                      </p:to>
                                    </p:set>
                                    <p:animEffect transition="in" filter="randombar(horizontal)">
                                      <p:cBhvr>
                                        <p:cTn id="92" dur="500"/>
                                        <p:tgtEl>
                                          <p:spTgt spid="53251">
                                            <p:txEl>
                                              <p:pRg st="32" end="3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53251">
                                            <p:txEl>
                                              <p:pRg st="33" end="33"/>
                                            </p:txEl>
                                          </p:spTgt>
                                        </p:tgtEl>
                                        <p:attrNameLst>
                                          <p:attrName>style.visibility</p:attrName>
                                        </p:attrNameLst>
                                      </p:cBhvr>
                                      <p:to>
                                        <p:strVal val="visible"/>
                                      </p:to>
                                    </p:set>
                                    <p:animEffect transition="in" filter="randombar(horizontal)">
                                      <p:cBhvr>
                                        <p:cTn id="97" dur="500"/>
                                        <p:tgtEl>
                                          <p:spTgt spid="53251">
                                            <p:txEl>
                                              <p:pRg st="33" end="3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53251">
                                            <p:txEl>
                                              <p:pRg st="35" end="35"/>
                                            </p:txEl>
                                          </p:spTgt>
                                        </p:tgtEl>
                                        <p:attrNameLst>
                                          <p:attrName>style.visibility</p:attrName>
                                        </p:attrNameLst>
                                      </p:cBhvr>
                                      <p:to>
                                        <p:strVal val="visible"/>
                                      </p:to>
                                    </p:set>
                                    <p:animEffect transition="in" filter="randombar(horizontal)">
                                      <p:cBhvr>
                                        <p:cTn id="102" dur="500"/>
                                        <p:tgtEl>
                                          <p:spTgt spid="53251">
                                            <p:txEl>
                                              <p:pRg st="35" end="3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53251">
                                            <p:txEl>
                                              <p:pRg st="36" end="36"/>
                                            </p:txEl>
                                          </p:spTgt>
                                        </p:tgtEl>
                                        <p:attrNameLst>
                                          <p:attrName>style.visibility</p:attrName>
                                        </p:attrNameLst>
                                      </p:cBhvr>
                                      <p:to>
                                        <p:strVal val="visible"/>
                                      </p:to>
                                    </p:set>
                                    <p:animEffect transition="in" filter="randombar(horizontal)">
                                      <p:cBhvr>
                                        <p:cTn id="107" dur="500"/>
                                        <p:tgtEl>
                                          <p:spTgt spid="53251">
                                            <p:txEl>
                                              <p:pRg st="36" end="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539750" y="1700213"/>
            <a:ext cx="4033838" cy="5616575"/>
          </a:xfrm>
        </p:spPr>
        <p:txBody>
          <a:bodyPr/>
          <a:lstStyle/>
          <a:p>
            <a:pPr>
              <a:lnSpc>
                <a:spcPct val="80000"/>
              </a:lnSpc>
            </a:pPr>
            <a:endParaRPr lang="es-ES" sz="1200" b="1">
              <a:latin typeface="Century Gothic" pitchFamily="34" charset="0"/>
            </a:endParaRPr>
          </a:p>
          <a:p>
            <a:pPr>
              <a:lnSpc>
                <a:spcPct val="80000"/>
              </a:lnSpc>
              <a:buFont typeface="Wingdings" pitchFamily="2" charset="2"/>
              <a:buNone/>
            </a:pPr>
            <a:r>
              <a:rPr lang="es-ES" sz="1200" b="1">
                <a:latin typeface="Century Gothic" pitchFamily="34" charset="0"/>
              </a:rPr>
              <a:t>	Actividades: </a:t>
            </a:r>
            <a:r>
              <a:rPr lang="es-ES" sz="1200">
                <a:latin typeface="Century Gothic" pitchFamily="34" charset="0"/>
              </a:rPr>
              <a:t>Se tiene cuatro procesos regidos por los controles y mecanismos anteriormente mencionados. </a:t>
            </a:r>
          </a:p>
          <a:p>
            <a:pPr algn="just">
              <a:lnSpc>
                <a:spcPct val="80000"/>
              </a:lnSpc>
              <a:buFont typeface="Wingdings" pitchFamily="2" charset="2"/>
              <a:buNone/>
            </a:pPr>
            <a:r>
              <a:rPr lang="es-EC" sz="1200">
                <a:latin typeface="Century Gothic" pitchFamily="34" charset="0"/>
              </a:rPr>
              <a:t> 	</a:t>
            </a:r>
          </a:p>
          <a:p>
            <a:pPr algn="just">
              <a:lnSpc>
                <a:spcPct val="80000"/>
              </a:lnSpc>
              <a:buFont typeface="Wingdings" pitchFamily="2" charset="2"/>
              <a:buNone/>
            </a:pPr>
            <a:r>
              <a:rPr lang="es-EC" sz="1200">
                <a:latin typeface="Century Gothic" pitchFamily="34" charset="0"/>
              </a:rPr>
              <a:t>	Se inicia el Proceso con un  Plan Estratégico elaborado por el área gerencial, financiera y de planeación; determinando las actividades a seguir en los  procesos como Abastecimiento en el que se adquiere la Materia Prima y demás recursos para operar la producción de conservas. </a:t>
            </a:r>
          </a:p>
          <a:p>
            <a:pPr algn="just">
              <a:lnSpc>
                <a:spcPct val="80000"/>
              </a:lnSpc>
              <a:buFont typeface="Wingdings" pitchFamily="2" charset="2"/>
              <a:buNone/>
            </a:pPr>
            <a:endParaRPr lang="es-EC" sz="1200">
              <a:latin typeface="Century Gothic" pitchFamily="34" charset="0"/>
            </a:endParaRPr>
          </a:p>
          <a:p>
            <a:pPr algn="just">
              <a:lnSpc>
                <a:spcPct val="80000"/>
              </a:lnSpc>
              <a:buFont typeface="Wingdings" pitchFamily="2" charset="2"/>
              <a:buNone/>
            </a:pPr>
            <a:r>
              <a:rPr lang="es-EC" sz="1200">
                <a:latin typeface="Century Gothic" pitchFamily="34" charset="0"/>
              </a:rPr>
              <a:t>	Para obtener el producto terminado se realiza un proceso de operaciones, producción,  controles de calidad, presentación y  demanda del mercado y así poder cubrir las expectativas del mismo.</a:t>
            </a:r>
          </a:p>
          <a:p>
            <a:pPr algn="just">
              <a:lnSpc>
                <a:spcPct val="80000"/>
              </a:lnSpc>
              <a:buFont typeface="Wingdings" pitchFamily="2" charset="2"/>
              <a:buNone/>
            </a:pPr>
            <a:endParaRPr lang="es-EC" sz="1200">
              <a:latin typeface="Century Gothic" pitchFamily="34" charset="0"/>
            </a:endParaRPr>
          </a:p>
          <a:p>
            <a:pPr algn="just">
              <a:lnSpc>
                <a:spcPct val="80000"/>
              </a:lnSpc>
              <a:buFont typeface="Wingdings" pitchFamily="2" charset="2"/>
              <a:buNone/>
            </a:pPr>
            <a:r>
              <a:rPr lang="es-EC" sz="1200">
                <a:latin typeface="Century Gothic" pitchFamily="34" charset="0"/>
              </a:rPr>
              <a:t>	Una vez con el producto terminado se procede al abastecimiento de inventarios UIO-GYE según la planificación de requerimientos, para una posterior comercialización. Aplicando Planes de Mercadeo y Estrategias de Ventas obtenemos la venta efectivizada.</a:t>
            </a:r>
            <a:endParaRPr lang="es-ES" sz="1200">
              <a:latin typeface="Century Gothic" pitchFamily="34" charset="0"/>
            </a:endParaRPr>
          </a:p>
          <a:p>
            <a:pPr>
              <a:lnSpc>
                <a:spcPct val="80000"/>
              </a:lnSpc>
              <a:buFont typeface="Wingdings" pitchFamily="2" charset="2"/>
              <a:buNone/>
            </a:pPr>
            <a:endParaRPr lang="es-ES" sz="1200">
              <a:latin typeface="Century Gothic" pitchFamily="34" charset="0"/>
            </a:endParaRPr>
          </a:p>
          <a:p>
            <a:pPr>
              <a:lnSpc>
                <a:spcPct val="80000"/>
              </a:lnSpc>
              <a:buFont typeface="Wingdings" pitchFamily="2" charset="2"/>
              <a:buNone/>
            </a:pPr>
            <a:r>
              <a:rPr lang="es-ES" sz="1200">
                <a:latin typeface="Century Gothic" pitchFamily="34" charset="0"/>
              </a:rPr>
              <a:t>	 </a:t>
            </a:r>
          </a:p>
          <a:p>
            <a:pPr>
              <a:lnSpc>
                <a:spcPct val="80000"/>
              </a:lnSpc>
              <a:buFont typeface="Wingdings" pitchFamily="2" charset="2"/>
              <a:buNone/>
            </a:pPr>
            <a:r>
              <a:rPr lang="es-ES" sz="1200">
                <a:latin typeface="Century Gothic" pitchFamily="34" charset="0"/>
              </a:rPr>
              <a:t>	</a:t>
            </a:r>
          </a:p>
          <a:p>
            <a:pPr>
              <a:lnSpc>
                <a:spcPct val="80000"/>
              </a:lnSpc>
              <a:buFont typeface="Wingdings" pitchFamily="2" charset="2"/>
              <a:buNone/>
            </a:pPr>
            <a:r>
              <a:rPr lang="es-EC" sz="1200" b="1">
                <a:latin typeface="Century Gothic" pitchFamily="34" charset="0"/>
              </a:rPr>
              <a:t>	</a:t>
            </a:r>
            <a:endParaRPr lang="es-ES" sz="1200" b="1">
              <a:latin typeface="Century Gothic" pitchFamily="34" charset="0"/>
            </a:endParaRPr>
          </a:p>
        </p:txBody>
      </p:sp>
      <p:pic>
        <p:nvPicPr>
          <p:cNvPr id="56324" name="Picture 4"/>
          <p:cNvPicPr>
            <a:picLocks noChangeAspect="1" noChangeArrowheads="1"/>
          </p:cNvPicPr>
          <p:nvPr/>
        </p:nvPicPr>
        <p:blipFill>
          <a:blip r:embed="rId2"/>
          <a:srcRect/>
          <a:stretch>
            <a:fillRect/>
          </a:stretch>
        </p:blipFill>
        <p:spPr bwMode="auto">
          <a:xfrm>
            <a:off x="4572000" y="1989138"/>
            <a:ext cx="4392613" cy="3600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randombar(horizontal)">
                                      <p:cBhvr>
                                        <p:cTn id="7" dur="500"/>
                                        <p:tgtEl>
                                          <p:spTgt spid="563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randombar(horizontal)">
                                      <p:cBhvr>
                                        <p:cTn id="12" dur="5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6323">
                                            <p:txEl>
                                              <p:pRg st="3" end="3"/>
                                            </p:txEl>
                                          </p:spTgt>
                                        </p:tgtEl>
                                        <p:attrNameLst>
                                          <p:attrName>style.visibility</p:attrName>
                                        </p:attrNameLst>
                                      </p:cBhvr>
                                      <p:to>
                                        <p:strVal val="visible"/>
                                      </p:to>
                                    </p:set>
                                    <p:animEffect transition="in" filter="randombar(horizontal)">
                                      <p:cBhvr>
                                        <p:cTn id="17" dur="500"/>
                                        <p:tgtEl>
                                          <p:spTgt spid="563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6323">
                                            <p:txEl>
                                              <p:pRg st="5" end="5"/>
                                            </p:txEl>
                                          </p:spTgt>
                                        </p:tgtEl>
                                        <p:attrNameLst>
                                          <p:attrName>style.visibility</p:attrName>
                                        </p:attrNameLst>
                                      </p:cBhvr>
                                      <p:to>
                                        <p:strVal val="visible"/>
                                      </p:to>
                                    </p:set>
                                    <p:animEffect transition="in" filter="randombar(horizontal)">
                                      <p:cBhvr>
                                        <p:cTn id="22" dur="500"/>
                                        <p:tgtEl>
                                          <p:spTgt spid="563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6323">
                                            <p:txEl>
                                              <p:pRg st="7" end="7"/>
                                            </p:txEl>
                                          </p:spTgt>
                                        </p:tgtEl>
                                        <p:attrNameLst>
                                          <p:attrName>style.visibility</p:attrName>
                                        </p:attrNameLst>
                                      </p:cBhvr>
                                      <p:to>
                                        <p:strVal val="visible"/>
                                      </p:to>
                                    </p:set>
                                    <p:animEffect transition="in" filter="randombar(horizontal)">
                                      <p:cBhvr>
                                        <p:cTn id="27" dur="500"/>
                                        <p:tgtEl>
                                          <p:spTgt spid="5632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6323">
                                            <p:txEl>
                                              <p:pRg st="9" end="9"/>
                                            </p:txEl>
                                          </p:spTgt>
                                        </p:tgtEl>
                                        <p:attrNameLst>
                                          <p:attrName>style.visibility</p:attrName>
                                        </p:attrNameLst>
                                      </p:cBhvr>
                                      <p:to>
                                        <p:strVal val="visible"/>
                                      </p:to>
                                    </p:set>
                                    <p:animEffect transition="in" filter="randombar(horizontal)">
                                      <p:cBhvr>
                                        <p:cTn id="32" dur="500"/>
                                        <p:tgtEl>
                                          <p:spTgt spid="5632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6323">
                                            <p:txEl>
                                              <p:pRg st="10" end="10"/>
                                            </p:txEl>
                                          </p:spTgt>
                                        </p:tgtEl>
                                        <p:attrNameLst>
                                          <p:attrName>style.visibility</p:attrName>
                                        </p:attrNameLst>
                                      </p:cBhvr>
                                      <p:to>
                                        <p:strVal val="visible"/>
                                      </p:to>
                                    </p:set>
                                    <p:animEffect transition="in" filter="randombar(horizontal)">
                                      <p:cBhvr>
                                        <p:cTn id="37" dur="500"/>
                                        <p:tgtEl>
                                          <p:spTgt spid="5632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6323">
                                            <p:txEl>
                                              <p:pRg st="11" end="11"/>
                                            </p:txEl>
                                          </p:spTgt>
                                        </p:tgtEl>
                                        <p:attrNameLst>
                                          <p:attrName>style.visibility</p:attrName>
                                        </p:attrNameLst>
                                      </p:cBhvr>
                                      <p:to>
                                        <p:strVal val="visible"/>
                                      </p:to>
                                    </p:set>
                                    <p:animEffect transition="in" filter="randombar(horizontal)">
                                      <p:cBhvr>
                                        <p:cTn id="42" dur="500"/>
                                        <p:tgtEl>
                                          <p:spTgt spid="563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theme/theme1.xml><?xml version="1.0" encoding="utf-8"?>
<a:theme xmlns:a="http://schemas.openxmlformats.org/drawingml/2006/main" name="Cápsulas">
  <a:themeElements>
    <a:clrScheme name="Cápsula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ápsu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ápsula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ápsula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ápsula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ápsula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ápsula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ápsula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ápsula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ápsula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1475</TotalTime>
  <Words>2529</Words>
  <Application>Microsoft Office PowerPoint</Application>
  <PresentationFormat>Presentación en pantalla (4:3)</PresentationFormat>
  <Paragraphs>393</Paragraphs>
  <Slides>60</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60</vt:i4>
      </vt:variant>
    </vt:vector>
  </HeadingPairs>
  <TitlesOfParts>
    <vt:vector size="66" baseType="lpstr">
      <vt:lpstr>Arial</vt:lpstr>
      <vt:lpstr>Wingdings</vt:lpstr>
      <vt:lpstr>Times New Roman</vt:lpstr>
      <vt:lpstr>Century Gothic</vt:lpstr>
      <vt:lpstr>Book Antiqua</vt:lpstr>
      <vt:lpstr>Cápsulas</vt:lpstr>
      <vt:lpstr>"Proyecto de Mejora del Proceso de Comercialización de una Empresa  Agroindustrial aplicando Modelado de Procesos y Transformación  Industrial"</vt:lpstr>
      <vt:lpstr>INTRODUCCIÓN </vt:lpstr>
      <vt:lpstr>Diapositiva 3</vt:lpstr>
      <vt:lpstr>1. GENERALIDADES</vt:lpstr>
      <vt:lpstr>Diapositiva 5</vt:lpstr>
      <vt:lpstr>Diapositiva 6</vt:lpstr>
      <vt:lpstr>2. MODELO IDEF 0</vt:lpstr>
      <vt:lpstr>Diapositiva 8</vt:lpstr>
      <vt:lpstr>Diapositiva 9</vt:lpstr>
      <vt:lpstr> Comercializar Nacionalmente</vt:lpstr>
      <vt:lpstr>Ejecutar Proceso de  Venta</vt:lpstr>
      <vt:lpstr>Diapositiva 12</vt:lpstr>
      <vt:lpstr>3. ANÁLISIS PARA LA                TRANSFORMACIÓN DE LA EMPRESA </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5. ANÁLISIS ECONÓMICO Y FINANCIERO</vt:lpstr>
      <vt:lpstr>Diapositiva 34</vt:lpstr>
      <vt:lpstr>5.2 ANÁLISIS DE LOS COSTOS DE LA APLICACIÓN DE LAS MEJORAS</vt:lpstr>
      <vt:lpstr>Diapositiva 36</vt:lpstr>
      <vt:lpstr>5.3 ANÁLISIS DE LOS BENEFICIOS EMPRESARIALES</vt:lpstr>
      <vt:lpstr>5.3.2 BENEFICIOS DE LA EMPRESA</vt:lpstr>
      <vt:lpstr>5.4 FLUJO DE CAJA ANUAL </vt:lpstr>
      <vt:lpstr>5.4.1 EX ANTE</vt:lpstr>
      <vt:lpstr>5.4.2 EX  POST</vt:lpstr>
      <vt:lpstr>5.4.3 ANÁLISIS  BENEFICIO MARGINAL</vt:lpstr>
      <vt:lpstr>5.5 ANÁLISIS DE SENSIBILIDAD</vt:lpstr>
      <vt:lpstr>ANÁLISIS DE SENSIBILIDAD  PROGRAMA DE SIMULACION @RISK </vt:lpstr>
      <vt:lpstr>Diapositiva 45</vt:lpstr>
      <vt:lpstr>ANALISIS</vt:lpstr>
      <vt:lpstr>RESULTADOS VAN (1)</vt:lpstr>
      <vt:lpstr>OTRAS CONSIDERACIONES</vt:lpstr>
      <vt:lpstr>    RESULTADOS VAN (2)</vt:lpstr>
      <vt:lpstr>Diapositiva 50</vt:lpstr>
      <vt:lpstr> RESULTADOS VAN (3)</vt:lpstr>
      <vt:lpstr>Diapositiva 52</vt:lpstr>
      <vt:lpstr>Diapositiva 53</vt:lpstr>
      <vt:lpstr>Diapositiva 54</vt:lpstr>
      <vt:lpstr>Diapositiva 55</vt:lpstr>
      <vt:lpstr>Diapositiva 56</vt:lpstr>
      <vt:lpstr>Diapositiva 57</vt:lpstr>
      <vt:lpstr>Dpto. de Cartera y Facturación</vt:lpstr>
      <vt:lpstr>Dpto. de Ventas</vt:lpstr>
      <vt:lpstr>Bodega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Mejora del Proceso de Comercialización de una Empresa  Agroindustrial aplicando Modelado de Procesos y Transformación  Industrial"</dc:title>
  <dc:creator>XP</dc:creator>
  <cp:lastModifiedBy>Administrador</cp:lastModifiedBy>
  <cp:revision>42</cp:revision>
  <dcterms:created xsi:type="dcterms:W3CDTF">2007-08-15T19:40:54Z</dcterms:created>
  <dcterms:modified xsi:type="dcterms:W3CDTF">2009-12-16T16:54:37Z</dcterms:modified>
</cp:coreProperties>
</file>