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notesMasterIdLst>
    <p:notesMasterId r:id="rId13"/>
  </p:notesMasterIdLst>
  <p:sldIdLst>
    <p:sldId id="268" r:id="rId2"/>
    <p:sldId id="274" r:id="rId3"/>
    <p:sldId id="266" r:id="rId4"/>
    <p:sldId id="273" r:id="rId5"/>
    <p:sldId id="267" r:id="rId6"/>
    <p:sldId id="269" r:id="rId7"/>
    <p:sldId id="270" r:id="rId8"/>
    <p:sldId id="272" r:id="rId9"/>
    <p:sldId id="276" r:id="rId10"/>
    <p:sldId id="271" r:id="rId11"/>
    <p:sldId id="275"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1AEC"/>
    <a:srgbClr val="FE393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456" autoAdjust="0"/>
    <p:restoredTop sz="94699" autoAdjust="0"/>
  </p:normalViewPr>
  <p:slideViewPr>
    <p:cSldViewPr>
      <p:cViewPr>
        <p:scale>
          <a:sx n="66" d="100"/>
          <a:sy n="66" d="100"/>
        </p:scale>
        <p:origin x="-1536"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Times New Roman" pitchFamily="18" charset="0"/>
              </a:defRPr>
            </a:lvl1pPr>
          </a:lstStyle>
          <a:p>
            <a:pPr>
              <a:defRPr/>
            </a:pPr>
            <a:endParaRPr lang="es-ES"/>
          </a:p>
        </p:txBody>
      </p:sp>
      <p:sp>
        <p:nvSpPr>
          <p:cNvPr id="481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Times New Roman" pitchFamily="18" charset="0"/>
              </a:defRPr>
            </a:lvl1pPr>
          </a:lstStyle>
          <a:p>
            <a:pPr>
              <a:defRPr/>
            </a:pPr>
            <a:endParaRPr lang="es-ES"/>
          </a:p>
        </p:txBody>
      </p:sp>
      <p:sp>
        <p:nvSpPr>
          <p:cNvPr id="1434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481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Times New Roman" pitchFamily="18" charset="0"/>
              </a:defRPr>
            </a:lvl1pPr>
          </a:lstStyle>
          <a:p>
            <a:pPr>
              <a:defRPr/>
            </a:pPr>
            <a:endParaRPr lang="es-ES"/>
          </a:p>
        </p:txBody>
      </p:sp>
      <p:sp>
        <p:nvSpPr>
          <p:cNvPr id="481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Times New Roman" pitchFamily="18" charset="0"/>
              </a:defRPr>
            </a:lvl1pPr>
          </a:lstStyle>
          <a:p>
            <a:pPr>
              <a:defRPr/>
            </a:pPr>
            <a:fld id="{0615D476-D27D-4D89-87F6-4835F4E7958E}" type="slidenum">
              <a:rPr lang="es-ES"/>
              <a:pPr>
                <a:defRPr/>
              </a:pPr>
              <a:t>‹Nº›</a:t>
            </a:fld>
            <a:endParaRPr lang="es-E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s-E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s-ES"/>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s-E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s-E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s-ES"/>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s-E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s-ES"/>
            </a:p>
          </p:txBody>
        </p:sp>
      </p:grpSp>
      <p:sp>
        <p:nvSpPr>
          <p:cNvPr id="124940" name="Rectangle 12"/>
          <p:cNvSpPr>
            <a:spLocks noGrp="1" noChangeArrowheads="1"/>
          </p:cNvSpPr>
          <p:nvPr>
            <p:ph type="ctrTitle"/>
          </p:nvPr>
        </p:nvSpPr>
        <p:spPr>
          <a:xfrm>
            <a:off x="990600" y="1676400"/>
            <a:ext cx="7772400" cy="1462088"/>
          </a:xfrm>
        </p:spPr>
        <p:txBody>
          <a:bodyPr/>
          <a:lstStyle>
            <a:lvl1pPr>
              <a:defRPr/>
            </a:lvl1pPr>
          </a:lstStyle>
          <a:p>
            <a:r>
              <a:rPr lang="es-ES"/>
              <a:t>Haga clic para cambiar el estilo de título	</a:t>
            </a:r>
          </a:p>
        </p:txBody>
      </p:sp>
      <p:sp>
        <p:nvSpPr>
          <p:cNvPr id="12494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s-ES"/>
              <a:t>Haga clic para modificar el estilo de subtítulo del patrón</a:t>
            </a:r>
          </a:p>
        </p:txBody>
      </p:sp>
      <p:sp>
        <p:nvSpPr>
          <p:cNvPr id="14" name="Rectangle 14"/>
          <p:cNvSpPr>
            <a:spLocks noGrp="1" noChangeArrowheads="1"/>
          </p:cNvSpPr>
          <p:nvPr>
            <p:ph type="dt" sz="half" idx="10"/>
          </p:nvPr>
        </p:nvSpPr>
        <p:spPr>
          <a:xfrm>
            <a:off x="990600" y="6248400"/>
            <a:ext cx="1905000" cy="457200"/>
          </a:xfrm>
        </p:spPr>
        <p:txBody>
          <a:bodyPr/>
          <a:lstStyle>
            <a:lvl1pPr>
              <a:defRPr smtClean="0">
                <a:solidFill>
                  <a:schemeClr val="bg2"/>
                </a:solidFill>
              </a:defRPr>
            </a:lvl1pPr>
          </a:lstStyle>
          <a:p>
            <a:pPr>
              <a:defRPr/>
            </a:pPr>
            <a:endParaRPr lang="es-ES"/>
          </a:p>
        </p:txBody>
      </p:sp>
      <p:sp>
        <p:nvSpPr>
          <p:cNvPr id="15" name="Rectangle 15"/>
          <p:cNvSpPr>
            <a:spLocks noGrp="1" noChangeArrowheads="1"/>
          </p:cNvSpPr>
          <p:nvPr>
            <p:ph type="ftr" sz="quarter" idx="11"/>
          </p:nvPr>
        </p:nvSpPr>
        <p:spPr>
          <a:xfrm>
            <a:off x="3429000" y="6248400"/>
            <a:ext cx="2895600" cy="457200"/>
          </a:xfrm>
        </p:spPr>
        <p:txBody>
          <a:bodyPr/>
          <a:lstStyle>
            <a:lvl1pPr>
              <a:defRPr smtClean="0">
                <a:solidFill>
                  <a:schemeClr val="bg2"/>
                </a:solidFill>
              </a:defRPr>
            </a:lvl1pPr>
          </a:lstStyle>
          <a:p>
            <a:pPr>
              <a:defRPr/>
            </a:pPr>
            <a:endParaRPr lang="es-ES"/>
          </a:p>
        </p:txBody>
      </p:sp>
      <p:sp>
        <p:nvSpPr>
          <p:cNvPr id="16" name="Rectangle 16"/>
          <p:cNvSpPr>
            <a:spLocks noGrp="1" noChangeArrowheads="1"/>
          </p:cNvSpPr>
          <p:nvPr>
            <p:ph type="sldNum" sz="quarter" idx="12"/>
          </p:nvPr>
        </p:nvSpPr>
        <p:spPr>
          <a:xfrm>
            <a:off x="6858000" y="6248400"/>
            <a:ext cx="1905000" cy="457200"/>
          </a:xfrm>
        </p:spPr>
        <p:txBody>
          <a:bodyPr/>
          <a:lstStyle>
            <a:lvl1pPr>
              <a:defRPr smtClean="0">
                <a:solidFill>
                  <a:schemeClr val="bg2"/>
                </a:solidFill>
              </a:defRPr>
            </a:lvl1pPr>
          </a:lstStyle>
          <a:p>
            <a:pPr>
              <a:defRPr/>
            </a:pPr>
            <a:fld id="{DB5A2F55-56B7-41E3-88AE-4FA769402519}"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11"/>
          <p:cNvSpPr>
            <a:spLocks noGrp="1" noChangeArrowheads="1"/>
          </p:cNvSpPr>
          <p:nvPr>
            <p:ph type="dt" sz="half" idx="10"/>
          </p:nvPr>
        </p:nvSpPr>
        <p:spPr>
          <a:ln/>
        </p:spPr>
        <p:txBody>
          <a:bodyPr/>
          <a:lstStyle>
            <a:lvl1pPr>
              <a:defRPr/>
            </a:lvl1pPr>
          </a:lstStyle>
          <a:p>
            <a:pPr>
              <a:defRPr/>
            </a:pPr>
            <a:endParaRPr lang="es-ES"/>
          </a:p>
        </p:txBody>
      </p:sp>
      <p:sp>
        <p:nvSpPr>
          <p:cNvPr id="5" name="Rectangle 12"/>
          <p:cNvSpPr>
            <a:spLocks noGrp="1" noChangeArrowheads="1"/>
          </p:cNvSpPr>
          <p:nvPr>
            <p:ph type="ftr" sz="quarter" idx="11"/>
          </p:nvPr>
        </p:nvSpPr>
        <p:spPr>
          <a:ln/>
        </p:spPr>
        <p:txBody>
          <a:bodyPr/>
          <a:lstStyle>
            <a:lvl1pPr>
              <a:defRPr/>
            </a:lvl1pPr>
          </a:lstStyle>
          <a:p>
            <a:pPr>
              <a:defRPr/>
            </a:pPr>
            <a:endParaRPr lang="es-ES"/>
          </a:p>
        </p:txBody>
      </p:sp>
      <p:sp>
        <p:nvSpPr>
          <p:cNvPr id="6" name="Rectangle 13"/>
          <p:cNvSpPr>
            <a:spLocks noGrp="1" noChangeArrowheads="1"/>
          </p:cNvSpPr>
          <p:nvPr>
            <p:ph type="sldNum" sz="quarter" idx="12"/>
          </p:nvPr>
        </p:nvSpPr>
        <p:spPr>
          <a:ln/>
        </p:spPr>
        <p:txBody>
          <a:bodyPr/>
          <a:lstStyle>
            <a:lvl1pPr>
              <a:defRPr/>
            </a:lvl1pPr>
          </a:lstStyle>
          <a:p>
            <a:pPr>
              <a:defRPr/>
            </a:pPr>
            <a:fld id="{C9274F2F-56B3-49C1-A6E3-621D71A2E771}"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004050" y="214313"/>
            <a:ext cx="1951038" cy="591820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1150938" y="214313"/>
            <a:ext cx="5700712" cy="5918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11"/>
          <p:cNvSpPr>
            <a:spLocks noGrp="1" noChangeArrowheads="1"/>
          </p:cNvSpPr>
          <p:nvPr>
            <p:ph type="dt" sz="half" idx="10"/>
          </p:nvPr>
        </p:nvSpPr>
        <p:spPr>
          <a:ln/>
        </p:spPr>
        <p:txBody>
          <a:bodyPr/>
          <a:lstStyle>
            <a:lvl1pPr>
              <a:defRPr/>
            </a:lvl1pPr>
          </a:lstStyle>
          <a:p>
            <a:pPr>
              <a:defRPr/>
            </a:pPr>
            <a:endParaRPr lang="es-ES"/>
          </a:p>
        </p:txBody>
      </p:sp>
      <p:sp>
        <p:nvSpPr>
          <p:cNvPr id="5" name="Rectangle 12"/>
          <p:cNvSpPr>
            <a:spLocks noGrp="1" noChangeArrowheads="1"/>
          </p:cNvSpPr>
          <p:nvPr>
            <p:ph type="ftr" sz="quarter" idx="11"/>
          </p:nvPr>
        </p:nvSpPr>
        <p:spPr>
          <a:ln/>
        </p:spPr>
        <p:txBody>
          <a:bodyPr/>
          <a:lstStyle>
            <a:lvl1pPr>
              <a:defRPr/>
            </a:lvl1pPr>
          </a:lstStyle>
          <a:p>
            <a:pPr>
              <a:defRPr/>
            </a:pPr>
            <a:endParaRPr lang="es-ES"/>
          </a:p>
        </p:txBody>
      </p:sp>
      <p:sp>
        <p:nvSpPr>
          <p:cNvPr id="6" name="Rectangle 13"/>
          <p:cNvSpPr>
            <a:spLocks noGrp="1" noChangeArrowheads="1"/>
          </p:cNvSpPr>
          <p:nvPr>
            <p:ph type="sldNum" sz="quarter" idx="12"/>
          </p:nvPr>
        </p:nvSpPr>
        <p:spPr>
          <a:ln/>
        </p:spPr>
        <p:txBody>
          <a:bodyPr/>
          <a:lstStyle>
            <a:lvl1pPr>
              <a:defRPr/>
            </a:lvl1pPr>
          </a:lstStyle>
          <a:p>
            <a:pPr>
              <a:defRPr/>
            </a:pPr>
            <a:fld id="{A116BC34-3314-42EA-AE1F-9173FEF67B8D}"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11"/>
          <p:cNvSpPr>
            <a:spLocks noGrp="1" noChangeArrowheads="1"/>
          </p:cNvSpPr>
          <p:nvPr>
            <p:ph type="dt" sz="half" idx="10"/>
          </p:nvPr>
        </p:nvSpPr>
        <p:spPr>
          <a:ln/>
        </p:spPr>
        <p:txBody>
          <a:bodyPr/>
          <a:lstStyle>
            <a:lvl1pPr>
              <a:defRPr/>
            </a:lvl1pPr>
          </a:lstStyle>
          <a:p>
            <a:pPr>
              <a:defRPr/>
            </a:pPr>
            <a:endParaRPr lang="es-ES"/>
          </a:p>
        </p:txBody>
      </p:sp>
      <p:sp>
        <p:nvSpPr>
          <p:cNvPr id="5" name="Rectangle 12"/>
          <p:cNvSpPr>
            <a:spLocks noGrp="1" noChangeArrowheads="1"/>
          </p:cNvSpPr>
          <p:nvPr>
            <p:ph type="ftr" sz="quarter" idx="11"/>
          </p:nvPr>
        </p:nvSpPr>
        <p:spPr>
          <a:ln/>
        </p:spPr>
        <p:txBody>
          <a:bodyPr/>
          <a:lstStyle>
            <a:lvl1pPr>
              <a:defRPr/>
            </a:lvl1pPr>
          </a:lstStyle>
          <a:p>
            <a:pPr>
              <a:defRPr/>
            </a:pPr>
            <a:endParaRPr lang="es-ES"/>
          </a:p>
        </p:txBody>
      </p:sp>
      <p:sp>
        <p:nvSpPr>
          <p:cNvPr id="6" name="Rectangle 13"/>
          <p:cNvSpPr>
            <a:spLocks noGrp="1" noChangeArrowheads="1"/>
          </p:cNvSpPr>
          <p:nvPr>
            <p:ph type="sldNum" sz="quarter" idx="12"/>
          </p:nvPr>
        </p:nvSpPr>
        <p:spPr>
          <a:ln/>
        </p:spPr>
        <p:txBody>
          <a:bodyPr/>
          <a:lstStyle>
            <a:lvl1pPr>
              <a:defRPr/>
            </a:lvl1pPr>
          </a:lstStyle>
          <a:p>
            <a:pPr>
              <a:defRPr/>
            </a:pPr>
            <a:fld id="{2FB2CE4F-7957-4632-9E8C-FFD2ADE54A2F}"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11"/>
          <p:cNvSpPr>
            <a:spLocks noGrp="1" noChangeArrowheads="1"/>
          </p:cNvSpPr>
          <p:nvPr>
            <p:ph type="dt" sz="half" idx="10"/>
          </p:nvPr>
        </p:nvSpPr>
        <p:spPr>
          <a:ln/>
        </p:spPr>
        <p:txBody>
          <a:bodyPr/>
          <a:lstStyle>
            <a:lvl1pPr>
              <a:defRPr/>
            </a:lvl1pPr>
          </a:lstStyle>
          <a:p>
            <a:pPr>
              <a:defRPr/>
            </a:pPr>
            <a:endParaRPr lang="es-ES"/>
          </a:p>
        </p:txBody>
      </p:sp>
      <p:sp>
        <p:nvSpPr>
          <p:cNvPr id="5" name="Rectangle 12"/>
          <p:cNvSpPr>
            <a:spLocks noGrp="1" noChangeArrowheads="1"/>
          </p:cNvSpPr>
          <p:nvPr>
            <p:ph type="ftr" sz="quarter" idx="11"/>
          </p:nvPr>
        </p:nvSpPr>
        <p:spPr>
          <a:ln/>
        </p:spPr>
        <p:txBody>
          <a:bodyPr/>
          <a:lstStyle>
            <a:lvl1pPr>
              <a:defRPr/>
            </a:lvl1pPr>
          </a:lstStyle>
          <a:p>
            <a:pPr>
              <a:defRPr/>
            </a:pPr>
            <a:endParaRPr lang="es-ES"/>
          </a:p>
        </p:txBody>
      </p:sp>
      <p:sp>
        <p:nvSpPr>
          <p:cNvPr id="6" name="Rectangle 13"/>
          <p:cNvSpPr>
            <a:spLocks noGrp="1" noChangeArrowheads="1"/>
          </p:cNvSpPr>
          <p:nvPr>
            <p:ph type="sldNum" sz="quarter" idx="12"/>
          </p:nvPr>
        </p:nvSpPr>
        <p:spPr>
          <a:ln/>
        </p:spPr>
        <p:txBody>
          <a:bodyPr/>
          <a:lstStyle>
            <a:lvl1pPr>
              <a:defRPr/>
            </a:lvl1pPr>
          </a:lstStyle>
          <a:p>
            <a:pPr>
              <a:defRPr/>
            </a:pPr>
            <a:fld id="{16511C9F-222E-4BB6-BA8B-84B2EC8CBD90}"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11"/>
          <p:cNvSpPr>
            <a:spLocks noGrp="1" noChangeArrowheads="1"/>
          </p:cNvSpPr>
          <p:nvPr>
            <p:ph type="dt" sz="half" idx="10"/>
          </p:nvPr>
        </p:nvSpPr>
        <p:spPr>
          <a:ln/>
        </p:spPr>
        <p:txBody>
          <a:bodyPr/>
          <a:lstStyle>
            <a:lvl1pPr>
              <a:defRPr/>
            </a:lvl1pPr>
          </a:lstStyle>
          <a:p>
            <a:pPr>
              <a:defRPr/>
            </a:pPr>
            <a:endParaRPr lang="es-ES"/>
          </a:p>
        </p:txBody>
      </p:sp>
      <p:sp>
        <p:nvSpPr>
          <p:cNvPr id="6" name="Rectangle 12"/>
          <p:cNvSpPr>
            <a:spLocks noGrp="1" noChangeArrowheads="1"/>
          </p:cNvSpPr>
          <p:nvPr>
            <p:ph type="ftr" sz="quarter" idx="11"/>
          </p:nvPr>
        </p:nvSpPr>
        <p:spPr>
          <a:ln/>
        </p:spPr>
        <p:txBody>
          <a:bodyPr/>
          <a:lstStyle>
            <a:lvl1pPr>
              <a:defRPr/>
            </a:lvl1pPr>
          </a:lstStyle>
          <a:p>
            <a:pPr>
              <a:defRPr/>
            </a:pPr>
            <a:endParaRPr lang="es-ES"/>
          </a:p>
        </p:txBody>
      </p:sp>
      <p:sp>
        <p:nvSpPr>
          <p:cNvPr id="7" name="Rectangle 13"/>
          <p:cNvSpPr>
            <a:spLocks noGrp="1" noChangeArrowheads="1"/>
          </p:cNvSpPr>
          <p:nvPr>
            <p:ph type="sldNum" sz="quarter" idx="12"/>
          </p:nvPr>
        </p:nvSpPr>
        <p:spPr>
          <a:ln/>
        </p:spPr>
        <p:txBody>
          <a:bodyPr/>
          <a:lstStyle>
            <a:lvl1pPr>
              <a:defRPr/>
            </a:lvl1pPr>
          </a:lstStyle>
          <a:p>
            <a:pPr>
              <a:defRPr/>
            </a:pPr>
            <a:fld id="{4D7F9D72-0AA0-460E-AE7A-0C16EB20C97A}"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11"/>
          <p:cNvSpPr>
            <a:spLocks noGrp="1" noChangeArrowheads="1"/>
          </p:cNvSpPr>
          <p:nvPr>
            <p:ph type="dt" sz="half" idx="10"/>
          </p:nvPr>
        </p:nvSpPr>
        <p:spPr>
          <a:ln/>
        </p:spPr>
        <p:txBody>
          <a:bodyPr/>
          <a:lstStyle>
            <a:lvl1pPr>
              <a:defRPr/>
            </a:lvl1pPr>
          </a:lstStyle>
          <a:p>
            <a:pPr>
              <a:defRPr/>
            </a:pPr>
            <a:endParaRPr lang="es-ES"/>
          </a:p>
        </p:txBody>
      </p:sp>
      <p:sp>
        <p:nvSpPr>
          <p:cNvPr id="8" name="Rectangle 12"/>
          <p:cNvSpPr>
            <a:spLocks noGrp="1" noChangeArrowheads="1"/>
          </p:cNvSpPr>
          <p:nvPr>
            <p:ph type="ftr" sz="quarter" idx="11"/>
          </p:nvPr>
        </p:nvSpPr>
        <p:spPr>
          <a:ln/>
        </p:spPr>
        <p:txBody>
          <a:bodyPr/>
          <a:lstStyle>
            <a:lvl1pPr>
              <a:defRPr/>
            </a:lvl1pPr>
          </a:lstStyle>
          <a:p>
            <a:pPr>
              <a:defRPr/>
            </a:pPr>
            <a:endParaRPr lang="es-ES"/>
          </a:p>
        </p:txBody>
      </p:sp>
      <p:sp>
        <p:nvSpPr>
          <p:cNvPr id="9" name="Rectangle 13"/>
          <p:cNvSpPr>
            <a:spLocks noGrp="1" noChangeArrowheads="1"/>
          </p:cNvSpPr>
          <p:nvPr>
            <p:ph type="sldNum" sz="quarter" idx="12"/>
          </p:nvPr>
        </p:nvSpPr>
        <p:spPr>
          <a:ln/>
        </p:spPr>
        <p:txBody>
          <a:bodyPr/>
          <a:lstStyle>
            <a:lvl1pPr>
              <a:defRPr/>
            </a:lvl1pPr>
          </a:lstStyle>
          <a:p>
            <a:pPr>
              <a:defRPr/>
            </a:pPr>
            <a:fld id="{F14815EC-90CF-4379-BE28-DB50E517BD54}"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11"/>
          <p:cNvSpPr>
            <a:spLocks noGrp="1" noChangeArrowheads="1"/>
          </p:cNvSpPr>
          <p:nvPr>
            <p:ph type="dt" sz="half" idx="10"/>
          </p:nvPr>
        </p:nvSpPr>
        <p:spPr>
          <a:ln/>
        </p:spPr>
        <p:txBody>
          <a:bodyPr/>
          <a:lstStyle>
            <a:lvl1pPr>
              <a:defRPr/>
            </a:lvl1pPr>
          </a:lstStyle>
          <a:p>
            <a:pPr>
              <a:defRPr/>
            </a:pPr>
            <a:endParaRPr lang="es-ES"/>
          </a:p>
        </p:txBody>
      </p:sp>
      <p:sp>
        <p:nvSpPr>
          <p:cNvPr id="4" name="Rectangle 12"/>
          <p:cNvSpPr>
            <a:spLocks noGrp="1" noChangeArrowheads="1"/>
          </p:cNvSpPr>
          <p:nvPr>
            <p:ph type="ftr" sz="quarter" idx="11"/>
          </p:nvPr>
        </p:nvSpPr>
        <p:spPr>
          <a:ln/>
        </p:spPr>
        <p:txBody>
          <a:bodyPr/>
          <a:lstStyle>
            <a:lvl1pPr>
              <a:defRPr/>
            </a:lvl1pPr>
          </a:lstStyle>
          <a:p>
            <a:pPr>
              <a:defRPr/>
            </a:pPr>
            <a:endParaRPr lang="es-ES"/>
          </a:p>
        </p:txBody>
      </p:sp>
      <p:sp>
        <p:nvSpPr>
          <p:cNvPr id="5" name="Rectangle 13"/>
          <p:cNvSpPr>
            <a:spLocks noGrp="1" noChangeArrowheads="1"/>
          </p:cNvSpPr>
          <p:nvPr>
            <p:ph type="sldNum" sz="quarter" idx="12"/>
          </p:nvPr>
        </p:nvSpPr>
        <p:spPr>
          <a:ln/>
        </p:spPr>
        <p:txBody>
          <a:bodyPr/>
          <a:lstStyle>
            <a:lvl1pPr>
              <a:defRPr/>
            </a:lvl1pPr>
          </a:lstStyle>
          <a:p>
            <a:pPr>
              <a:defRPr/>
            </a:pPr>
            <a:fld id="{A1FB4711-A52E-489D-A01B-E5F42A5D8650}"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s-ES"/>
          </a:p>
        </p:txBody>
      </p:sp>
      <p:sp>
        <p:nvSpPr>
          <p:cNvPr id="3" name="Rectangle 12"/>
          <p:cNvSpPr>
            <a:spLocks noGrp="1" noChangeArrowheads="1"/>
          </p:cNvSpPr>
          <p:nvPr>
            <p:ph type="ftr" sz="quarter" idx="11"/>
          </p:nvPr>
        </p:nvSpPr>
        <p:spPr>
          <a:ln/>
        </p:spPr>
        <p:txBody>
          <a:bodyPr/>
          <a:lstStyle>
            <a:lvl1pPr>
              <a:defRPr/>
            </a:lvl1pPr>
          </a:lstStyle>
          <a:p>
            <a:pPr>
              <a:defRPr/>
            </a:pPr>
            <a:endParaRPr lang="es-ES"/>
          </a:p>
        </p:txBody>
      </p:sp>
      <p:sp>
        <p:nvSpPr>
          <p:cNvPr id="4" name="Rectangle 13"/>
          <p:cNvSpPr>
            <a:spLocks noGrp="1" noChangeArrowheads="1"/>
          </p:cNvSpPr>
          <p:nvPr>
            <p:ph type="sldNum" sz="quarter" idx="12"/>
          </p:nvPr>
        </p:nvSpPr>
        <p:spPr>
          <a:ln/>
        </p:spPr>
        <p:txBody>
          <a:bodyPr/>
          <a:lstStyle>
            <a:lvl1pPr>
              <a:defRPr/>
            </a:lvl1pPr>
          </a:lstStyle>
          <a:p>
            <a:pPr>
              <a:defRPr/>
            </a:pPr>
            <a:fld id="{6F2C0C9A-9C79-4ABF-A1F1-F8F690F0B090}"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11"/>
          <p:cNvSpPr>
            <a:spLocks noGrp="1" noChangeArrowheads="1"/>
          </p:cNvSpPr>
          <p:nvPr>
            <p:ph type="dt" sz="half" idx="10"/>
          </p:nvPr>
        </p:nvSpPr>
        <p:spPr>
          <a:ln/>
        </p:spPr>
        <p:txBody>
          <a:bodyPr/>
          <a:lstStyle>
            <a:lvl1pPr>
              <a:defRPr/>
            </a:lvl1pPr>
          </a:lstStyle>
          <a:p>
            <a:pPr>
              <a:defRPr/>
            </a:pPr>
            <a:endParaRPr lang="es-ES"/>
          </a:p>
        </p:txBody>
      </p:sp>
      <p:sp>
        <p:nvSpPr>
          <p:cNvPr id="6" name="Rectangle 12"/>
          <p:cNvSpPr>
            <a:spLocks noGrp="1" noChangeArrowheads="1"/>
          </p:cNvSpPr>
          <p:nvPr>
            <p:ph type="ftr" sz="quarter" idx="11"/>
          </p:nvPr>
        </p:nvSpPr>
        <p:spPr>
          <a:ln/>
        </p:spPr>
        <p:txBody>
          <a:bodyPr/>
          <a:lstStyle>
            <a:lvl1pPr>
              <a:defRPr/>
            </a:lvl1pPr>
          </a:lstStyle>
          <a:p>
            <a:pPr>
              <a:defRPr/>
            </a:pPr>
            <a:endParaRPr lang="es-ES"/>
          </a:p>
        </p:txBody>
      </p:sp>
      <p:sp>
        <p:nvSpPr>
          <p:cNvPr id="7" name="Rectangle 13"/>
          <p:cNvSpPr>
            <a:spLocks noGrp="1" noChangeArrowheads="1"/>
          </p:cNvSpPr>
          <p:nvPr>
            <p:ph type="sldNum" sz="quarter" idx="12"/>
          </p:nvPr>
        </p:nvSpPr>
        <p:spPr>
          <a:ln/>
        </p:spPr>
        <p:txBody>
          <a:bodyPr/>
          <a:lstStyle>
            <a:lvl1pPr>
              <a:defRPr/>
            </a:lvl1pPr>
          </a:lstStyle>
          <a:p>
            <a:pPr>
              <a:defRPr/>
            </a:pPr>
            <a:fld id="{C9EB4542-6D01-47CE-8163-1DE6E0791EFA}"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11"/>
          <p:cNvSpPr>
            <a:spLocks noGrp="1" noChangeArrowheads="1"/>
          </p:cNvSpPr>
          <p:nvPr>
            <p:ph type="dt" sz="half" idx="10"/>
          </p:nvPr>
        </p:nvSpPr>
        <p:spPr>
          <a:ln/>
        </p:spPr>
        <p:txBody>
          <a:bodyPr/>
          <a:lstStyle>
            <a:lvl1pPr>
              <a:defRPr/>
            </a:lvl1pPr>
          </a:lstStyle>
          <a:p>
            <a:pPr>
              <a:defRPr/>
            </a:pPr>
            <a:endParaRPr lang="es-ES"/>
          </a:p>
        </p:txBody>
      </p:sp>
      <p:sp>
        <p:nvSpPr>
          <p:cNvPr id="6" name="Rectangle 12"/>
          <p:cNvSpPr>
            <a:spLocks noGrp="1" noChangeArrowheads="1"/>
          </p:cNvSpPr>
          <p:nvPr>
            <p:ph type="ftr" sz="quarter" idx="11"/>
          </p:nvPr>
        </p:nvSpPr>
        <p:spPr>
          <a:ln/>
        </p:spPr>
        <p:txBody>
          <a:bodyPr/>
          <a:lstStyle>
            <a:lvl1pPr>
              <a:defRPr/>
            </a:lvl1pPr>
          </a:lstStyle>
          <a:p>
            <a:pPr>
              <a:defRPr/>
            </a:pPr>
            <a:endParaRPr lang="es-ES"/>
          </a:p>
        </p:txBody>
      </p:sp>
      <p:sp>
        <p:nvSpPr>
          <p:cNvPr id="7" name="Rectangle 13"/>
          <p:cNvSpPr>
            <a:spLocks noGrp="1" noChangeArrowheads="1"/>
          </p:cNvSpPr>
          <p:nvPr>
            <p:ph type="sldNum" sz="quarter" idx="12"/>
          </p:nvPr>
        </p:nvSpPr>
        <p:spPr>
          <a:ln/>
        </p:spPr>
        <p:txBody>
          <a:bodyPr/>
          <a:lstStyle>
            <a:lvl1pPr>
              <a:defRPr/>
            </a:lvl1pPr>
          </a:lstStyle>
          <a:p>
            <a:pPr>
              <a:defRPr/>
            </a:pPr>
            <a:fld id="{2C8807C7-8B12-4255-BE93-30F38270C10E}"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3906"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defRPr/>
            </a:pPr>
            <a:endParaRPr kumimoji="1" lang="es-ES" sz="2400"/>
          </a:p>
        </p:txBody>
      </p:sp>
      <p:sp>
        <p:nvSpPr>
          <p:cNvPr id="12390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es-ES" sz="2400"/>
          </a:p>
        </p:txBody>
      </p:sp>
      <p:sp>
        <p:nvSpPr>
          <p:cNvPr id="123908"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defRPr/>
            </a:pPr>
            <a:endParaRPr kumimoji="1" lang="es-ES" sz="2400"/>
          </a:p>
        </p:txBody>
      </p:sp>
      <p:sp>
        <p:nvSpPr>
          <p:cNvPr id="12390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es-ES" sz="2400"/>
          </a:p>
        </p:txBody>
      </p:sp>
      <p:sp>
        <p:nvSpPr>
          <p:cNvPr id="12391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es-ES" sz="2400"/>
          </a:p>
        </p:txBody>
      </p:sp>
      <p:sp>
        <p:nvSpPr>
          <p:cNvPr id="123911"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defRPr/>
            </a:pPr>
            <a:endParaRPr kumimoji="1" lang="es-ES" sz="2400"/>
          </a:p>
        </p:txBody>
      </p:sp>
      <p:sp>
        <p:nvSpPr>
          <p:cNvPr id="12391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es-ES" sz="2400"/>
          </a:p>
        </p:txBody>
      </p:sp>
      <p:sp>
        <p:nvSpPr>
          <p:cNvPr id="1033"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s-ES" smtClean="0"/>
              <a:t>Haga clic para cambiar el estilo de título	</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23915"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endParaRPr lang="es-ES"/>
          </a:p>
        </p:txBody>
      </p:sp>
      <p:sp>
        <p:nvSpPr>
          <p:cNvPr id="123916"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smtClean="0"/>
            </a:lvl1pPr>
          </a:lstStyle>
          <a:p>
            <a:pPr>
              <a:defRPr/>
            </a:pPr>
            <a:endParaRPr lang="es-ES"/>
          </a:p>
        </p:txBody>
      </p:sp>
      <p:sp>
        <p:nvSpPr>
          <p:cNvPr id="123917"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AFCEA07A-A565-4A74-B1A5-1166571301E4}"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726"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50825" y="476250"/>
            <a:ext cx="8642350" cy="792163"/>
          </a:xfrm>
        </p:spPr>
        <p:txBody>
          <a:bodyPr/>
          <a:lstStyle/>
          <a:p>
            <a:pPr algn="ctr" eaLnBrk="1" hangingPunct="1"/>
            <a:r>
              <a:rPr lang="es-ES" sz="4000" smtClean="0">
                <a:latin typeface="Arial" charset="0"/>
              </a:rPr>
              <a:t>EVOLUCIÓN</a:t>
            </a:r>
          </a:p>
        </p:txBody>
      </p:sp>
      <p:pic>
        <p:nvPicPr>
          <p:cNvPr id="3075" name="Picture 5" descr="evolution"/>
          <p:cNvPicPr>
            <a:picLocks noChangeAspect="1" noChangeArrowheads="1"/>
          </p:cNvPicPr>
          <p:nvPr>
            <p:ph type="body" idx="1"/>
          </p:nvPr>
        </p:nvPicPr>
        <p:blipFill>
          <a:blip r:embed="rId2"/>
          <a:srcRect/>
          <a:stretch>
            <a:fillRect/>
          </a:stretch>
        </p:blipFill>
        <p:spPr>
          <a:xfrm>
            <a:off x="1692275" y="2205038"/>
            <a:ext cx="6119813" cy="4029075"/>
          </a:xfr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a:xfrm>
            <a:off x="755650" y="2060575"/>
            <a:ext cx="8137525" cy="4330700"/>
          </a:xfrm>
        </p:spPr>
        <p:txBody>
          <a:bodyPr/>
          <a:lstStyle/>
          <a:p>
            <a:pPr eaLnBrk="1" hangingPunct="1">
              <a:buClr>
                <a:schemeClr val="accent2"/>
              </a:buClr>
            </a:pPr>
            <a:r>
              <a:rPr lang="es-ES" sz="2000" smtClean="0">
                <a:latin typeface="Arial" charset="0"/>
              </a:rPr>
              <a:t>El resultado de la evolución es una extraordinaria variedad de especies.</a:t>
            </a:r>
          </a:p>
          <a:p>
            <a:pPr eaLnBrk="1" hangingPunct="1">
              <a:buClr>
                <a:schemeClr val="accent2"/>
              </a:buClr>
            </a:pPr>
            <a:endParaRPr lang="es-ES" sz="2000" smtClean="0">
              <a:latin typeface="Arial" charset="0"/>
            </a:endParaRPr>
          </a:p>
          <a:p>
            <a:pPr eaLnBrk="1" hangingPunct="1">
              <a:buClr>
                <a:schemeClr val="accent2"/>
              </a:buClr>
            </a:pPr>
            <a:r>
              <a:rPr lang="es-ES" sz="2000" smtClean="0">
                <a:latin typeface="Arial" charset="0"/>
              </a:rPr>
              <a:t>El término </a:t>
            </a:r>
            <a:r>
              <a:rPr lang="es-ES" sz="2000" b="1" i="1" smtClean="0">
                <a:latin typeface="Arial" charset="0"/>
              </a:rPr>
              <a:t>biodiversidad</a:t>
            </a:r>
            <a:r>
              <a:rPr lang="es-ES" sz="2000" smtClean="0">
                <a:latin typeface="Arial" charset="0"/>
              </a:rPr>
              <a:t> abarca la diversidad de las especies y las complejas interrelaciones que las mantienen.</a:t>
            </a:r>
          </a:p>
        </p:txBody>
      </p:sp>
      <p:pic>
        <p:nvPicPr>
          <p:cNvPr id="12291" name="Picture 4" descr="medioambiente_biodiversidad"/>
          <p:cNvPicPr>
            <a:picLocks noChangeAspect="1" noChangeArrowheads="1"/>
          </p:cNvPicPr>
          <p:nvPr/>
        </p:nvPicPr>
        <p:blipFill>
          <a:blip r:embed="rId2"/>
          <a:srcRect/>
          <a:stretch>
            <a:fillRect/>
          </a:stretch>
        </p:blipFill>
        <p:spPr bwMode="auto">
          <a:xfrm>
            <a:off x="3203575" y="4076700"/>
            <a:ext cx="2921000" cy="2501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116013" y="836613"/>
            <a:ext cx="7793037" cy="693737"/>
          </a:xfrm>
        </p:spPr>
        <p:txBody>
          <a:bodyPr/>
          <a:lstStyle/>
          <a:p>
            <a:pPr algn="ctr" eaLnBrk="1" hangingPunct="1"/>
            <a:r>
              <a:rPr lang="es-ES" sz="4000" smtClean="0"/>
              <a:t>Conceptos básicos</a:t>
            </a:r>
          </a:p>
        </p:txBody>
      </p:sp>
      <p:sp>
        <p:nvSpPr>
          <p:cNvPr id="13315" name="Rectangle 3"/>
          <p:cNvSpPr>
            <a:spLocks noGrp="1" noChangeArrowheads="1"/>
          </p:cNvSpPr>
          <p:nvPr>
            <p:ph type="body" idx="1"/>
          </p:nvPr>
        </p:nvSpPr>
        <p:spPr>
          <a:xfrm>
            <a:off x="395288" y="2060575"/>
            <a:ext cx="8486775" cy="4464050"/>
          </a:xfrm>
        </p:spPr>
        <p:txBody>
          <a:bodyPr/>
          <a:lstStyle/>
          <a:p>
            <a:pPr marL="381000" indent="-381000" eaLnBrk="1" hangingPunct="1">
              <a:buClr>
                <a:srgbClr val="FE3934"/>
              </a:buClr>
            </a:pPr>
            <a:r>
              <a:rPr lang="es-ES" sz="1600" smtClean="0">
                <a:latin typeface="Arial" charset="0"/>
              </a:rPr>
              <a:t>La </a:t>
            </a:r>
            <a:r>
              <a:rPr lang="es-ES" sz="1600" smtClean="0">
                <a:solidFill>
                  <a:srgbClr val="241AEC"/>
                </a:solidFill>
                <a:latin typeface="Arial" charset="0"/>
              </a:rPr>
              <a:t>teoría de la evolución</a:t>
            </a:r>
            <a:r>
              <a:rPr lang="es-ES" sz="1600" smtClean="0">
                <a:latin typeface="Arial" charset="0"/>
              </a:rPr>
              <a:t> establece que los organismos modernos descienden de formas de vida preexistentes modificadas.</a:t>
            </a:r>
          </a:p>
          <a:p>
            <a:pPr marL="381000" indent="-381000" eaLnBrk="1" hangingPunct="1">
              <a:buClr>
                <a:srgbClr val="FE3934"/>
              </a:buClr>
            </a:pPr>
            <a:r>
              <a:rPr lang="es-ES" sz="1600" smtClean="0">
                <a:latin typeface="Arial" charset="0"/>
              </a:rPr>
              <a:t>Lamarck propuso la </a:t>
            </a:r>
            <a:r>
              <a:rPr lang="es-ES" sz="1600" i="1" smtClean="0">
                <a:solidFill>
                  <a:srgbClr val="241AEC"/>
                </a:solidFill>
                <a:latin typeface="Arial" charset="0"/>
              </a:rPr>
              <a:t>hipótesis del uso y desuso de las partes</a:t>
            </a:r>
            <a:r>
              <a:rPr lang="es-ES" sz="1600" smtClean="0">
                <a:latin typeface="Arial" charset="0"/>
              </a:rPr>
              <a:t> que planteaba que los órganos que se usaban se desarrollarían más que los que no se usaban.  A los cambios en los organismos debido al medio se pasaban a la descendencia, Lamarck los llamó </a:t>
            </a:r>
            <a:r>
              <a:rPr lang="es-ES" sz="1600" i="1" smtClean="0">
                <a:solidFill>
                  <a:srgbClr val="241AEC"/>
                </a:solidFill>
                <a:latin typeface="Arial" charset="0"/>
              </a:rPr>
              <a:t>herencia de características adquiridas</a:t>
            </a:r>
            <a:r>
              <a:rPr lang="es-ES" sz="1600" i="1" smtClean="0">
                <a:latin typeface="Arial" charset="0"/>
              </a:rPr>
              <a:t>.</a:t>
            </a:r>
            <a:endParaRPr lang="es-ES" sz="1600" smtClean="0">
              <a:latin typeface="Arial" charset="0"/>
            </a:endParaRPr>
          </a:p>
          <a:p>
            <a:pPr marL="381000" indent="-381000" eaLnBrk="1" hangingPunct="1">
              <a:buClr>
                <a:srgbClr val="FE3934"/>
              </a:buClr>
            </a:pPr>
            <a:r>
              <a:rPr lang="es-ES" sz="1600" smtClean="0">
                <a:latin typeface="Arial" charset="0"/>
              </a:rPr>
              <a:t>La teoría de evolución de Darwin incluye tres procesos naturales: </a:t>
            </a:r>
          </a:p>
          <a:p>
            <a:pPr marL="381000" indent="-381000" eaLnBrk="1" hangingPunct="1">
              <a:buClr>
                <a:srgbClr val="FE3934"/>
              </a:buClr>
              <a:buFont typeface="Wingdings" pitchFamily="2" charset="2"/>
              <a:buAutoNum type="arabicPeriod"/>
            </a:pPr>
            <a:r>
              <a:rPr lang="es-ES" sz="1600" smtClean="0">
                <a:latin typeface="Arial" charset="0"/>
              </a:rPr>
              <a:t>Variación genética</a:t>
            </a:r>
          </a:p>
          <a:p>
            <a:pPr marL="381000" indent="-381000" eaLnBrk="1" hangingPunct="1">
              <a:buClr>
                <a:srgbClr val="FE3934"/>
              </a:buClr>
              <a:buFont typeface="Wingdings" pitchFamily="2" charset="2"/>
              <a:buAutoNum type="arabicPeriod"/>
            </a:pPr>
            <a:r>
              <a:rPr lang="es-ES" sz="1600" smtClean="0">
                <a:latin typeface="Arial" charset="0"/>
              </a:rPr>
              <a:t> Herencia </a:t>
            </a:r>
          </a:p>
          <a:p>
            <a:pPr marL="381000" indent="-381000" eaLnBrk="1" hangingPunct="1">
              <a:buClr>
                <a:srgbClr val="FE3934"/>
              </a:buClr>
              <a:buFont typeface="Wingdings" pitchFamily="2" charset="2"/>
              <a:buAutoNum type="arabicPeriod"/>
            </a:pPr>
            <a:r>
              <a:rPr lang="es-ES" sz="1600" smtClean="0">
                <a:latin typeface="Arial" charset="0"/>
              </a:rPr>
              <a:t>Selección natural.</a:t>
            </a:r>
          </a:p>
          <a:p>
            <a:pPr marL="381000" indent="-381000" eaLnBrk="1" hangingPunct="1">
              <a:buClr>
                <a:srgbClr val="FE3934"/>
              </a:buClr>
            </a:pPr>
            <a:r>
              <a:rPr lang="es-ES" sz="1600" smtClean="0">
                <a:latin typeface="Arial" charset="0"/>
              </a:rPr>
              <a:t>La</a:t>
            </a:r>
            <a:r>
              <a:rPr lang="es-ES" sz="1600" b="1" smtClean="0">
                <a:solidFill>
                  <a:srgbClr val="241AEC"/>
                </a:solidFill>
                <a:latin typeface="Arial" charset="0"/>
              </a:rPr>
              <a:t> </a:t>
            </a:r>
            <a:r>
              <a:rPr lang="es-ES" sz="1600" smtClean="0">
                <a:solidFill>
                  <a:srgbClr val="241AEC"/>
                </a:solidFill>
                <a:latin typeface="Arial" charset="0"/>
              </a:rPr>
              <a:t>adaptación</a:t>
            </a:r>
            <a:r>
              <a:rPr lang="es-ES" sz="1600" smtClean="0">
                <a:latin typeface="Arial" charset="0"/>
              </a:rPr>
              <a:t> es la característica heredada que hace que un organismos esté mejor capacitado para sobrevivir en cierto ambiente.</a:t>
            </a:r>
          </a:p>
          <a:p>
            <a:pPr marL="381000" indent="-381000" eaLnBrk="1" hangingPunct="1">
              <a:buClr>
                <a:srgbClr val="FE3934"/>
              </a:buClr>
            </a:pPr>
            <a:r>
              <a:rPr lang="es-ES" sz="1600" smtClean="0">
                <a:latin typeface="Arial" charset="0"/>
              </a:rPr>
              <a:t>Las adaptaciones pueden ser: morfológicas, fisiológicas y de comportamiento</a:t>
            </a:r>
            <a:r>
              <a:rPr lang="es-ES" sz="1800" smtClean="0">
                <a:latin typeface="Arial" charset="0"/>
              </a:rPr>
              <a:t>.</a:t>
            </a:r>
          </a:p>
          <a:p>
            <a:pPr marL="381000" indent="-381000" eaLnBrk="1" hangingPunct="1">
              <a:buClr>
                <a:srgbClr val="FE3934"/>
              </a:buClr>
            </a:pPr>
            <a:r>
              <a:rPr lang="es-ES" sz="1600" smtClean="0">
                <a:latin typeface="Arial" charset="0"/>
              </a:rPr>
              <a:t>La </a:t>
            </a:r>
            <a:r>
              <a:rPr lang="es-ES" sz="1600" smtClean="0">
                <a:solidFill>
                  <a:srgbClr val="241AEC"/>
                </a:solidFill>
                <a:latin typeface="Arial" charset="0"/>
              </a:rPr>
              <a:t>biodiversidad</a:t>
            </a:r>
            <a:r>
              <a:rPr lang="es-ES" sz="1600" smtClean="0">
                <a:latin typeface="Arial" charset="0"/>
              </a:rPr>
              <a:t> abarca la diversidad de las especies y las complejas interrelaciones que las mantienen.</a:t>
            </a:r>
            <a:endParaRPr lang="es-ES" sz="2000" smtClean="0">
              <a:latin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116013" y="476250"/>
            <a:ext cx="7632700" cy="768350"/>
          </a:xfrm>
        </p:spPr>
        <p:txBody>
          <a:bodyPr/>
          <a:lstStyle/>
          <a:p>
            <a:pPr algn="ctr" eaLnBrk="1" hangingPunct="1"/>
            <a:r>
              <a:rPr lang="es-ES" sz="4000" smtClean="0">
                <a:latin typeface="Arial" charset="0"/>
              </a:rPr>
              <a:t>SUMARIO</a:t>
            </a:r>
          </a:p>
        </p:txBody>
      </p:sp>
      <p:sp>
        <p:nvSpPr>
          <p:cNvPr id="142339" name="Rectangle 3"/>
          <p:cNvSpPr>
            <a:spLocks noGrp="1" noChangeArrowheads="1"/>
          </p:cNvSpPr>
          <p:nvPr>
            <p:ph type="body" idx="1"/>
          </p:nvPr>
        </p:nvSpPr>
        <p:spPr>
          <a:xfrm>
            <a:off x="1182688" y="1844675"/>
            <a:ext cx="7772400" cy="4608513"/>
          </a:xfrm>
        </p:spPr>
        <p:txBody>
          <a:bodyPr/>
          <a:lstStyle/>
          <a:p>
            <a:pPr marL="609600" indent="-609600" eaLnBrk="1" hangingPunct="1">
              <a:buFont typeface="Wingdings" pitchFamily="2" charset="2"/>
              <a:buChar char="Ø"/>
              <a:defRPr/>
            </a:pPr>
            <a:r>
              <a:rPr lang="es-MX" sz="2800" smtClean="0"/>
              <a:t>El estudio de la vida</a:t>
            </a:r>
          </a:p>
          <a:p>
            <a:pPr marL="609600" indent="-609600" eaLnBrk="1" hangingPunct="1">
              <a:buFont typeface="Wingdings" pitchFamily="2" charset="2"/>
              <a:buChar char="Ø"/>
              <a:defRPr/>
            </a:pPr>
            <a:r>
              <a:rPr lang="es-ES" sz="2800" smtClean="0"/>
              <a:t>Origen de los seres vivos</a:t>
            </a:r>
            <a:endParaRPr lang="es-MX" sz="2800" smtClean="0"/>
          </a:p>
          <a:p>
            <a:pPr marL="609600" indent="-609600" eaLnBrk="1" hangingPunct="1">
              <a:buFont typeface="Wingdings" pitchFamily="2" charset="2"/>
              <a:buChar char="Ø"/>
              <a:defRPr/>
            </a:pPr>
            <a:r>
              <a:rPr lang="es-ES" sz="2800" smtClean="0"/>
              <a:t>¿Qué es la vida?</a:t>
            </a:r>
          </a:p>
          <a:p>
            <a:pPr marL="609600" indent="-609600" eaLnBrk="1" hangingPunct="1">
              <a:buClr>
                <a:srgbClr val="FE3934"/>
              </a:buClr>
              <a:buFont typeface="Wingdings" pitchFamily="2" charset="2"/>
              <a:buChar char="Ø"/>
              <a:defRPr/>
            </a:pPr>
            <a:r>
              <a:rPr lang="es-ES" sz="2800" smtClean="0"/>
              <a:t>Evolución</a:t>
            </a:r>
          </a:p>
          <a:p>
            <a:pPr marL="609600" indent="-609600" eaLnBrk="1" hangingPunct="1">
              <a:buClr>
                <a:srgbClr val="FE3934"/>
              </a:buClr>
              <a:buFont typeface="Wingdings" pitchFamily="2" charset="2"/>
              <a:buAutoNum type="arabicPeriod"/>
              <a:defRPr/>
            </a:pPr>
            <a:r>
              <a:rPr lang="es-ES" sz="2800" smtClean="0">
                <a:effectLst>
                  <a:outerShdw blurRad="38100" dist="38100" dir="2700000" algn="tl">
                    <a:srgbClr val="C0C0C0"/>
                  </a:outerShdw>
                </a:effectLst>
              </a:rPr>
              <a:t>¿Qué es la evolución? </a:t>
            </a:r>
          </a:p>
          <a:p>
            <a:pPr marL="609600" indent="-609600" eaLnBrk="1" hangingPunct="1">
              <a:buClr>
                <a:srgbClr val="FE3934"/>
              </a:buClr>
              <a:buFont typeface="Wingdings" pitchFamily="2" charset="2"/>
              <a:buAutoNum type="arabicPeriod"/>
              <a:defRPr/>
            </a:pPr>
            <a:r>
              <a:rPr lang="es-ES" sz="2800" smtClean="0">
                <a:effectLst>
                  <a:outerShdw blurRad="38100" dist="38100" dir="2700000" algn="tl">
                    <a:srgbClr val="C0C0C0"/>
                  </a:outerShdw>
                </a:effectLst>
              </a:rPr>
              <a:t>Las Teorías de la Evolución (Lamarck y Darwin). </a:t>
            </a:r>
          </a:p>
          <a:p>
            <a:pPr marL="609600" indent="-609600" eaLnBrk="1" hangingPunct="1">
              <a:buClr>
                <a:srgbClr val="FE3934"/>
              </a:buClr>
              <a:buFont typeface="Wingdings" pitchFamily="2" charset="2"/>
              <a:buAutoNum type="arabicPeriod"/>
              <a:defRPr/>
            </a:pPr>
            <a:r>
              <a:rPr lang="es-ES" sz="2800" smtClean="0">
                <a:effectLst>
                  <a:outerShdw blurRad="38100" dist="38100" dir="2700000" algn="tl">
                    <a:srgbClr val="C0C0C0"/>
                  </a:outerShdw>
                </a:effectLst>
              </a:rPr>
              <a:t>Tipos de Adaptaciones.</a:t>
            </a:r>
          </a:p>
          <a:p>
            <a:pPr marL="609600" indent="-609600" eaLnBrk="1" hangingPunct="1">
              <a:buClr>
                <a:srgbClr val="241AEC"/>
              </a:buClr>
              <a:buFont typeface="Wingdings" pitchFamily="2" charset="2"/>
              <a:buChar char="Ø"/>
              <a:defRPr/>
            </a:pPr>
            <a:r>
              <a:rPr lang="es-ES" sz="2800" smtClean="0"/>
              <a:t>Clasificación de los seres vivos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50825" y="404813"/>
            <a:ext cx="8642350" cy="720725"/>
          </a:xfrm>
        </p:spPr>
        <p:txBody>
          <a:bodyPr/>
          <a:lstStyle/>
          <a:p>
            <a:pPr algn="ctr" eaLnBrk="1" hangingPunct="1"/>
            <a:r>
              <a:rPr lang="es-ES" sz="4000" smtClean="0">
                <a:solidFill>
                  <a:schemeClr val="tx1"/>
                </a:solidFill>
                <a:latin typeface="Arial" charset="0"/>
              </a:rPr>
              <a:t>¿Qué es la evolución?</a:t>
            </a:r>
          </a:p>
        </p:txBody>
      </p:sp>
      <p:sp>
        <p:nvSpPr>
          <p:cNvPr id="5123" name="Rectangle 3"/>
          <p:cNvSpPr>
            <a:spLocks noGrp="1" noChangeArrowheads="1"/>
          </p:cNvSpPr>
          <p:nvPr>
            <p:ph type="body" idx="1"/>
          </p:nvPr>
        </p:nvSpPr>
        <p:spPr>
          <a:xfrm>
            <a:off x="611188" y="2133600"/>
            <a:ext cx="8343900" cy="4114800"/>
          </a:xfrm>
        </p:spPr>
        <p:txBody>
          <a:bodyPr/>
          <a:lstStyle/>
          <a:p>
            <a:pPr eaLnBrk="1" hangingPunct="1">
              <a:buClr>
                <a:schemeClr val="accent2"/>
              </a:buClr>
            </a:pPr>
            <a:r>
              <a:rPr lang="es-ES" sz="2000" smtClean="0">
                <a:latin typeface="Arial" charset="0"/>
              </a:rPr>
              <a:t>La evolución es la teoría unificadora que explica el origen de las diversas formas de vida como resultado de cambios en su composición genética.</a:t>
            </a:r>
          </a:p>
          <a:p>
            <a:pPr eaLnBrk="1" hangingPunct="1">
              <a:buClr>
                <a:schemeClr val="accent2"/>
              </a:buClr>
            </a:pPr>
            <a:endParaRPr lang="es-ES" sz="2000" smtClean="0">
              <a:latin typeface="Arial" charset="0"/>
            </a:endParaRPr>
          </a:p>
          <a:p>
            <a:pPr eaLnBrk="1" hangingPunct="1">
              <a:buClr>
                <a:schemeClr val="accent2"/>
              </a:buClr>
            </a:pPr>
            <a:r>
              <a:rPr lang="es-ES" sz="2000" smtClean="0">
                <a:latin typeface="Arial" charset="0"/>
              </a:rPr>
              <a:t>La teoría de la evolución establece que los organismos modernos descienden de formas de vida preexistentes modificadas. Esto significa que los organismos que están vivos actualmente, están relacionados con los organismos extintos del pasado.</a:t>
            </a:r>
          </a:p>
          <a:p>
            <a:pPr eaLnBrk="1" hangingPunct="1">
              <a:buClr>
                <a:schemeClr val="accent2"/>
              </a:buClr>
            </a:pPr>
            <a:endParaRPr lang="es-ES" sz="2000" smtClean="0">
              <a:latin typeface="Arial" charset="0"/>
            </a:endParaRPr>
          </a:p>
          <a:p>
            <a:pPr eaLnBrk="1" hangingPunct="1">
              <a:buClr>
                <a:schemeClr val="accent2"/>
              </a:buClr>
            </a:pPr>
            <a:r>
              <a:rPr lang="es-ES" sz="2000" smtClean="0">
                <a:latin typeface="Arial" charset="0"/>
              </a:rPr>
              <a:t>La idea principal de la teoría de la evolución  es que las poblaciones de organismos pueden sufrir cambios biológicos a través de las generaciones.</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title"/>
          </p:nvPr>
        </p:nvSpPr>
        <p:spPr>
          <a:xfrm>
            <a:off x="684213" y="404813"/>
            <a:ext cx="7993062" cy="814387"/>
          </a:xfrm>
        </p:spPr>
        <p:txBody>
          <a:bodyPr/>
          <a:lstStyle/>
          <a:p>
            <a:pPr algn="ctr" eaLnBrk="1" hangingPunct="1"/>
            <a:r>
              <a:rPr lang="es-ES" sz="4000" smtClean="0">
                <a:solidFill>
                  <a:schemeClr val="tx1"/>
                </a:solidFill>
                <a:latin typeface="Arial" charset="0"/>
              </a:rPr>
              <a:t>Teorías de la evolución</a:t>
            </a:r>
          </a:p>
        </p:txBody>
      </p:sp>
      <p:sp>
        <p:nvSpPr>
          <p:cNvPr id="6147" name="Rectangle 5"/>
          <p:cNvSpPr>
            <a:spLocks noGrp="1" noChangeArrowheads="1"/>
          </p:cNvSpPr>
          <p:nvPr>
            <p:ph type="body" sz="half" idx="1"/>
          </p:nvPr>
        </p:nvSpPr>
        <p:spPr>
          <a:xfrm>
            <a:off x="323850" y="2060575"/>
            <a:ext cx="4381500" cy="4321175"/>
          </a:xfrm>
        </p:spPr>
        <p:txBody>
          <a:bodyPr/>
          <a:lstStyle/>
          <a:p>
            <a:pPr algn="ctr" eaLnBrk="1" hangingPunct="1">
              <a:buFont typeface="Wingdings" pitchFamily="2" charset="2"/>
              <a:buNone/>
            </a:pPr>
            <a:r>
              <a:rPr lang="es-ES" sz="2400" smtClean="0">
                <a:latin typeface="Arial" charset="0"/>
              </a:rPr>
              <a:t>Jean Baptiste Lamarck</a:t>
            </a:r>
          </a:p>
          <a:p>
            <a:pPr eaLnBrk="1" hangingPunct="1"/>
            <a:endParaRPr lang="es-ES" sz="1600" smtClean="0">
              <a:latin typeface="Arial" charset="0"/>
            </a:endParaRPr>
          </a:p>
          <a:p>
            <a:pPr eaLnBrk="1" hangingPunct="1">
              <a:buClr>
                <a:schemeClr val="hlink"/>
              </a:buClr>
            </a:pPr>
            <a:r>
              <a:rPr lang="es-ES" sz="1600" smtClean="0">
                <a:latin typeface="Arial" charset="0"/>
              </a:rPr>
              <a:t>A principios del siglo XIX, Lamarck, científico francés propuso una hipótesis sobre la evolución.</a:t>
            </a:r>
          </a:p>
          <a:p>
            <a:pPr eaLnBrk="1" hangingPunct="1">
              <a:buClr>
                <a:schemeClr val="hlink"/>
              </a:buClr>
            </a:pPr>
            <a:endParaRPr lang="es-ES" sz="1600" smtClean="0">
              <a:latin typeface="Arial" charset="0"/>
            </a:endParaRPr>
          </a:p>
          <a:p>
            <a:pPr eaLnBrk="1" hangingPunct="1">
              <a:buClr>
                <a:schemeClr val="hlink"/>
              </a:buClr>
            </a:pPr>
            <a:r>
              <a:rPr lang="es-ES" sz="1600" smtClean="0">
                <a:latin typeface="Arial" charset="0"/>
              </a:rPr>
              <a:t>La llamó </a:t>
            </a:r>
            <a:r>
              <a:rPr lang="es-ES" sz="1600" b="1" i="1" smtClean="0">
                <a:latin typeface="Arial" charset="0"/>
              </a:rPr>
              <a:t>hipótesis del uso y desuso de las partes</a:t>
            </a:r>
            <a:r>
              <a:rPr lang="es-ES" sz="1600" smtClean="0">
                <a:latin typeface="Arial" charset="0"/>
              </a:rPr>
              <a:t> que planteaba que los órganos que se usaban se desarrollarían más que los que no se usaban.</a:t>
            </a:r>
          </a:p>
          <a:p>
            <a:pPr eaLnBrk="1" hangingPunct="1">
              <a:buClr>
                <a:schemeClr val="hlink"/>
              </a:buClr>
            </a:pPr>
            <a:endParaRPr lang="es-ES" sz="1600" smtClean="0">
              <a:latin typeface="Arial" charset="0"/>
            </a:endParaRPr>
          </a:p>
          <a:p>
            <a:pPr eaLnBrk="1" hangingPunct="1">
              <a:buClr>
                <a:schemeClr val="hlink"/>
              </a:buClr>
            </a:pPr>
            <a:r>
              <a:rPr lang="es-ES" sz="1600" smtClean="0">
                <a:latin typeface="Arial" charset="0"/>
              </a:rPr>
              <a:t>Lamarck creía que los cambios en los organismos debido al medio se pasaban a la descendencia y a esto llamó </a:t>
            </a:r>
            <a:r>
              <a:rPr lang="es-ES" sz="1600" b="1" i="1" smtClean="0">
                <a:latin typeface="Arial" charset="0"/>
              </a:rPr>
              <a:t>herencia de características adquiridas</a:t>
            </a:r>
            <a:r>
              <a:rPr lang="es-ES" sz="1600" smtClean="0">
                <a:latin typeface="Arial" charset="0"/>
              </a:rPr>
              <a:t>.</a:t>
            </a:r>
            <a:endParaRPr lang="es-ES" sz="1600" b="1" smtClean="0">
              <a:latin typeface="Arial" charset="0"/>
            </a:endParaRPr>
          </a:p>
        </p:txBody>
      </p:sp>
      <p:sp>
        <p:nvSpPr>
          <p:cNvPr id="6148" name="Rectangle 6"/>
          <p:cNvSpPr>
            <a:spLocks noGrp="1" noChangeArrowheads="1"/>
          </p:cNvSpPr>
          <p:nvPr>
            <p:ph type="body" sz="half" idx="2"/>
          </p:nvPr>
        </p:nvSpPr>
        <p:spPr>
          <a:xfrm>
            <a:off x="4859338" y="1844675"/>
            <a:ext cx="4095750" cy="4752975"/>
          </a:xfrm>
        </p:spPr>
        <p:txBody>
          <a:bodyPr/>
          <a:lstStyle/>
          <a:p>
            <a:pPr eaLnBrk="1" hangingPunct="1"/>
            <a:endParaRPr lang="es-ES" smtClean="0"/>
          </a:p>
          <a:p>
            <a:pPr eaLnBrk="1" hangingPunct="1"/>
            <a:endParaRPr lang="es-ES" smtClean="0"/>
          </a:p>
          <a:p>
            <a:pPr eaLnBrk="1" hangingPunct="1"/>
            <a:endParaRPr lang="es-ES" smtClean="0"/>
          </a:p>
          <a:p>
            <a:pPr eaLnBrk="1" hangingPunct="1"/>
            <a:endParaRPr lang="es-ES" smtClean="0"/>
          </a:p>
          <a:p>
            <a:pPr eaLnBrk="1" hangingPunct="1"/>
            <a:endParaRPr lang="es-ES" smtClean="0"/>
          </a:p>
          <a:p>
            <a:pPr eaLnBrk="1" hangingPunct="1"/>
            <a:endParaRPr lang="es-ES" sz="1800" smtClean="0">
              <a:latin typeface="Arial" charset="0"/>
            </a:endParaRPr>
          </a:p>
          <a:p>
            <a:pPr eaLnBrk="1" hangingPunct="1">
              <a:buClr>
                <a:schemeClr val="hlink"/>
              </a:buClr>
            </a:pPr>
            <a:endParaRPr lang="es-ES" sz="1800" smtClean="0">
              <a:latin typeface="Arial" charset="0"/>
            </a:endParaRPr>
          </a:p>
          <a:p>
            <a:pPr eaLnBrk="1" hangingPunct="1">
              <a:buClr>
                <a:schemeClr val="hlink"/>
              </a:buClr>
            </a:pPr>
            <a:endParaRPr lang="es-ES" sz="1800" smtClean="0">
              <a:latin typeface="Arial" charset="0"/>
            </a:endParaRPr>
          </a:p>
          <a:p>
            <a:pPr eaLnBrk="1" hangingPunct="1">
              <a:buClr>
                <a:schemeClr val="hlink"/>
              </a:buClr>
            </a:pPr>
            <a:r>
              <a:rPr lang="es-ES" sz="1800" smtClean="0">
                <a:latin typeface="Arial" charset="0"/>
              </a:rPr>
              <a:t>No hay evidencia del mecanismo para cambiar la información genética en las células sexuales.</a:t>
            </a:r>
          </a:p>
          <a:p>
            <a:pPr eaLnBrk="1" hangingPunct="1">
              <a:buFont typeface="Wingdings" pitchFamily="2" charset="2"/>
              <a:buNone/>
            </a:pPr>
            <a:endParaRPr lang="es-ES" smtClean="0"/>
          </a:p>
        </p:txBody>
      </p:sp>
      <p:pic>
        <p:nvPicPr>
          <p:cNvPr id="6149" name="Picture 8" descr="giraffe_lamark"/>
          <p:cNvPicPr>
            <a:picLocks noChangeAspect="1" noChangeArrowheads="1"/>
          </p:cNvPicPr>
          <p:nvPr/>
        </p:nvPicPr>
        <p:blipFill>
          <a:blip r:embed="rId2"/>
          <a:srcRect/>
          <a:stretch>
            <a:fillRect/>
          </a:stretch>
        </p:blipFill>
        <p:spPr bwMode="auto">
          <a:xfrm>
            <a:off x="5076825" y="2276475"/>
            <a:ext cx="3744913" cy="26781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1"/>
          <p:cNvSpPr>
            <a:spLocks noGrp="1" noChangeArrowheads="1"/>
          </p:cNvSpPr>
          <p:nvPr>
            <p:ph type="body" sz="half" idx="1"/>
          </p:nvPr>
        </p:nvSpPr>
        <p:spPr>
          <a:xfrm>
            <a:off x="323850" y="1916113"/>
            <a:ext cx="4313238" cy="4752975"/>
          </a:xfrm>
        </p:spPr>
        <p:txBody>
          <a:bodyPr/>
          <a:lstStyle/>
          <a:p>
            <a:pPr marL="533400" indent="-533400" algn="ctr" eaLnBrk="1" hangingPunct="1">
              <a:lnSpc>
                <a:spcPct val="90000"/>
              </a:lnSpc>
              <a:buClr>
                <a:schemeClr val="hlink"/>
              </a:buClr>
              <a:buFont typeface="Wingdings" pitchFamily="2" charset="2"/>
              <a:buNone/>
            </a:pPr>
            <a:r>
              <a:rPr lang="es-ES" sz="2000" smtClean="0">
                <a:latin typeface="Arial" charset="0"/>
              </a:rPr>
              <a:t>Charles Darwin</a:t>
            </a:r>
          </a:p>
          <a:p>
            <a:pPr marL="533400" indent="-533400" eaLnBrk="1" hangingPunct="1">
              <a:lnSpc>
                <a:spcPct val="90000"/>
              </a:lnSpc>
              <a:buClr>
                <a:schemeClr val="hlink"/>
              </a:buClr>
            </a:pPr>
            <a:endParaRPr lang="es-ES" sz="2000" smtClean="0">
              <a:latin typeface="Arial" charset="0"/>
            </a:endParaRPr>
          </a:p>
          <a:p>
            <a:pPr marL="533400" indent="-533400" eaLnBrk="1" hangingPunct="1">
              <a:lnSpc>
                <a:spcPct val="90000"/>
              </a:lnSpc>
              <a:buClr>
                <a:schemeClr val="hlink"/>
              </a:buClr>
            </a:pPr>
            <a:r>
              <a:rPr lang="es-ES" sz="1600" smtClean="0">
                <a:latin typeface="Arial" charset="0"/>
              </a:rPr>
              <a:t>A mediados del siglo XIX, Darwin y Wallace formularon la teoría de la evolución que sigue siendo la base de nuestra visión moderna.</a:t>
            </a:r>
          </a:p>
          <a:p>
            <a:pPr marL="533400" indent="-533400" eaLnBrk="1" hangingPunct="1">
              <a:lnSpc>
                <a:spcPct val="90000"/>
              </a:lnSpc>
              <a:buClr>
                <a:schemeClr val="hlink"/>
              </a:buClr>
            </a:pPr>
            <a:endParaRPr lang="es-ES" sz="1600" smtClean="0">
              <a:latin typeface="Arial" charset="0"/>
            </a:endParaRPr>
          </a:p>
          <a:p>
            <a:pPr marL="533400" indent="-533400" eaLnBrk="1" hangingPunct="1">
              <a:lnSpc>
                <a:spcPct val="90000"/>
              </a:lnSpc>
              <a:buClr>
                <a:schemeClr val="hlink"/>
              </a:buClr>
            </a:pPr>
            <a:r>
              <a:rPr lang="es-ES" sz="1600" smtClean="0">
                <a:latin typeface="Arial" charset="0"/>
              </a:rPr>
              <a:t>La evolución es consecuencia de tres procesos naturales:</a:t>
            </a:r>
          </a:p>
          <a:p>
            <a:pPr marL="533400" indent="-533400" eaLnBrk="1" hangingPunct="1">
              <a:lnSpc>
                <a:spcPct val="90000"/>
              </a:lnSpc>
              <a:buClr>
                <a:schemeClr val="hlink"/>
              </a:buClr>
              <a:buFont typeface="Wingdings" pitchFamily="2" charset="2"/>
              <a:buAutoNum type="arabicPeriod"/>
            </a:pPr>
            <a:r>
              <a:rPr lang="es-ES" sz="1600" b="1" smtClean="0">
                <a:latin typeface="Arial" charset="0"/>
              </a:rPr>
              <a:t>Variación</a:t>
            </a:r>
            <a:r>
              <a:rPr lang="es-ES" sz="1600" i="1" smtClean="0">
                <a:latin typeface="Arial" charset="0"/>
              </a:rPr>
              <a:t> </a:t>
            </a:r>
            <a:r>
              <a:rPr lang="es-ES" sz="1600" b="1" smtClean="0">
                <a:latin typeface="Arial" charset="0"/>
              </a:rPr>
              <a:t>genética</a:t>
            </a:r>
            <a:r>
              <a:rPr lang="es-ES" sz="1600" smtClean="0">
                <a:latin typeface="Arial" charset="0"/>
              </a:rPr>
              <a:t> entre miembros de una población.</a:t>
            </a:r>
          </a:p>
          <a:p>
            <a:pPr marL="533400" indent="-533400" eaLnBrk="1" hangingPunct="1">
              <a:lnSpc>
                <a:spcPct val="90000"/>
              </a:lnSpc>
              <a:buClr>
                <a:schemeClr val="hlink"/>
              </a:buClr>
              <a:buFont typeface="Wingdings" pitchFamily="2" charset="2"/>
              <a:buAutoNum type="arabicPeriod"/>
            </a:pPr>
            <a:r>
              <a:rPr lang="es-ES" sz="1600" b="1" smtClean="0">
                <a:latin typeface="Arial" charset="0"/>
              </a:rPr>
              <a:t>Herencia</a:t>
            </a:r>
            <a:r>
              <a:rPr lang="es-ES" sz="1600" smtClean="0">
                <a:latin typeface="Arial" charset="0"/>
              </a:rPr>
              <a:t> de esa variación por la progenie de los individuos portadores de dicha variación.</a:t>
            </a:r>
          </a:p>
          <a:p>
            <a:pPr marL="533400" indent="-533400" eaLnBrk="1" hangingPunct="1">
              <a:lnSpc>
                <a:spcPct val="90000"/>
              </a:lnSpc>
              <a:buClr>
                <a:schemeClr val="hlink"/>
              </a:buClr>
              <a:buFont typeface="Wingdings" pitchFamily="2" charset="2"/>
              <a:buAutoNum type="arabicPeriod"/>
            </a:pPr>
            <a:r>
              <a:rPr lang="es-ES" sz="1600" b="1" smtClean="0">
                <a:latin typeface="Arial" charset="0"/>
              </a:rPr>
              <a:t>Selección natural</a:t>
            </a:r>
            <a:r>
              <a:rPr lang="es-ES" sz="1600" smtClean="0">
                <a:latin typeface="Arial" charset="0"/>
              </a:rPr>
              <a:t> que comprende la supervivencia y la reproducción favorecida de organismos con variaciones favorables.</a:t>
            </a:r>
          </a:p>
        </p:txBody>
      </p:sp>
      <p:sp>
        <p:nvSpPr>
          <p:cNvPr id="7171" name="Rectangle 12"/>
          <p:cNvSpPr>
            <a:spLocks noGrp="1" noChangeArrowheads="1"/>
          </p:cNvSpPr>
          <p:nvPr>
            <p:ph type="body" sz="half" idx="2"/>
          </p:nvPr>
        </p:nvSpPr>
        <p:spPr>
          <a:xfrm>
            <a:off x="4932363" y="1844675"/>
            <a:ext cx="4025900" cy="4752975"/>
          </a:xfrm>
        </p:spPr>
        <p:txBody>
          <a:bodyPr/>
          <a:lstStyle/>
          <a:p>
            <a:pPr eaLnBrk="1" hangingPunct="1">
              <a:lnSpc>
                <a:spcPct val="90000"/>
              </a:lnSpc>
              <a:buFont typeface="Wingdings" pitchFamily="2" charset="2"/>
              <a:buNone/>
            </a:pPr>
            <a:endParaRPr lang="es-ES" smtClean="0"/>
          </a:p>
        </p:txBody>
      </p:sp>
      <p:pic>
        <p:nvPicPr>
          <p:cNvPr id="7172" name="Picture 14" descr="Darwin"/>
          <p:cNvPicPr>
            <a:picLocks noChangeAspect="1" noChangeArrowheads="1"/>
          </p:cNvPicPr>
          <p:nvPr/>
        </p:nvPicPr>
        <p:blipFill>
          <a:blip r:embed="rId2"/>
          <a:srcRect/>
          <a:stretch>
            <a:fillRect/>
          </a:stretch>
        </p:blipFill>
        <p:spPr bwMode="auto">
          <a:xfrm>
            <a:off x="5219700" y="1916113"/>
            <a:ext cx="3451225" cy="4752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p:cNvSpPr>
            <a:spLocks noGrp="1" noChangeArrowheads="1"/>
          </p:cNvSpPr>
          <p:nvPr>
            <p:ph type="body" sz="half" idx="1"/>
          </p:nvPr>
        </p:nvSpPr>
        <p:spPr>
          <a:xfrm>
            <a:off x="179388" y="1916113"/>
            <a:ext cx="4381500" cy="4752975"/>
          </a:xfrm>
        </p:spPr>
        <p:txBody>
          <a:bodyPr/>
          <a:lstStyle/>
          <a:p>
            <a:pPr algn="ctr" eaLnBrk="1" hangingPunct="1">
              <a:buFont typeface="Wingdings" pitchFamily="2" charset="2"/>
              <a:buNone/>
            </a:pPr>
            <a:r>
              <a:rPr lang="es-ES" sz="2400" smtClean="0">
                <a:latin typeface="Arial" charset="0"/>
              </a:rPr>
              <a:t>Variación genética</a:t>
            </a:r>
          </a:p>
          <a:p>
            <a:pPr eaLnBrk="1" hangingPunct="1"/>
            <a:r>
              <a:rPr lang="es-ES" sz="1600" smtClean="0">
                <a:latin typeface="Arial" charset="0"/>
              </a:rPr>
              <a:t>Las información genética de todos los organismos, los genes, son segmentos de moléculas de ácido desoxirribonucleico (DNA).</a:t>
            </a:r>
          </a:p>
          <a:p>
            <a:pPr eaLnBrk="1" hangingPunct="1"/>
            <a:endParaRPr lang="es-ES" sz="1600" smtClean="0">
              <a:latin typeface="Arial" charset="0"/>
            </a:endParaRPr>
          </a:p>
          <a:p>
            <a:pPr eaLnBrk="1" hangingPunct="1"/>
            <a:r>
              <a:rPr lang="es-ES" sz="1600" smtClean="0">
                <a:latin typeface="Arial" charset="0"/>
              </a:rPr>
              <a:t>A veces el DNA sufre accidentes, causando una mutación y alterando su contenido de información.</a:t>
            </a:r>
          </a:p>
          <a:p>
            <a:pPr eaLnBrk="1" hangingPunct="1"/>
            <a:endParaRPr lang="es-ES" sz="1600" smtClean="0">
              <a:latin typeface="Arial" charset="0"/>
            </a:endParaRPr>
          </a:p>
          <a:p>
            <a:pPr eaLnBrk="1" hangingPunct="1"/>
            <a:r>
              <a:rPr lang="es-ES" sz="1600" smtClean="0">
                <a:latin typeface="Arial" charset="0"/>
              </a:rPr>
              <a:t>Estos cambios de los genes de los organismos pueden afectar su apariencia o su capacidad para funcionar.</a:t>
            </a:r>
          </a:p>
          <a:p>
            <a:pPr eaLnBrk="1" hangingPunct="1"/>
            <a:endParaRPr lang="es-ES" sz="1600" smtClean="0">
              <a:latin typeface="Arial" charset="0"/>
            </a:endParaRPr>
          </a:p>
          <a:p>
            <a:pPr eaLnBrk="1" hangingPunct="1"/>
            <a:r>
              <a:rPr lang="es-ES" sz="1600" smtClean="0">
                <a:latin typeface="Arial" charset="0"/>
              </a:rPr>
              <a:t>Gran parte de la variabilidad de los organismos se hereda.</a:t>
            </a:r>
          </a:p>
        </p:txBody>
      </p:sp>
      <p:sp>
        <p:nvSpPr>
          <p:cNvPr id="8195" name="Rectangle 6"/>
          <p:cNvSpPr>
            <a:spLocks noGrp="1" noChangeArrowheads="1"/>
          </p:cNvSpPr>
          <p:nvPr>
            <p:ph type="body" sz="half" idx="2"/>
          </p:nvPr>
        </p:nvSpPr>
        <p:spPr>
          <a:xfrm>
            <a:off x="4643438" y="1844675"/>
            <a:ext cx="4311650" cy="4752975"/>
          </a:xfrm>
        </p:spPr>
        <p:txBody>
          <a:bodyPr/>
          <a:lstStyle/>
          <a:p>
            <a:pPr eaLnBrk="1" hangingPunct="1"/>
            <a:endParaRPr lang="es-ES" sz="1800" smtClean="0">
              <a:latin typeface="Arial" charset="0"/>
            </a:endParaRPr>
          </a:p>
          <a:p>
            <a:pPr eaLnBrk="1" hangingPunct="1"/>
            <a:r>
              <a:rPr lang="es-ES" sz="1800" smtClean="0">
                <a:latin typeface="Arial" charset="0"/>
              </a:rPr>
              <a:t>Las mutaciones pueden ser inocuas, pueden mermar la capacidad de los organismos para funcionar o pueden mejorarla.</a:t>
            </a:r>
          </a:p>
        </p:txBody>
      </p:sp>
      <p:pic>
        <p:nvPicPr>
          <p:cNvPr id="8196" name="Picture 9" descr="dna"/>
          <p:cNvPicPr>
            <a:picLocks noChangeAspect="1" noChangeArrowheads="1"/>
          </p:cNvPicPr>
          <p:nvPr/>
        </p:nvPicPr>
        <p:blipFill>
          <a:blip r:embed="rId2"/>
          <a:srcRect/>
          <a:stretch>
            <a:fillRect/>
          </a:stretch>
        </p:blipFill>
        <p:spPr bwMode="auto">
          <a:xfrm>
            <a:off x="5219700" y="3573463"/>
            <a:ext cx="3384550" cy="27066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p:cNvSpPr>
            <a:spLocks noGrp="1" noChangeArrowheads="1"/>
          </p:cNvSpPr>
          <p:nvPr>
            <p:ph type="body" sz="half" idx="1"/>
          </p:nvPr>
        </p:nvSpPr>
        <p:spPr>
          <a:xfrm>
            <a:off x="4500563" y="2133600"/>
            <a:ext cx="4457700" cy="4248150"/>
          </a:xfrm>
        </p:spPr>
        <p:txBody>
          <a:bodyPr/>
          <a:lstStyle/>
          <a:p>
            <a:pPr algn="ctr" eaLnBrk="1" hangingPunct="1">
              <a:lnSpc>
                <a:spcPct val="80000"/>
              </a:lnSpc>
              <a:buFont typeface="Wingdings" pitchFamily="2" charset="2"/>
              <a:buNone/>
            </a:pPr>
            <a:r>
              <a:rPr lang="es-ES" smtClean="0">
                <a:latin typeface="Arial" charset="0"/>
              </a:rPr>
              <a:t>La selección natural</a:t>
            </a:r>
          </a:p>
          <a:p>
            <a:pPr eaLnBrk="1" hangingPunct="1">
              <a:lnSpc>
                <a:spcPct val="80000"/>
              </a:lnSpc>
              <a:buClr>
                <a:schemeClr val="hlink"/>
              </a:buClr>
            </a:pPr>
            <a:r>
              <a:rPr lang="es-ES" sz="2000" smtClean="0">
                <a:latin typeface="Arial" charset="0"/>
              </a:rPr>
              <a:t>Tiende a preservar los genes que ayudan a un organismo a sobrevivir y reproducirse.</a:t>
            </a:r>
          </a:p>
          <a:p>
            <a:pPr eaLnBrk="1" hangingPunct="1">
              <a:lnSpc>
                <a:spcPct val="80000"/>
              </a:lnSpc>
              <a:buClr>
                <a:schemeClr val="hlink"/>
              </a:buClr>
            </a:pPr>
            <a:endParaRPr lang="es-ES" sz="2000" smtClean="0">
              <a:latin typeface="Arial" charset="0"/>
            </a:endParaRPr>
          </a:p>
          <a:p>
            <a:pPr eaLnBrk="1" hangingPunct="1">
              <a:lnSpc>
                <a:spcPct val="80000"/>
              </a:lnSpc>
              <a:buClr>
                <a:schemeClr val="hlink"/>
              </a:buClr>
            </a:pPr>
            <a:r>
              <a:rPr lang="es-ES" sz="2000" smtClean="0">
                <a:latin typeface="Arial" charset="0"/>
              </a:rPr>
              <a:t>Los organismos que mejor enfrentan los retos de su ambiente, son los que dejan mayor progenie.</a:t>
            </a:r>
          </a:p>
          <a:p>
            <a:pPr eaLnBrk="1" hangingPunct="1">
              <a:lnSpc>
                <a:spcPct val="80000"/>
              </a:lnSpc>
              <a:buClr>
                <a:schemeClr val="hlink"/>
              </a:buClr>
            </a:pPr>
            <a:endParaRPr lang="es-ES" sz="2000" smtClean="0">
              <a:latin typeface="Arial" charset="0"/>
            </a:endParaRPr>
          </a:p>
          <a:p>
            <a:pPr eaLnBrk="1" hangingPunct="1">
              <a:lnSpc>
                <a:spcPct val="80000"/>
              </a:lnSpc>
              <a:buClr>
                <a:schemeClr val="hlink"/>
              </a:buClr>
            </a:pPr>
            <a:r>
              <a:rPr lang="es-ES" sz="2000" smtClean="0">
                <a:latin typeface="Arial" charset="0"/>
              </a:rPr>
              <a:t>Las estructuras, procesos fisiológicos o el comportamiento que ayudan a la supervivencia y a la reproducción, se denominan </a:t>
            </a:r>
            <a:r>
              <a:rPr lang="es-ES" sz="2000" b="1" smtClean="0">
                <a:latin typeface="Arial" charset="0"/>
              </a:rPr>
              <a:t>adaptaciones.</a:t>
            </a:r>
          </a:p>
        </p:txBody>
      </p:sp>
      <p:sp>
        <p:nvSpPr>
          <p:cNvPr id="9219" name="Rectangle 6"/>
          <p:cNvSpPr>
            <a:spLocks noGrp="1" noChangeArrowheads="1"/>
          </p:cNvSpPr>
          <p:nvPr>
            <p:ph type="body" sz="half" idx="2"/>
          </p:nvPr>
        </p:nvSpPr>
        <p:spPr>
          <a:xfrm>
            <a:off x="250825" y="2492375"/>
            <a:ext cx="4178300" cy="3311525"/>
          </a:xfrm>
        </p:spPr>
        <p:txBody>
          <a:bodyPr/>
          <a:lstStyle/>
          <a:p>
            <a:pPr algn="ctr" eaLnBrk="1" hangingPunct="1">
              <a:lnSpc>
                <a:spcPct val="80000"/>
              </a:lnSpc>
              <a:buFont typeface="Wingdings" pitchFamily="2" charset="2"/>
              <a:buNone/>
            </a:pPr>
            <a:r>
              <a:rPr lang="es-ES" smtClean="0">
                <a:latin typeface="Arial" charset="0"/>
              </a:rPr>
              <a:t>Herencia</a:t>
            </a:r>
          </a:p>
          <a:p>
            <a:pPr eaLnBrk="1" hangingPunct="1">
              <a:lnSpc>
                <a:spcPct val="80000"/>
              </a:lnSpc>
              <a:buClr>
                <a:schemeClr val="hlink"/>
              </a:buClr>
            </a:pPr>
            <a:r>
              <a:rPr lang="es-ES" sz="2000" smtClean="0">
                <a:latin typeface="Arial" charset="0"/>
              </a:rPr>
              <a:t>Las mutaciones, muchas de las cuales sen han presentado hace millones de años, se han transmitido de padres a hijos a través de incontables generaciones. </a:t>
            </a:r>
          </a:p>
          <a:p>
            <a:pPr eaLnBrk="1" hangingPunct="1">
              <a:lnSpc>
                <a:spcPct val="80000"/>
              </a:lnSpc>
              <a:buClr>
                <a:schemeClr val="hlink"/>
              </a:buClr>
            </a:pPr>
            <a:endParaRPr lang="es-ES" sz="2000" smtClean="0">
              <a:latin typeface="Arial" charset="0"/>
            </a:endParaRPr>
          </a:p>
          <a:p>
            <a:pPr eaLnBrk="1" hangingPunct="1">
              <a:lnSpc>
                <a:spcPct val="80000"/>
              </a:lnSpc>
              <a:buClr>
                <a:schemeClr val="hlink"/>
              </a:buClr>
            </a:pPr>
            <a:r>
              <a:rPr lang="es-ES" sz="2000" smtClean="0">
                <a:latin typeface="Arial" charset="0"/>
              </a:rPr>
              <a:t>Miembros de la misma especie, tienden a ser un poco diferentes unos de otros.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p:cNvSpPr>
            <a:spLocks noGrp="1" noChangeArrowheads="1"/>
          </p:cNvSpPr>
          <p:nvPr>
            <p:ph type="body" sz="half" idx="1"/>
          </p:nvPr>
        </p:nvSpPr>
        <p:spPr>
          <a:xfrm>
            <a:off x="250825" y="2060575"/>
            <a:ext cx="4241800" cy="4608513"/>
          </a:xfrm>
        </p:spPr>
        <p:txBody>
          <a:bodyPr/>
          <a:lstStyle/>
          <a:p>
            <a:pPr eaLnBrk="1" hangingPunct="1">
              <a:buClr>
                <a:schemeClr val="accent2"/>
              </a:buClr>
            </a:pPr>
            <a:r>
              <a:rPr lang="es-ES" sz="1800" smtClean="0">
                <a:latin typeface="Arial" charset="0"/>
              </a:rPr>
              <a:t>En ambientes relativamente constantes con el paso del tiempo, como los océanos, subsisten algunas formas  bien adaptadas que sufren relativamente pocos cambios y son llamadas “fósiles vivientes”</a:t>
            </a:r>
          </a:p>
        </p:txBody>
      </p:sp>
      <p:sp>
        <p:nvSpPr>
          <p:cNvPr id="10243" name="Rectangle 6"/>
          <p:cNvSpPr>
            <a:spLocks noGrp="1" noChangeArrowheads="1"/>
          </p:cNvSpPr>
          <p:nvPr>
            <p:ph type="body" sz="half" idx="2"/>
          </p:nvPr>
        </p:nvSpPr>
        <p:spPr>
          <a:xfrm>
            <a:off x="4716463" y="2060575"/>
            <a:ext cx="4248150" cy="4608513"/>
          </a:xfrm>
        </p:spPr>
        <p:txBody>
          <a:bodyPr/>
          <a:lstStyle/>
          <a:p>
            <a:pPr eaLnBrk="1" hangingPunct="1">
              <a:buClr>
                <a:schemeClr val="accent2"/>
              </a:buClr>
            </a:pPr>
            <a:r>
              <a:rPr lang="es-ES" sz="1800" smtClean="0">
                <a:latin typeface="Arial" charset="0"/>
              </a:rPr>
              <a:t>En ambientes cambiantes, algunas especies no sufren los cambios genéticos que les permiten adaptarse y estas especies se extinguen.</a:t>
            </a:r>
          </a:p>
        </p:txBody>
      </p:sp>
      <p:pic>
        <p:nvPicPr>
          <p:cNvPr id="10244" name="Picture 7" descr="tiburon1"/>
          <p:cNvPicPr>
            <a:picLocks noChangeAspect="1" noChangeArrowheads="1"/>
          </p:cNvPicPr>
          <p:nvPr/>
        </p:nvPicPr>
        <p:blipFill>
          <a:blip r:embed="rId2"/>
          <a:srcRect/>
          <a:stretch>
            <a:fillRect/>
          </a:stretch>
        </p:blipFill>
        <p:spPr bwMode="auto">
          <a:xfrm>
            <a:off x="1258888" y="3933825"/>
            <a:ext cx="2376487" cy="2376488"/>
          </a:xfrm>
          <a:prstGeom prst="rect">
            <a:avLst/>
          </a:prstGeom>
          <a:noFill/>
          <a:ln w="9525">
            <a:noFill/>
            <a:miter lim="800000"/>
            <a:headEnd/>
            <a:tailEnd/>
          </a:ln>
        </p:spPr>
      </p:pic>
      <p:pic>
        <p:nvPicPr>
          <p:cNvPr id="10245" name="Picture 8" descr="T-rex_illustration"/>
          <p:cNvPicPr>
            <a:picLocks noChangeAspect="1" noChangeArrowheads="1"/>
          </p:cNvPicPr>
          <p:nvPr/>
        </p:nvPicPr>
        <p:blipFill>
          <a:blip r:embed="rId3"/>
          <a:srcRect/>
          <a:stretch>
            <a:fillRect/>
          </a:stretch>
        </p:blipFill>
        <p:spPr bwMode="auto">
          <a:xfrm>
            <a:off x="5219700" y="3860800"/>
            <a:ext cx="3313113" cy="2222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p:txBody>
          <a:bodyPr/>
          <a:lstStyle/>
          <a:p>
            <a:pPr algn="ctr" eaLnBrk="1" hangingPunct="1"/>
            <a:r>
              <a:rPr lang="es-ES" sz="4000" smtClean="0">
                <a:latin typeface="Arial" charset="0"/>
              </a:rPr>
              <a:t>Tipos de adaptaciones</a:t>
            </a:r>
          </a:p>
        </p:txBody>
      </p:sp>
      <p:sp>
        <p:nvSpPr>
          <p:cNvPr id="11267" name="Rectangle 5"/>
          <p:cNvSpPr>
            <a:spLocks noGrp="1" noChangeArrowheads="1"/>
          </p:cNvSpPr>
          <p:nvPr>
            <p:ph type="body" sz="half" idx="1"/>
          </p:nvPr>
        </p:nvSpPr>
        <p:spPr>
          <a:xfrm>
            <a:off x="179388" y="2133600"/>
            <a:ext cx="4248150" cy="4464050"/>
          </a:xfrm>
        </p:spPr>
        <p:txBody>
          <a:bodyPr/>
          <a:lstStyle/>
          <a:p>
            <a:pPr eaLnBrk="1" hangingPunct="1">
              <a:buClr>
                <a:srgbClr val="FE3934"/>
              </a:buClr>
            </a:pPr>
            <a:r>
              <a:rPr lang="es-ES" sz="1600" smtClean="0">
                <a:latin typeface="Arial" charset="0"/>
              </a:rPr>
              <a:t>La </a:t>
            </a:r>
            <a:r>
              <a:rPr lang="es-ES" sz="1600" b="1" smtClean="0">
                <a:latin typeface="Arial" charset="0"/>
              </a:rPr>
              <a:t>adaptación</a:t>
            </a:r>
            <a:r>
              <a:rPr lang="es-ES" sz="1600" smtClean="0">
                <a:latin typeface="Arial" charset="0"/>
              </a:rPr>
              <a:t> es la característica heredada que hace que un organismos esté mejor capacitado para sobrevivir en cierto ambiente.</a:t>
            </a:r>
          </a:p>
          <a:p>
            <a:pPr eaLnBrk="1" hangingPunct="1">
              <a:buClr>
                <a:srgbClr val="FE3934"/>
              </a:buClr>
              <a:buFont typeface="Wingdings" pitchFamily="2" charset="2"/>
              <a:buNone/>
            </a:pPr>
            <a:endParaRPr lang="es-ES" sz="1600" smtClean="0">
              <a:latin typeface="Arial" charset="0"/>
            </a:endParaRPr>
          </a:p>
          <a:p>
            <a:pPr eaLnBrk="1" hangingPunct="1">
              <a:buClr>
                <a:srgbClr val="FE3934"/>
              </a:buClr>
            </a:pPr>
            <a:r>
              <a:rPr lang="es-ES" sz="1600" smtClean="0">
                <a:latin typeface="Arial" charset="0"/>
              </a:rPr>
              <a:t>Las </a:t>
            </a:r>
            <a:r>
              <a:rPr lang="es-ES" sz="1600" b="1" smtClean="0">
                <a:latin typeface="Arial" charset="0"/>
              </a:rPr>
              <a:t>adaptaciones morfológicas</a:t>
            </a:r>
            <a:r>
              <a:rPr lang="es-ES" sz="1600" smtClean="0">
                <a:latin typeface="Arial" charset="0"/>
              </a:rPr>
              <a:t> son características estructurales que hacen a un organismo mejor capacitado para vivir en un ambiente dado. Ej. Los pulgares opuestos de los pandas que les permite pelar el bambú. </a:t>
            </a:r>
          </a:p>
          <a:p>
            <a:pPr eaLnBrk="1" hangingPunct="1">
              <a:spcBef>
                <a:spcPct val="0"/>
              </a:spcBef>
              <a:buClr>
                <a:schemeClr val="accent2"/>
              </a:buClr>
              <a:buSzTx/>
              <a:buFont typeface="Wingdings" pitchFamily="2" charset="2"/>
              <a:buChar char="§"/>
            </a:pPr>
            <a:endParaRPr lang="en-US" sz="1600" smtClean="0">
              <a:latin typeface="Arial" charset="0"/>
            </a:endParaRPr>
          </a:p>
          <a:p>
            <a:pPr eaLnBrk="1" hangingPunct="1">
              <a:spcBef>
                <a:spcPct val="0"/>
              </a:spcBef>
              <a:buClr>
                <a:schemeClr val="accent2"/>
              </a:buClr>
              <a:buSzTx/>
              <a:buFont typeface="Wingdings" pitchFamily="2" charset="2"/>
              <a:buNone/>
            </a:pPr>
            <a:r>
              <a:rPr lang="en-US" smtClean="0">
                <a:latin typeface="Arial" charset="0"/>
              </a:rPr>
              <a:t>                                                 </a:t>
            </a:r>
          </a:p>
          <a:p>
            <a:pPr eaLnBrk="1" hangingPunct="1">
              <a:spcBef>
                <a:spcPct val="0"/>
              </a:spcBef>
              <a:buClr>
                <a:schemeClr val="accent2"/>
              </a:buClr>
              <a:buSzTx/>
              <a:buFont typeface="Wingdings" pitchFamily="2" charset="2"/>
              <a:buNone/>
            </a:pPr>
            <a:r>
              <a:rPr lang="en-US" smtClean="0">
                <a:latin typeface="Arial" charset="0"/>
              </a:rPr>
              <a:t>                                                   </a:t>
            </a:r>
          </a:p>
          <a:p>
            <a:pPr eaLnBrk="1" hangingPunct="1">
              <a:spcBef>
                <a:spcPct val="0"/>
              </a:spcBef>
              <a:buClr>
                <a:schemeClr val="accent2"/>
              </a:buClr>
              <a:buSzTx/>
              <a:buFont typeface="Wingdings" pitchFamily="2" charset="2"/>
              <a:buNone/>
            </a:pPr>
            <a:r>
              <a:rPr lang="en-US" smtClean="0">
                <a:latin typeface="Arial" charset="0"/>
              </a:rPr>
              <a:t>                                                   </a:t>
            </a:r>
            <a:endParaRPr lang="es-ES" sz="4000" smtClean="0">
              <a:latin typeface="Arial" charset="0"/>
            </a:endParaRPr>
          </a:p>
        </p:txBody>
      </p:sp>
      <p:sp>
        <p:nvSpPr>
          <p:cNvPr id="11268" name="Rectangle 7"/>
          <p:cNvSpPr>
            <a:spLocks noGrp="1" noChangeArrowheads="1"/>
          </p:cNvSpPr>
          <p:nvPr>
            <p:ph type="body" sz="half" idx="2"/>
          </p:nvPr>
        </p:nvSpPr>
        <p:spPr>
          <a:xfrm>
            <a:off x="4643438" y="1844675"/>
            <a:ext cx="4311650" cy="5013325"/>
          </a:xfrm>
        </p:spPr>
        <p:txBody>
          <a:bodyPr/>
          <a:lstStyle/>
          <a:p>
            <a:pPr eaLnBrk="1" hangingPunct="1">
              <a:buClr>
                <a:srgbClr val="FE3934"/>
              </a:buClr>
            </a:pPr>
            <a:r>
              <a:rPr lang="es-ES" sz="1600" smtClean="0">
                <a:latin typeface="Arial" charset="0"/>
              </a:rPr>
              <a:t>Las </a:t>
            </a:r>
            <a:r>
              <a:rPr lang="es-ES" sz="1600" b="1" smtClean="0">
                <a:latin typeface="Arial" charset="0"/>
              </a:rPr>
              <a:t>adaptaciones fisiológicas</a:t>
            </a:r>
            <a:r>
              <a:rPr lang="es-ES" sz="1600" smtClean="0">
                <a:latin typeface="Arial" charset="0"/>
              </a:rPr>
              <a:t> son las que comprenden procesos metabólicos de un organismo. Ej. La producción de sustancias químicas de la sangre como hemoglobina para el transporte de oxígeno.</a:t>
            </a:r>
          </a:p>
          <a:p>
            <a:pPr eaLnBrk="1" hangingPunct="1">
              <a:buClr>
                <a:srgbClr val="FE3934"/>
              </a:buClr>
            </a:pPr>
            <a:endParaRPr lang="es-ES" sz="1600" smtClean="0">
              <a:latin typeface="Arial" charset="0"/>
            </a:endParaRPr>
          </a:p>
          <a:p>
            <a:pPr eaLnBrk="1" hangingPunct="1">
              <a:buClr>
                <a:srgbClr val="FE3934"/>
              </a:buClr>
            </a:pPr>
            <a:r>
              <a:rPr lang="es-ES" sz="1600" smtClean="0">
                <a:latin typeface="Arial" charset="0"/>
              </a:rPr>
              <a:t>Las </a:t>
            </a:r>
            <a:r>
              <a:rPr lang="es-ES" sz="1600" b="1" smtClean="0">
                <a:latin typeface="Arial" charset="0"/>
              </a:rPr>
              <a:t>adaptaciones de comportamiento</a:t>
            </a:r>
            <a:r>
              <a:rPr lang="es-ES" sz="1600" smtClean="0">
                <a:latin typeface="Arial" charset="0"/>
              </a:rPr>
              <a:t> son comportamientos heredados que ayudan a un organismo vivir en un ambiente dado. Ej. Los combates entre machos de ciertos grupos de animales para determinar cual es el más fuerte.</a:t>
            </a:r>
          </a:p>
          <a:p>
            <a:pPr eaLnBrk="1" hangingPunct="1">
              <a:buClr>
                <a:schemeClr val="accent2"/>
              </a:buClr>
            </a:pPr>
            <a:endParaRPr lang="es-ES" sz="1600" smtClean="0">
              <a:latin typeface="Arial" charset="0"/>
            </a:endParaRPr>
          </a:p>
          <a:p>
            <a:pPr eaLnBrk="1" hangingPunct="1">
              <a:buClr>
                <a:schemeClr val="accent2"/>
              </a:buClr>
              <a:buFont typeface="Wingdings" pitchFamily="2" charset="2"/>
              <a:buNone/>
            </a:pPr>
            <a:endParaRPr lang="es-ES" sz="1400" smtClean="0">
              <a:latin typeface="Arial" charset="0"/>
            </a:endParaRPr>
          </a:p>
        </p:txBody>
      </p:sp>
      <p:pic>
        <p:nvPicPr>
          <p:cNvPr id="11269" name="Picture 8" descr="pulgar panda"/>
          <p:cNvPicPr>
            <a:picLocks noChangeAspect="1" noChangeArrowheads="1"/>
          </p:cNvPicPr>
          <p:nvPr/>
        </p:nvPicPr>
        <p:blipFill>
          <a:blip r:embed="rId2"/>
          <a:srcRect/>
          <a:stretch>
            <a:fillRect/>
          </a:stretch>
        </p:blipFill>
        <p:spPr bwMode="auto">
          <a:xfrm>
            <a:off x="1619250" y="5084763"/>
            <a:ext cx="1512888" cy="1498600"/>
          </a:xfrm>
          <a:prstGeom prst="rect">
            <a:avLst/>
          </a:prstGeom>
          <a:noFill/>
          <a:ln w="9525">
            <a:noFill/>
            <a:miter lim="800000"/>
            <a:headEnd/>
            <a:tailEnd/>
          </a:ln>
        </p:spPr>
      </p:pic>
      <p:pic>
        <p:nvPicPr>
          <p:cNvPr id="11270" name="Picture 9" descr="pelea de ciervos"/>
          <p:cNvPicPr>
            <a:picLocks noChangeAspect="1" noChangeArrowheads="1"/>
          </p:cNvPicPr>
          <p:nvPr/>
        </p:nvPicPr>
        <p:blipFill>
          <a:blip r:embed="rId3"/>
          <a:srcRect/>
          <a:stretch>
            <a:fillRect/>
          </a:stretch>
        </p:blipFill>
        <p:spPr bwMode="auto">
          <a:xfrm>
            <a:off x="5940425" y="5300663"/>
            <a:ext cx="1798638" cy="1349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Mezclas">
  <a:themeElements>
    <a:clrScheme name="Mezcla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ezcla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Mezcla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ezcla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ezcla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ezcla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Mezcla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ezcla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756</TotalTime>
  <Words>843</Words>
  <Application>Microsoft PowerPoint</Application>
  <PresentationFormat>Presentación en pantalla (4:3)</PresentationFormat>
  <Paragraphs>87</Paragraphs>
  <Slides>11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Tahoma</vt:lpstr>
      <vt:lpstr>Arial</vt:lpstr>
      <vt:lpstr>Wingdings</vt:lpstr>
      <vt:lpstr>Times New Roman</vt:lpstr>
      <vt:lpstr>Mezclas</vt:lpstr>
      <vt:lpstr>EVOLUCIÓN</vt:lpstr>
      <vt:lpstr>SUMARIO</vt:lpstr>
      <vt:lpstr>¿Qué es la evolución?</vt:lpstr>
      <vt:lpstr>Teorías de la evolución</vt:lpstr>
      <vt:lpstr>Diapositiva 5</vt:lpstr>
      <vt:lpstr>Diapositiva 6</vt:lpstr>
      <vt:lpstr>Diapositiva 7</vt:lpstr>
      <vt:lpstr>Diapositiva 8</vt:lpstr>
      <vt:lpstr>Tipos de adaptaciones</vt:lpstr>
      <vt:lpstr>Diapositiva 10</vt:lpstr>
      <vt:lpstr>Conceptos básicos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Voluntariado</cp:lastModifiedBy>
  <cp:revision>54</cp:revision>
  <dcterms:created xsi:type="dcterms:W3CDTF">1601-01-01T00:00:00Z</dcterms:created>
  <dcterms:modified xsi:type="dcterms:W3CDTF">2009-09-30T15:20:16Z</dcterms:modified>
</cp:coreProperties>
</file>