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4" r:id="rId3"/>
    <p:sldId id="261" r:id="rId4"/>
    <p:sldId id="262" r:id="rId5"/>
    <p:sldId id="263" r:id="rId6"/>
    <p:sldId id="260"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284" r:id="rId46"/>
    <p:sldId id="285" r:id="rId47"/>
    <p:sldId id="286" r:id="rId48"/>
    <p:sldId id="315" r:id="rId49"/>
    <p:sldId id="292" r:id="rId50"/>
    <p:sldId id="293" r:id="rId51"/>
    <p:sldId id="316" r:id="rId52"/>
    <p:sldId id="287" r:id="rId53"/>
    <p:sldId id="288" r:id="rId54"/>
    <p:sldId id="289" r:id="rId55"/>
    <p:sldId id="290"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46" autoAdjust="0"/>
    <p:restoredTop sz="94737" autoAdjust="0"/>
  </p:normalViewPr>
  <p:slideViewPr>
    <p:cSldViewPr>
      <p:cViewPr varScale="1">
        <p:scale>
          <a:sx n="37" d="100"/>
          <a:sy n="37" d="100"/>
        </p:scale>
        <p:origin x="-14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DD346190-E5AB-45D1-9C1E-30D33F692002}"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6622BD7-7BEC-4809-9AA0-0C7973694EC6}"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3DEE93B-7586-48E9-B077-EAF8C9A10756}"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77893671-9CFE-41C8-A85B-F3CD8120A42E}"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C62F0624-CD55-4E65-BB36-745FFD40A917}"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CAA43134-D989-43A5-B639-4D021DB79C3B}"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C13FC36-E895-4636-A0CB-D22FC9404961}"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82A8F148-7D88-4C00-BB06-B964DB7222A8}"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E92B27CB-0450-4A0C-8E62-878CA3BB2090}"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8CD6DF52-32E0-49C8-BA76-187FE7ABBB91}"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76C2FB4F-9AE3-4B71-9863-CDAF7404BCDC}"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B2F3C9B-89D8-4660-B4F0-2B8A10B49C09}"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4B8A6D4-E66F-4D4A-809D-E19C6A5B8E30}"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file:///E:\..\COVEMARDIC%2005%20FINAL\INOCAR%205_archivos\AnexoAV_archivos\AnexoAV_img_5.jpg" TargetMode="External"/><Relationship Id="rId3" Type="http://schemas.openxmlformats.org/officeDocument/2006/relationships/image" Target="file:///E:\..\COVEMARDIC%2005%20FINAL\INOCAR%205_archivos\AnexoAV_archivos\AnexoAV_img_0.jpg" TargetMode="External"/><Relationship Id="rId7" Type="http://schemas.openxmlformats.org/officeDocument/2006/relationships/image" Target="file:///E:\..\COVEMARDIC%2005%20FINAL\INOCAR%205_archivos\AnexoAV_archivos\AnexoAV_img_2.jpg" TargetMode="External"/><Relationship Id="rId12"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file:///E:\..\COVEMARDIC%2005%20FINAL\INOCAR%205_archivos\AnexoAV_archivos\AnexoAV_img_4.jpg" TargetMode="External"/><Relationship Id="rId5" Type="http://schemas.openxmlformats.org/officeDocument/2006/relationships/image" Target="file:///E:\..\COVEMARDIC%2005%20FINAL\INOCAR%205_archivos\AnexoAV_archivos\AnexoAV_img_1.jpg" TargetMode="External"/><Relationship Id="rId15" Type="http://schemas.openxmlformats.org/officeDocument/2006/relationships/image" Target="file:///E:\..\COVEMARDIC%2005%20FINAL\INOCAR%205_archivos\AnexoAV_archivos\AnexoAV_img_6.jpg" TargetMode="External"/><Relationship Id="rId10" Type="http://schemas.openxmlformats.org/officeDocument/2006/relationships/image" Target="../media/image14.jpeg"/><Relationship Id="rId4" Type="http://schemas.openxmlformats.org/officeDocument/2006/relationships/image" Target="../media/image11.jpeg"/><Relationship Id="rId9" Type="http://schemas.openxmlformats.org/officeDocument/2006/relationships/image" Target="file:///E:\..\COVEMARDIC%2005%20FINAL\INOCAR%205_archivos\AnexoAV_archivos\AnexoAV_img_3.jpg" TargetMode="External"/><Relationship Id="rId14" Type="http://schemas.openxmlformats.org/officeDocument/2006/relationships/image" Target="../media/image16.jpeg"/></Relationships>
</file>

<file path=ppt/slides/_rels/slide51.xml.rels><?xml version="1.0" encoding="UTF-8" standalone="yes"?>
<Relationships xmlns="http://schemas.openxmlformats.org/package/2006/relationships"><Relationship Id="rId3" Type="http://schemas.openxmlformats.org/officeDocument/2006/relationships/image" Target="file:///E:\..\COVEMARDIC%2005%20FINAL\INOCAR%205_archivos\AnexoAV_archivos\AnexoAV_img_7.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s-ES" sz="4000"/>
              <a:t>EL LÍMITE MARÍTIMO ECUATORIANO Y LAS 200 MILLAS DEL MAR TERRITORIAL</a:t>
            </a:r>
          </a:p>
        </p:txBody>
      </p:sp>
      <p:pic>
        <p:nvPicPr>
          <p:cNvPr id="60422" name="Picture 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461963"/>
            <a:ext cx="9144000" cy="5934075"/>
          </a:xfrm>
          <a:prstGeom prst="rect">
            <a:avLst/>
          </a:prstGeom>
          <a:noFill/>
          <a:ln w="9525">
            <a:noFill/>
            <a:miter lim="800000"/>
            <a:headEnd/>
            <a:tailEnd/>
          </a:ln>
          <a:effectLst/>
        </p:spPr>
        <p:txBody>
          <a:bodyPr>
            <a:spAutoFit/>
          </a:bodyPr>
          <a:lstStyle/>
          <a:p>
            <a:pPr algn="just"/>
            <a:r>
              <a:rPr lang="en-US" sz="1200">
                <a:solidFill>
                  <a:srgbClr val="660000"/>
                </a:solidFill>
                <a:cs typeface="Times New Roman" pitchFamily="18" charset="0"/>
              </a:rPr>
              <a:t>Cronología...</a:t>
            </a:r>
            <a:endParaRPr lang="en-US" sz="800">
              <a:cs typeface="Times New Roman" pitchFamily="18" charset="0"/>
            </a:endParaRPr>
          </a:p>
          <a:p>
            <a:pPr algn="just" eaLnBrk="0" hangingPunct="0"/>
            <a:r>
              <a:rPr lang="en-US" sz="1200">
                <a:cs typeface="Times New Roman" pitchFamily="18" charset="0"/>
              </a:rPr>
              <a:t>En 1930, la Conferencia de La Haya sobre Codificación del Derecho Internacional, basada en las normas generalmente aceptadas, no logra una anchura de aceptación universal para el mar territorial, aunque sí la existencia de una zona contigua con un máximo de 12 millas. </a:t>
            </a:r>
            <a:endParaRPr lang="en-US" sz="800">
              <a:cs typeface="Times New Roman" pitchFamily="18" charset="0"/>
            </a:endParaRPr>
          </a:p>
          <a:p>
            <a:pPr algn="just" eaLnBrk="0" hangingPunct="0"/>
            <a:r>
              <a:rPr lang="en-US" sz="1200">
                <a:cs typeface="Times New Roman" pitchFamily="18" charset="0"/>
              </a:rPr>
              <a:t>El 18 de agosto de 1952, Chile, Ecuador y Perú firman la 'Declaración de Santiago' sobre Zona Marítima, al término de la Primera Conferencia sobre Conservación y Explotación de Riquezas Marítimas. Extienden su soberanía y jurisdicción exclusivas sobre una zona adyacente a sus costas, de 200 millas. </a:t>
            </a:r>
            <a:endParaRPr lang="en-US" sz="800">
              <a:cs typeface="Times New Roman" pitchFamily="18" charset="0"/>
            </a:endParaRPr>
          </a:p>
          <a:p>
            <a:pPr algn="just" eaLnBrk="0" hangingPunct="0"/>
            <a:r>
              <a:rPr lang="en-US" sz="1200">
                <a:cs typeface="Times New Roman" pitchFamily="18" charset="0"/>
              </a:rPr>
              <a:t>Con el objeto de realizar los fines señalados en la Declaración sobre Zona Marítima, suscrita en esta Primera Conferencia, los Gobiernos de Chile, Ecuador y Perú acuerdan establecer una Comisión Permanente. </a:t>
            </a:r>
            <a:endParaRPr lang="en-US" sz="800">
              <a:cs typeface="Times New Roman" pitchFamily="18" charset="0"/>
            </a:endParaRPr>
          </a:p>
          <a:p>
            <a:pPr algn="just" eaLnBrk="0" hangingPunct="0"/>
            <a:r>
              <a:rPr lang="en-US" sz="1200">
                <a:cs typeface="Times New Roman" pitchFamily="18" charset="0"/>
              </a:rPr>
              <a:t>En 1958, la Organización de las Naciones Unidas convoca a la I Conferencia sobre Derecho del Mar en Ginebra. Ésta, contrariamente a la Conferencia de 1930, tiene por objeto legislar, establecer normas jurídicas. Pero tampoco puede lograr ningún acuerdo sobre la extensión del mar territorial ni sobre la anchura de una zona de pesca. </a:t>
            </a:r>
            <a:endParaRPr lang="en-US" sz="800">
              <a:cs typeface="Times New Roman" pitchFamily="18" charset="0"/>
            </a:endParaRPr>
          </a:p>
          <a:p>
            <a:pPr algn="just" eaLnBrk="0" hangingPunct="0"/>
            <a:r>
              <a:rPr lang="en-US" sz="1200">
                <a:cs typeface="Times New Roman" pitchFamily="18" charset="0"/>
              </a:rPr>
              <a:t>La II Conferencia de las Naciones Unidas sobre el Derecho del Mar, continuación de la I Conferencia, tiene lugar en 1960, también en Ginebra. Igual que en las anteriores, ninguna de las proposiciones relativas a la medida del mar territorial y de la zona costera alcanza la necesaria sanción de dos tercios de votos. Pero también fracasa allí la posición de las grandes potencias que deseaban imponer internacionalmente límites más estrechos a los reclamados por la 'Declaración de Santiago' de 1952. </a:t>
            </a:r>
            <a:endParaRPr lang="en-US" sz="800">
              <a:cs typeface="Times New Roman" pitchFamily="18" charset="0"/>
            </a:endParaRPr>
          </a:p>
          <a:p>
            <a:pPr algn="just" eaLnBrk="0" hangingPunct="0"/>
            <a:r>
              <a:rPr lang="en-US" sz="1200">
                <a:cs typeface="Times New Roman" pitchFamily="18" charset="0"/>
              </a:rPr>
              <a:t>El 14 de enero de 1966, en la Convención de Paracas, Perú, se consagra la personería jurídica de la CPPS como organismo internacional. </a:t>
            </a:r>
            <a:endParaRPr lang="en-US" sz="800">
              <a:cs typeface="Times New Roman" pitchFamily="18" charset="0"/>
            </a:endParaRPr>
          </a:p>
          <a:p>
            <a:pPr algn="just" eaLnBrk="0" hangingPunct="0"/>
            <a:r>
              <a:rPr lang="en-US" sz="1200">
                <a:cs typeface="Times New Roman" pitchFamily="18" charset="0"/>
              </a:rPr>
              <a:t>El 30 de mayo de 1967, se crean los Estatutos de la CPPS, y se le da por primera vez el nombre de 'Comisión Permanente del Pacífico Sur'. </a:t>
            </a:r>
            <a:endParaRPr lang="en-US" sz="800">
              <a:cs typeface="Times New Roman" pitchFamily="18" charset="0"/>
            </a:endParaRPr>
          </a:p>
          <a:p>
            <a:pPr algn="just" eaLnBrk="0" hangingPunct="0"/>
            <a:r>
              <a:rPr lang="en-US" sz="1200">
                <a:cs typeface="Times New Roman" pitchFamily="18" charset="0"/>
              </a:rPr>
              <a:t>En 1967, la Asamblea General de las Naciones Unidas crea el Comité para la Utilización con Fines Pacíficos de los Fondos Marinos y Oceánicos más allá de los Límites de la Jurisdicción Nacional ('Comité de Fondos Marinos'), el cual se transforma luego en el Comité de las Naciones Unidas que prepara la III Conferencia sobre el Derecho del Mar. </a:t>
            </a:r>
            <a:endParaRPr lang="en-US" sz="800">
              <a:cs typeface="Times New Roman" pitchFamily="18" charset="0"/>
            </a:endParaRPr>
          </a:p>
          <a:p>
            <a:pPr algn="just" eaLnBrk="0" hangingPunct="0"/>
            <a:r>
              <a:rPr lang="en-US" sz="1200">
                <a:cs typeface="Times New Roman" pitchFamily="18" charset="0"/>
              </a:rPr>
              <a:t>De 1965 a 1970, los siguientes países latinoamericanos proclaman su soberanía sobre las 200 millas adyacentes a sus costas: Panamá, Costa Rica, Nicaragua, Honduras y El Salvador. </a:t>
            </a:r>
            <a:endParaRPr lang="en-US" sz="800">
              <a:cs typeface="Times New Roman" pitchFamily="18" charset="0"/>
            </a:endParaRPr>
          </a:p>
          <a:p>
            <a:pPr algn="just" eaLnBrk="0" hangingPunct="0"/>
            <a:r>
              <a:rPr lang="en-US" sz="1200">
                <a:cs typeface="Times New Roman" pitchFamily="18" charset="0"/>
              </a:rPr>
              <a:t>En mayo de 1970, se firma la 'Declaración de Montevideo sobre el Derecho del Mar'. </a:t>
            </a:r>
            <a:endParaRPr lang="en-US" sz="800">
              <a:cs typeface="Times New Roman" pitchFamily="18" charset="0"/>
            </a:endParaRPr>
          </a:p>
          <a:p>
            <a:pPr algn="just" eaLnBrk="0" hangingPunct="0"/>
            <a:r>
              <a:rPr lang="en-US" sz="1200">
                <a:cs typeface="Times New Roman" pitchFamily="18" charset="0"/>
              </a:rPr>
              <a:t>En diciembre de 1970, la Asamblea General de las Naciones Unidas convoca a la 'Conferencia sobre el Derecho del Mar' para 1973. </a:t>
            </a:r>
            <a:endParaRPr lang="en-US" sz="800">
              <a:cs typeface="Times New Roman" pitchFamily="18" charset="0"/>
            </a:endParaRPr>
          </a:p>
          <a:p>
            <a:pPr algn="just" eaLnBrk="0" hangingPunct="0"/>
            <a:r>
              <a:rPr lang="en-US" sz="1200">
                <a:cs typeface="Times New Roman" pitchFamily="18" charset="0"/>
              </a:rPr>
              <a:t>En junio de 1972, luego de emitida la Declaración de Santo Domingo, los países caribeños se suman a la tesis sobre las 200 millas de soberanía marítima. En este mismo mes y año se realiza el 'Seminario Regional de los Estados Africanos sobre el Derecho del Mar'. Países afroasiáticos apoyan la tesis de las 200 millas. </a:t>
            </a:r>
            <a:endParaRPr lang="en-US" sz="800">
              <a:cs typeface="Times New Roman" pitchFamily="18" charset="0"/>
            </a:endParaRPr>
          </a:p>
          <a:p>
            <a:pPr algn="just" eaLnBrk="0" hangingPunct="0"/>
            <a:r>
              <a:rPr lang="en-US" sz="1200">
                <a:cs typeface="Times New Roman" pitchFamily="18" charset="0"/>
              </a:rPr>
              <a:t>En mayo de 1973, el Consejo de Ministros de la Organización de la Unidad Africana declara "zona económica de cada Estado" a las 200 millas adyacentes a sus costas. Cuatro meses más tarde, esta iniciativa es seguida por 75 Estados No Alineados, durante la 'Conferencia de Argel'. </a:t>
            </a:r>
            <a:endParaRPr lang="en-US" sz="800">
              <a:cs typeface="Times New Roman" pitchFamily="18" charset="0"/>
            </a:endParaRPr>
          </a:p>
          <a:p>
            <a:pPr algn="just" eaLnBrk="0" hangingPunct="0"/>
            <a:r>
              <a:rPr lang="en-US" sz="1200">
                <a:cs typeface="Times New Roman" pitchFamily="18" charset="0"/>
              </a:rPr>
              <a:t>El 9 de agosto de 1979, Colombia se adhiere a la CPPS. </a:t>
            </a:r>
            <a:endParaRPr lang="en-US" sz="800">
              <a:cs typeface="Times New Roman" pitchFamily="18" charset="0"/>
            </a:endParaRPr>
          </a:p>
          <a:p>
            <a:pPr eaLnBrk="0" hangingPunct="0"/>
            <a:r>
              <a:rPr lang="en-US" sz="1200">
                <a:cs typeface="Times New Roman" pitchFamily="18" charset="0"/>
              </a:rPr>
              <a:t>De 1973 a 1982, se desarrolla la III Conferencia sobre el Derecho del Mar en 11 períodos de sesiones, el primero en Caracas, Venezuela, y el último en Nueva York, en el cual se aprueba la Convención de las Naciones Unidas sobre el Derecho del Mar, el 30 de abril de 1982. </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279400"/>
            <a:ext cx="9144000" cy="6299200"/>
          </a:xfrm>
          <a:prstGeom prst="rect">
            <a:avLst/>
          </a:prstGeom>
          <a:noFill/>
          <a:ln w="9525">
            <a:noFill/>
            <a:miter lim="800000"/>
            <a:headEnd/>
            <a:tailEnd/>
          </a:ln>
          <a:effectLst/>
        </p:spPr>
        <p:txBody>
          <a:bodyPr>
            <a:spAutoFit/>
          </a:bodyPr>
          <a:lstStyle/>
          <a:p>
            <a:pPr algn="just"/>
            <a:r>
              <a:rPr lang="en-US" sz="1200">
                <a:cs typeface="Times New Roman" pitchFamily="18" charset="0"/>
              </a:rPr>
              <a:t>Con este motivo, los Países Miembros de la Comisión Permanente del Pacífico Sur declararon lo siguiente: </a:t>
            </a:r>
            <a:endParaRPr lang="en-US" sz="800">
              <a:cs typeface="Times New Roman" pitchFamily="18" charset="0"/>
            </a:endParaRPr>
          </a:p>
          <a:p>
            <a:pPr algn="just" eaLnBrk="0" hangingPunct="0"/>
            <a:r>
              <a:rPr lang="en-US" sz="1200">
                <a:cs typeface="Times New Roman" pitchFamily="18" charset="0"/>
              </a:rPr>
              <a:t>"Las delegaciones de Colombia, Chile, Ecuador y Perú se complacen en destacar que el reconocimiento universal de los derechos de soberanía y jurisdicción del Estado costero dentro del límite de 200 millas consagrado por el proyecto de Convención, constituye un logro fundamental de los países que integran la Comisión Permanente del Pacífico Sur, en concordancia con los objetivos básicos previstos en la Declaración de Santiago de 1952. </a:t>
            </a:r>
            <a:endParaRPr lang="en-US" sz="800">
              <a:cs typeface="Times New Roman" pitchFamily="18" charset="0"/>
            </a:endParaRPr>
          </a:p>
          <a:p>
            <a:pPr algn="just" eaLnBrk="0" hangingPunct="0"/>
            <a:r>
              <a:rPr lang="en-US" sz="1200">
                <a:cs typeface="Times New Roman" pitchFamily="18" charset="0"/>
              </a:rPr>
              <a:t>Dichos objetivos han sido recogidos y desarrollados por la Convención del Mar, que incorpora al Derecho Internacional principios e instituciones esenciales para un más adecuado y justo aprovechamiento de los recursos contenidos en sus mares ribereños, en beneficio del desarrollo integral de sus pueblos, inspirados en el deber y el derecho de protegerlos y de conservar y asegurar para ellos esas riquezas naturales. </a:t>
            </a:r>
            <a:endParaRPr lang="en-US" sz="800">
              <a:cs typeface="Times New Roman" pitchFamily="18" charset="0"/>
            </a:endParaRPr>
          </a:p>
          <a:p>
            <a:pPr algn="just" eaLnBrk="0" hangingPunct="0"/>
            <a:r>
              <a:rPr lang="en-US" sz="1200">
                <a:cs typeface="Times New Roman" pitchFamily="18" charset="0"/>
              </a:rPr>
              <a:t>A la Comisión Permanente del Pacífico Sur, integrada originalmente por Chile, Ecuador y Perú, a la cual se adhirió posteriormente Colombia, le corresponde el mérito de haber sido pionera en denunciar las prácticas injustas existentes en los espacios marítimos y haber propuesto soluciones jurídicas apropiadas, contribuyendo así al desarrollo del Nuevo Derecho del Mar". Nueva York, 28 de abril de 1982. </a:t>
            </a:r>
            <a:endParaRPr lang="en-US" sz="800">
              <a:cs typeface="Times New Roman" pitchFamily="18" charset="0"/>
            </a:endParaRPr>
          </a:p>
          <a:p>
            <a:pPr algn="just" eaLnBrk="0" hangingPunct="0"/>
            <a:r>
              <a:rPr lang="en-US" sz="1200">
                <a:cs typeface="Times New Roman" pitchFamily="18" charset="0"/>
              </a:rPr>
              <a:t>El significado de esta Convención lo da el hecho de contarse ahora con un conjunto equilibrado de normas sobre las más diversas cuestiones de los océanos, además de un completo sistema de solución de controversias. La Convención -cuyo articulado y partes complementarias fueron negociadas por consenso-, consagró la unidad jurídica y política de los mares y océanos, y sus usos. </a:t>
            </a:r>
            <a:endParaRPr lang="en-US" sz="800">
              <a:cs typeface="Times New Roman" pitchFamily="18" charset="0"/>
            </a:endParaRPr>
          </a:p>
          <a:p>
            <a:pPr algn="just" eaLnBrk="0" hangingPunct="0"/>
            <a:r>
              <a:rPr lang="en-US" sz="1200">
                <a:cs typeface="Times New Roman" pitchFamily="18" charset="0"/>
              </a:rPr>
              <a:t>El 24 de enero de 1981, durante la I Reunión de Ministros de Relaciones Exteriores de los Países Miembros, efectuada en Cali, Colombia, se otorga a la CPPS la condición de 'Organismo Regional Marítimo Apropiado'. </a:t>
            </a:r>
            <a:endParaRPr lang="en-US" sz="800">
              <a:cs typeface="Times New Roman" pitchFamily="18" charset="0"/>
            </a:endParaRPr>
          </a:p>
          <a:p>
            <a:pPr algn="just" eaLnBrk="0" hangingPunct="0"/>
            <a:r>
              <a:rPr lang="en-US" sz="1200">
                <a:cs typeface="Times New Roman" pitchFamily="18" charset="0"/>
              </a:rPr>
              <a:t>El 12 de noviembre de 1981, los Gobiernos de Chile, Colombia, Ecuador, Perú y Panamá suscriben el 'Convenio de Lima' y se crea el Plan de Acción para la Protección del Medio Marino y las Áreas Costeras del Pacífico Sudeste. </a:t>
            </a:r>
            <a:endParaRPr lang="en-US" sz="800">
              <a:cs typeface="Times New Roman" pitchFamily="18" charset="0"/>
            </a:endParaRPr>
          </a:p>
          <a:p>
            <a:pPr algn="just" eaLnBrk="0" hangingPunct="0"/>
            <a:r>
              <a:rPr lang="en-US" sz="1200">
                <a:cs typeface="Times New Roman" pitchFamily="18" charset="0"/>
              </a:rPr>
              <a:t>El 10 de diciembre de 1982, en Montego Bay, Jamaica, 119 delegaciones suscriben la Convención de las Naciones Unidas sobre el Derecho del Mar. </a:t>
            </a:r>
            <a:endParaRPr lang="en-US" sz="800">
              <a:cs typeface="Times New Roman" pitchFamily="18" charset="0"/>
            </a:endParaRPr>
          </a:p>
          <a:p>
            <a:pPr algn="just" eaLnBrk="0" hangingPunct="0"/>
            <a:r>
              <a:rPr lang="en-US" sz="1200">
                <a:cs typeface="Times New Roman" pitchFamily="18" charset="0"/>
              </a:rPr>
              <a:t>En julio de 1990, en Port Moresby, Papúa Nueva Guinea, se crea el Comité Consultivo Pesquero Transpacífico (CCPTP) de cooperación trirregional entre los Países Latinoamericanos del Pacífico (PLAC), las Naciones Isleñas del Pacífico (PIN) y la Asociación de Naciones del Sudeste Asiático (ASEAN). </a:t>
            </a:r>
            <a:endParaRPr lang="en-US" sz="800">
              <a:cs typeface="Times New Roman" pitchFamily="18" charset="0"/>
            </a:endParaRPr>
          </a:p>
          <a:p>
            <a:pPr algn="just" eaLnBrk="0" hangingPunct="0"/>
            <a:r>
              <a:rPr lang="en-US" sz="1200">
                <a:cs typeface="Times New Roman" pitchFamily="18" charset="0"/>
              </a:rPr>
              <a:t>En marzo de 1998, la Autoridad Internacional de los Fondos Marinos (AIFM) otorgó a la CPPS la calidad de observador en las reuniones de sus órganos. </a:t>
            </a:r>
            <a:endParaRPr lang="en-US" sz="800">
              <a:cs typeface="Times New Roman" pitchFamily="18" charset="0"/>
            </a:endParaRPr>
          </a:p>
          <a:p>
            <a:pPr algn="just" eaLnBrk="0" hangingPunct="0"/>
            <a:r>
              <a:rPr lang="en-US" sz="1200">
                <a:cs typeface="Times New Roman" pitchFamily="18" charset="0"/>
              </a:rPr>
              <a:t>Durante mayo de 1998 se cumple el Primer Crucero Regional Conjunto de Investigaciones Oceanográficas en el Pacífico Sudeste, que proporciona una imagen sinóptica de las condiciones oceanográficas y meteorológicas de la región en pleno desarrollo del fenómeno El Niño 1997-1998. </a:t>
            </a:r>
            <a:endParaRPr lang="en-US" sz="800">
              <a:cs typeface="Times New Roman" pitchFamily="18" charset="0"/>
            </a:endParaRPr>
          </a:p>
          <a:p>
            <a:pPr algn="just" eaLnBrk="0" hangingPunct="0"/>
            <a:r>
              <a:rPr lang="en-US" sz="1200">
                <a:cs typeface="Times New Roman" pitchFamily="18" charset="0"/>
              </a:rPr>
              <a:t>El 18 de mayo de 1999 se difunde la Declaración de la CPPS con motivo de la solución del diferendo territorial entre las Repúblicas del Ecuador y del Perú. </a:t>
            </a:r>
            <a:endParaRPr lang="en-US" sz="800">
              <a:cs typeface="Times New Roman" pitchFamily="18" charset="0"/>
            </a:endParaRPr>
          </a:p>
          <a:p>
            <a:pPr algn="just" eaLnBrk="0" hangingPunct="0"/>
            <a:r>
              <a:rPr lang="en-US" sz="1200">
                <a:cs typeface="Times New Roman" pitchFamily="18" charset="0"/>
              </a:rPr>
              <a:t>En mayo de 1999 se efectúa el Segundo Crucero Regional Oceanográfico durante el episodio frío La Niña, con una mayor cobertura geográfica y con intercambio de científicos de un país en el buque de otro. </a:t>
            </a:r>
            <a:endParaRPr lang="en-US" sz="800">
              <a:cs typeface="Times New Roman" pitchFamily="18" charset="0"/>
            </a:endParaRPr>
          </a:p>
          <a:p>
            <a:pPr algn="just" eaLnBrk="0" hangingPunct="0"/>
            <a:r>
              <a:rPr lang="en-US" sz="1200">
                <a:cs typeface="Times New Roman" pitchFamily="18" charset="0"/>
              </a:rPr>
              <a:t>El 5 de junio de 1999, se emite la Declaración por el Día Mundial del Medio Ambiente. </a:t>
            </a:r>
            <a:endParaRPr lang="en-US" sz="800">
              <a:cs typeface="Times New Roman" pitchFamily="18" charset="0"/>
            </a:endParaRPr>
          </a:p>
          <a:p>
            <a:pPr eaLnBrk="0" hangingPunct="0"/>
            <a:r>
              <a:rPr lang="en-US" sz="1200">
                <a:cs typeface="Times New Roman" pitchFamily="18" charset="0"/>
              </a:rPr>
              <a:t>El 13 de julio de 1999, en Lima, Perú, se constituye el Comité Consultivo de Industrias Pesqueras del Pacífico Sudeste. </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19075"/>
            <a:ext cx="9144000" cy="6421438"/>
          </a:xfrm>
          <a:prstGeom prst="rect">
            <a:avLst/>
          </a:prstGeom>
          <a:noFill/>
          <a:ln w="9525">
            <a:noFill/>
            <a:miter lim="800000"/>
            <a:headEnd/>
            <a:tailEnd/>
          </a:ln>
          <a:effectLst/>
        </p:spPr>
        <p:txBody>
          <a:bodyPr>
            <a:spAutoFit/>
          </a:bodyPr>
          <a:lstStyle/>
          <a:p>
            <a:pPr algn="just"/>
            <a:r>
              <a:rPr lang="en-US" sz="1200">
                <a:cs typeface="Times New Roman" pitchFamily="18" charset="0"/>
              </a:rPr>
              <a:t>El 26 de agosto de 1999 se suscribe, en Quito, la Declaración Conjunta Presidencial Ecuatoriano-Chilena, en reconocimiento a la trayectoria de la CPPS y a la gestión de su Secretaría General. </a:t>
            </a:r>
            <a:endParaRPr lang="en-US" sz="800">
              <a:cs typeface="Times New Roman" pitchFamily="18" charset="0"/>
            </a:endParaRPr>
          </a:p>
          <a:p>
            <a:pPr algn="just" eaLnBrk="0" hangingPunct="0"/>
            <a:r>
              <a:rPr lang="en-US" sz="1200">
                <a:cs typeface="Times New Roman" pitchFamily="18" charset="0"/>
              </a:rPr>
              <a:t>El 22 de noviembre de 1999, en Guayaquil, Ecuador, se crea la Federación de Pescadores Artesanales del Pacífico Sureste (FEDEPAPSE). </a:t>
            </a:r>
            <a:endParaRPr lang="en-US" sz="800">
              <a:cs typeface="Times New Roman" pitchFamily="18" charset="0"/>
            </a:endParaRPr>
          </a:p>
          <a:p>
            <a:pPr algn="just" eaLnBrk="0" hangingPunct="0"/>
            <a:r>
              <a:rPr lang="en-US" sz="1200">
                <a:cs typeface="Times New Roman" pitchFamily="18" charset="0"/>
              </a:rPr>
              <a:t>En diciembre de 1999 se emite la Declaración del sistema marítimo del Pacífico Sudeste sobre cooperación en la protección del medio ambiente antártico y sus ecosistemas dependientes y asociados. </a:t>
            </a:r>
            <a:endParaRPr lang="en-US" sz="800">
              <a:cs typeface="Times New Roman" pitchFamily="18" charset="0"/>
            </a:endParaRPr>
          </a:p>
          <a:p>
            <a:pPr algn="just" eaLnBrk="0" hangingPunct="0"/>
            <a:r>
              <a:rPr lang="en-US" sz="1200">
                <a:cs typeface="Times New Roman" pitchFamily="18" charset="0"/>
              </a:rPr>
              <a:t>Durante mayo de 2000 se realiza el Tercer Crucero Oceanográfico, esta vez en condiciones del mar cercanas a la normalidad, lo cual incrementa el valor de referencia de la región. </a:t>
            </a:r>
            <a:endParaRPr lang="en-US" sz="800">
              <a:cs typeface="Times New Roman" pitchFamily="18" charset="0"/>
            </a:endParaRPr>
          </a:p>
          <a:p>
            <a:pPr algn="just" eaLnBrk="0" hangingPunct="0"/>
            <a:r>
              <a:rPr lang="en-US" sz="1200">
                <a:cs typeface="Times New Roman" pitchFamily="18" charset="0"/>
              </a:rPr>
              <a:t>El 14 de agosto de 2000, los Cancilleres de los Países Miembros de la CPPS firman el Acuerdo Marco para la Conservación de los Recursos Vivos en la Alta Mar del Pacífico Sudeste ('Acuerdo de Galápagos'). Actualmente se encuentra en los Parlamentos de los Países Miembros para su ratificación y entrará en vigencia luego de la cuarta ratificación de los países de la CPPS. </a:t>
            </a:r>
            <a:endParaRPr lang="en-US" sz="800">
              <a:cs typeface="Times New Roman" pitchFamily="18" charset="0"/>
            </a:endParaRPr>
          </a:p>
          <a:p>
            <a:pPr algn="just" eaLnBrk="0" hangingPunct="0"/>
            <a:r>
              <a:rPr lang="en-US" sz="1200">
                <a:cs typeface="Times New Roman" pitchFamily="18" charset="0"/>
              </a:rPr>
              <a:t>El 14 de agosto de 2000, la VI Reunión de Cancilleres de los Países Miembros de la CPPS, cumplida en Santiago de Chile, decide: </a:t>
            </a:r>
            <a:endParaRPr lang="en-US" sz="800">
              <a:cs typeface="Times New Roman" pitchFamily="18" charset="0"/>
            </a:endParaRPr>
          </a:p>
          <a:p>
            <a:pPr algn="just" eaLnBrk="0" hangingPunct="0"/>
            <a:r>
              <a:rPr lang="en-US" sz="1200">
                <a:cs typeface="Times New Roman" pitchFamily="18" charset="0"/>
              </a:rPr>
              <a:t>Institucionalizar los Cruceros Oceanográficos Regionales. </a:t>
            </a:r>
            <a:endParaRPr lang="en-US" sz="800">
              <a:cs typeface="Times New Roman" pitchFamily="18" charset="0"/>
            </a:endParaRPr>
          </a:p>
          <a:p>
            <a:pPr algn="just" eaLnBrk="0" hangingPunct="0"/>
            <a:r>
              <a:rPr lang="en-US" sz="1200">
                <a:cs typeface="Times New Roman" pitchFamily="18" charset="0"/>
              </a:rPr>
              <a:t>Aprobar la sede permanente de la Secretaría General de la CPPS en Guayaquil, Ecuador. </a:t>
            </a:r>
            <a:endParaRPr lang="en-US" sz="800">
              <a:cs typeface="Times New Roman" pitchFamily="18" charset="0"/>
            </a:endParaRPr>
          </a:p>
          <a:p>
            <a:pPr algn="just" eaLnBrk="0" hangingPunct="0"/>
            <a:r>
              <a:rPr lang="en-US" sz="1200">
                <a:cs typeface="Times New Roman" pitchFamily="18" charset="0"/>
              </a:rPr>
              <a:t>El 29 de septiembre de 2000 se suscribe, en Quito, la Declaración Conjunta Presidencial Ecuatoriano-Colombiana, que resalta la labor de la Secretaría General de la CPPS y apoya sus actividades y la sede permanente. </a:t>
            </a:r>
            <a:endParaRPr lang="en-US" sz="800">
              <a:cs typeface="Times New Roman" pitchFamily="18" charset="0"/>
            </a:endParaRPr>
          </a:p>
          <a:p>
            <a:pPr algn="just" eaLnBrk="0" hangingPunct="0"/>
            <a:r>
              <a:rPr lang="en-US" sz="1200">
                <a:cs typeface="Times New Roman" pitchFamily="18" charset="0"/>
              </a:rPr>
              <a:t>El 18 de noviembre de 2000, en Ciudad de Panamá, se firma la Declaración Presidencial de los Países Miembros de la CPPS. </a:t>
            </a:r>
            <a:endParaRPr lang="en-US" sz="800">
              <a:cs typeface="Times New Roman" pitchFamily="18" charset="0"/>
            </a:endParaRPr>
          </a:p>
          <a:p>
            <a:pPr algn="just" eaLnBrk="0" hangingPunct="0"/>
            <a:r>
              <a:rPr lang="en-US" sz="1200">
                <a:cs typeface="Times New Roman" pitchFamily="18" charset="0"/>
              </a:rPr>
              <a:t>El 10 de enero de 2001, mediante rueda de prensa, se hace pública la Declaración de la CPPS sobre el paso de buques con material radiactivo frente a las costas del Pacífico Sudeste. </a:t>
            </a:r>
            <a:endParaRPr lang="en-US" sz="800">
              <a:cs typeface="Times New Roman" pitchFamily="18" charset="0"/>
            </a:endParaRPr>
          </a:p>
          <a:p>
            <a:pPr algn="just" eaLnBrk="0" hangingPunct="0"/>
            <a:r>
              <a:rPr lang="en-US" sz="1200">
                <a:cs typeface="Times New Roman" pitchFamily="18" charset="0"/>
              </a:rPr>
              <a:t>El 10 de mayo de 2001, por medio de una rueda de prensa, se divulga la Declaración de la CPPS sobre el descenso de desechos espaciales en el océano Pacífico. </a:t>
            </a:r>
            <a:endParaRPr lang="en-US" sz="800">
              <a:cs typeface="Times New Roman" pitchFamily="18" charset="0"/>
            </a:endParaRPr>
          </a:p>
          <a:p>
            <a:pPr algn="just" eaLnBrk="0" hangingPunct="0"/>
            <a:r>
              <a:rPr lang="en-US" sz="1200">
                <a:cs typeface="Times New Roman" pitchFamily="18" charset="0"/>
              </a:rPr>
              <a:t>El 14 de Agosto de 2002 se llevaron a cabo los actos de celebración de los 50 años de la Declaración de Santiago de 1952 y de existencia de la organización. </a:t>
            </a:r>
            <a:endParaRPr lang="en-US" sz="800">
              <a:cs typeface="Times New Roman" pitchFamily="18" charset="0"/>
            </a:endParaRPr>
          </a:p>
          <a:p>
            <a:pPr algn="just" eaLnBrk="0" hangingPunct="0"/>
            <a:r>
              <a:rPr lang="en-US" sz="1200">
                <a:cs typeface="Times New Roman" pitchFamily="18" charset="0"/>
              </a:rPr>
              <a:t>Actualmente, la CPPS continúa trabajando en varios ámbitos, con proyección al futuro. Entre otros, </a:t>
            </a:r>
            <a:endParaRPr lang="en-US" sz="800">
              <a:cs typeface="Times New Roman" pitchFamily="18" charset="0"/>
            </a:endParaRPr>
          </a:p>
          <a:p>
            <a:pPr algn="just" eaLnBrk="0" hangingPunct="0"/>
            <a:r>
              <a:rPr lang="en-US" sz="1200">
                <a:cs typeface="Times New Roman" pitchFamily="18" charset="0"/>
              </a:rPr>
              <a:t>En el fortalecimiento de la concepción sobre el Derecho del Mar: límites de la plataforma continental, exploración y explotación de los fondos marinos, Tribunal del Derecho del Mar; </a:t>
            </a:r>
            <a:endParaRPr lang="en-US" sz="800">
              <a:cs typeface="Times New Roman" pitchFamily="18" charset="0"/>
            </a:endParaRPr>
          </a:p>
          <a:p>
            <a:pPr algn="just" eaLnBrk="0" hangingPunct="0"/>
            <a:r>
              <a:rPr lang="en-US" sz="1200">
                <a:cs typeface="Times New Roman" pitchFamily="18" charset="0"/>
              </a:rPr>
              <a:t>En la investigación de los fenómenos oceánico-atmosféricos (Programa Estudio Regional del Fenómeno El Niño, Cuarto Crucero Regional Oceanográfico -septiembre de 2001- y Proyecto Red de Boyas) y de los recursos pesqueros y sus pesquerías (Boletín Estadístico Pesquero de 2000, Informe Regional sobre Pesquería Artesanal, Informe Taller de Hidroacústica); </a:t>
            </a:r>
            <a:endParaRPr lang="en-US" sz="800">
              <a:cs typeface="Times New Roman" pitchFamily="18" charset="0"/>
            </a:endParaRPr>
          </a:p>
          <a:p>
            <a:pPr algn="just" eaLnBrk="0" hangingPunct="0"/>
            <a:r>
              <a:rPr lang="en-US" sz="1200">
                <a:cs typeface="Times New Roman" pitchFamily="18" charset="0"/>
              </a:rPr>
              <a:t>En la promoción y desarrollo económico de la zona litoral de la región: subsidios pesqueros, acuerdos de cooperación, políticas regionales sobre comercio de productos pesqueros (comercio y medio ambiente), proyecto de acercamiento a la cuenca del Pacífico; </a:t>
            </a:r>
            <a:endParaRPr lang="en-US" sz="800">
              <a:cs typeface="Times New Roman" pitchFamily="18" charset="0"/>
            </a:endParaRPr>
          </a:p>
          <a:p>
            <a:pPr algn="just" eaLnBrk="0" hangingPunct="0"/>
            <a:r>
              <a:rPr lang="en-US" sz="1200">
                <a:cs typeface="Times New Roman" pitchFamily="18" charset="0"/>
              </a:rPr>
              <a:t>En la conservación y manejo del medio marino y costero: contaminación e impacto ambiental, áreas protegidas, calidad de aguas costeras, información y educación ambiental.</a:t>
            </a:r>
            <a:endParaRPr lang="en-US" sz="800">
              <a:cs typeface="Times New Roman" pitchFamily="18" charset="0"/>
            </a:endParaRPr>
          </a:p>
          <a:p>
            <a:pPr algn="just" eaLnBrk="0" hangingPunct="0"/>
            <a:r>
              <a:rPr lang="en-US" sz="800">
                <a:cs typeface="Times New Roman" pitchFamily="18" charset="0"/>
              </a:rPr>
              <a:t> </a:t>
            </a:r>
          </a:p>
          <a:p>
            <a:pPr eaLnBrk="0" hangingPunct="0"/>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584200"/>
            <a:ext cx="9144000" cy="5751513"/>
          </a:xfrm>
          <a:prstGeom prst="rect">
            <a:avLst/>
          </a:prstGeom>
          <a:noFill/>
          <a:ln w="9525">
            <a:noFill/>
            <a:miter lim="800000"/>
            <a:headEnd/>
            <a:tailEnd/>
          </a:ln>
          <a:effectLst/>
        </p:spPr>
        <p:txBody>
          <a:bodyPr>
            <a:spAutoFit/>
          </a:bodyPr>
          <a:lstStyle/>
          <a:p>
            <a:pPr algn="just"/>
            <a:r>
              <a:rPr lang="en-US" sz="1200" b="1">
                <a:solidFill>
                  <a:srgbClr val="660000"/>
                </a:solidFill>
                <a:cs typeface="Times New Roman" pitchFamily="18" charset="0"/>
              </a:rPr>
              <a:t>Convención sobre el Derecho del Mar...</a:t>
            </a:r>
            <a:endParaRPr lang="en-US" sz="1200" b="1">
              <a:cs typeface="Times New Roman" pitchFamily="18" charset="0"/>
            </a:endParaRPr>
          </a:p>
          <a:p>
            <a:pPr algn="just" eaLnBrk="0" hangingPunct="0"/>
            <a:r>
              <a:rPr lang="en-US" sz="1200">
                <a:cs typeface="Times New Roman" pitchFamily="18" charset="0"/>
              </a:rPr>
              <a:t>La Convención de las Naciones Unidas sobre el Derecho del Mar es el instrumento multilateral más importante desde la aprobación de la Carta de la ONU, y representa el resultado del equilibrio de los intereses marítimos de más de 150 Estados. Consta de 17 Partes y de 9 Anexos, además de un Preámbulo. Cada una de las Partes se refiere a una materia distinta del Derecho del Mar y presenta numerosos reenvíos a otros capítulos del mismo instrumento, por lo que deben aplicarse e interpretarse conjuntamente. Los anexos son parte integral de la Convención y desarrollan con detalle algunas disposiciones de ésta. El Acuerdo Relativo a la Parte XI conforma un instrumento único con la Convención, al tenor de lo dispuesto en su artículo 2°, es decir, "las disposiciones de este Acuerdo y de la Parte XI deberán ser interpretadas y aplicadas en forma conjunta como un solo instrumento". En caso de discrepancias prevalece el Acuerdo. </a:t>
            </a:r>
            <a:endParaRPr lang="en-US" sz="800">
              <a:cs typeface="Times New Roman" pitchFamily="18" charset="0"/>
            </a:endParaRPr>
          </a:p>
          <a:p>
            <a:pPr algn="just" eaLnBrk="0" hangingPunct="0"/>
            <a:r>
              <a:rPr lang="en-US" sz="1200">
                <a:cs typeface="Times New Roman" pitchFamily="18" charset="0"/>
              </a:rPr>
              <a:t>Esta Convención se caracteriza, en primer lugar, porque, al incorporar muchos aspectos de las Convenciones de Ginebra de 1958, confirma el derecho internacional del mar vigente. En segundo lugar, esta Convención fue el resultado del desarrollo progresivo del derecho internacional, ya que en ella se contienen nuevos institutos del derecho internacional del mar. Tiene fuerza preferente entre sus miembros ante las Convenciones de Ginebra sobre derecho del mar de 1958; no obstante, las Convenciones de Ginebra siguen teniendo vigencia entre los miembros de estas Convenciones que no han adherido a la Convención de la ONU de 1982. </a:t>
            </a:r>
            <a:endParaRPr lang="en-US" sz="800">
              <a:cs typeface="Times New Roman" pitchFamily="18" charset="0"/>
            </a:endParaRPr>
          </a:p>
          <a:p>
            <a:pPr algn="just" eaLnBrk="0" hangingPunct="0"/>
            <a:r>
              <a:rPr lang="en-US" sz="1200">
                <a:cs typeface="Times New Roman" pitchFamily="18" charset="0"/>
              </a:rPr>
              <a:t>En 1958, en la Conferencia sobre Derecho del Mar de la ONU, en Ginebra, basándose en los proyectos de artículos elaborados por la Comisión de Derecho Internacional de la ONU, se adoptaron cuatro Convenciones: sobre mar territorial y zona contigua; sobre alta mar; sobre plataforma continental, y sobre pesca y conservación de los recursos vivos de la alta mar. </a:t>
            </a:r>
            <a:endParaRPr lang="en-US" sz="800">
              <a:cs typeface="Times New Roman" pitchFamily="18" charset="0"/>
            </a:endParaRPr>
          </a:p>
          <a:p>
            <a:pPr algn="just" eaLnBrk="0" hangingPunct="0"/>
            <a:r>
              <a:rPr lang="en-US" sz="1200">
                <a:cs typeface="Times New Roman" pitchFamily="18" charset="0"/>
              </a:rPr>
              <a:t>Aunque las convenciones tuvieron vigencia, sus miembros eran un número limitado de Estados. En opinión de los países de la CPPS y de los nuevos Estados en desarrollo que surgieron como resultado del fin del sistema colonial, estas convenciones no satisfacían todos sus intereses. Tal circunstancia, y también la aparición de nuevos tipos de actividad y de mayores posibilidades en la conquista del océano como resultado del progreso científico-técnico, fueron la causa de la convocación para diciembre de 1973, de la III Conferencia de las Naciones Unidas sobre el Derecho del Mar. Su trabajo terminó nueve años después, con la firma de la Convención de las Naciones Unidas sobre el Derecho del Mar (CONVEMAR). </a:t>
            </a:r>
            <a:endParaRPr lang="en-US" sz="800">
              <a:cs typeface="Times New Roman" pitchFamily="18" charset="0"/>
            </a:endParaRPr>
          </a:p>
          <a:p>
            <a:pPr algn="just" eaLnBrk="0" hangingPunct="0"/>
            <a:r>
              <a:rPr lang="en-US" sz="1200">
                <a:cs typeface="Times New Roman" pitchFamily="18" charset="0"/>
              </a:rPr>
              <a:t>La Convención fue aprobada en la 182° sesión plenaria, el 30 de abril de 1982, por 130 votos, 4 en contra y 17 abstenciones. El 10 de diciembre se realizó en Montego Bay, Jamaica, la ceremonia de la firma, tanto del Acta Final de la Tercera Conferencia de las Naciones Unidas sobre el Derecho del Mar como de la Convención. Se registraron 119 firmas de este instrumento, incluyendo a Chile y Colombia; Perú y Ecuador sólo firmaron el Acta Final. </a:t>
            </a:r>
            <a:endParaRPr lang="en-US" sz="800">
              <a:cs typeface="Times New Roman" pitchFamily="18" charset="0"/>
            </a:endParaRPr>
          </a:p>
          <a:p>
            <a:pPr eaLnBrk="0" hangingPunct="0"/>
            <a:r>
              <a:rPr lang="en-US" sz="1200">
                <a:cs typeface="Times New Roman" pitchFamily="18" charset="0"/>
              </a:rPr>
              <a:t>Con ese motivo, el Presidente de la Tercera Conferencia de las NN.UU. sobre el Derecho del Mar, señor Tommy T. B. Koh, expresó: "El 10 de diciembre de 1982 establecimos un nuevo hito en la historia del derecho. Por primera vez en los anales del derecho internacional una Convención fue firmada por 119 países el mismo día en que fue abierta a la firma. No sólo el número de signatarios constituye un hecho notable; es igualmente importante que la Convención haya sido firmada por Estados pertenecientes a todas las regiones del mundo, de Norte a Sur y de Este a Oeste, por Estados ribereños, Estados sin litoral y Estados en situación geográfica desventajosa". </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584200"/>
            <a:ext cx="9144000" cy="6838950"/>
          </a:xfrm>
          <a:prstGeom prst="rect">
            <a:avLst/>
          </a:prstGeom>
          <a:noFill/>
          <a:ln w="9525">
            <a:noFill/>
            <a:miter lim="800000"/>
            <a:headEnd/>
            <a:tailEnd/>
          </a:ln>
          <a:effectLst/>
        </p:spPr>
        <p:txBody>
          <a:bodyPr>
            <a:spAutoFit/>
          </a:bodyPr>
          <a:lstStyle/>
          <a:p>
            <a:pPr algn="just"/>
            <a:r>
              <a:rPr lang="en-US" sz="1300">
                <a:cs typeface="Times New Roman" pitchFamily="18" charset="0"/>
              </a:rPr>
              <a:t>El 28 de abril de 1982, por su parte, los representantes de Colombia, Chile, Ecuador y Perú, dirigieron al Sr. Koh una comunicación en la cual, entre otras cosas, decían: "Las delegaciones de Colombia, Chile, Ecuador y Perú ante la Tercera Conferencia de las Naciones Unidas sobre el Derecho del Mar se complacen en destacar que el reconocimiento universal de los derechos de soberanía y jurisdicción del Estado costero dentro del límite de 200 millas consagrado por el proyecto de convención, constituye un logro fundamental de los países que integran la Comisión Permanente del Pacífico Sur, en concordancia con los objetivos básicos previstos en la Declaración de Santiago de 1952 emitida por la Conferencia diplomática sobre explotación y conservación de las riquezas marítimas del Pacífico Sur celebrada por Chile, Ecuador y Perú en Santiago de Chile. </a:t>
            </a:r>
          </a:p>
          <a:p>
            <a:pPr algn="just" eaLnBrk="0" hangingPunct="0"/>
            <a:r>
              <a:rPr lang="en-US" sz="1300">
                <a:cs typeface="Times New Roman" pitchFamily="18" charset="0"/>
              </a:rPr>
              <a:t>Dichos objetivos han sido recogidos y desarrollados por la Convención sobre el Derecho del Mar, que incorpora al Derecho Internacional principios e instituciones esenciales para un más adecuado y justo aprovechamiento de los recursos contenidos en sus mares ribereños, en beneficio del desarrollo integral de sus pueblos, inspirados en el deber y el derecho de protegerlos y de conservar y asegurar para ellos esas riquezas naturales". </a:t>
            </a:r>
          </a:p>
          <a:p>
            <a:pPr algn="just" eaLnBrk="0" hangingPunct="0"/>
            <a:r>
              <a:rPr lang="en-US" sz="1300">
                <a:cs typeface="Times New Roman" pitchFamily="18" charset="0"/>
              </a:rPr>
              <a:t>Actualmente (mayo 07 de 2.002), 138 países han ratificado o adherido a este instrumento, con lo que estamos asistiendo a la universalización de la CONVEMAR, considerada por muchos como "la Constitución de los océanos". </a:t>
            </a:r>
          </a:p>
          <a:p>
            <a:pPr algn="just" eaLnBrk="0" hangingPunct="0"/>
            <a:r>
              <a:rPr lang="en-US" sz="1300">
                <a:cs typeface="Times New Roman" pitchFamily="18" charset="0"/>
              </a:rPr>
              <a:t>Efectivamente, uno de los principales aportes de la CONVEMAR fue la consagración definitiva de la zona económica exclusiva (ZEE) de 200 millas y la concesión de derechos soberanos a los Estados ribereños sobre sus recursos naturales, vivos y no vivos. La importancia de este logro radica en que la mayor parte de los recursos pesqueros del mundo se ubica en la proximidad de las costas de los Estados ribereños, en el espacio marítimo ahora reservado exclusivamente a ellos por la ZEE: más del 90% de la pesca mundial se efectúa en estas zonas. </a:t>
            </a:r>
          </a:p>
          <a:p>
            <a:pPr algn="just" eaLnBrk="0" hangingPunct="0"/>
            <a:r>
              <a:rPr lang="en-US" sz="1300">
                <a:cs typeface="Times New Roman" pitchFamily="18" charset="0"/>
              </a:rPr>
              <a:t>Un principio básico del derecho internacional contemporáneo, como es la obligación de resolver las controversias por medios pacíficos, aparece particularmente fortalecido en esta Convención. Que contenga un capítulo dedicado a esta materia, en el cual se destacan los procedimientos de conciliación y los judiciales, es otro de los logros de este instrumento. En general, puede afirmarse que no existe ninguna disposición de la Convención respecto de la cual en caso de surgir una controversia no pudiese ser solucionada por los métodos previstos por ella. </a:t>
            </a:r>
          </a:p>
          <a:p>
            <a:pPr algn="just" eaLnBrk="0" hangingPunct="0"/>
            <a:r>
              <a:rPr lang="en-US" sz="1300">
                <a:cs typeface="Times New Roman" pitchFamily="18" charset="0"/>
              </a:rPr>
              <a:t>Aun cuando los cuatro Países Miembros de la CPPS participaron activamente en todo el curso de la III Conferencia, continuando con la contribución activa que realizaron en el 'Comité de Fondos Marinos', sólo uno de ellos, Chile, ratificó la CONVEMAR. Ello se produjo el 23 de junio de 1997, llegando a ser Estado Parte el 24 de septiembre del mismo año. Al ratificar la Convención, Chile formuló una declaración. </a:t>
            </a:r>
          </a:p>
          <a:p>
            <a:pPr algn="just" eaLnBrk="0" hangingPunct="0"/>
            <a:r>
              <a:rPr lang="en-US" sz="1300">
                <a:cs typeface="Times New Roman" pitchFamily="18" charset="0"/>
              </a:rPr>
              <a:t>A partir de este instrumento jurídico internacional del Derecho del Mar, se inició una nueva etapa en la historia de las relaciones internacionales al contarse con un instrumento que expresa el consenso mundial de hacer prevalecer las relaciones de paz y colaboración poniendo al alcance de los países en desarrollo un adecuado marco jurídico para la defensa de sus intereses. Con razón se ha dicho que la Convención del Mar es el instrumento multilateral más importante desde la aprobación de la Carta de las Naciones Unidas en 1945.</a:t>
            </a:r>
          </a:p>
          <a:p>
            <a:pPr eaLnBrk="0" hangingPunct="0"/>
            <a:r>
              <a:rPr lang="en-US" sz="1300">
                <a:cs typeface="Times New Roman" pitchFamily="18" charset="0"/>
              </a:rPr>
              <a:t> </a:t>
            </a:r>
          </a:p>
          <a:p>
            <a:pPr eaLnBrk="0" hangingPunct="0"/>
            <a:endParaRPr lang="en-US" sz="13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2514600" y="304800"/>
          <a:ext cx="3962400" cy="6019800"/>
        </p:xfrm>
        <a:graphic>
          <a:graphicData uri="http://schemas.openxmlformats.org/presentationml/2006/ole">
            <p:oleObj spid="_x0000_s24578" name="Fotografía de Photo Editor" r:id="rId3" imgW="7257143" imgH="10495238" progId="MSPhotoEd.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866775"/>
            <a:ext cx="9144000" cy="5126038"/>
          </a:xfrm>
          <a:prstGeom prst="rect">
            <a:avLst/>
          </a:prstGeom>
          <a:noFill/>
          <a:ln w="9525">
            <a:noFill/>
            <a:miter lim="800000"/>
            <a:headEnd/>
            <a:tailEnd/>
          </a:ln>
          <a:effectLst/>
        </p:spPr>
        <p:txBody>
          <a:bodyPr>
            <a:spAutoFit/>
          </a:bodyPr>
          <a:lstStyle/>
          <a:p>
            <a:pPr indent="449263" algn="just"/>
            <a:r>
              <a:rPr lang="en-US" sz="1800">
                <a:cs typeface="Times New Roman" pitchFamily="18" charset="0"/>
              </a:rPr>
              <a:t>La convención de la Naciones Unidas sobre el Derecho del Mar de 1982, en su articulo 15 dice:</a:t>
            </a:r>
            <a:endParaRPr lang="en-US" sz="1200">
              <a:cs typeface="Times New Roman" pitchFamily="18" charset="0"/>
            </a:endParaRPr>
          </a:p>
          <a:p>
            <a:pPr indent="449263" algn="just" eaLnBrk="0" hangingPunct="0"/>
            <a:r>
              <a:rPr lang="en-US" sz="1800">
                <a:cs typeface="Times New Roman" pitchFamily="18" charset="0"/>
              </a:rPr>
              <a:t> “Los estados tendrán derecho,  salvo  acuerdo en contrario,  a extender su mar territorial </a:t>
            </a:r>
            <a:r>
              <a:rPr lang="en-US" sz="1800" b="1">
                <a:cs typeface="Times New Roman" pitchFamily="18" charset="0"/>
              </a:rPr>
              <a:t>más allá  de una línea media cuyos puntos sean  equidistantes de los puntos más próximos  de las líneas base a partir  de las cuales  se mide la anchura del Mar Territorial en cada uno de los estados;  no obstante,  esta disposición no será  aplicable cuando,  por existencia  de derechos históricos o por  otras circunstancias  especiales,  sea necesario delimitar el Mar Territorial de ambos estados de otra forma</a:t>
            </a:r>
            <a:r>
              <a:rPr lang="en-US" sz="1800">
                <a:cs typeface="Times New Roman" pitchFamily="18" charset="0"/>
              </a:rPr>
              <a:t>...”.  </a:t>
            </a:r>
            <a:endParaRPr lang="en-US" sz="1200">
              <a:cs typeface="Times New Roman" pitchFamily="18" charset="0"/>
            </a:endParaRPr>
          </a:p>
          <a:p>
            <a:pPr indent="449263" algn="just" eaLnBrk="0" hangingPunct="0"/>
            <a:r>
              <a:rPr lang="en-US" sz="1800">
                <a:cs typeface="Times New Roman" pitchFamily="18" charset="0"/>
              </a:rPr>
              <a:t>El artículo 74 (4) dice: </a:t>
            </a:r>
            <a:endParaRPr lang="en-US" sz="1200">
              <a:cs typeface="Times New Roman" pitchFamily="18" charset="0"/>
            </a:endParaRPr>
          </a:p>
          <a:p>
            <a:pPr indent="449263" algn="just" eaLnBrk="0" hangingPunct="0"/>
            <a:r>
              <a:rPr lang="en-US" sz="1800">
                <a:cs typeface="Times New Roman" pitchFamily="18" charset="0"/>
              </a:rPr>
              <a:t>“Cuando exista un acuerdo  en vigor entre  los estados interesados,  las cuestiones relativas a la delimitación de la Zona Económica Exclusiva  se resolverá de conformidad con las disposiciones  de ese acuerdo...”. </a:t>
            </a:r>
            <a:endParaRPr lang="en-US" sz="1200">
              <a:cs typeface="Times New Roman" pitchFamily="18" charset="0"/>
            </a:endParaRPr>
          </a:p>
          <a:p>
            <a:pPr indent="449263" algn="just" eaLnBrk="0" hangingPunct="0"/>
            <a:r>
              <a:rPr lang="en-US" sz="1800">
                <a:cs typeface="Times New Roman" pitchFamily="18" charset="0"/>
              </a:rPr>
              <a:t> El artículo 83 (4) dice: </a:t>
            </a:r>
            <a:endParaRPr lang="en-US" sz="1200">
              <a:cs typeface="Times New Roman" pitchFamily="18" charset="0"/>
            </a:endParaRPr>
          </a:p>
          <a:p>
            <a:pPr indent="449263" algn="just" eaLnBrk="0" hangingPunct="0"/>
            <a:r>
              <a:rPr lang="en-US" sz="1800">
                <a:cs typeface="Times New Roman" pitchFamily="18" charset="0"/>
              </a:rPr>
              <a:t>“Cuando exista un acuerdo  en vigor entre estados interesados,  las cuestiones relativas a la delimitación de la Plataforma Continental  se resolverán de conformidad con las disposiciones de ese acuerdo...”</a:t>
            </a:r>
            <a:endParaRPr lang="en-US" sz="1200">
              <a:cs typeface="Times New Roman" pitchFamily="18" charset="0"/>
            </a:endParaRPr>
          </a:p>
          <a:p>
            <a:pPr indent="449263" eaLnBrk="0" hangingPunct="0"/>
            <a:r>
              <a:rPr lang="en-US" sz="1800">
                <a:cs typeface="Times New Roman" pitchFamily="18" charset="0"/>
              </a:rPr>
              <a:t> </a:t>
            </a:r>
            <a:endParaRPr lang="en-US" sz="1200">
              <a:cs typeface="Times New Roman" pitchFamily="18" charset="0"/>
            </a:endParaRPr>
          </a:p>
          <a:p>
            <a:pPr indent="449263" eaLnBrk="0" hangingPunct="0"/>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2667000" y="381000"/>
          <a:ext cx="3581400" cy="5943600"/>
        </p:xfrm>
        <a:graphic>
          <a:graphicData uri="http://schemas.openxmlformats.org/presentationml/2006/ole">
            <p:oleObj spid="_x0000_s26626" name="Fotografía de Photo Editor" r:id="rId3" imgW="6552381" imgH="10495238" progId="MSPhotoEd.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2438400" y="457200"/>
          <a:ext cx="4191000" cy="6096000"/>
        </p:xfrm>
        <a:graphic>
          <a:graphicData uri="http://schemas.openxmlformats.org/presentationml/2006/ole">
            <p:oleObj spid="_x0000_s27650" name="Fotografía de Photo Editor" r:id="rId3" imgW="5753903" imgH="7497221" progId="MSPhotoEd.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752600" y="381000"/>
          <a:ext cx="5562600" cy="5791200"/>
        </p:xfrm>
        <a:graphic>
          <a:graphicData uri="http://schemas.openxmlformats.org/presentationml/2006/ole">
            <p:oleObj spid="_x0000_s28674" name="Fotografía de Photo Editor" r:id="rId3" imgW="4772691" imgH="4428571" progId="MSPhotoEd.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z="1600"/>
              <a:t>EL DERECHO AL USO DEL MAR</a:t>
            </a:r>
          </a:p>
        </p:txBody>
      </p:sp>
      <p:sp>
        <p:nvSpPr>
          <p:cNvPr id="68611" name="Rectangle 3"/>
          <p:cNvSpPr>
            <a:spLocks noGrp="1" noChangeArrowheads="1"/>
          </p:cNvSpPr>
          <p:nvPr>
            <p:ph type="body" idx="1"/>
          </p:nvPr>
        </p:nvSpPr>
        <p:spPr/>
        <p:txBody>
          <a:bodyPr/>
          <a:lstStyle/>
          <a:p>
            <a:pPr>
              <a:lnSpc>
                <a:spcPct val="80000"/>
              </a:lnSpc>
            </a:pPr>
            <a:r>
              <a:rPr lang="es-ES_tradnl" sz="2400" b="1" i="1"/>
              <a:t>“Todos los recursos, incluyendo los bioacuáticos, los recursos del suelo y del subsuelo, pertenecen al Estado ribereño hasta un límite de 200 millas”.</a:t>
            </a:r>
            <a:r>
              <a:rPr lang="es-ES_tradnl" sz="2400"/>
              <a:t> Esta es la declaración de Santiago de Chile de agosto de 1952.</a:t>
            </a:r>
          </a:p>
          <a:p>
            <a:pPr>
              <a:lnSpc>
                <a:spcPct val="80000"/>
              </a:lnSpc>
            </a:pPr>
            <a:r>
              <a:rPr lang="es-ES_tradnl" sz="2400"/>
              <a:t>El Ecuador, país marítimo por naturaleza, ha hecho muy poco y, en el mejor de los casos, un desordenado uso de esta condición especialmente, si se hacen comparaciones dentro del concierto mundial.</a:t>
            </a:r>
          </a:p>
          <a:p>
            <a:pPr>
              <a:lnSpc>
                <a:spcPct val="80000"/>
              </a:lnSpc>
            </a:pPr>
            <a:r>
              <a:rPr lang="es-ES_tradnl" sz="2400"/>
              <a:t>El mar ha sido fuente de recursos para las sociedades así como de rutas de navegación para la comunicación y el comercio, o como fuente de alimentos y de recursos naturales del suelo y subsuelo.</a:t>
            </a:r>
            <a:endParaRPr 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88" name="Group 156"/>
          <p:cNvGrpSpPr>
            <a:grpSpLocks/>
          </p:cNvGrpSpPr>
          <p:nvPr/>
        </p:nvGrpSpPr>
        <p:grpSpPr bwMode="auto">
          <a:xfrm>
            <a:off x="2438400" y="228600"/>
            <a:ext cx="4648200" cy="6400800"/>
            <a:chOff x="-3" y="-3"/>
            <a:chExt cx="2173" cy="10067"/>
          </a:xfrm>
        </p:grpSpPr>
        <p:grpSp>
          <p:nvGrpSpPr>
            <p:cNvPr id="44186" name="Group 154"/>
            <p:cNvGrpSpPr>
              <a:grpSpLocks/>
            </p:cNvGrpSpPr>
            <p:nvPr/>
          </p:nvGrpSpPr>
          <p:grpSpPr bwMode="auto">
            <a:xfrm>
              <a:off x="0" y="0"/>
              <a:ext cx="2167" cy="10061"/>
              <a:chOff x="0" y="0"/>
              <a:chExt cx="2167" cy="10061"/>
            </a:xfrm>
          </p:grpSpPr>
          <p:grpSp>
            <p:nvGrpSpPr>
              <p:cNvPr id="44085" name="Group 53"/>
              <p:cNvGrpSpPr>
                <a:grpSpLocks/>
              </p:cNvGrpSpPr>
              <p:nvPr/>
            </p:nvGrpSpPr>
            <p:grpSpPr bwMode="auto">
              <a:xfrm>
                <a:off x="0" y="0"/>
                <a:ext cx="2167" cy="480"/>
                <a:chOff x="0" y="0"/>
                <a:chExt cx="2167" cy="480"/>
              </a:xfrm>
            </p:grpSpPr>
            <p:sp>
              <p:nvSpPr>
                <p:cNvPr id="44034" name="Rectangle 2"/>
                <p:cNvSpPr>
                  <a:spLocks noChangeArrowheads="1"/>
                </p:cNvSpPr>
                <p:nvPr/>
              </p:nvSpPr>
              <p:spPr bwMode="auto">
                <a:xfrm>
                  <a:off x="43" y="0"/>
                  <a:ext cx="2081" cy="480"/>
                </a:xfrm>
                <a:prstGeom prst="rect">
                  <a:avLst/>
                </a:prstGeom>
                <a:noFill/>
                <a:ln w="9525">
                  <a:noFill/>
                  <a:miter lim="800000"/>
                  <a:headEnd/>
                  <a:tailEnd/>
                </a:ln>
                <a:effectLst/>
              </p:spPr>
              <p:txBody>
                <a:bodyPr/>
                <a:lstStyle/>
                <a:p>
                  <a:pPr algn="ctr"/>
                  <a:r>
                    <a:rPr lang="en-US" sz="1000" b="1">
                      <a:solidFill>
                        <a:srgbClr val="006699"/>
                      </a:solidFill>
                      <a:latin typeface="Arial" charset="0"/>
                      <a:cs typeface="Times New Roman" pitchFamily="18" charset="0"/>
                    </a:rPr>
                    <a:t>The United Nations Convention on the Law of the Sea</a:t>
                  </a:r>
                  <a:r>
                    <a:rPr lang="en-US" sz="1000">
                      <a:solidFill>
                        <a:srgbClr val="006699"/>
                      </a:solidFill>
                      <a:cs typeface="Times New Roman" pitchFamily="18" charset="0"/>
                    </a:rPr>
                    <a:t> </a:t>
                  </a:r>
                  <a:endParaRPr lang="en-US" sz="1200">
                    <a:cs typeface="Times New Roman" pitchFamily="18" charset="0"/>
                  </a:endParaRPr>
                </a:p>
                <a:p>
                  <a:pPr algn="ctr" eaLnBrk="0" hangingPunct="0"/>
                  <a:r>
                    <a:rPr lang="en-US" sz="1000">
                      <a:solidFill>
                        <a:srgbClr val="006699"/>
                      </a:solidFill>
                      <a:cs typeface="Times New Roman" pitchFamily="18" charset="0"/>
                    </a:rPr>
                    <a:t>CRONOLOGIA DE ADHESIONES</a:t>
                  </a:r>
                  <a:endParaRPr lang="en-US" sz="1200">
                    <a:cs typeface="Times New Roman" pitchFamily="18" charset="0"/>
                  </a:endParaRPr>
                </a:p>
                <a:p>
                  <a:pPr algn="ctr" eaLnBrk="0" hangingPunct="0"/>
                  <a:endParaRPr lang="en-US"/>
                </a:p>
              </p:txBody>
            </p:sp>
            <p:sp>
              <p:nvSpPr>
                <p:cNvPr id="44084" name="Rectangle 52"/>
                <p:cNvSpPr>
                  <a:spLocks noChangeArrowheads="1"/>
                </p:cNvSpPr>
                <p:nvPr/>
              </p:nvSpPr>
              <p:spPr bwMode="auto">
                <a:xfrm>
                  <a:off x="0" y="0"/>
                  <a:ext cx="2167" cy="480"/>
                </a:xfrm>
                <a:prstGeom prst="rect">
                  <a:avLst/>
                </a:prstGeom>
                <a:noFill/>
                <a:ln w="7">
                  <a:solidFill>
                    <a:srgbClr val="A0A0A0"/>
                  </a:solidFill>
                  <a:miter lim="800000"/>
                  <a:headEnd/>
                  <a:tailEnd/>
                </a:ln>
                <a:effectLst/>
              </p:spPr>
              <p:txBody>
                <a:bodyPr/>
                <a:lstStyle/>
                <a:p>
                  <a:endParaRPr lang="es-ES"/>
                </a:p>
              </p:txBody>
            </p:sp>
          </p:grpSp>
          <p:grpSp>
            <p:nvGrpSpPr>
              <p:cNvPr id="44089" name="Group 57"/>
              <p:cNvGrpSpPr>
                <a:grpSpLocks/>
              </p:cNvGrpSpPr>
              <p:nvPr/>
            </p:nvGrpSpPr>
            <p:grpSpPr bwMode="auto">
              <a:xfrm>
                <a:off x="0" y="480"/>
                <a:ext cx="2167" cy="365"/>
                <a:chOff x="0" y="480"/>
                <a:chExt cx="2167" cy="365"/>
              </a:xfrm>
            </p:grpSpPr>
            <p:sp>
              <p:nvSpPr>
                <p:cNvPr id="44088" name="Rectangle 56"/>
                <p:cNvSpPr>
                  <a:spLocks noChangeArrowheads="1"/>
                </p:cNvSpPr>
                <p:nvPr/>
              </p:nvSpPr>
              <p:spPr bwMode="auto">
                <a:xfrm>
                  <a:off x="0" y="480"/>
                  <a:ext cx="2167" cy="365"/>
                </a:xfrm>
                <a:prstGeom prst="rect">
                  <a:avLst/>
                </a:prstGeom>
                <a:solidFill>
                  <a:srgbClr val="006699"/>
                </a:solidFill>
                <a:ln w="9525">
                  <a:noFill/>
                  <a:miter lim="800000"/>
                  <a:headEnd/>
                  <a:tailEnd/>
                </a:ln>
                <a:effectLst/>
              </p:spPr>
              <p:txBody>
                <a:bodyPr/>
                <a:lstStyle/>
                <a:p>
                  <a:endParaRPr lang="es-ES"/>
                </a:p>
              </p:txBody>
            </p:sp>
            <p:grpSp>
              <p:nvGrpSpPr>
                <p:cNvPr id="44087" name="Group 55"/>
                <p:cNvGrpSpPr>
                  <a:grpSpLocks/>
                </p:cNvGrpSpPr>
                <p:nvPr/>
              </p:nvGrpSpPr>
              <p:grpSpPr bwMode="auto">
                <a:xfrm>
                  <a:off x="0" y="480"/>
                  <a:ext cx="2167" cy="365"/>
                  <a:chOff x="0" y="480"/>
                  <a:chExt cx="2167" cy="365"/>
                </a:xfrm>
              </p:grpSpPr>
              <p:sp>
                <p:nvSpPr>
                  <p:cNvPr id="44035" name="Rectangle 3"/>
                  <p:cNvSpPr>
                    <a:spLocks noChangeArrowheads="1"/>
                  </p:cNvSpPr>
                  <p:nvPr/>
                </p:nvSpPr>
                <p:spPr bwMode="auto">
                  <a:xfrm>
                    <a:off x="43" y="480"/>
                    <a:ext cx="2081" cy="365"/>
                  </a:xfrm>
                  <a:prstGeom prst="rect">
                    <a:avLst/>
                  </a:prstGeom>
                  <a:solidFill>
                    <a:srgbClr val="006699"/>
                  </a:solidFill>
                  <a:ln w="9525">
                    <a:noFill/>
                    <a:miter lim="800000"/>
                    <a:headEnd/>
                    <a:tailEnd/>
                  </a:ln>
                  <a:effectLst/>
                </p:spPr>
                <p:txBody>
                  <a:bodyPr/>
                  <a:lstStyle/>
                  <a:p>
                    <a:r>
                      <a:rPr lang="en-US" sz="800">
                        <a:solidFill>
                          <a:srgbClr val="006699"/>
                        </a:solidFill>
                        <a:latin typeface="Arial" charset="0"/>
                        <a:cs typeface="Arial" charset="0"/>
                      </a:rPr>
                      <a:t>  </a:t>
                    </a:r>
                    <a:endParaRPr lang="en-US" sz="1200">
                      <a:cs typeface="Times New Roman" pitchFamily="18" charset="0"/>
                    </a:endParaRPr>
                  </a:p>
                  <a:p>
                    <a:pPr eaLnBrk="0" hangingPunct="0"/>
                    <a:endParaRPr lang="en-US"/>
                  </a:p>
                </p:txBody>
              </p:sp>
              <p:sp>
                <p:nvSpPr>
                  <p:cNvPr id="44086" name="Rectangle 54"/>
                  <p:cNvSpPr>
                    <a:spLocks noChangeArrowheads="1"/>
                  </p:cNvSpPr>
                  <p:nvPr/>
                </p:nvSpPr>
                <p:spPr bwMode="auto">
                  <a:xfrm>
                    <a:off x="0" y="480"/>
                    <a:ext cx="2167" cy="365"/>
                  </a:xfrm>
                  <a:prstGeom prst="rect">
                    <a:avLst/>
                  </a:prstGeom>
                  <a:noFill/>
                  <a:ln w="7">
                    <a:solidFill>
                      <a:srgbClr val="A0A0A0"/>
                    </a:solidFill>
                    <a:miter lim="800000"/>
                    <a:headEnd/>
                    <a:tailEnd/>
                  </a:ln>
                  <a:effectLst/>
                </p:spPr>
                <p:txBody>
                  <a:bodyPr/>
                  <a:lstStyle/>
                  <a:p>
                    <a:endParaRPr lang="es-ES"/>
                  </a:p>
                </p:txBody>
              </p:sp>
            </p:grpSp>
          </p:grpSp>
          <p:grpSp>
            <p:nvGrpSpPr>
              <p:cNvPr id="44091" name="Group 59"/>
              <p:cNvGrpSpPr>
                <a:grpSpLocks/>
              </p:cNvGrpSpPr>
              <p:nvPr/>
            </p:nvGrpSpPr>
            <p:grpSpPr bwMode="auto">
              <a:xfrm>
                <a:off x="0" y="845"/>
                <a:ext cx="402" cy="384"/>
                <a:chOff x="0" y="845"/>
                <a:chExt cx="402" cy="384"/>
              </a:xfrm>
            </p:grpSpPr>
            <p:sp>
              <p:nvSpPr>
                <p:cNvPr id="44036" name="Rectangle 4"/>
                <p:cNvSpPr>
                  <a:spLocks noChangeArrowheads="1"/>
                </p:cNvSpPr>
                <p:nvPr/>
              </p:nvSpPr>
              <p:spPr bwMode="auto">
                <a:xfrm>
                  <a:off x="43" y="845"/>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149.</a:t>
                  </a:r>
                  <a:endParaRPr lang="en-US" sz="1200">
                    <a:cs typeface="Times New Roman" pitchFamily="18" charset="0"/>
                  </a:endParaRPr>
                </a:p>
                <a:p>
                  <a:pPr eaLnBrk="0" hangingPunct="0"/>
                  <a:endParaRPr lang="en-US"/>
                </a:p>
              </p:txBody>
            </p:sp>
            <p:sp>
              <p:nvSpPr>
                <p:cNvPr id="44090" name="Rectangle 58"/>
                <p:cNvSpPr>
                  <a:spLocks noChangeArrowheads="1"/>
                </p:cNvSpPr>
                <p:nvPr/>
              </p:nvSpPr>
              <p:spPr bwMode="auto">
                <a:xfrm>
                  <a:off x="0" y="845"/>
                  <a:ext cx="402" cy="384"/>
                </a:xfrm>
                <a:prstGeom prst="rect">
                  <a:avLst/>
                </a:prstGeom>
                <a:noFill/>
                <a:ln w="7">
                  <a:solidFill>
                    <a:srgbClr val="A0A0A0"/>
                  </a:solidFill>
                  <a:miter lim="800000"/>
                  <a:headEnd/>
                  <a:tailEnd/>
                </a:ln>
                <a:effectLst/>
              </p:spPr>
              <p:txBody>
                <a:bodyPr/>
                <a:lstStyle/>
                <a:p>
                  <a:endParaRPr lang="es-ES"/>
                </a:p>
              </p:txBody>
            </p:sp>
          </p:grpSp>
          <p:grpSp>
            <p:nvGrpSpPr>
              <p:cNvPr id="44093" name="Group 61"/>
              <p:cNvGrpSpPr>
                <a:grpSpLocks/>
              </p:cNvGrpSpPr>
              <p:nvPr/>
            </p:nvGrpSpPr>
            <p:grpSpPr bwMode="auto">
              <a:xfrm>
                <a:off x="402" y="845"/>
                <a:ext cx="1765" cy="384"/>
                <a:chOff x="402" y="845"/>
                <a:chExt cx="1765" cy="384"/>
              </a:xfrm>
            </p:grpSpPr>
            <p:sp>
              <p:nvSpPr>
                <p:cNvPr id="44037" name="Rectangle 5"/>
                <p:cNvSpPr>
                  <a:spLocks noChangeArrowheads="1"/>
                </p:cNvSpPr>
                <p:nvPr/>
              </p:nvSpPr>
              <p:spPr bwMode="auto">
                <a:xfrm>
                  <a:off x="445" y="845"/>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Estonia (26 August 2005)</a:t>
                  </a:r>
                  <a:endParaRPr lang="en-US" sz="1200">
                    <a:cs typeface="Times New Roman" pitchFamily="18" charset="0"/>
                  </a:endParaRPr>
                </a:p>
                <a:p>
                  <a:pPr eaLnBrk="0" hangingPunct="0"/>
                  <a:endParaRPr lang="en-US"/>
                </a:p>
              </p:txBody>
            </p:sp>
            <p:sp>
              <p:nvSpPr>
                <p:cNvPr id="44092" name="Rectangle 60"/>
                <p:cNvSpPr>
                  <a:spLocks noChangeArrowheads="1"/>
                </p:cNvSpPr>
                <p:nvPr/>
              </p:nvSpPr>
              <p:spPr bwMode="auto">
                <a:xfrm>
                  <a:off x="402" y="845"/>
                  <a:ext cx="1765" cy="384"/>
                </a:xfrm>
                <a:prstGeom prst="rect">
                  <a:avLst/>
                </a:prstGeom>
                <a:noFill/>
                <a:ln w="7">
                  <a:solidFill>
                    <a:srgbClr val="A0A0A0"/>
                  </a:solidFill>
                  <a:miter lim="800000"/>
                  <a:headEnd/>
                  <a:tailEnd/>
                </a:ln>
                <a:effectLst/>
              </p:spPr>
              <p:txBody>
                <a:bodyPr/>
                <a:lstStyle/>
                <a:p>
                  <a:endParaRPr lang="es-ES"/>
                </a:p>
              </p:txBody>
            </p:sp>
          </p:grpSp>
          <p:grpSp>
            <p:nvGrpSpPr>
              <p:cNvPr id="44095" name="Group 63"/>
              <p:cNvGrpSpPr>
                <a:grpSpLocks/>
              </p:cNvGrpSpPr>
              <p:nvPr/>
            </p:nvGrpSpPr>
            <p:grpSpPr bwMode="auto">
              <a:xfrm>
                <a:off x="0" y="1229"/>
                <a:ext cx="402" cy="384"/>
                <a:chOff x="0" y="1229"/>
                <a:chExt cx="402" cy="384"/>
              </a:xfrm>
            </p:grpSpPr>
            <p:sp>
              <p:nvSpPr>
                <p:cNvPr id="44038" name="Rectangle 6"/>
                <p:cNvSpPr>
                  <a:spLocks noChangeArrowheads="1"/>
                </p:cNvSpPr>
                <p:nvPr/>
              </p:nvSpPr>
              <p:spPr bwMode="auto">
                <a:xfrm>
                  <a:off x="43" y="1229"/>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148.</a:t>
                  </a:r>
                  <a:endParaRPr lang="en-US" sz="1200">
                    <a:cs typeface="Times New Roman" pitchFamily="18" charset="0"/>
                  </a:endParaRPr>
                </a:p>
                <a:p>
                  <a:pPr eaLnBrk="0" hangingPunct="0"/>
                  <a:endParaRPr lang="en-US"/>
                </a:p>
              </p:txBody>
            </p:sp>
            <p:sp>
              <p:nvSpPr>
                <p:cNvPr id="44094" name="Rectangle 62"/>
                <p:cNvSpPr>
                  <a:spLocks noChangeArrowheads="1"/>
                </p:cNvSpPr>
                <p:nvPr/>
              </p:nvSpPr>
              <p:spPr bwMode="auto">
                <a:xfrm>
                  <a:off x="0" y="1229"/>
                  <a:ext cx="402" cy="384"/>
                </a:xfrm>
                <a:prstGeom prst="rect">
                  <a:avLst/>
                </a:prstGeom>
                <a:noFill/>
                <a:ln w="7">
                  <a:solidFill>
                    <a:srgbClr val="A0A0A0"/>
                  </a:solidFill>
                  <a:miter lim="800000"/>
                  <a:headEnd/>
                  <a:tailEnd/>
                </a:ln>
                <a:effectLst/>
              </p:spPr>
              <p:txBody>
                <a:bodyPr/>
                <a:lstStyle/>
                <a:p>
                  <a:endParaRPr lang="es-ES"/>
                </a:p>
              </p:txBody>
            </p:sp>
          </p:grpSp>
          <p:grpSp>
            <p:nvGrpSpPr>
              <p:cNvPr id="44097" name="Group 65"/>
              <p:cNvGrpSpPr>
                <a:grpSpLocks/>
              </p:cNvGrpSpPr>
              <p:nvPr/>
            </p:nvGrpSpPr>
            <p:grpSpPr bwMode="auto">
              <a:xfrm>
                <a:off x="402" y="1229"/>
                <a:ext cx="1765" cy="384"/>
                <a:chOff x="402" y="1229"/>
                <a:chExt cx="1765" cy="384"/>
              </a:xfrm>
            </p:grpSpPr>
            <p:sp>
              <p:nvSpPr>
                <p:cNvPr id="44039" name="Rectangle 7"/>
                <p:cNvSpPr>
                  <a:spLocks noChangeArrowheads="1"/>
                </p:cNvSpPr>
                <p:nvPr/>
              </p:nvSpPr>
              <p:spPr bwMode="auto">
                <a:xfrm>
                  <a:off x="445" y="1229"/>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Burkina Faso (25 January 2005)</a:t>
                  </a:r>
                  <a:endParaRPr lang="en-US" sz="1200">
                    <a:cs typeface="Times New Roman" pitchFamily="18" charset="0"/>
                  </a:endParaRPr>
                </a:p>
                <a:p>
                  <a:pPr eaLnBrk="0" hangingPunct="0"/>
                  <a:endParaRPr lang="en-US"/>
                </a:p>
              </p:txBody>
            </p:sp>
            <p:sp>
              <p:nvSpPr>
                <p:cNvPr id="44096" name="Rectangle 64"/>
                <p:cNvSpPr>
                  <a:spLocks noChangeArrowheads="1"/>
                </p:cNvSpPr>
                <p:nvPr/>
              </p:nvSpPr>
              <p:spPr bwMode="auto">
                <a:xfrm>
                  <a:off x="402" y="1229"/>
                  <a:ext cx="1765" cy="384"/>
                </a:xfrm>
                <a:prstGeom prst="rect">
                  <a:avLst/>
                </a:prstGeom>
                <a:noFill/>
                <a:ln w="7">
                  <a:solidFill>
                    <a:srgbClr val="A0A0A0"/>
                  </a:solidFill>
                  <a:miter lim="800000"/>
                  <a:headEnd/>
                  <a:tailEnd/>
                </a:ln>
                <a:effectLst/>
              </p:spPr>
              <p:txBody>
                <a:bodyPr/>
                <a:lstStyle/>
                <a:p>
                  <a:endParaRPr lang="es-ES"/>
                </a:p>
              </p:txBody>
            </p:sp>
          </p:grpSp>
          <p:grpSp>
            <p:nvGrpSpPr>
              <p:cNvPr id="44099" name="Group 67"/>
              <p:cNvGrpSpPr>
                <a:grpSpLocks/>
              </p:cNvGrpSpPr>
              <p:nvPr/>
            </p:nvGrpSpPr>
            <p:grpSpPr bwMode="auto">
              <a:xfrm>
                <a:off x="0" y="1613"/>
                <a:ext cx="402" cy="384"/>
                <a:chOff x="0" y="1613"/>
                <a:chExt cx="402" cy="384"/>
              </a:xfrm>
            </p:grpSpPr>
            <p:sp>
              <p:nvSpPr>
                <p:cNvPr id="44040" name="Rectangle 8"/>
                <p:cNvSpPr>
                  <a:spLocks noChangeArrowheads="1"/>
                </p:cNvSpPr>
                <p:nvPr/>
              </p:nvSpPr>
              <p:spPr bwMode="auto">
                <a:xfrm>
                  <a:off x="43" y="1613"/>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147.</a:t>
                  </a:r>
                  <a:endParaRPr lang="en-US" sz="1200">
                    <a:cs typeface="Times New Roman" pitchFamily="18" charset="0"/>
                  </a:endParaRPr>
                </a:p>
                <a:p>
                  <a:pPr eaLnBrk="0" hangingPunct="0"/>
                  <a:endParaRPr lang="en-US"/>
                </a:p>
              </p:txBody>
            </p:sp>
            <p:sp>
              <p:nvSpPr>
                <p:cNvPr id="44098" name="Rectangle 66"/>
                <p:cNvSpPr>
                  <a:spLocks noChangeArrowheads="1"/>
                </p:cNvSpPr>
                <p:nvPr/>
              </p:nvSpPr>
              <p:spPr bwMode="auto">
                <a:xfrm>
                  <a:off x="0" y="1613"/>
                  <a:ext cx="402" cy="384"/>
                </a:xfrm>
                <a:prstGeom prst="rect">
                  <a:avLst/>
                </a:prstGeom>
                <a:noFill/>
                <a:ln w="7">
                  <a:solidFill>
                    <a:srgbClr val="A0A0A0"/>
                  </a:solidFill>
                  <a:miter lim="800000"/>
                  <a:headEnd/>
                  <a:tailEnd/>
                </a:ln>
                <a:effectLst/>
              </p:spPr>
              <p:txBody>
                <a:bodyPr/>
                <a:lstStyle/>
                <a:p>
                  <a:endParaRPr lang="es-ES"/>
                </a:p>
              </p:txBody>
            </p:sp>
          </p:grpSp>
          <p:grpSp>
            <p:nvGrpSpPr>
              <p:cNvPr id="44101" name="Group 69"/>
              <p:cNvGrpSpPr>
                <a:grpSpLocks/>
              </p:cNvGrpSpPr>
              <p:nvPr/>
            </p:nvGrpSpPr>
            <p:grpSpPr bwMode="auto">
              <a:xfrm>
                <a:off x="402" y="1613"/>
                <a:ext cx="1765" cy="384"/>
                <a:chOff x="402" y="1613"/>
                <a:chExt cx="1765" cy="384"/>
              </a:xfrm>
            </p:grpSpPr>
            <p:sp>
              <p:nvSpPr>
                <p:cNvPr id="44041" name="Rectangle 9"/>
                <p:cNvSpPr>
                  <a:spLocks noChangeArrowheads="1"/>
                </p:cNvSpPr>
                <p:nvPr/>
              </p:nvSpPr>
              <p:spPr bwMode="auto">
                <a:xfrm>
                  <a:off x="445" y="1613"/>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Latvia (23 December 2004)</a:t>
                  </a:r>
                  <a:endParaRPr lang="en-US" sz="1200">
                    <a:cs typeface="Times New Roman" pitchFamily="18" charset="0"/>
                  </a:endParaRPr>
                </a:p>
                <a:p>
                  <a:pPr eaLnBrk="0" hangingPunct="0"/>
                  <a:endParaRPr lang="en-US"/>
                </a:p>
              </p:txBody>
            </p:sp>
            <p:sp>
              <p:nvSpPr>
                <p:cNvPr id="44100" name="Rectangle 68"/>
                <p:cNvSpPr>
                  <a:spLocks noChangeArrowheads="1"/>
                </p:cNvSpPr>
                <p:nvPr/>
              </p:nvSpPr>
              <p:spPr bwMode="auto">
                <a:xfrm>
                  <a:off x="402" y="1613"/>
                  <a:ext cx="1765" cy="384"/>
                </a:xfrm>
                <a:prstGeom prst="rect">
                  <a:avLst/>
                </a:prstGeom>
                <a:noFill/>
                <a:ln w="7">
                  <a:solidFill>
                    <a:srgbClr val="A0A0A0"/>
                  </a:solidFill>
                  <a:miter lim="800000"/>
                  <a:headEnd/>
                  <a:tailEnd/>
                </a:ln>
                <a:effectLst/>
              </p:spPr>
              <p:txBody>
                <a:bodyPr/>
                <a:lstStyle/>
                <a:p>
                  <a:endParaRPr lang="es-ES"/>
                </a:p>
              </p:txBody>
            </p:sp>
          </p:grpSp>
          <p:grpSp>
            <p:nvGrpSpPr>
              <p:cNvPr id="44103" name="Group 71"/>
              <p:cNvGrpSpPr>
                <a:grpSpLocks/>
              </p:cNvGrpSpPr>
              <p:nvPr/>
            </p:nvGrpSpPr>
            <p:grpSpPr bwMode="auto">
              <a:xfrm>
                <a:off x="0" y="1997"/>
                <a:ext cx="402" cy="384"/>
                <a:chOff x="0" y="1997"/>
                <a:chExt cx="402" cy="384"/>
              </a:xfrm>
            </p:grpSpPr>
            <p:sp>
              <p:nvSpPr>
                <p:cNvPr id="44042" name="Rectangle 10"/>
                <p:cNvSpPr>
                  <a:spLocks noChangeArrowheads="1"/>
                </p:cNvSpPr>
                <p:nvPr/>
              </p:nvSpPr>
              <p:spPr bwMode="auto">
                <a:xfrm>
                  <a:off x="43" y="1997"/>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146.</a:t>
                  </a:r>
                  <a:endParaRPr lang="en-US" sz="1200">
                    <a:cs typeface="Times New Roman" pitchFamily="18" charset="0"/>
                  </a:endParaRPr>
                </a:p>
                <a:p>
                  <a:pPr eaLnBrk="0" hangingPunct="0"/>
                  <a:endParaRPr lang="en-US"/>
                </a:p>
              </p:txBody>
            </p:sp>
            <p:sp>
              <p:nvSpPr>
                <p:cNvPr id="44102" name="Rectangle 70"/>
                <p:cNvSpPr>
                  <a:spLocks noChangeArrowheads="1"/>
                </p:cNvSpPr>
                <p:nvPr/>
              </p:nvSpPr>
              <p:spPr bwMode="auto">
                <a:xfrm>
                  <a:off x="0" y="1997"/>
                  <a:ext cx="402" cy="384"/>
                </a:xfrm>
                <a:prstGeom prst="rect">
                  <a:avLst/>
                </a:prstGeom>
                <a:noFill/>
                <a:ln w="7">
                  <a:solidFill>
                    <a:srgbClr val="A0A0A0"/>
                  </a:solidFill>
                  <a:miter lim="800000"/>
                  <a:headEnd/>
                  <a:tailEnd/>
                </a:ln>
                <a:effectLst/>
              </p:spPr>
              <p:txBody>
                <a:bodyPr/>
                <a:lstStyle/>
                <a:p>
                  <a:endParaRPr lang="es-ES"/>
                </a:p>
              </p:txBody>
            </p:sp>
          </p:grpSp>
          <p:grpSp>
            <p:nvGrpSpPr>
              <p:cNvPr id="44105" name="Group 73"/>
              <p:cNvGrpSpPr>
                <a:grpSpLocks/>
              </p:cNvGrpSpPr>
              <p:nvPr/>
            </p:nvGrpSpPr>
            <p:grpSpPr bwMode="auto">
              <a:xfrm>
                <a:off x="402" y="1997"/>
                <a:ext cx="1765" cy="384"/>
                <a:chOff x="402" y="1997"/>
                <a:chExt cx="1765" cy="384"/>
              </a:xfrm>
            </p:grpSpPr>
            <p:sp>
              <p:nvSpPr>
                <p:cNvPr id="44043" name="Rectangle 11"/>
                <p:cNvSpPr>
                  <a:spLocks noChangeArrowheads="1"/>
                </p:cNvSpPr>
                <p:nvPr/>
              </p:nvSpPr>
              <p:spPr bwMode="auto">
                <a:xfrm>
                  <a:off x="445" y="1997"/>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Denmark (16 November 2004)</a:t>
                  </a:r>
                  <a:endParaRPr lang="en-US" sz="1200">
                    <a:cs typeface="Times New Roman" pitchFamily="18" charset="0"/>
                  </a:endParaRPr>
                </a:p>
                <a:p>
                  <a:pPr eaLnBrk="0" hangingPunct="0"/>
                  <a:endParaRPr lang="en-US"/>
                </a:p>
              </p:txBody>
            </p:sp>
            <p:sp>
              <p:nvSpPr>
                <p:cNvPr id="44104" name="Rectangle 72"/>
                <p:cNvSpPr>
                  <a:spLocks noChangeArrowheads="1"/>
                </p:cNvSpPr>
                <p:nvPr/>
              </p:nvSpPr>
              <p:spPr bwMode="auto">
                <a:xfrm>
                  <a:off x="402" y="1997"/>
                  <a:ext cx="1765" cy="384"/>
                </a:xfrm>
                <a:prstGeom prst="rect">
                  <a:avLst/>
                </a:prstGeom>
                <a:noFill/>
                <a:ln w="7">
                  <a:solidFill>
                    <a:srgbClr val="A0A0A0"/>
                  </a:solidFill>
                  <a:miter lim="800000"/>
                  <a:headEnd/>
                  <a:tailEnd/>
                </a:ln>
                <a:effectLst/>
              </p:spPr>
              <p:txBody>
                <a:bodyPr/>
                <a:lstStyle/>
                <a:p>
                  <a:endParaRPr lang="es-ES"/>
                </a:p>
              </p:txBody>
            </p:sp>
          </p:grpSp>
          <p:grpSp>
            <p:nvGrpSpPr>
              <p:cNvPr id="44107" name="Group 75"/>
              <p:cNvGrpSpPr>
                <a:grpSpLocks/>
              </p:cNvGrpSpPr>
              <p:nvPr/>
            </p:nvGrpSpPr>
            <p:grpSpPr bwMode="auto">
              <a:xfrm>
                <a:off x="0" y="2381"/>
                <a:ext cx="402" cy="384"/>
                <a:chOff x="0" y="2381"/>
                <a:chExt cx="402" cy="384"/>
              </a:xfrm>
            </p:grpSpPr>
            <p:sp>
              <p:nvSpPr>
                <p:cNvPr id="44044" name="Rectangle 12"/>
                <p:cNvSpPr>
                  <a:spLocks noChangeArrowheads="1"/>
                </p:cNvSpPr>
                <p:nvPr/>
              </p:nvSpPr>
              <p:spPr bwMode="auto">
                <a:xfrm>
                  <a:off x="43" y="2381"/>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145.</a:t>
                  </a:r>
                  <a:endParaRPr lang="en-US" sz="1200">
                    <a:cs typeface="Times New Roman" pitchFamily="18" charset="0"/>
                  </a:endParaRPr>
                </a:p>
                <a:p>
                  <a:pPr eaLnBrk="0" hangingPunct="0"/>
                  <a:endParaRPr lang="en-US"/>
                </a:p>
              </p:txBody>
            </p:sp>
            <p:sp>
              <p:nvSpPr>
                <p:cNvPr id="44106" name="Rectangle 74"/>
                <p:cNvSpPr>
                  <a:spLocks noChangeArrowheads="1"/>
                </p:cNvSpPr>
                <p:nvPr/>
              </p:nvSpPr>
              <p:spPr bwMode="auto">
                <a:xfrm>
                  <a:off x="0" y="2381"/>
                  <a:ext cx="402" cy="384"/>
                </a:xfrm>
                <a:prstGeom prst="rect">
                  <a:avLst/>
                </a:prstGeom>
                <a:noFill/>
                <a:ln w="7">
                  <a:solidFill>
                    <a:srgbClr val="A0A0A0"/>
                  </a:solidFill>
                  <a:miter lim="800000"/>
                  <a:headEnd/>
                  <a:tailEnd/>
                </a:ln>
                <a:effectLst/>
              </p:spPr>
              <p:txBody>
                <a:bodyPr/>
                <a:lstStyle/>
                <a:p>
                  <a:endParaRPr lang="es-ES"/>
                </a:p>
              </p:txBody>
            </p:sp>
          </p:grpSp>
          <p:grpSp>
            <p:nvGrpSpPr>
              <p:cNvPr id="44109" name="Group 77"/>
              <p:cNvGrpSpPr>
                <a:grpSpLocks/>
              </p:cNvGrpSpPr>
              <p:nvPr/>
            </p:nvGrpSpPr>
            <p:grpSpPr bwMode="auto">
              <a:xfrm>
                <a:off x="402" y="2381"/>
                <a:ext cx="1765" cy="384"/>
                <a:chOff x="402" y="2381"/>
                <a:chExt cx="1765" cy="384"/>
              </a:xfrm>
            </p:grpSpPr>
            <p:sp>
              <p:nvSpPr>
                <p:cNvPr id="44045" name="Rectangle 13"/>
                <p:cNvSpPr>
                  <a:spLocks noChangeArrowheads="1"/>
                </p:cNvSpPr>
                <p:nvPr/>
              </p:nvSpPr>
              <p:spPr bwMode="auto">
                <a:xfrm>
                  <a:off x="445" y="2381"/>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Lithuania (12 November 2003)</a:t>
                  </a:r>
                  <a:endParaRPr lang="en-US" sz="1200">
                    <a:cs typeface="Times New Roman" pitchFamily="18" charset="0"/>
                  </a:endParaRPr>
                </a:p>
                <a:p>
                  <a:pPr eaLnBrk="0" hangingPunct="0"/>
                  <a:endParaRPr lang="en-US"/>
                </a:p>
              </p:txBody>
            </p:sp>
            <p:sp>
              <p:nvSpPr>
                <p:cNvPr id="44108" name="Rectangle 76"/>
                <p:cNvSpPr>
                  <a:spLocks noChangeArrowheads="1"/>
                </p:cNvSpPr>
                <p:nvPr/>
              </p:nvSpPr>
              <p:spPr bwMode="auto">
                <a:xfrm>
                  <a:off x="402" y="2381"/>
                  <a:ext cx="1765" cy="384"/>
                </a:xfrm>
                <a:prstGeom prst="rect">
                  <a:avLst/>
                </a:prstGeom>
                <a:noFill/>
                <a:ln w="7">
                  <a:solidFill>
                    <a:srgbClr val="A0A0A0"/>
                  </a:solidFill>
                  <a:miter lim="800000"/>
                  <a:headEnd/>
                  <a:tailEnd/>
                </a:ln>
                <a:effectLst/>
              </p:spPr>
              <p:txBody>
                <a:bodyPr/>
                <a:lstStyle/>
                <a:p>
                  <a:endParaRPr lang="es-ES"/>
                </a:p>
              </p:txBody>
            </p:sp>
          </p:grpSp>
          <p:grpSp>
            <p:nvGrpSpPr>
              <p:cNvPr id="44111" name="Group 79"/>
              <p:cNvGrpSpPr>
                <a:grpSpLocks/>
              </p:cNvGrpSpPr>
              <p:nvPr/>
            </p:nvGrpSpPr>
            <p:grpSpPr bwMode="auto">
              <a:xfrm>
                <a:off x="0" y="2765"/>
                <a:ext cx="402" cy="384"/>
                <a:chOff x="0" y="2765"/>
                <a:chExt cx="402" cy="384"/>
              </a:xfrm>
            </p:grpSpPr>
            <p:sp>
              <p:nvSpPr>
                <p:cNvPr id="44046" name="Rectangle 14"/>
                <p:cNvSpPr>
                  <a:spLocks noChangeArrowheads="1"/>
                </p:cNvSpPr>
                <p:nvPr/>
              </p:nvSpPr>
              <p:spPr bwMode="auto">
                <a:xfrm>
                  <a:off x="43" y="2765"/>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144.</a:t>
                  </a:r>
                  <a:endParaRPr lang="en-US" sz="1200">
                    <a:cs typeface="Times New Roman" pitchFamily="18" charset="0"/>
                  </a:endParaRPr>
                </a:p>
                <a:p>
                  <a:pPr eaLnBrk="0" hangingPunct="0"/>
                  <a:endParaRPr lang="en-US"/>
                </a:p>
              </p:txBody>
            </p:sp>
            <p:sp>
              <p:nvSpPr>
                <p:cNvPr id="44110" name="Rectangle 78"/>
                <p:cNvSpPr>
                  <a:spLocks noChangeArrowheads="1"/>
                </p:cNvSpPr>
                <p:nvPr/>
              </p:nvSpPr>
              <p:spPr bwMode="auto">
                <a:xfrm>
                  <a:off x="0" y="2765"/>
                  <a:ext cx="402" cy="384"/>
                </a:xfrm>
                <a:prstGeom prst="rect">
                  <a:avLst/>
                </a:prstGeom>
                <a:noFill/>
                <a:ln w="7">
                  <a:solidFill>
                    <a:srgbClr val="A0A0A0"/>
                  </a:solidFill>
                  <a:miter lim="800000"/>
                  <a:headEnd/>
                  <a:tailEnd/>
                </a:ln>
                <a:effectLst/>
              </p:spPr>
              <p:txBody>
                <a:bodyPr/>
                <a:lstStyle/>
                <a:p>
                  <a:endParaRPr lang="es-ES"/>
                </a:p>
              </p:txBody>
            </p:sp>
          </p:grpSp>
          <p:grpSp>
            <p:nvGrpSpPr>
              <p:cNvPr id="44113" name="Group 81"/>
              <p:cNvGrpSpPr>
                <a:grpSpLocks/>
              </p:cNvGrpSpPr>
              <p:nvPr/>
            </p:nvGrpSpPr>
            <p:grpSpPr bwMode="auto">
              <a:xfrm>
                <a:off x="402" y="2765"/>
                <a:ext cx="1765" cy="384"/>
                <a:chOff x="402" y="2765"/>
                <a:chExt cx="1765" cy="384"/>
              </a:xfrm>
            </p:grpSpPr>
            <p:sp>
              <p:nvSpPr>
                <p:cNvPr id="44047" name="Rectangle 15"/>
                <p:cNvSpPr>
                  <a:spLocks noChangeArrowheads="1"/>
                </p:cNvSpPr>
                <p:nvPr/>
              </p:nvSpPr>
              <p:spPr bwMode="auto">
                <a:xfrm>
                  <a:off x="445" y="2765"/>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Canada (7 November 2003)</a:t>
                  </a:r>
                  <a:endParaRPr lang="en-US" sz="1200">
                    <a:cs typeface="Times New Roman" pitchFamily="18" charset="0"/>
                  </a:endParaRPr>
                </a:p>
                <a:p>
                  <a:pPr eaLnBrk="0" hangingPunct="0"/>
                  <a:endParaRPr lang="en-US"/>
                </a:p>
              </p:txBody>
            </p:sp>
            <p:sp>
              <p:nvSpPr>
                <p:cNvPr id="44112" name="Rectangle 80"/>
                <p:cNvSpPr>
                  <a:spLocks noChangeArrowheads="1"/>
                </p:cNvSpPr>
                <p:nvPr/>
              </p:nvSpPr>
              <p:spPr bwMode="auto">
                <a:xfrm>
                  <a:off x="402" y="2765"/>
                  <a:ext cx="1765" cy="384"/>
                </a:xfrm>
                <a:prstGeom prst="rect">
                  <a:avLst/>
                </a:prstGeom>
                <a:noFill/>
                <a:ln w="7">
                  <a:solidFill>
                    <a:srgbClr val="A0A0A0"/>
                  </a:solidFill>
                  <a:miter lim="800000"/>
                  <a:headEnd/>
                  <a:tailEnd/>
                </a:ln>
                <a:effectLst/>
              </p:spPr>
              <p:txBody>
                <a:bodyPr/>
                <a:lstStyle/>
                <a:p>
                  <a:endParaRPr lang="es-ES"/>
                </a:p>
              </p:txBody>
            </p:sp>
          </p:grpSp>
          <p:grpSp>
            <p:nvGrpSpPr>
              <p:cNvPr id="44115" name="Group 83"/>
              <p:cNvGrpSpPr>
                <a:grpSpLocks/>
              </p:cNvGrpSpPr>
              <p:nvPr/>
            </p:nvGrpSpPr>
            <p:grpSpPr bwMode="auto">
              <a:xfrm>
                <a:off x="0" y="3149"/>
                <a:ext cx="402" cy="384"/>
                <a:chOff x="0" y="3149"/>
                <a:chExt cx="402" cy="384"/>
              </a:xfrm>
            </p:grpSpPr>
            <p:sp>
              <p:nvSpPr>
                <p:cNvPr id="44048" name="Rectangle 16"/>
                <p:cNvSpPr>
                  <a:spLocks noChangeArrowheads="1"/>
                </p:cNvSpPr>
                <p:nvPr/>
              </p:nvSpPr>
              <p:spPr bwMode="auto">
                <a:xfrm>
                  <a:off x="43" y="3149"/>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143. </a:t>
                  </a:r>
                  <a:endParaRPr lang="en-US" sz="1200">
                    <a:cs typeface="Times New Roman" pitchFamily="18" charset="0"/>
                  </a:endParaRPr>
                </a:p>
                <a:p>
                  <a:pPr eaLnBrk="0" hangingPunct="0"/>
                  <a:endParaRPr lang="en-US"/>
                </a:p>
              </p:txBody>
            </p:sp>
            <p:sp>
              <p:nvSpPr>
                <p:cNvPr id="44114" name="Rectangle 82"/>
                <p:cNvSpPr>
                  <a:spLocks noChangeArrowheads="1"/>
                </p:cNvSpPr>
                <p:nvPr/>
              </p:nvSpPr>
              <p:spPr bwMode="auto">
                <a:xfrm>
                  <a:off x="0" y="3149"/>
                  <a:ext cx="402" cy="384"/>
                </a:xfrm>
                <a:prstGeom prst="rect">
                  <a:avLst/>
                </a:prstGeom>
                <a:noFill/>
                <a:ln w="7">
                  <a:solidFill>
                    <a:srgbClr val="A0A0A0"/>
                  </a:solidFill>
                  <a:miter lim="800000"/>
                  <a:headEnd/>
                  <a:tailEnd/>
                </a:ln>
                <a:effectLst/>
              </p:spPr>
              <p:txBody>
                <a:bodyPr/>
                <a:lstStyle/>
                <a:p>
                  <a:endParaRPr lang="es-ES"/>
                </a:p>
              </p:txBody>
            </p:sp>
          </p:grpSp>
          <p:grpSp>
            <p:nvGrpSpPr>
              <p:cNvPr id="44117" name="Group 85"/>
              <p:cNvGrpSpPr>
                <a:grpSpLocks/>
              </p:cNvGrpSpPr>
              <p:nvPr/>
            </p:nvGrpSpPr>
            <p:grpSpPr bwMode="auto">
              <a:xfrm>
                <a:off x="402" y="3149"/>
                <a:ext cx="1765" cy="384"/>
                <a:chOff x="402" y="3149"/>
                <a:chExt cx="1765" cy="384"/>
              </a:xfrm>
            </p:grpSpPr>
            <p:sp>
              <p:nvSpPr>
                <p:cNvPr id="44049" name="Rectangle 17"/>
                <p:cNvSpPr>
                  <a:spLocks noChangeArrowheads="1"/>
                </p:cNvSpPr>
                <p:nvPr/>
              </p:nvSpPr>
              <p:spPr bwMode="auto">
                <a:xfrm>
                  <a:off x="445" y="3149"/>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Albania (23 June 2003) </a:t>
                  </a:r>
                  <a:endParaRPr lang="en-US" sz="1200">
                    <a:cs typeface="Times New Roman" pitchFamily="18" charset="0"/>
                  </a:endParaRPr>
                </a:p>
                <a:p>
                  <a:pPr eaLnBrk="0" hangingPunct="0"/>
                  <a:endParaRPr lang="en-US"/>
                </a:p>
              </p:txBody>
            </p:sp>
            <p:sp>
              <p:nvSpPr>
                <p:cNvPr id="44116" name="Rectangle 84"/>
                <p:cNvSpPr>
                  <a:spLocks noChangeArrowheads="1"/>
                </p:cNvSpPr>
                <p:nvPr/>
              </p:nvSpPr>
              <p:spPr bwMode="auto">
                <a:xfrm>
                  <a:off x="402" y="3149"/>
                  <a:ext cx="1765" cy="384"/>
                </a:xfrm>
                <a:prstGeom prst="rect">
                  <a:avLst/>
                </a:prstGeom>
                <a:noFill/>
                <a:ln w="7">
                  <a:solidFill>
                    <a:srgbClr val="A0A0A0"/>
                  </a:solidFill>
                  <a:miter lim="800000"/>
                  <a:headEnd/>
                  <a:tailEnd/>
                </a:ln>
                <a:effectLst/>
              </p:spPr>
              <p:txBody>
                <a:bodyPr/>
                <a:lstStyle/>
                <a:p>
                  <a:endParaRPr lang="es-ES"/>
                </a:p>
              </p:txBody>
            </p:sp>
          </p:grpSp>
          <p:grpSp>
            <p:nvGrpSpPr>
              <p:cNvPr id="44119" name="Group 87"/>
              <p:cNvGrpSpPr>
                <a:grpSpLocks/>
              </p:cNvGrpSpPr>
              <p:nvPr/>
            </p:nvGrpSpPr>
            <p:grpSpPr bwMode="auto">
              <a:xfrm>
                <a:off x="0" y="3533"/>
                <a:ext cx="402" cy="384"/>
                <a:chOff x="0" y="3533"/>
                <a:chExt cx="402" cy="384"/>
              </a:xfrm>
            </p:grpSpPr>
            <p:sp>
              <p:nvSpPr>
                <p:cNvPr id="44050" name="Rectangle 18"/>
                <p:cNvSpPr>
                  <a:spLocks noChangeArrowheads="1"/>
                </p:cNvSpPr>
                <p:nvPr/>
              </p:nvSpPr>
              <p:spPr bwMode="auto">
                <a:xfrm>
                  <a:off x="43" y="3533"/>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142. </a:t>
                  </a:r>
                  <a:endParaRPr lang="en-US" sz="1200">
                    <a:cs typeface="Times New Roman" pitchFamily="18" charset="0"/>
                  </a:endParaRPr>
                </a:p>
                <a:p>
                  <a:pPr eaLnBrk="0" hangingPunct="0"/>
                  <a:endParaRPr lang="en-US"/>
                </a:p>
              </p:txBody>
            </p:sp>
            <p:sp>
              <p:nvSpPr>
                <p:cNvPr id="44118" name="Rectangle 86"/>
                <p:cNvSpPr>
                  <a:spLocks noChangeArrowheads="1"/>
                </p:cNvSpPr>
                <p:nvPr/>
              </p:nvSpPr>
              <p:spPr bwMode="auto">
                <a:xfrm>
                  <a:off x="0" y="3533"/>
                  <a:ext cx="402" cy="384"/>
                </a:xfrm>
                <a:prstGeom prst="rect">
                  <a:avLst/>
                </a:prstGeom>
                <a:noFill/>
                <a:ln w="7">
                  <a:solidFill>
                    <a:srgbClr val="A0A0A0"/>
                  </a:solidFill>
                  <a:miter lim="800000"/>
                  <a:headEnd/>
                  <a:tailEnd/>
                </a:ln>
                <a:effectLst/>
              </p:spPr>
              <p:txBody>
                <a:bodyPr/>
                <a:lstStyle/>
                <a:p>
                  <a:endParaRPr lang="es-ES"/>
                </a:p>
              </p:txBody>
            </p:sp>
          </p:grpSp>
          <p:grpSp>
            <p:nvGrpSpPr>
              <p:cNvPr id="44121" name="Group 89"/>
              <p:cNvGrpSpPr>
                <a:grpSpLocks/>
              </p:cNvGrpSpPr>
              <p:nvPr/>
            </p:nvGrpSpPr>
            <p:grpSpPr bwMode="auto">
              <a:xfrm>
                <a:off x="402" y="3533"/>
                <a:ext cx="1765" cy="384"/>
                <a:chOff x="402" y="3533"/>
                <a:chExt cx="1765" cy="384"/>
              </a:xfrm>
            </p:grpSpPr>
            <p:sp>
              <p:nvSpPr>
                <p:cNvPr id="44051" name="Rectangle 19"/>
                <p:cNvSpPr>
                  <a:spLocks noChangeArrowheads="1"/>
                </p:cNvSpPr>
                <p:nvPr/>
              </p:nvSpPr>
              <p:spPr bwMode="auto">
                <a:xfrm>
                  <a:off x="445" y="3533"/>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Kiribati (24 February 2003) </a:t>
                  </a:r>
                  <a:endParaRPr lang="en-US" sz="1200">
                    <a:cs typeface="Times New Roman" pitchFamily="18" charset="0"/>
                  </a:endParaRPr>
                </a:p>
                <a:p>
                  <a:pPr eaLnBrk="0" hangingPunct="0"/>
                  <a:endParaRPr lang="en-US"/>
                </a:p>
              </p:txBody>
            </p:sp>
            <p:sp>
              <p:nvSpPr>
                <p:cNvPr id="44120" name="Rectangle 88"/>
                <p:cNvSpPr>
                  <a:spLocks noChangeArrowheads="1"/>
                </p:cNvSpPr>
                <p:nvPr/>
              </p:nvSpPr>
              <p:spPr bwMode="auto">
                <a:xfrm>
                  <a:off x="402" y="3533"/>
                  <a:ext cx="1765" cy="384"/>
                </a:xfrm>
                <a:prstGeom prst="rect">
                  <a:avLst/>
                </a:prstGeom>
                <a:noFill/>
                <a:ln w="7">
                  <a:solidFill>
                    <a:srgbClr val="A0A0A0"/>
                  </a:solidFill>
                  <a:miter lim="800000"/>
                  <a:headEnd/>
                  <a:tailEnd/>
                </a:ln>
                <a:effectLst/>
              </p:spPr>
              <p:txBody>
                <a:bodyPr/>
                <a:lstStyle/>
                <a:p>
                  <a:endParaRPr lang="es-ES"/>
                </a:p>
              </p:txBody>
            </p:sp>
          </p:grpSp>
          <p:grpSp>
            <p:nvGrpSpPr>
              <p:cNvPr id="44123" name="Group 91"/>
              <p:cNvGrpSpPr>
                <a:grpSpLocks/>
              </p:cNvGrpSpPr>
              <p:nvPr/>
            </p:nvGrpSpPr>
            <p:grpSpPr bwMode="auto">
              <a:xfrm>
                <a:off x="0" y="3917"/>
                <a:ext cx="402" cy="384"/>
                <a:chOff x="0" y="3917"/>
                <a:chExt cx="402" cy="384"/>
              </a:xfrm>
            </p:grpSpPr>
            <p:sp>
              <p:nvSpPr>
                <p:cNvPr id="44052" name="Rectangle 20"/>
                <p:cNvSpPr>
                  <a:spLocks noChangeArrowheads="1"/>
                </p:cNvSpPr>
                <p:nvPr/>
              </p:nvSpPr>
              <p:spPr bwMode="auto">
                <a:xfrm>
                  <a:off x="43" y="3917"/>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141. </a:t>
                  </a:r>
                  <a:endParaRPr lang="en-US" sz="1200">
                    <a:cs typeface="Times New Roman" pitchFamily="18" charset="0"/>
                  </a:endParaRPr>
                </a:p>
                <a:p>
                  <a:pPr eaLnBrk="0" hangingPunct="0"/>
                  <a:endParaRPr lang="en-US"/>
                </a:p>
              </p:txBody>
            </p:sp>
            <p:sp>
              <p:nvSpPr>
                <p:cNvPr id="44122" name="Rectangle 90"/>
                <p:cNvSpPr>
                  <a:spLocks noChangeArrowheads="1"/>
                </p:cNvSpPr>
                <p:nvPr/>
              </p:nvSpPr>
              <p:spPr bwMode="auto">
                <a:xfrm>
                  <a:off x="0" y="3917"/>
                  <a:ext cx="402" cy="384"/>
                </a:xfrm>
                <a:prstGeom prst="rect">
                  <a:avLst/>
                </a:prstGeom>
                <a:noFill/>
                <a:ln w="7">
                  <a:solidFill>
                    <a:srgbClr val="A0A0A0"/>
                  </a:solidFill>
                  <a:miter lim="800000"/>
                  <a:headEnd/>
                  <a:tailEnd/>
                </a:ln>
                <a:effectLst/>
              </p:spPr>
              <p:txBody>
                <a:bodyPr/>
                <a:lstStyle/>
                <a:p>
                  <a:endParaRPr lang="es-ES"/>
                </a:p>
              </p:txBody>
            </p:sp>
          </p:grpSp>
          <p:grpSp>
            <p:nvGrpSpPr>
              <p:cNvPr id="44125" name="Group 93"/>
              <p:cNvGrpSpPr>
                <a:grpSpLocks/>
              </p:cNvGrpSpPr>
              <p:nvPr/>
            </p:nvGrpSpPr>
            <p:grpSpPr bwMode="auto">
              <a:xfrm>
                <a:off x="402" y="3917"/>
                <a:ext cx="1765" cy="384"/>
                <a:chOff x="402" y="3917"/>
                <a:chExt cx="1765" cy="384"/>
              </a:xfrm>
            </p:grpSpPr>
            <p:sp>
              <p:nvSpPr>
                <p:cNvPr id="44053" name="Rectangle 21"/>
                <p:cNvSpPr>
                  <a:spLocks noChangeArrowheads="1"/>
                </p:cNvSpPr>
                <p:nvPr/>
              </p:nvSpPr>
              <p:spPr bwMode="auto">
                <a:xfrm>
                  <a:off x="445" y="3917"/>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Tuvalu (9 December 2002) </a:t>
                  </a:r>
                  <a:endParaRPr lang="en-US" sz="1200">
                    <a:cs typeface="Times New Roman" pitchFamily="18" charset="0"/>
                  </a:endParaRPr>
                </a:p>
                <a:p>
                  <a:pPr eaLnBrk="0" hangingPunct="0"/>
                  <a:endParaRPr lang="en-US"/>
                </a:p>
              </p:txBody>
            </p:sp>
            <p:sp>
              <p:nvSpPr>
                <p:cNvPr id="44124" name="Rectangle 92"/>
                <p:cNvSpPr>
                  <a:spLocks noChangeArrowheads="1"/>
                </p:cNvSpPr>
                <p:nvPr/>
              </p:nvSpPr>
              <p:spPr bwMode="auto">
                <a:xfrm>
                  <a:off x="402" y="3917"/>
                  <a:ext cx="1765" cy="384"/>
                </a:xfrm>
                <a:prstGeom prst="rect">
                  <a:avLst/>
                </a:prstGeom>
                <a:noFill/>
                <a:ln w="7">
                  <a:solidFill>
                    <a:srgbClr val="A0A0A0"/>
                  </a:solidFill>
                  <a:miter lim="800000"/>
                  <a:headEnd/>
                  <a:tailEnd/>
                </a:ln>
                <a:effectLst/>
              </p:spPr>
              <p:txBody>
                <a:bodyPr/>
                <a:lstStyle/>
                <a:p>
                  <a:endParaRPr lang="es-ES"/>
                </a:p>
              </p:txBody>
            </p:sp>
          </p:grpSp>
          <p:grpSp>
            <p:nvGrpSpPr>
              <p:cNvPr id="44127" name="Group 95"/>
              <p:cNvGrpSpPr>
                <a:grpSpLocks/>
              </p:cNvGrpSpPr>
              <p:nvPr/>
            </p:nvGrpSpPr>
            <p:grpSpPr bwMode="auto">
              <a:xfrm>
                <a:off x="0" y="4301"/>
                <a:ext cx="402" cy="384"/>
                <a:chOff x="0" y="4301"/>
                <a:chExt cx="402" cy="384"/>
              </a:xfrm>
            </p:grpSpPr>
            <p:sp>
              <p:nvSpPr>
                <p:cNvPr id="44054" name="Rectangle 22"/>
                <p:cNvSpPr>
                  <a:spLocks noChangeArrowheads="1"/>
                </p:cNvSpPr>
                <p:nvPr/>
              </p:nvSpPr>
              <p:spPr bwMode="auto">
                <a:xfrm>
                  <a:off x="43" y="4301"/>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140. </a:t>
                  </a:r>
                  <a:endParaRPr lang="en-US" sz="1200">
                    <a:cs typeface="Times New Roman" pitchFamily="18" charset="0"/>
                  </a:endParaRPr>
                </a:p>
                <a:p>
                  <a:pPr eaLnBrk="0" hangingPunct="0"/>
                  <a:endParaRPr lang="en-US"/>
                </a:p>
              </p:txBody>
            </p:sp>
            <p:sp>
              <p:nvSpPr>
                <p:cNvPr id="44126" name="Rectangle 94"/>
                <p:cNvSpPr>
                  <a:spLocks noChangeArrowheads="1"/>
                </p:cNvSpPr>
                <p:nvPr/>
              </p:nvSpPr>
              <p:spPr bwMode="auto">
                <a:xfrm>
                  <a:off x="0" y="4301"/>
                  <a:ext cx="402" cy="384"/>
                </a:xfrm>
                <a:prstGeom prst="rect">
                  <a:avLst/>
                </a:prstGeom>
                <a:noFill/>
                <a:ln w="7">
                  <a:solidFill>
                    <a:srgbClr val="A0A0A0"/>
                  </a:solidFill>
                  <a:miter lim="800000"/>
                  <a:headEnd/>
                  <a:tailEnd/>
                </a:ln>
                <a:effectLst/>
              </p:spPr>
              <p:txBody>
                <a:bodyPr/>
                <a:lstStyle/>
                <a:p>
                  <a:endParaRPr lang="es-ES"/>
                </a:p>
              </p:txBody>
            </p:sp>
          </p:grpSp>
          <p:grpSp>
            <p:nvGrpSpPr>
              <p:cNvPr id="44129" name="Group 97"/>
              <p:cNvGrpSpPr>
                <a:grpSpLocks/>
              </p:cNvGrpSpPr>
              <p:nvPr/>
            </p:nvGrpSpPr>
            <p:grpSpPr bwMode="auto">
              <a:xfrm>
                <a:off x="402" y="4301"/>
                <a:ext cx="1765" cy="384"/>
                <a:chOff x="402" y="4301"/>
                <a:chExt cx="1765" cy="384"/>
              </a:xfrm>
            </p:grpSpPr>
            <p:sp>
              <p:nvSpPr>
                <p:cNvPr id="44055" name="Rectangle 23"/>
                <p:cNvSpPr>
                  <a:spLocks noChangeArrowheads="1"/>
                </p:cNvSpPr>
                <p:nvPr/>
              </p:nvSpPr>
              <p:spPr bwMode="auto">
                <a:xfrm>
                  <a:off x="445" y="4301"/>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Qatar (9 December 2002) </a:t>
                  </a:r>
                  <a:endParaRPr lang="en-US" sz="1200">
                    <a:cs typeface="Times New Roman" pitchFamily="18" charset="0"/>
                  </a:endParaRPr>
                </a:p>
                <a:p>
                  <a:pPr eaLnBrk="0" hangingPunct="0"/>
                  <a:endParaRPr lang="en-US"/>
                </a:p>
              </p:txBody>
            </p:sp>
            <p:sp>
              <p:nvSpPr>
                <p:cNvPr id="44128" name="Rectangle 96"/>
                <p:cNvSpPr>
                  <a:spLocks noChangeArrowheads="1"/>
                </p:cNvSpPr>
                <p:nvPr/>
              </p:nvSpPr>
              <p:spPr bwMode="auto">
                <a:xfrm>
                  <a:off x="402" y="4301"/>
                  <a:ext cx="1765" cy="384"/>
                </a:xfrm>
                <a:prstGeom prst="rect">
                  <a:avLst/>
                </a:prstGeom>
                <a:noFill/>
                <a:ln w="7">
                  <a:solidFill>
                    <a:srgbClr val="A0A0A0"/>
                  </a:solidFill>
                  <a:miter lim="800000"/>
                  <a:headEnd/>
                  <a:tailEnd/>
                </a:ln>
                <a:effectLst/>
              </p:spPr>
              <p:txBody>
                <a:bodyPr/>
                <a:lstStyle/>
                <a:p>
                  <a:endParaRPr lang="es-ES"/>
                </a:p>
              </p:txBody>
            </p:sp>
          </p:grpSp>
          <p:grpSp>
            <p:nvGrpSpPr>
              <p:cNvPr id="44131" name="Group 99"/>
              <p:cNvGrpSpPr>
                <a:grpSpLocks/>
              </p:cNvGrpSpPr>
              <p:nvPr/>
            </p:nvGrpSpPr>
            <p:grpSpPr bwMode="auto">
              <a:xfrm>
                <a:off x="0" y="4685"/>
                <a:ext cx="402" cy="384"/>
                <a:chOff x="0" y="4685"/>
                <a:chExt cx="402" cy="384"/>
              </a:xfrm>
            </p:grpSpPr>
            <p:sp>
              <p:nvSpPr>
                <p:cNvPr id="44056" name="Rectangle 24"/>
                <p:cNvSpPr>
                  <a:spLocks noChangeArrowheads="1"/>
                </p:cNvSpPr>
                <p:nvPr/>
              </p:nvSpPr>
              <p:spPr bwMode="auto">
                <a:xfrm>
                  <a:off x="43" y="4685"/>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139. </a:t>
                  </a:r>
                  <a:endParaRPr lang="en-US" sz="1200">
                    <a:cs typeface="Times New Roman" pitchFamily="18" charset="0"/>
                  </a:endParaRPr>
                </a:p>
                <a:p>
                  <a:pPr eaLnBrk="0" hangingPunct="0"/>
                  <a:endParaRPr lang="en-US"/>
                </a:p>
              </p:txBody>
            </p:sp>
            <p:sp>
              <p:nvSpPr>
                <p:cNvPr id="44130" name="Rectangle 98"/>
                <p:cNvSpPr>
                  <a:spLocks noChangeArrowheads="1"/>
                </p:cNvSpPr>
                <p:nvPr/>
              </p:nvSpPr>
              <p:spPr bwMode="auto">
                <a:xfrm>
                  <a:off x="0" y="4685"/>
                  <a:ext cx="402" cy="384"/>
                </a:xfrm>
                <a:prstGeom prst="rect">
                  <a:avLst/>
                </a:prstGeom>
                <a:noFill/>
                <a:ln w="7">
                  <a:solidFill>
                    <a:srgbClr val="A0A0A0"/>
                  </a:solidFill>
                  <a:miter lim="800000"/>
                  <a:headEnd/>
                  <a:tailEnd/>
                </a:ln>
                <a:effectLst/>
              </p:spPr>
              <p:txBody>
                <a:bodyPr/>
                <a:lstStyle/>
                <a:p>
                  <a:endParaRPr lang="es-ES"/>
                </a:p>
              </p:txBody>
            </p:sp>
          </p:grpSp>
          <p:grpSp>
            <p:nvGrpSpPr>
              <p:cNvPr id="44133" name="Group 101"/>
              <p:cNvGrpSpPr>
                <a:grpSpLocks/>
              </p:cNvGrpSpPr>
              <p:nvPr/>
            </p:nvGrpSpPr>
            <p:grpSpPr bwMode="auto">
              <a:xfrm>
                <a:off x="402" y="4685"/>
                <a:ext cx="1765" cy="384"/>
                <a:chOff x="402" y="4685"/>
                <a:chExt cx="1765" cy="384"/>
              </a:xfrm>
            </p:grpSpPr>
            <p:sp>
              <p:nvSpPr>
                <p:cNvPr id="44057" name="Rectangle 25"/>
                <p:cNvSpPr>
                  <a:spLocks noChangeArrowheads="1"/>
                </p:cNvSpPr>
                <p:nvPr/>
              </p:nvSpPr>
              <p:spPr bwMode="auto">
                <a:xfrm>
                  <a:off x="445" y="4685"/>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Armenia (9 December 2002) </a:t>
                  </a:r>
                  <a:endParaRPr lang="en-US" sz="1200">
                    <a:cs typeface="Times New Roman" pitchFamily="18" charset="0"/>
                  </a:endParaRPr>
                </a:p>
                <a:p>
                  <a:pPr eaLnBrk="0" hangingPunct="0"/>
                  <a:endParaRPr lang="en-US"/>
                </a:p>
              </p:txBody>
            </p:sp>
            <p:sp>
              <p:nvSpPr>
                <p:cNvPr id="44132" name="Rectangle 100"/>
                <p:cNvSpPr>
                  <a:spLocks noChangeArrowheads="1"/>
                </p:cNvSpPr>
                <p:nvPr/>
              </p:nvSpPr>
              <p:spPr bwMode="auto">
                <a:xfrm>
                  <a:off x="402" y="4685"/>
                  <a:ext cx="1765" cy="384"/>
                </a:xfrm>
                <a:prstGeom prst="rect">
                  <a:avLst/>
                </a:prstGeom>
                <a:noFill/>
                <a:ln w="7">
                  <a:solidFill>
                    <a:srgbClr val="A0A0A0"/>
                  </a:solidFill>
                  <a:miter lim="800000"/>
                  <a:headEnd/>
                  <a:tailEnd/>
                </a:ln>
                <a:effectLst/>
              </p:spPr>
              <p:txBody>
                <a:bodyPr/>
                <a:lstStyle/>
                <a:p>
                  <a:endParaRPr lang="es-ES"/>
                </a:p>
              </p:txBody>
            </p:sp>
          </p:grpSp>
          <p:grpSp>
            <p:nvGrpSpPr>
              <p:cNvPr id="44135" name="Group 103"/>
              <p:cNvGrpSpPr>
                <a:grpSpLocks/>
              </p:cNvGrpSpPr>
              <p:nvPr/>
            </p:nvGrpSpPr>
            <p:grpSpPr bwMode="auto">
              <a:xfrm>
                <a:off x="0" y="5069"/>
                <a:ext cx="402" cy="384"/>
                <a:chOff x="0" y="5069"/>
                <a:chExt cx="402" cy="384"/>
              </a:xfrm>
            </p:grpSpPr>
            <p:sp>
              <p:nvSpPr>
                <p:cNvPr id="44058" name="Rectangle 26"/>
                <p:cNvSpPr>
                  <a:spLocks noChangeArrowheads="1"/>
                </p:cNvSpPr>
                <p:nvPr/>
              </p:nvSpPr>
              <p:spPr bwMode="auto">
                <a:xfrm>
                  <a:off x="43" y="5069"/>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138. </a:t>
                  </a:r>
                  <a:endParaRPr lang="en-US" sz="1200">
                    <a:cs typeface="Times New Roman" pitchFamily="18" charset="0"/>
                  </a:endParaRPr>
                </a:p>
                <a:p>
                  <a:pPr eaLnBrk="0" hangingPunct="0"/>
                  <a:endParaRPr lang="en-US"/>
                </a:p>
              </p:txBody>
            </p:sp>
            <p:sp>
              <p:nvSpPr>
                <p:cNvPr id="44134" name="Rectangle 102"/>
                <p:cNvSpPr>
                  <a:spLocks noChangeArrowheads="1"/>
                </p:cNvSpPr>
                <p:nvPr/>
              </p:nvSpPr>
              <p:spPr bwMode="auto">
                <a:xfrm>
                  <a:off x="0" y="5069"/>
                  <a:ext cx="402" cy="384"/>
                </a:xfrm>
                <a:prstGeom prst="rect">
                  <a:avLst/>
                </a:prstGeom>
                <a:noFill/>
                <a:ln w="7">
                  <a:solidFill>
                    <a:srgbClr val="A0A0A0"/>
                  </a:solidFill>
                  <a:miter lim="800000"/>
                  <a:headEnd/>
                  <a:tailEnd/>
                </a:ln>
                <a:effectLst/>
              </p:spPr>
              <p:txBody>
                <a:bodyPr/>
                <a:lstStyle/>
                <a:p>
                  <a:endParaRPr lang="es-ES"/>
                </a:p>
              </p:txBody>
            </p:sp>
          </p:grpSp>
          <p:grpSp>
            <p:nvGrpSpPr>
              <p:cNvPr id="44137" name="Group 105"/>
              <p:cNvGrpSpPr>
                <a:grpSpLocks/>
              </p:cNvGrpSpPr>
              <p:nvPr/>
            </p:nvGrpSpPr>
            <p:grpSpPr bwMode="auto">
              <a:xfrm>
                <a:off x="402" y="5069"/>
                <a:ext cx="1765" cy="384"/>
                <a:chOff x="402" y="5069"/>
                <a:chExt cx="1765" cy="384"/>
              </a:xfrm>
            </p:grpSpPr>
            <p:sp>
              <p:nvSpPr>
                <p:cNvPr id="44059" name="Rectangle 27"/>
                <p:cNvSpPr>
                  <a:spLocks noChangeArrowheads="1"/>
                </p:cNvSpPr>
                <p:nvPr/>
              </p:nvSpPr>
              <p:spPr bwMode="auto">
                <a:xfrm>
                  <a:off x="445" y="5069"/>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Hungary (5 February 2002) </a:t>
                  </a:r>
                  <a:endParaRPr lang="en-US" sz="1200">
                    <a:cs typeface="Times New Roman" pitchFamily="18" charset="0"/>
                  </a:endParaRPr>
                </a:p>
                <a:p>
                  <a:pPr eaLnBrk="0" hangingPunct="0"/>
                  <a:endParaRPr lang="en-US"/>
                </a:p>
              </p:txBody>
            </p:sp>
            <p:sp>
              <p:nvSpPr>
                <p:cNvPr id="44136" name="Rectangle 104"/>
                <p:cNvSpPr>
                  <a:spLocks noChangeArrowheads="1"/>
                </p:cNvSpPr>
                <p:nvPr/>
              </p:nvSpPr>
              <p:spPr bwMode="auto">
                <a:xfrm>
                  <a:off x="402" y="5069"/>
                  <a:ext cx="1765" cy="384"/>
                </a:xfrm>
                <a:prstGeom prst="rect">
                  <a:avLst/>
                </a:prstGeom>
                <a:noFill/>
                <a:ln w="7">
                  <a:solidFill>
                    <a:srgbClr val="A0A0A0"/>
                  </a:solidFill>
                  <a:miter lim="800000"/>
                  <a:headEnd/>
                  <a:tailEnd/>
                </a:ln>
                <a:effectLst/>
              </p:spPr>
              <p:txBody>
                <a:bodyPr/>
                <a:lstStyle/>
                <a:p>
                  <a:endParaRPr lang="es-ES"/>
                </a:p>
              </p:txBody>
            </p:sp>
          </p:grpSp>
          <p:grpSp>
            <p:nvGrpSpPr>
              <p:cNvPr id="44139" name="Group 107"/>
              <p:cNvGrpSpPr>
                <a:grpSpLocks/>
              </p:cNvGrpSpPr>
              <p:nvPr/>
            </p:nvGrpSpPr>
            <p:grpSpPr bwMode="auto">
              <a:xfrm>
                <a:off x="0" y="5453"/>
                <a:ext cx="402" cy="384"/>
                <a:chOff x="0" y="5453"/>
                <a:chExt cx="402" cy="384"/>
              </a:xfrm>
            </p:grpSpPr>
            <p:sp>
              <p:nvSpPr>
                <p:cNvPr id="44060" name="Rectangle 28"/>
                <p:cNvSpPr>
                  <a:spLocks noChangeArrowheads="1"/>
                </p:cNvSpPr>
                <p:nvPr/>
              </p:nvSpPr>
              <p:spPr bwMode="auto">
                <a:xfrm>
                  <a:off x="43" y="5453"/>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137.</a:t>
                  </a:r>
                  <a:r>
                    <a:rPr lang="en-US" sz="1000">
                      <a:solidFill>
                        <a:srgbClr val="006699"/>
                      </a:solidFill>
                      <a:cs typeface="Times New Roman" pitchFamily="18" charset="0"/>
                    </a:rPr>
                    <a:t> </a:t>
                  </a:r>
                  <a:endParaRPr lang="en-US" sz="1200">
                    <a:cs typeface="Times New Roman" pitchFamily="18" charset="0"/>
                  </a:endParaRPr>
                </a:p>
                <a:p>
                  <a:pPr eaLnBrk="0" hangingPunct="0"/>
                  <a:endParaRPr lang="en-US"/>
                </a:p>
              </p:txBody>
            </p:sp>
            <p:sp>
              <p:nvSpPr>
                <p:cNvPr id="44138" name="Rectangle 106"/>
                <p:cNvSpPr>
                  <a:spLocks noChangeArrowheads="1"/>
                </p:cNvSpPr>
                <p:nvPr/>
              </p:nvSpPr>
              <p:spPr bwMode="auto">
                <a:xfrm>
                  <a:off x="0" y="5453"/>
                  <a:ext cx="402" cy="384"/>
                </a:xfrm>
                <a:prstGeom prst="rect">
                  <a:avLst/>
                </a:prstGeom>
                <a:noFill/>
                <a:ln w="7">
                  <a:solidFill>
                    <a:srgbClr val="A0A0A0"/>
                  </a:solidFill>
                  <a:miter lim="800000"/>
                  <a:headEnd/>
                  <a:tailEnd/>
                </a:ln>
                <a:effectLst/>
              </p:spPr>
              <p:txBody>
                <a:bodyPr/>
                <a:lstStyle/>
                <a:p>
                  <a:endParaRPr lang="es-ES"/>
                </a:p>
              </p:txBody>
            </p:sp>
          </p:grpSp>
          <p:grpSp>
            <p:nvGrpSpPr>
              <p:cNvPr id="44141" name="Group 109"/>
              <p:cNvGrpSpPr>
                <a:grpSpLocks/>
              </p:cNvGrpSpPr>
              <p:nvPr/>
            </p:nvGrpSpPr>
            <p:grpSpPr bwMode="auto">
              <a:xfrm>
                <a:off x="402" y="5453"/>
                <a:ext cx="1765" cy="384"/>
                <a:chOff x="402" y="5453"/>
                <a:chExt cx="1765" cy="384"/>
              </a:xfrm>
            </p:grpSpPr>
            <p:sp>
              <p:nvSpPr>
                <p:cNvPr id="44061" name="Rectangle 29"/>
                <p:cNvSpPr>
                  <a:spLocks noChangeArrowheads="1"/>
                </p:cNvSpPr>
                <p:nvPr/>
              </p:nvSpPr>
              <p:spPr bwMode="auto">
                <a:xfrm>
                  <a:off x="445" y="5453"/>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Madagascar (22 August 2001)</a:t>
                  </a:r>
                  <a:r>
                    <a:rPr lang="en-US" sz="1000">
                      <a:solidFill>
                        <a:srgbClr val="006699"/>
                      </a:solidFill>
                      <a:cs typeface="Times New Roman" pitchFamily="18" charset="0"/>
                    </a:rPr>
                    <a:t> </a:t>
                  </a:r>
                  <a:endParaRPr lang="en-US" sz="1200">
                    <a:cs typeface="Times New Roman" pitchFamily="18" charset="0"/>
                  </a:endParaRPr>
                </a:p>
                <a:p>
                  <a:pPr eaLnBrk="0" hangingPunct="0"/>
                  <a:endParaRPr lang="en-US"/>
                </a:p>
              </p:txBody>
            </p:sp>
            <p:sp>
              <p:nvSpPr>
                <p:cNvPr id="44140" name="Rectangle 108"/>
                <p:cNvSpPr>
                  <a:spLocks noChangeArrowheads="1"/>
                </p:cNvSpPr>
                <p:nvPr/>
              </p:nvSpPr>
              <p:spPr bwMode="auto">
                <a:xfrm>
                  <a:off x="402" y="5453"/>
                  <a:ext cx="1765" cy="384"/>
                </a:xfrm>
                <a:prstGeom prst="rect">
                  <a:avLst/>
                </a:prstGeom>
                <a:noFill/>
                <a:ln w="7">
                  <a:solidFill>
                    <a:srgbClr val="A0A0A0"/>
                  </a:solidFill>
                  <a:miter lim="800000"/>
                  <a:headEnd/>
                  <a:tailEnd/>
                </a:ln>
                <a:effectLst/>
              </p:spPr>
              <p:txBody>
                <a:bodyPr/>
                <a:lstStyle/>
                <a:p>
                  <a:endParaRPr lang="es-ES"/>
                </a:p>
              </p:txBody>
            </p:sp>
          </p:grpSp>
          <p:grpSp>
            <p:nvGrpSpPr>
              <p:cNvPr id="44143" name="Group 111"/>
              <p:cNvGrpSpPr>
                <a:grpSpLocks/>
              </p:cNvGrpSpPr>
              <p:nvPr/>
            </p:nvGrpSpPr>
            <p:grpSpPr bwMode="auto">
              <a:xfrm>
                <a:off x="0" y="5837"/>
                <a:ext cx="402" cy="384"/>
                <a:chOff x="0" y="5837"/>
                <a:chExt cx="402" cy="384"/>
              </a:xfrm>
            </p:grpSpPr>
            <p:sp>
              <p:nvSpPr>
                <p:cNvPr id="44062" name="Rectangle 30"/>
                <p:cNvSpPr>
                  <a:spLocks noChangeArrowheads="1"/>
                </p:cNvSpPr>
                <p:nvPr/>
              </p:nvSpPr>
              <p:spPr bwMode="auto">
                <a:xfrm>
                  <a:off x="43" y="5837"/>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42" name="Rectangle 110"/>
                <p:cNvSpPr>
                  <a:spLocks noChangeArrowheads="1"/>
                </p:cNvSpPr>
                <p:nvPr/>
              </p:nvSpPr>
              <p:spPr bwMode="auto">
                <a:xfrm>
                  <a:off x="0" y="5837"/>
                  <a:ext cx="402" cy="384"/>
                </a:xfrm>
                <a:prstGeom prst="rect">
                  <a:avLst/>
                </a:prstGeom>
                <a:noFill/>
                <a:ln w="7">
                  <a:solidFill>
                    <a:srgbClr val="A0A0A0"/>
                  </a:solidFill>
                  <a:miter lim="800000"/>
                  <a:headEnd/>
                  <a:tailEnd/>
                </a:ln>
                <a:effectLst/>
              </p:spPr>
              <p:txBody>
                <a:bodyPr/>
                <a:lstStyle/>
                <a:p>
                  <a:endParaRPr lang="es-ES"/>
                </a:p>
              </p:txBody>
            </p:sp>
          </p:grpSp>
          <p:grpSp>
            <p:nvGrpSpPr>
              <p:cNvPr id="44145" name="Group 113"/>
              <p:cNvGrpSpPr>
                <a:grpSpLocks/>
              </p:cNvGrpSpPr>
              <p:nvPr/>
            </p:nvGrpSpPr>
            <p:grpSpPr bwMode="auto">
              <a:xfrm>
                <a:off x="402" y="5837"/>
                <a:ext cx="1765" cy="384"/>
                <a:chOff x="402" y="5837"/>
                <a:chExt cx="1765" cy="384"/>
              </a:xfrm>
            </p:grpSpPr>
            <p:sp>
              <p:nvSpPr>
                <p:cNvPr id="44063" name="Rectangle 31"/>
                <p:cNvSpPr>
                  <a:spLocks noChangeArrowheads="1"/>
                </p:cNvSpPr>
                <p:nvPr/>
              </p:nvSpPr>
              <p:spPr bwMode="auto">
                <a:xfrm>
                  <a:off x="445" y="5837"/>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Bangladesh (27 July 2001)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44" name="Rectangle 112"/>
                <p:cNvSpPr>
                  <a:spLocks noChangeArrowheads="1"/>
                </p:cNvSpPr>
                <p:nvPr/>
              </p:nvSpPr>
              <p:spPr bwMode="auto">
                <a:xfrm>
                  <a:off x="402" y="5837"/>
                  <a:ext cx="1765" cy="384"/>
                </a:xfrm>
                <a:prstGeom prst="rect">
                  <a:avLst/>
                </a:prstGeom>
                <a:noFill/>
                <a:ln w="7">
                  <a:solidFill>
                    <a:srgbClr val="A0A0A0"/>
                  </a:solidFill>
                  <a:miter lim="800000"/>
                  <a:headEnd/>
                  <a:tailEnd/>
                </a:ln>
                <a:effectLst/>
              </p:spPr>
              <p:txBody>
                <a:bodyPr/>
                <a:lstStyle/>
                <a:p>
                  <a:endParaRPr lang="es-ES"/>
                </a:p>
              </p:txBody>
            </p:sp>
          </p:grpSp>
          <p:grpSp>
            <p:nvGrpSpPr>
              <p:cNvPr id="44147" name="Group 115"/>
              <p:cNvGrpSpPr>
                <a:grpSpLocks/>
              </p:cNvGrpSpPr>
              <p:nvPr/>
            </p:nvGrpSpPr>
            <p:grpSpPr bwMode="auto">
              <a:xfrm>
                <a:off x="0" y="6221"/>
                <a:ext cx="402" cy="384"/>
                <a:chOff x="0" y="6221"/>
                <a:chExt cx="402" cy="384"/>
              </a:xfrm>
            </p:grpSpPr>
            <p:sp>
              <p:nvSpPr>
                <p:cNvPr id="44064" name="Rectangle 32"/>
                <p:cNvSpPr>
                  <a:spLocks noChangeArrowheads="1"/>
                </p:cNvSpPr>
                <p:nvPr/>
              </p:nvSpPr>
              <p:spPr bwMode="auto">
                <a:xfrm>
                  <a:off x="43" y="6221"/>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46" name="Rectangle 114"/>
                <p:cNvSpPr>
                  <a:spLocks noChangeArrowheads="1"/>
                </p:cNvSpPr>
                <p:nvPr/>
              </p:nvSpPr>
              <p:spPr bwMode="auto">
                <a:xfrm>
                  <a:off x="0" y="6221"/>
                  <a:ext cx="402" cy="384"/>
                </a:xfrm>
                <a:prstGeom prst="rect">
                  <a:avLst/>
                </a:prstGeom>
                <a:noFill/>
                <a:ln w="7">
                  <a:solidFill>
                    <a:srgbClr val="A0A0A0"/>
                  </a:solidFill>
                  <a:miter lim="800000"/>
                  <a:headEnd/>
                  <a:tailEnd/>
                </a:ln>
                <a:effectLst/>
              </p:spPr>
              <p:txBody>
                <a:bodyPr/>
                <a:lstStyle/>
                <a:p>
                  <a:endParaRPr lang="es-ES"/>
                </a:p>
              </p:txBody>
            </p:sp>
          </p:grpSp>
          <p:grpSp>
            <p:nvGrpSpPr>
              <p:cNvPr id="44149" name="Group 117"/>
              <p:cNvGrpSpPr>
                <a:grpSpLocks/>
              </p:cNvGrpSpPr>
              <p:nvPr/>
            </p:nvGrpSpPr>
            <p:grpSpPr bwMode="auto">
              <a:xfrm>
                <a:off x="402" y="6221"/>
                <a:ext cx="1765" cy="384"/>
                <a:chOff x="402" y="6221"/>
                <a:chExt cx="1765" cy="384"/>
              </a:xfrm>
            </p:grpSpPr>
            <p:sp>
              <p:nvSpPr>
                <p:cNvPr id="44065" name="Rectangle 33"/>
                <p:cNvSpPr>
                  <a:spLocks noChangeArrowheads="1"/>
                </p:cNvSpPr>
                <p:nvPr/>
              </p:nvSpPr>
              <p:spPr bwMode="auto">
                <a:xfrm>
                  <a:off x="445" y="6221"/>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Serbia and Montenegro (12 March 2001)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48" name="Rectangle 116"/>
                <p:cNvSpPr>
                  <a:spLocks noChangeArrowheads="1"/>
                </p:cNvSpPr>
                <p:nvPr/>
              </p:nvSpPr>
              <p:spPr bwMode="auto">
                <a:xfrm>
                  <a:off x="402" y="6221"/>
                  <a:ext cx="1765" cy="384"/>
                </a:xfrm>
                <a:prstGeom prst="rect">
                  <a:avLst/>
                </a:prstGeom>
                <a:noFill/>
                <a:ln w="7">
                  <a:solidFill>
                    <a:srgbClr val="A0A0A0"/>
                  </a:solidFill>
                  <a:miter lim="800000"/>
                  <a:headEnd/>
                  <a:tailEnd/>
                </a:ln>
                <a:effectLst/>
              </p:spPr>
              <p:txBody>
                <a:bodyPr/>
                <a:lstStyle/>
                <a:p>
                  <a:endParaRPr lang="es-ES"/>
                </a:p>
              </p:txBody>
            </p:sp>
          </p:grpSp>
          <p:grpSp>
            <p:nvGrpSpPr>
              <p:cNvPr id="44151" name="Group 119"/>
              <p:cNvGrpSpPr>
                <a:grpSpLocks/>
              </p:cNvGrpSpPr>
              <p:nvPr/>
            </p:nvGrpSpPr>
            <p:grpSpPr bwMode="auto">
              <a:xfrm>
                <a:off x="0" y="6605"/>
                <a:ext cx="402" cy="384"/>
                <a:chOff x="0" y="6605"/>
                <a:chExt cx="402" cy="384"/>
              </a:xfrm>
            </p:grpSpPr>
            <p:sp>
              <p:nvSpPr>
                <p:cNvPr id="44066" name="Rectangle 34"/>
                <p:cNvSpPr>
                  <a:spLocks noChangeArrowheads="1"/>
                </p:cNvSpPr>
                <p:nvPr/>
              </p:nvSpPr>
              <p:spPr bwMode="auto">
                <a:xfrm>
                  <a:off x="43" y="6605"/>
                  <a:ext cx="316"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134.</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50" name="Rectangle 118"/>
                <p:cNvSpPr>
                  <a:spLocks noChangeArrowheads="1"/>
                </p:cNvSpPr>
                <p:nvPr/>
              </p:nvSpPr>
              <p:spPr bwMode="auto">
                <a:xfrm>
                  <a:off x="0" y="6605"/>
                  <a:ext cx="402" cy="384"/>
                </a:xfrm>
                <a:prstGeom prst="rect">
                  <a:avLst/>
                </a:prstGeom>
                <a:noFill/>
                <a:ln w="7">
                  <a:solidFill>
                    <a:srgbClr val="A0A0A0"/>
                  </a:solidFill>
                  <a:miter lim="800000"/>
                  <a:headEnd/>
                  <a:tailEnd/>
                </a:ln>
                <a:effectLst/>
              </p:spPr>
              <p:txBody>
                <a:bodyPr/>
                <a:lstStyle/>
                <a:p>
                  <a:endParaRPr lang="es-ES"/>
                </a:p>
              </p:txBody>
            </p:sp>
          </p:grpSp>
          <p:grpSp>
            <p:nvGrpSpPr>
              <p:cNvPr id="44153" name="Group 121"/>
              <p:cNvGrpSpPr>
                <a:grpSpLocks/>
              </p:cNvGrpSpPr>
              <p:nvPr/>
            </p:nvGrpSpPr>
            <p:grpSpPr bwMode="auto">
              <a:xfrm>
                <a:off x="402" y="6605"/>
                <a:ext cx="1765" cy="384"/>
                <a:chOff x="402" y="6605"/>
                <a:chExt cx="1765" cy="384"/>
              </a:xfrm>
            </p:grpSpPr>
            <p:sp>
              <p:nvSpPr>
                <p:cNvPr id="44067" name="Rectangle 35"/>
                <p:cNvSpPr>
                  <a:spLocks noChangeArrowheads="1"/>
                </p:cNvSpPr>
                <p:nvPr/>
              </p:nvSpPr>
              <p:spPr bwMode="auto">
                <a:xfrm>
                  <a:off x="445" y="6605"/>
                  <a:ext cx="1679"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Luxembourg (5 October 2000)</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52" name="Rectangle 120"/>
                <p:cNvSpPr>
                  <a:spLocks noChangeArrowheads="1"/>
                </p:cNvSpPr>
                <p:nvPr/>
              </p:nvSpPr>
              <p:spPr bwMode="auto">
                <a:xfrm>
                  <a:off x="402" y="6605"/>
                  <a:ext cx="1765" cy="384"/>
                </a:xfrm>
                <a:prstGeom prst="rect">
                  <a:avLst/>
                </a:prstGeom>
                <a:noFill/>
                <a:ln w="7">
                  <a:solidFill>
                    <a:srgbClr val="A0A0A0"/>
                  </a:solidFill>
                  <a:miter lim="800000"/>
                  <a:headEnd/>
                  <a:tailEnd/>
                </a:ln>
                <a:effectLst/>
              </p:spPr>
              <p:txBody>
                <a:bodyPr/>
                <a:lstStyle/>
                <a:p>
                  <a:endParaRPr lang="es-ES"/>
                </a:p>
              </p:txBody>
            </p:sp>
          </p:grpSp>
          <p:grpSp>
            <p:nvGrpSpPr>
              <p:cNvPr id="44155" name="Group 123"/>
              <p:cNvGrpSpPr>
                <a:grpSpLocks/>
              </p:cNvGrpSpPr>
              <p:nvPr/>
            </p:nvGrpSpPr>
            <p:grpSpPr bwMode="auto">
              <a:xfrm>
                <a:off x="0" y="6989"/>
                <a:ext cx="402" cy="384"/>
                <a:chOff x="0" y="6989"/>
                <a:chExt cx="402" cy="384"/>
              </a:xfrm>
            </p:grpSpPr>
            <p:sp>
              <p:nvSpPr>
                <p:cNvPr id="44068" name="Rectangle 36"/>
                <p:cNvSpPr>
                  <a:spLocks noChangeArrowheads="1"/>
                </p:cNvSpPr>
                <p:nvPr/>
              </p:nvSpPr>
              <p:spPr bwMode="auto">
                <a:xfrm>
                  <a:off x="43" y="6989"/>
                  <a:ext cx="316"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133.</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54" name="Rectangle 122"/>
                <p:cNvSpPr>
                  <a:spLocks noChangeArrowheads="1"/>
                </p:cNvSpPr>
                <p:nvPr/>
              </p:nvSpPr>
              <p:spPr bwMode="auto">
                <a:xfrm>
                  <a:off x="0" y="6989"/>
                  <a:ext cx="402" cy="384"/>
                </a:xfrm>
                <a:prstGeom prst="rect">
                  <a:avLst/>
                </a:prstGeom>
                <a:noFill/>
                <a:ln w="7">
                  <a:solidFill>
                    <a:srgbClr val="A0A0A0"/>
                  </a:solidFill>
                  <a:miter lim="800000"/>
                  <a:headEnd/>
                  <a:tailEnd/>
                </a:ln>
                <a:effectLst/>
              </p:spPr>
              <p:txBody>
                <a:bodyPr/>
                <a:lstStyle/>
                <a:p>
                  <a:endParaRPr lang="es-ES"/>
                </a:p>
              </p:txBody>
            </p:sp>
          </p:grpSp>
          <p:grpSp>
            <p:nvGrpSpPr>
              <p:cNvPr id="44157" name="Group 125"/>
              <p:cNvGrpSpPr>
                <a:grpSpLocks/>
              </p:cNvGrpSpPr>
              <p:nvPr/>
            </p:nvGrpSpPr>
            <p:grpSpPr bwMode="auto">
              <a:xfrm>
                <a:off x="402" y="6989"/>
                <a:ext cx="1765" cy="384"/>
                <a:chOff x="402" y="6989"/>
                <a:chExt cx="1765" cy="384"/>
              </a:xfrm>
            </p:grpSpPr>
            <p:sp>
              <p:nvSpPr>
                <p:cNvPr id="44069" name="Rectangle 37"/>
                <p:cNvSpPr>
                  <a:spLocks noChangeArrowheads="1"/>
                </p:cNvSpPr>
                <p:nvPr/>
              </p:nvSpPr>
              <p:spPr bwMode="auto">
                <a:xfrm>
                  <a:off x="445" y="6989"/>
                  <a:ext cx="1679"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Maldives (7 September 2000)</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56" name="Rectangle 124"/>
                <p:cNvSpPr>
                  <a:spLocks noChangeArrowheads="1"/>
                </p:cNvSpPr>
                <p:nvPr/>
              </p:nvSpPr>
              <p:spPr bwMode="auto">
                <a:xfrm>
                  <a:off x="402" y="6989"/>
                  <a:ext cx="1765" cy="384"/>
                </a:xfrm>
                <a:prstGeom prst="rect">
                  <a:avLst/>
                </a:prstGeom>
                <a:noFill/>
                <a:ln w="7">
                  <a:solidFill>
                    <a:srgbClr val="A0A0A0"/>
                  </a:solidFill>
                  <a:miter lim="800000"/>
                  <a:headEnd/>
                  <a:tailEnd/>
                </a:ln>
                <a:effectLst/>
              </p:spPr>
              <p:txBody>
                <a:bodyPr/>
                <a:lstStyle/>
                <a:p>
                  <a:endParaRPr lang="es-ES"/>
                </a:p>
              </p:txBody>
            </p:sp>
          </p:grpSp>
          <p:grpSp>
            <p:nvGrpSpPr>
              <p:cNvPr id="44159" name="Group 127"/>
              <p:cNvGrpSpPr>
                <a:grpSpLocks/>
              </p:cNvGrpSpPr>
              <p:nvPr/>
            </p:nvGrpSpPr>
            <p:grpSpPr bwMode="auto">
              <a:xfrm>
                <a:off x="0" y="7373"/>
                <a:ext cx="402" cy="384"/>
                <a:chOff x="0" y="7373"/>
                <a:chExt cx="402" cy="384"/>
              </a:xfrm>
            </p:grpSpPr>
            <p:sp>
              <p:nvSpPr>
                <p:cNvPr id="44070" name="Rectangle 38"/>
                <p:cNvSpPr>
                  <a:spLocks noChangeArrowheads="1"/>
                </p:cNvSpPr>
                <p:nvPr/>
              </p:nvSpPr>
              <p:spPr bwMode="auto">
                <a:xfrm>
                  <a:off x="43" y="7373"/>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58" name="Rectangle 126"/>
                <p:cNvSpPr>
                  <a:spLocks noChangeArrowheads="1"/>
                </p:cNvSpPr>
                <p:nvPr/>
              </p:nvSpPr>
              <p:spPr bwMode="auto">
                <a:xfrm>
                  <a:off x="0" y="7373"/>
                  <a:ext cx="402" cy="384"/>
                </a:xfrm>
                <a:prstGeom prst="rect">
                  <a:avLst/>
                </a:prstGeom>
                <a:noFill/>
                <a:ln w="7">
                  <a:solidFill>
                    <a:srgbClr val="A0A0A0"/>
                  </a:solidFill>
                  <a:miter lim="800000"/>
                  <a:headEnd/>
                  <a:tailEnd/>
                </a:ln>
                <a:effectLst/>
              </p:spPr>
              <p:txBody>
                <a:bodyPr/>
                <a:lstStyle/>
                <a:p>
                  <a:endParaRPr lang="es-ES"/>
                </a:p>
              </p:txBody>
            </p:sp>
          </p:grpSp>
          <p:grpSp>
            <p:nvGrpSpPr>
              <p:cNvPr id="44161" name="Group 129"/>
              <p:cNvGrpSpPr>
                <a:grpSpLocks/>
              </p:cNvGrpSpPr>
              <p:nvPr/>
            </p:nvGrpSpPr>
            <p:grpSpPr bwMode="auto">
              <a:xfrm>
                <a:off x="402" y="7373"/>
                <a:ext cx="1765" cy="384"/>
                <a:chOff x="402" y="7373"/>
                <a:chExt cx="1765" cy="384"/>
              </a:xfrm>
            </p:grpSpPr>
            <p:sp>
              <p:nvSpPr>
                <p:cNvPr id="44071" name="Rectangle 39"/>
                <p:cNvSpPr>
                  <a:spLocks noChangeArrowheads="1"/>
                </p:cNvSpPr>
                <p:nvPr/>
              </p:nvSpPr>
              <p:spPr bwMode="auto">
                <a:xfrm>
                  <a:off x="445" y="7373"/>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Nicaragua (3 May 2000)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60" name="Rectangle 128"/>
                <p:cNvSpPr>
                  <a:spLocks noChangeArrowheads="1"/>
                </p:cNvSpPr>
                <p:nvPr/>
              </p:nvSpPr>
              <p:spPr bwMode="auto">
                <a:xfrm>
                  <a:off x="402" y="7373"/>
                  <a:ext cx="1765" cy="384"/>
                </a:xfrm>
                <a:prstGeom prst="rect">
                  <a:avLst/>
                </a:prstGeom>
                <a:noFill/>
                <a:ln w="7">
                  <a:solidFill>
                    <a:srgbClr val="A0A0A0"/>
                  </a:solidFill>
                  <a:miter lim="800000"/>
                  <a:headEnd/>
                  <a:tailEnd/>
                </a:ln>
                <a:effectLst/>
              </p:spPr>
              <p:txBody>
                <a:bodyPr/>
                <a:lstStyle/>
                <a:p>
                  <a:endParaRPr lang="es-ES"/>
                </a:p>
              </p:txBody>
            </p:sp>
          </p:grpSp>
          <p:grpSp>
            <p:nvGrpSpPr>
              <p:cNvPr id="44163" name="Group 131"/>
              <p:cNvGrpSpPr>
                <a:grpSpLocks/>
              </p:cNvGrpSpPr>
              <p:nvPr/>
            </p:nvGrpSpPr>
            <p:grpSpPr bwMode="auto">
              <a:xfrm>
                <a:off x="0" y="7757"/>
                <a:ext cx="402" cy="384"/>
                <a:chOff x="0" y="7757"/>
                <a:chExt cx="402" cy="384"/>
              </a:xfrm>
            </p:grpSpPr>
            <p:sp>
              <p:nvSpPr>
                <p:cNvPr id="44072" name="Rectangle 40"/>
                <p:cNvSpPr>
                  <a:spLocks noChangeArrowheads="1"/>
                </p:cNvSpPr>
                <p:nvPr/>
              </p:nvSpPr>
              <p:spPr bwMode="auto">
                <a:xfrm>
                  <a:off x="43" y="7757"/>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62" name="Rectangle 130"/>
                <p:cNvSpPr>
                  <a:spLocks noChangeArrowheads="1"/>
                </p:cNvSpPr>
                <p:nvPr/>
              </p:nvSpPr>
              <p:spPr bwMode="auto">
                <a:xfrm>
                  <a:off x="0" y="7757"/>
                  <a:ext cx="402" cy="384"/>
                </a:xfrm>
                <a:prstGeom prst="rect">
                  <a:avLst/>
                </a:prstGeom>
                <a:noFill/>
                <a:ln w="7">
                  <a:solidFill>
                    <a:srgbClr val="A0A0A0"/>
                  </a:solidFill>
                  <a:miter lim="800000"/>
                  <a:headEnd/>
                  <a:tailEnd/>
                </a:ln>
                <a:effectLst/>
              </p:spPr>
              <p:txBody>
                <a:bodyPr/>
                <a:lstStyle/>
                <a:p>
                  <a:endParaRPr lang="es-ES"/>
                </a:p>
              </p:txBody>
            </p:sp>
          </p:grpSp>
          <p:grpSp>
            <p:nvGrpSpPr>
              <p:cNvPr id="44165" name="Group 133"/>
              <p:cNvGrpSpPr>
                <a:grpSpLocks/>
              </p:cNvGrpSpPr>
              <p:nvPr/>
            </p:nvGrpSpPr>
            <p:grpSpPr bwMode="auto">
              <a:xfrm>
                <a:off x="402" y="7757"/>
                <a:ext cx="1765" cy="384"/>
                <a:chOff x="402" y="7757"/>
                <a:chExt cx="1765" cy="384"/>
              </a:xfrm>
            </p:grpSpPr>
            <p:sp>
              <p:nvSpPr>
                <p:cNvPr id="44073" name="Rectangle 41"/>
                <p:cNvSpPr>
                  <a:spLocks noChangeArrowheads="1"/>
                </p:cNvSpPr>
                <p:nvPr/>
              </p:nvSpPr>
              <p:spPr bwMode="auto">
                <a:xfrm>
                  <a:off x="445" y="7757"/>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Vanuatu (10 August 1999)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64" name="Rectangle 132"/>
                <p:cNvSpPr>
                  <a:spLocks noChangeArrowheads="1"/>
                </p:cNvSpPr>
                <p:nvPr/>
              </p:nvSpPr>
              <p:spPr bwMode="auto">
                <a:xfrm>
                  <a:off x="402" y="7757"/>
                  <a:ext cx="1765" cy="384"/>
                </a:xfrm>
                <a:prstGeom prst="rect">
                  <a:avLst/>
                </a:prstGeom>
                <a:noFill/>
                <a:ln w="7">
                  <a:solidFill>
                    <a:srgbClr val="A0A0A0"/>
                  </a:solidFill>
                  <a:miter lim="800000"/>
                  <a:headEnd/>
                  <a:tailEnd/>
                </a:ln>
                <a:effectLst/>
              </p:spPr>
              <p:txBody>
                <a:bodyPr/>
                <a:lstStyle/>
                <a:p>
                  <a:endParaRPr lang="es-ES"/>
                </a:p>
              </p:txBody>
            </p:sp>
          </p:grpSp>
          <p:grpSp>
            <p:nvGrpSpPr>
              <p:cNvPr id="44167" name="Group 135"/>
              <p:cNvGrpSpPr>
                <a:grpSpLocks/>
              </p:cNvGrpSpPr>
              <p:nvPr/>
            </p:nvGrpSpPr>
            <p:grpSpPr bwMode="auto">
              <a:xfrm>
                <a:off x="0" y="8141"/>
                <a:ext cx="402" cy="384"/>
                <a:chOff x="0" y="8141"/>
                <a:chExt cx="402" cy="384"/>
              </a:xfrm>
            </p:grpSpPr>
            <p:sp>
              <p:nvSpPr>
                <p:cNvPr id="44074" name="Rectangle 42"/>
                <p:cNvSpPr>
                  <a:spLocks noChangeArrowheads="1"/>
                </p:cNvSpPr>
                <p:nvPr/>
              </p:nvSpPr>
              <p:spPr bwMode="auto">
                <a:xfrm>
                  <a:off x="43" y="8141"/>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66" name="Rectangle 134"/>
                <p:cNvSpPr>
                  <a:spLocks noChangeArrowheads="1"/>
                </p:cNvSpPr>
                <p:nvPr/>
              </p:nvSpPr>
              <p:spPr bwMode="auto">
                <a:xfrm>
                  <a:off x="0" y="8141"/>
                  <a:ext cx="402" cy="384"/>
                </a:xfrm>
                <a:prstGeom prst="rect">
                  <a:avLst/>
                </a:prstGeom>
                <a:noFill/>
                <a:ln w="7">
                  <a:solidFill>
                    <a:srgbClr val="A0A0A0"/>
                  </a:solidFill>
                  <a:miter lim="800000"/>
                  <a:headEnd/>
                  <a:tailEnd/>
                </a:ln>
                <a:effectLst/>
              </p:spPr>
              <p:txBody>
                <a:bodyPr/>
                <a:lstStyle/>
                <a:p>
                  <a:endParaRPr lang="es-ES"/>
                </a:p>
              </p:txBody>
            </p:sp>
          </p:grpSp>
          <p:grpSp>
            <p:nvGrpSpPr>
              <p:cNvPr id="44169" name="Group 137"/>
              <p:cNvGrpSpPr>
                <a:grpSpLocks/>
              </p:cNvGrpSpPr>
              <p:nvPr/>
            </p:nvGrpSpPr>
            <p:grpSpPr bwMode="auto">
              <a:xfrm>
                <a:off x="402" y="8141"/>
                <a:ext cx="1765" cy="384"/>
                <a:chOff x="402" y="8141"/>
                <a:chExt cx="1765" cy="384"/>
              </a:xfrm>
            </p:grpSpPr>
            <p:sp>
              <p:nvSpPr>
                <p:cNvPr id="44075" name="Rectangle 43"/>
                <p:cNvSpPr>
                  <a:spLocks noChangeArrowheads="1"/>
                </p:cNvSpPr>
                <p:nvPr/>
              </p:nvSpPr>
              <p:spPr bwMode="auto">
                <a:xfrm>
                  <a:off x="445" y="8141"/>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Ukraine (26 July 1999)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68" name="Rectangle 136"/>
                <p:cNvSpPr>
                  <a:spLocks noChangeArrowheads="1"/>
                </p:cNvSpPr>
                <p:nvPr/>
              </p:nvSpPr>
              <p:spPr bwMode="auto">
                <a:xfrm>
                  <a:off x="402" y="8141"/>
                  <a:ext cx="1765" cy="384"/>
                </a:xfrm>
                <a:prstGeom prst="rect">
                  <a:avLst/>
                </a:prstGeom>
                <a:noFill/>
                <a:ln w="7">
                  <a:solidFill>
                    <a:srgbClr val="A0A0A0"/>
                  </a:solidFill>
                  <a:miter lim="800000"/>
                  <a:headEnd/>
                  <a:tailEnd/>
                </a:ln>
                <a:effectLst/>
              </p:spPr>
              <p:txBody>
                <a:bodyPr/>
                <a:lstStyle/>
                <a:p>
                  <a:endParaRPr lang="es-ES"/>
                </a:p>
              </p:txBody>
            </p:sp>
          </p:grpSp>
          <p:grpSp>
            <p:nvGrpSpPr>
              <p:cNvPr id="44171" name="Group 139"/>
              <p:cNvGrpSpPr>
                <a:grpSpLocks/>
              </p:cNvGrpSpPr>
              <p:nvPr/>
            </p:nvGrpSpPr>
            <p:grpSpPr bwMode="auto">
              <a:xfrm>
                <a:off x="0" y="8525"/>
                <a:ext cx="402" cy="384"/>
                <a:chOff x="0" y="8525"/>
                <a:chExt cx="402" cy="384"/>
              </a:xfrm>
            </p:grpSpPr>
            <p:sp>
              <p:nvSpPr>
                <p:cNvPr id="44076" name="Rectangle 44"/>
                <p:cNvSpPr>
                  <a:spLocks noChangeArrowheads="1"/>
                </p:cNvSpPr>
                <p:nvPr/>
              </p:nvSpPr>
              <p:spPr bwMode="auto">
                <a:xfrm>
                  <a:off x="43" y="8525"/>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70" name="Rectangle 138"/>
                <p:cNvSpPr>
                  <a:spLocks noChangeArrowheads="1"/>
                </p:cNvSpPr>
                <p:nvPr/>
              </p:nvSpPr>
              <p:spPr bwMode="auto">
                <a:xfrm>
                  <a:off x="0" y="8525"/>
                  <a:ext cx="402" cy="384"/>
                </a:xfrm>
                <a:prstGeom prst="rect">
                  <a:avLst/>
                </a:prstGeom>
                <a:noFill/>
                <a:ln w="7">
                  <a:solidFill>
                    <a:srgbClr val="A0A0A0"/>
                  </a:solidFill>
                  <a:miter lim="800000"/>
                  <a:headEnd/>
                  <a:tailEnd/>
                </a:ln>
                <a:effectLst/>
              </p:spPr>
              <p:txBody>
                <a:bodyPr/>
                <a:lstStyle/>
                <a:p>
                  <a:endParaRPr lang="es-ES"/>
                </a:p>
              </p:txBody>
            </p:sp>
          </p:grpSp>
          <p:grpSp>
            <p:nvGrpSpPr>
              <p:cNvPr id="44173" name="Group 141"/>
              <p:cNvGrpSpPr>
                <a:grpSpLocks/>
              </p:cNvGrpSpPr>
              <p:nvPr/>
            </p:nvGrpSpPr>
            <p:grpSpPr bwMode="auto">
              <a:xfrm>
                <a:off x="402" y="8525"/>
                <a:ext cx="1765" cy="384"/>
                <a:chOff x="402" y="8525"/>
                <a:chExt cx="1765" cy="384"/>
              </a:xfrm>
            </p:grpSpPr>
            <p:sp>
              <p:nvSpPr>
                <p:cNvPr id="44077" name="Rectangle 45"/>
                <p:cNvSpPr>
                  <a:spLocks noChangeArrowheads="1"/>
                </p:cNvSpPr>
                <p:nvPr/>
              </p:nvSpPr>
              <p:spPr bwMode="auto">
                <a:xfrm>
                  <a:off x="445" y="8525"/>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Poland (13 November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72" name="Rectangle 140"/>
                <p:cNvSpPr>
                  <a:spLocks noChangeArrowheads="1"/>
                </p:cNvSpPr>
                <p:nvPr/>
              </p:nvSpPr>
              <p:spPr bwMode="auto">
                <a:xfrm>
                  <a:off x="402" y="8525"/>
                  <a:ext cx="1765" cy="384"/>
                </a:xfrm>
                <a:prstGeom prst="rect">
                  <a:avLst/>
                </a:prstGeom>
                <a:noFill/>
                <a:ln w="7">
                  <a:solidFill>
                    <a:srgbClr val="A0A0A0"/>
                  </a:solidFill>
                  <a:miter lim="800000"/>
                  <a:headEnd/>
                  <a:tailEnd/>
                </a:ln>
                <a:effectLst/>
              </p:spPr>
              <p:txBody>
                <a:bodyPr/>
                <a:lstStyle/>
                <a:p>
                  <a:endParaRPr lang="es-ES"/>
                </a:p>
              </p:txBody>
            </p:sp>
          </p:grpSp>
          <p:grpSp>
            <p:nvGrpSpPr>
              <p:cNvPr id="44175" name="Group 143"/>
              <p:cNvGrpSpPr>
                <a:grpSpLocks/>
              </p:cNvGrpSpPr>
              <p:nvPr/>
            </p:nvGrpSpPr>
            <p:grpSpPr bwMode="auto">
              <a:xfrm>
                <a:off x="0" y="8909"/>
                <a:ext cx="402" cy="384"/>
                <a:chOff x="0" y="8909"/>
                <a:chExt cx="402" cy="384"/>
              </a:xfrm>
            </p:grpSpPr>
            <p:sp>
              <p:nvSpPr>
                <p:cNvPr id="44078" name="Rectangle 46"/>
                <p:cNvSpPr>
                  <a:spLocks noChangeArrowheads="1"/>
                </p:cNvSpPr>
                <p:nvPr/>
              </p:nvSpPr>
              <p:spPr bwMode="auto">
                <a:xfrm>
                  <a:off x="43" y="8909"/>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74" name="Rectangle 142"/>
                <p:cNvSpPr>
                  <a:spLocks noChangeArrowheads="1"/>
                </p:cNvSpPr>
                <p:nvPr/>
              </p:nvSpPr>
              <p:spPr bwMode="auto">
                <a:xfrm>
                  <a:off x="0" y="8909"/>
                  <a:ext cx="402" cy="384"/>
                </a:xfrm>
                <a:prstGeom prst="rect">
                  <a:avLst/>
                </a:prstGeom>
                <a:noFill/>
                <a:ln w="7">
                  <a:solidFill>
                    <a:srgbClr val="A0A0A0"/>
                  </a:solidFill>
                  <a:miter lim="800000"/>
                  <a:headEnd/>
                  <a:tailEnd/>
                </a:ln>
                <a:effectLst/>
              </p:spPr>
              <p:txBody>
                <a:bodyPr/>
                <a:lstStyle/>
                <a:p>
                  <a:endParaRPr lang="es-ES"/>
                </a:p>
              </p:txBody>
            </p:sp>
          </p:grpSp>
          <p:grpSp>
            <p:nvGrpSpPr>
              <p:cNvPr id="44177" name="Group 145"/>
              <p:cNvGrpSpPr>
                <a:grpSpLocks/>
              </p:cNvGrpSpPr>
              <p:nvPr/>
            </p:nvGrpSpPr>
            <p:grpSpPr bwMode="auto">
              <a:xfrm>
                <a:off x="402" y="8909"/>
                <a:ext cx="1765" cy="384"/>
                <a:chOff x="402" y="8909"/>
                <a:chExt cx="1765" cy="384"/>
              </a:xfrm>
            </p:grpSpPr>
            <p:sp>
              <p:nvSpPr>
                <p:cNvPr id="44079" name="Rectangle 47"/>
                <p:cNvSpPr>
                  <a:spLocks noChangeArrowheads="1"/>
                </p:cNvSpPr>
                <p:nvPr/>
              </p:nvSpPr>
              <p:spPr bwMode="auto">
                <a:xfrm>
                  <a:off x="445" y="8909"/>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Belgium (13 November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76" name="Rectangle 144"/>
                <p:cNvSpPr>
                  <a:spLocks noChangeArrowheads="1"/>
                </p:cNvSpPr>
                <p:nvPr/>
              </p:nvSpPr>
              <p:spPr bwMode="auto">
                <a:xfrm>
                  <a:off x="402" y="8909"/>
                  <a:ext cx="1765" cy="384"/>
                </a:xfrm>
                <a:prstGeom prst="rect">
                  <a:avLst/>
                </a:prstGeom>
                <a:noFill/>
                <a:ln w="7">
                  <a:solidFill>
                    <a:srgbClr val="A0A0A0"/>
                  </a:solidFill>
                  <a:miter lim="800000"/>
                  <a:headEnd/>
                  <a:tailEnd/>
                </a:ln>
                <a:effectLst/>
              </p:spPr>
              <p:txBody>
                <a:bodyPr/>
                <a:lstStyle/>
                <a:p>
                  <a:endParaRPr lang="es-ES"/>
                </a:p>
              </p:txBody>
            </p:sp>
          </p:grpSp>
          <p:grpSp>
            <p:nvGrpSpPr>
              <p:cNvPr id="44179" name="Group 147"/>
              <p:cNvGrpSpPr>
                <a:grpSpLocks/>
              </p:cNvGrpSpPr>
              <p:nvPr/>
            </p:nvGrpSpPr>
            <p:grpSpPr bwMode="auto">
              <a:xfrm>
                <a:off x="0" y="9293"/>
                <a:ext cx="402" cy="384"/>
                <a:chOff x="0" y="9293"/>
                <a:chExt cx="402" cy="384"/>
              </a:xfrm>
            </p:grpSpPr>
            <p:sp>
              <p:nvSpPr>
                <p:cNvPr id="44080" name="Rectangle 48"/>
                <p:cNvSpPr>
                  <a:spLocks noChangeArrowheads="1"/>
                </p:cNvSpPr>
                <p:nvPr/>
              </p:nvSpPr>
              <p:spPr bwMode="auto">
                <a:xfrm>
                  <a:off x="43" y="9293"/>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78" name="Rectangle 146"/>
                <p:cNvSpPr>
                  <a:spLocks noChangeArrowheads="1"/>
                </p:cNvSpPr>
                <p:nvPr/>
              </p:nvSpPr>
              <p:spPr bwMode="auto">
                <a:xfrm>
                  <a:off x="0" y="9293"/>
                  <a:ext cx="402" cy="384"/>
                </a:xfrm>
                <a:prstGeom prst="rect">
                  <a:avLst/>
                </a:prstGeom>
                <a:noFill/>
                <a:ln w="7">
                  <a:solidFill>
                    <a:srgbClr val="A0A0A0"/>
                  </a:solidFill>
                  <a:miter lim="800000"/>
                  <a:headEnd/>
                  <a:tailEnd/>
                </a:ln>
                <a:effectLst/>
              </p:spPr>
              <p:txBody>
                <a:bodyPr/>
                <a:lstStyle/>
                <a:p>
                  <a:endParaRPr lang="es-ES"/>
                </a:p>
              </p:txBody>
            </p:sp>
          </p:grpSp>
          <p:grpSp>
            <p:nvGrpSpPr>
              <p:cNvPr id="44181" name="Group 149"/>
              <p:cNvGrpSpPr>
                <a:grpSpLocks/>
              </p:cNvGrpSpPr>
              <p:nvPr/>
            </p:nvGrpSpPr>
            <p:grpSpPr bwMode="auto">
              <a:xfrm>
                <a:off x="402" y="9293"/>
                <a:ext cx="1765" cy="384"/>
                <a:chOff x="402" y="9293"/>
                <a:chExt cx="1765" cy="384"/>
              </a:xfrm>
            </p:grpSpPr>
            <p:sp>
              <p:nvSpPr>
                <p:cNvPr id="44081" name="Rectangle 49"/>
                <p:cNvSpPr>
                  <a:spLocks noChangeArrowheads="1"/>
                </p:cNvSpPr>
                <p:nvPr/>
              </p:nvSpPr>
              <p:spPr bwMode="auto">
                <a:xfrm>
                  <a:off x="445" y="9293"/>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Nepal (2 November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80" name="Rectangle 148"/>
                <p:cNvSpPr>
                  <a:spLocks noChangeArrowheads="1"/>
                </p:cNvSpPr>
                <p:nvPr/>
              </p:nvSpPr>
              <p:spPr bwMode="auto">
                <a:xfrm>
                  <a:off x="402" y="9293"/>
                  <a:ext cx="1765" cy="384"/>
                </a:xfrm>
                <a:prstGeom prst="rect">
                  <a:avLst/>
                </a:prstGeom>
                <a:noFill/>
                <a:ln w="7">
                  <a:solidFill>
                    <a:srgbClr val="A0A0A0"/>
                  </a:solidFill>
                  <a:miter lim="800000"/>
                  <a:headEnd/>
                  <a:tailEnd/>
                </a:ln>
                <a:effectLst/>
              </p:spPr>
              <p:txBody>
                <a:bodyPr/>
                <a:lstStyle/>
                <a:p>
                  <a:endParaRPr lang="es-ES"/>
                </a:p>
              </p:txBody>
            </p:sp>
          </p:grpSp>
          <p:grpSp>
            <p:nvGrpSpPr>
              <p:cNvPr id="44183" name="Group 151"/>
              <p:cNvGrpSpPr>
                <a:grpSpLocks/>
              </p:cNvGrpSpPr>
              <p:nvPr/>
            </p:nvGrpSpPr>
            <p:grpSpPr bwMode="auto">
              <a:xfrm>
                <a:off x="0" y="9677"/>
                <a:ext cx="402" cy="384"/>
                <a:chOff x="0" y="9677"/>
                <a:chExt cx="402" cy="384"/>
              </a:xfrm>
            </p:grpSpPr>
            <p:sp>
              <p:nvSpPr>
                <p:cNvPr id="44082" name="Rectangle 50"/>
                <p:cNvSpPr>
                  <a:spLocks noChangeArrowheads="1"/>
                </p:cNvSpPr>
                <p:nvPr/>
              </p:nvSpPr>
              <p:spPr bwMode="auto">
                <a:xfrm>
                  <a:off x="43" y="9677"/>
                  <a:ext cx="316"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82" name="Rectangle 150"/>
                <p:cNvSpPr>
                  <a:spLocks noChangeArrowheads="1"/>
                </p:cNvSpPr>
                <p:nvPr/>
              </p:nvSpPr>
              <p:spPr bwMode="auto">
                <a:xfrm>
                  <a:off x="0" y="9677"/>
                  <a:ext cx="402" cy="384"/>
                </a:xfrm>
                <a:prstGeom prst="rect">
                  <a:avLst/>
                </a:prstGeom>
                <a:noFill/>
                <a:ln w="7">
                  <a:solidFill>
                    <a:srgbClr val="A0A0A0"/>
                  </a:solidFill>
                  <a:miter lim="800000"/>
                  <a:headEnd/>
                  <a:tailEnd/>
                </a:ln>
                <a:effectLst/>
              </p:spPr>
              <p:txBody>
                <a:bodyPr/>
                <a:lstStyle/>
                <a:p>
                  <a:endParaRPr lang="es-ES"/>
                </a:p>
              </p:txBody>
            </p:sp>
          </p:grpSp>
          <p:grpSp>
            <p:nvGrpSpPr>
              <p:cNvPr id="44185" name="Group 153"/>
              <p:cNvGrpSpPr>
                <a:grpSpLocks/>
              </p:cNvGrpSpPr>
              <p:nvPr/>
            </p:nvGrpSpPr>
            <p:grpSpPr bwMode="auto">
              <a:xfrm>
                <a:off x="402" y="9677"/>
                <a:ext cx="1765" cy="384"/>
                <a:chOff x="402" y="9677"/>
                <a:chExt cx="1765" cy="384"/>
              </a:xfrm>
            </p:grpSpPr>
            <p:sp>
              <p:nvSpPr>
                <p:cNvPr id="44083" name="Rectangle 51"/>
                <p:cNvSpPr>
                  <a:spLocks noChangeArrowheads="1"/>
                </p:cNvSpPr>
                <p:nvPr/>
              </p:nvSpPr>
              <p:spPr bwMode="auto">
                <a:xfrm>
                  <a:off x="445" y="9677"/>
                  <a:ext cx="167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Suriname (9 July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4184" name="Rectangle 152"/>
                <p:cNvSpPr>
                  <a:spLocks noChangeArrowheads="1"/>
                </p:cNvSpPr>
                <p:nvPr/>
              </p:nvSpPr>
              <p:spPr bwMode="auto">
                <a:xfrm>
                  <a:off x="402" y="9677"/>
                  <a:ext cx="1765" cy="384"/>
                </a:xfrm>
                <a:prstGeom prst="rect">
                  <a:avLst/>
                </a:prstGeom>
                <a:noFill/>
                <a:ln w="7">
                  <a:solidFill>
                    <a:srgbClr val="A0A0A0"/>
                  </a:solidFill>
                  <a:miter lim="800000"/>
                  <a:headEnd/>
                  <a:tailEnd/>
                </a:ln>
                <a:effectLst/>
              </p:spPr>
              <p:txBody>
                <a:bodyPr/>
                <a:lstStyle/>
                <a:p>
                  <a:endParaRPr lang="es-ES"/>
                </a:p>
              </p:txBody>
            </p:sp>
          </p:grpSp>
        </p:grpSp>
        <p:sp>
          <p:nvSpPr>
            <p:cNvPr id="44187" name="Rectangle 155"/>
            <p:cNvSpPr>
              <a:spLocks noChangeArrowheads="1"/>
            </p:cNvSpPr>
            <p:nvPr/>
          </p:nvSpPr>
          <p:spPr bwMode="auto">
            <a:xfrm>
              <a:off x="-3" y="-3"/>
              <a:ext cx="2173" cy="10067"/>
            </a:xfrm>
            <a:prstGeom prst="rect">
              <a:avLst/>
            </a:prstGeom>
            <a:noFill/>
            <a:ln w="9525">
              <a:solidFill>
                <a:srgbClr val="A0A0A0"/>
              </a:solidFill>
              <a:miter lim="800000"/>
              <a:headEnd/>
              <a:tailEnd/>
            </a:ln>
            <a:effectLst/>
          </p:spPr>
          <p:txBody>
            <a:bodyPr/>
            <a:lstStyle/>
            <a:p>
              <a:endParaRPr lang="es-E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10" name="Group 154"/>
          <p:cNvGrpSpPr>
            <a:grpSpLocks/>
          </p:cNvGrpSpPr>
          <p:nvPr/>
        </p:nvGrpSpPr>
        <p:grpSpPr bwMode="auto">
          <a:xfrm>
            <a:off x="2120900" y="304800"/>
            <a:ext cx="4903788" cy="6324600"/>
            <a:chOff x="-3" y="-3"/>
            <a:chExt cx="3089" cy="9625"/>
          </a:xfrm>
        </p:grpSpPr>
        <p:grpSp>
          <p:nvGrpSpPr>
            <p:cNvPr id="45208" name="Group 152"/>
            <p:cNvGrpSpPr>
              <a:grpSpLocks/>
            </p:cNvGrpSpPr>
            <p:nvPr/>
          </p:nvGrpSpPr>
          <p:grpSpPr bwMode="auto">
            <a:xfrm>
              <a:off x="0" y="0"/>
              <a:ext cx="3083" cy="9619"/>
              <a:chOff x="0" y="0"/>
              <a:chExt cx="3083" cy="9619"/>
            </a:xfrm>
          </p:grpSpPr>
          <p:grpSp>
            <p:nvGrpSpPr>
              <p:cNvPr id="45109" name="Group 53"/>
              <p:cNvGrpSpPr>
                <a:grpSpLocks/>
              </p:cNvGrpSpPr>
              <p:nvPr/>
            </p:nvGrpSpPr>
            <p:grpSpPr bwMode="auto">
              <a:xfrm>
                <a:off x="0" y="0"/>
                <a:ext cx="415" cy="384"/>
                <a:chOff x="0" y="0"/>
                <a:chExt cx="415" cy="384"/>
              </a:xfrm>
            </p:grpSpPr>
            <p:sp>
              <p:nvSpPr>
                <p:cNvPr id="45058" name="Rectangle 2"/>
                <p:cNvSpPr>
                  <a:spLocks noChangeArrowheads="1"/>
                </p:cNvSpPr>
                <p:nvPr/>
              </p:nvSpPr>
              <p:spPr bwMode="auto">
                <a:xfrm>
                  <a:off x="43" y="0"/>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08" name="Rectangle 52"/>
                <p:cNvSpPr>
                  <a:spLocks noChangeArrowheads="1"/>
                </p:cNvSpPr>
                <p:nvPr/>
              </p:nvSpPr>
              <p:spPr bwMode="auto">
                <a:xfrm>
                  <a:off x="0" y="0"/>
                  <a:ext cx="415" cy="384"/>
                </a:xfrm>
                <a:prstGeom prst="rect">
                  <a:avLst/>
                </a:prstGeom>
                <a:noFill/>
                <a:ln w="7">
                  <a:solidFill>
                    <a:srgbClr val="A0A0A0"/>
                  </a:solidFill>
                  <a:miter lim="800000"/>
                  <a:headEnd/>
                  <a:tailEnd/>
                </a:ln>
                <a:effectLst/>
              </p:spPr>
              <p:txBody>
                <a:bodyPr/>
                <a:lstStyle/>
                <a:p>
                  <a:endParaRPr lang="es-ES"/>
                </a:p>
              </p:txBody>
            </p:sp>
          </p:grpSp>
          <p:grpSp>
            <p:nvGrpSpPr>
              <p:cNvPr id="45111" name="Group 55"/>
              <p:cNvGrpSpPr>
                <a:grpSpLocks/>
              </p:cNvGrpSpPr>
              <p:nvPr/>
            </p:nvGrpSpPr>
            <p:grpSpPr bwMode="auto">
              <a:xfrm>
                <a:off x="415" y="0"/>
                <a:ext cx="2668" cy="384"/>
                <a:chOff x="415" y="0"/>
                <a:chExt cx="2668" cy="384"/>
              </a:xfrm>
            </p:grpSpPr>
            <p:sp>
              <p:nvSpPr>
                <p:cNvPr id="45059" name="Rectangle 3"/>
                <p:cNvSpPr>
                  <a:spLocks noChangeArrowheads="1"/>
                </p:cNvSpPr>
                <p:nvPr/>
              </p:nvSpPr>
              <p:spPr bwMode="auto">
                <a:xfrm>
                  <a:off x="458" y="0"/>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Lao People's Democratic Republic (5 June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10" name="Rectangle 54"/>
                <p:cNvSpPr>
                  <a:spLocks noChangeArrowheads="1"/>
                </p:cNvSpPr>
                <p:nvPr/>
              </p:nvSpPr>
              <p:spPr bwMode="auto">
                <a:xfrm>
                  <a:off x="415" y="0"/>
                  <a:ext cx="2668" cy="384"/>
                </a:xfrm>
                <a:prstGeom prst="rect">
                  <a:avLst/>
                </a:prstGeom>
                <a:noFill/>
                <a:ln w="7">
                  <a:solidFill>
                    <a:srgbClr val="A0A0A0"/>
                  </a:solidFill>
                  <a:miter lim="800000"/>
                  <a:headEnd/>
                  <a:tailEnd/>
                </a:ln>
                <a:effectLst/>
              </p:spPr>
              <p:txBody>
                <a:bodyPr/>
                <a:lstStyle/>
                <a:p>
                  <a:endParaRPr lang="es-ES"/>
                </a:p>
              </p:txBody>
            </p:sp>
          </p:grpSp>
          <p:grpSp>
            <p:nvGrpSpPr>
              <p:cNvPr id="45113" name="Group 57"/>
              <p:cNvGrpSpPr>
                <a:grpSpLocks/>
              </p:cNvGrpSpPr>
              <p:nvPr/>
            </p:nvGrpSpPr>
            <p:grpSpPr bwMode="auto">
              <a:xfrm>
                <a:off x="0" y="384"/>
                <a:ext cx="415" cy="384"/>
                <a:chOff x="0" y="384"/>
                <a:chExt cx="415" cy="384"/>
              </a:xfrm>
            </p:grpSpPr>
            <p:sp>
              <p:nvSpPr>
                <p:cNvPr id="45060" name="Rectangle 4"/>
                <p:cNvSpPr>
                  <a:spLocks noChangeArrowheads="1"/>
                </p:cNvSpPr>
                <p:nvPr/>
              </p:nvSpPr>
              <p:spPr bwMode="auto">
                <a:xfrm>
                  <a:off x="43" y="384"/>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12" name="Rectangle 56"/>
                <p:cNvSpPr>
                  <a:spLocks noChangeArrowheads="1"/>
                </p:cNvSpPr>
                <p:nvPr/>
              </p:nvSpPr>
              <p:spPr bwMode="auto">
                <a:xfrm>
                  <a:off x="0" y="384"/>
                  <a:ext cx="415" cy="384"/>
                </a:xfrm>
                <a:prstGeom prst="rect">
                  <a:avLst/>
                </a:prstGeom>
                <a:noFill/>
                <a:ln w="7">
                  <a:solidFill>
                    <a:srgbClr val="A0A0A0"/>
                  </a:solidFill>
                  <a:miter lim="800000"/>
                  <a:headEnd/>
                  <a:tailEnd/>
                </a:ln>
                <a:effectLst/>
              </p:spPr>
              <p:txBody>
                <a:bodyPr/>
                <a:lstStyle/>
                <a:p>
                  <a:endParaRPr lang="es-ES"/>
                </a:p>
              </p:txBody>
            </p:sp>
          </p:grpSp>
          <p:grpSp>
            <p:nvGrpSpPr>
              <p:cNvPr id="45115" name="Group 59"/>
              <p:cNvGrpSpPr>
                <a:grpSpLocks/>
              </p:cNvGrpSpPr>
              <p:nvPr/>
            </p:nvGrpSpPr>
            <p:grpSpPr bwMode="auto">
              <a:xfrm>
                <a:off x="415" y="384"/>
                <a:ext cx="2668" cy="384"/>
                <a:chOff x="415" y="384"/>
                <a:chExt cx="2668" cy="384"/>
              </a:xfrm>
            </p:grpSpPr>
            <p:sp>
              <p:nvSpPr>
                <p:cNvPr id="45061" name="Rectangle 5"/>
                <p:cNvSpPr>
                  <a:spLocks noChangeArrowheads="1"/>
                </p:cNvSpPr>
                <p:nvPr/>
              </p:nvSpPr>
              <p:spPr bwMode="auto">
                <a:xfrm>
                  <a:off x="458" y="384"/>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European Community (1 April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14" name="Rectangle 58"/>
                <p:cNvSpPr>
                  <a:spLocks noChangeArrowheads="1"/>
                </p:cNvSpPr>
                <p:nvPr/>
              </p:nvSpPr>
              <p:spPr bwMode="auto">
                <a:xfrm>
                  <a:off x="415" y="384"/>
                  <a:ext cx="2668" cy="384"/>
                </a:xfrm>
                <a:prstGeom prst="rect">
                  <a:avLst/>
                </a:prstGeom>
                <a:noFill/>
                <a:ln w="7">
                  <a:solidFill>
                    <a:srgbClr val="A0A0A0"/>
                  </a:solidFill>
                  <a:miter lim="800000"/>
                  <a:headEnd/>
                  <a:tailEnd/>
                </a:ln>
                <a:effectLst/>
              </p:spPr>
              <p:txBody>
                <a:bodyPr/>
                <a:lstStyle/>
                <a:p>
                  <a:endParaRPr lang="es-ES"/>
                </a:p>
              </p:txBody>
            </p:sp>
          </p:grpSp>
          <p:grpSp>
            <p:nvGrpSpPr>
              <p:cNvPr id="45117" name="Group 61"/>
              <p:cNvGrpSpPr>
                <a:grpSpLocks/>
              </p:cNvGrpSpPr>
              <p:nvPr/>
            </p:nvGrpSpPr>
            <p:grpSpPr bwMode="auto">
              <a:xfrm>
                <a:off x="0" y="768"/>
                <a:ext cx="415" cy="384"/>
                <a:chOff x="0" y="768"/>
                <a:chExt cx="415" cy="384"/>
              </a:xfrm>
            </p:grpSpPr>
            <p:sp>
              <p:nvSpPr>
                <p:cNvPr id="45062" name="Rectangle 6"/>
                <p:cNvSpPr>
                  <a:spLocks noChangeArrowheads="1"/>
                </p:cNvSpPr>
                <p:nvPr/>
              </p:nvSpPr>
              <p:spPr bwMode="auto">
                <a:xfrm>
                  <a:off x="43" y="768"/>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16" name="Rectangle 60"/>
                <p:cNvSpPr>
                  <a:spLocks noChangeArrowheads="1"/>
                </p:cNvSpPr>
                <p:nvPr/>
              </p:nvSpPr>
              <p:spPr bwMode="auto">
                <a:xfrm>
                  <a:off x="0" y="768"/>
                  <a:ext cx="415" cy="384"/>
                </a:xfrm>
                <a:prstGeom prst="rect">
                  <a:avLst/>
                </a:prstGeom>
                <a:noFill/>
                <a:ln w="7">
                  <a:solidFill>
                    <a:srgbClr val="A0A0A0"/>
                  </a:solidFill>
                  <a:miter lim="800000"/>
                  <a:headEnd/>
                  <a:tailEnd/>
                </a:ln>
                <a:effectLst/>
              </p:spPr>
              <p:txBody>
                <a:bodyPr/>
                <a:lstStyle/>
                <a:p>
                  <a:endParaRPr lang="es-ES"/>
                </a:p>
              </p:txBody>
            </p:sp>
          </p:grpSp>
          <p:grpSp>
            <p:nvGrpSpPr>
              <p:cNvPr id="45119" name="Group 63"/>
              <p:cNvGrpSpPr>
                <a:grpSpLocks/>
              </p:cNvGrpSpPr>
              <p:nvPr/>
            </p:nvGrpSpPr>
            <p:grpSpPr bwMode="auto">
              <a:xfrm>
                <a:off x="415" y="768"/>
                <a:ext cx="2668" cy="384"/>
                <a:chOff x="415" y="768"/>
                <a:chExt cx="2668" cy="384"/>
              </a:xfrm>
            </p:grpSpPr>
            <p:sp>
              <p:nvSpPr>
                <p:cNvPr id="45063" name="Rectangle 7"/>
                <p:cNvSpPr>
                  <a:spLocks noChangeArrowheads="1"/>
                </p:cNvSpPr>
                <p:nvPr/>
              </p:nvSpPr>
              <p:spPr bwMode="auto">
                <a:xfrm>
                  <a:off x="458" y="768"/>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Gabon (11 March 1998)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18" name="Rectangle 62"/>
                <p:cNvSpPr>
                  <a:spLocks noChangeArrowheads="1"/>
                </p:cNvSpPr>
                <p:nvPr/>
              </p:nvSpPr>
              <p:spPr bwMode="auto">
                <a:xfrm>
                  <a:off x="415" y="768"/>
                  <a:ext cx="2668" cy="384"/>
                </a:xfrm>
                <a:prstGeom prst="rect">
                  <a:avLst/>
                </a:prstGeom>
                <a:noFill/>
                <a:ln w="7">
                  <a:solidFill>
                    <a:srgbClr val="A0A0A0"/>
                  </a:solidFill>
                  <a:miter lim="800000"/>
                  <a:headEnd/>
                  <a:tailEnd/>
                </a:ln>
                <a:effectLst/>
              </p:spPr>
              <p:txBody>
                <a:bodyPr/>
                <a:lstStyle/>
                <a:p>
                  <a:endParaRPr lang="es-ES"/>
                </a:p>
              </p:txBody>
            </p:sp>
          </p:grpSp>
          <p:grpSp>
            <p:nvGrpSpPr>
              <p:cNvPr id="45121" name="Group 65"/>
              <p:cNvGrpSpPr>
                <a:grpSpLocks/>
              </p:cNvGrpSpPr>
              <p:nvPr/>
            </p:nvGrpSpPr>
            <p:grpSpPr bwMode="auto">
              <a:xfrm>
                <a:off x="0" y="1152"/>
                <a:ext cx="415" cy="384"/>
                <a:chOff x="0" y="1152"/>
                <a:chExt cx="415" cy="384"/>
              </a:xfrm>
            </p:grpSpPr>
            <p:sp>
              <p:nvSpPr>
                <p:cNvPr id="45064" name="Rectangle 8"/>
                <p:cNvSpPr>
                  <a:spLocks noChangeArrowheads="1"/>
                </p:cNvSpPr>
                <p:nvPr/>
              </p:nvSpPr>
              <p:spPr bwMode="auto">
                <a:xfrm>
                  <a:off x="43" y="1152"/>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20" name="Rectangle 64"/>
                <p:cNvSpPr>
                  <a:spLocks noChangeArrowheads="1"/>
                </p:cNvSpPr>
                <p:nvPr/>
              </p:nvSpPr>
              <p:spPr bwMode="auto">
                <a:xfrm>
                  <a:off x="0" y="1152"/>
                  <a:ext cx="415" cy="384"/>
                </a:xfrm>
                <a:prstGeom prst="rect">
                  <a:avLst/>
                </a:prstGeom>
                <a:noFill/>
                <a:ln w="7">
                  <a:solidFill>
                    <a:srgbClr val="A0A0A0"/>
                  </a:solidFill>
                  <a:miter lim="800000"/>
                  <a:headEnd/>
                  <a:tailEnd/>
                </a:ln>
                <a:effectLst/>
              </p:spPr>
              <p:txBody>
                <a:bodyPr/>
                <a:lstStyle/>
                <a:p>
                  <a:endParaRPr lang="es-ES"/>
                </a:p>
              </p:txBody>
            </p:sp>
          </p:grpSp>
          <p:grpSp>
            <p:nvGrpSpPr>
              <p:cNvPr id="45123" name="Group 67"/>
              <p:cNvGrpSpPr>
                <a:grpSpLocks/>
              </p:cNvGrpSpPr>
              <p:nvPr/>
            </p:nvGrpSpPr>
            <p:grpSpPr bwMode="auto">
              <a:xfrm>
                <a:off x="415" y="1152"/>
                <a:ext cx="2668" cy="384"/>
                <a:chOff x="415" y="1152"/>
                <a:chExt cx="2668" cy="384"/>
              </a:xfrm>
            </p:grpSpPr>
            <p:sp>
              <p:nvSpPr>
                <p:cNvPr id="45065" name="Rectangle 9"/>
                <p:cNvSpPr>
                  <a:spLocks noChangeArrowheads="1"/>
                </p:cNvSpPr>
                <p:nvPr/>
              </p:nvSpPr>
              <p:spPr bwMode="auto">
                <a:xfrm>
                  <a:off x="458" y="1152"/>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South Africa (23 December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22" name="Rectangle 66"/>
                <p:cNvSpPr>
                  <a:spLocks noChangeArrowheads="1"/>
                </p:cNvSpPr>
                <p:nvPr/>
              </p:nvSpPr>
              <p:spPr bwMode="auto">
                <a:xfrm>
                  <a:off x="415" y="1152"/>
                  <a:ext cx="2668" cy="384"/>
                </a:xfrm>
                <a:prstGeom prst="rect">
                  <a:avLst/>
                </a:prstGeom>
                <a:noFill/>
                <a:ln w="7">
                  <a:solidFill>
                    <a:srgbClr val="A0A0A0"/>
                  </a:solidFill>
                  <a:miter lim="800000"/>
                  <a:headEnd/>
                  <a:tailEnd/>
                </a:ln>
                <a:effectLst/>
              </p:spPr>
              <p:txBody>
                <a:bodyPr/>
                <a:lstStyle/>
                <a:p>
                  <a:endParaRPr lang="es-ES"/>
                </a:p>
              </p:txBody>
            </p:sp>
          </p:grpSp>
          <p:grpSp>
            <p:nvGrpSpPr>
              <p:cNvPr id="45125" name="Group 69"/>
              <p:cNvGrpSpPr>
                <a:grpSpLocks/>
              </p:cNvGrpSpPr>
              <p:nvPr/>
            </p:nvGrpSpPr>
            <p:grpSpPr bwMode="auto">
              <a:xfrm>
                <a:off x="0" y="1536"/>
                <a:ext cx="415" cy="384"/>
                <a:chOff x="0" y="1536"/>
                <a:chExt cx="415" cy="384"/>
              </a:xfrm>
            </p:grpSpPr>
            <p:sp>
              <p:nvSpPr>
                <p:cNvPr id="45066" name="Rectangle 10"/>
                <p:cNvSpPr>
                  <a:spLocks noChangeArrowheads="1"/>
                </p:cNvSpPr>
                <p:nvPr/>
              </p:nvSpPr>
              <p:spPr bwMode="auto">
                <a:xfrm>
                  <a:off x="43" y="1536"/>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24" name="Rectangle 68"/>
                <p:cNvSpPr>
                  <a:spLocks noChangeArrowheads="1"/>
                </p:cNvSpPr>
                <p:nvPr/>
              </p:nvSpPr>
              <p:spPr bwMode="auto">
                <a:xfrm>
                  <a:off x="0" y="1536"/>
                  <a:ext cx="415" cy="384"/>
                </a:xfrm>
                <a:prstGeom prst="rect">
                  <a:avLst/>
                </a:prstGeom>
                <a:noFill/>
                <a:ln w="7">
                  <a:solidFill>
                    <a:srgbClr val="A0A0A0"/>
                  </a:solidFill>
                  <a:miter lim="800000"/>
                  <a:headEnd/>
                  <a:tailEnd/>
                </a:ln>
                <a:effectLst/>
              </p:spPr>
              <p:txBody>
                <a:bodyPr/>
                <a:lstStyle/>
                <a:p>
                  <a:endParaRPr lang="es-ES"/>
                </a:p>
              </p:txBody>
            </p:sp>
          </p:grpSp>
          <p:grpSp>
            <p:nvGrpSpPr>
              <p:cNvPr id="45127" name="Group 71"/>
              <p:cNvGrpSpPr>
                <a:grpSpLocks/>
              </p:cNvGrpSpPr>
              <p:nvPr/>
            </p:nvGrpSpPr>
            <p:grpSpPr bwMode="auto">
              <a:xfrm>
                <a:off x="415" y="1536"/>
                <a:ext cx="2668" cy="384"/>
                <a:chOff x="415" y="1536"/>
                <a:chExt cx="2668" cy="384"/>
              </a:xfrm>
            </p:grpSpPr>
            <p:sp>
              <p:nvSpPr>
                <p:cNvPr id="45067" name="Rectangle 11"/>
                <p:cNvSpPr>
                  <a:spLocks noChangeArrowheads="1"/>
                </p:cNvSpPr>
                <p:nvPr/>
              </p:nvSpPr>
              <p:spPr bwMode="auto">
                <a:xfrm>
                  <a:off x="458" y="1536"/>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Portugal (3 November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26" name="Rectangle 70"/>
                <p:cNvSpPr>
                  <a:spLocks noChangeArrowheads="1"/>
                </p:cNvSpPr>
                <p:nvPr/>
              </p:nvSpPr>
              <p:spPr bwMode="auto">
                <a:xfrm>
                  <a:off x="415" y="1536"/>
                  <a:ext cx="2668" cy="384"/>
                </a:xfrm>
                <a:prstGeom prst="rect">
                  <a:avLst/>
                </a:prstGeom>
                <a:noFill/>
                <a:ln w="7">
                  <a:solidFill>
                    <a:srgbClr val="A0A0A0"/>
                  </a:solidFill>
                  <a:miter lim="800000"/>
                  <a:headEnd/>
                  <a:tailEnd/>
                </a:ln>
                <a:effectLst/>
              </p:spPr>
              <p:txBody>
                <a:bodyPr/>
                <a:lstStyle/>
                <a:p>
                  <a:endParaRPr lang="es-ES"/>
                </a:p>
              </p:txBody>
            </p:sp>
          </p:grpSp>
          <p:grpSp>
            <p:nvGrpSpPr>
              <p:cNvPr id="45129" name="Group 73"/>
              <p:cNvGrpSpPr>
                <a:grpSpLocks/>
              </p:cNvGrpSpPr>
              <p:nvPr/>
            </p:nvGrpSpPr>
            <p:grpSpPr bwMode="auto">
              <a:xfrm>
                <a:off x="0" y="1920"/>
                <a:ext cx="415" cy="384"/>
                <a:chOff x="0" y="1920"/>
                <a:chExt cx="415" cy="384"/>
              </a:xfrm>
            </p:grpSpPr>
            <p:sp>
              <p:nvSpPr>
                <p:cNvPr id="45068" name="Rectangle 12"/>
                <p:cNvSpPr>
                  <a:spLocks noChangeArrowheads="1"/>
                </p:cNvSpPr>
                <p:nvPr/>
              </p:nvSpPr>
              <p:spPr bwMode="auto">
                <a:xfrm>
                  <a:off x="43" y="1920"/>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28" name="Rectangle 72"/>
                <p:cNvSpPr>
                  <a:spLocks noChangeArrowheads="1"/>
                </p:cNvSpPr>
                <p:nvPr/>
              </p:nvSpPr>
              <p:spPr bwMode="auto">
                <a:xfrm>
                  <a:off x="0" y="1920"/>
                  <a:ext cx="415" cy="384"/>
                </a:xfrm>
                <a:prstGeom prst="rect">
                  <a:avLst/>
                </a:prstGeom>
                <a:noFill/>
                <a:ln w="7">
                  <a:solidFill>
                    <a:srgbClr val="A0A0A0"/>
                  </a:solidFill>
                  <a:miter lim="800000"/>
                  <a:headEnd/>
                  <a:tailEnd/>
                </a:ln>
                <a:effectLst/>
              </p:spPr>
              <p:txBody>
                <a:bodyPr/>
                <a:lstStyle/>
                <a:p>
                  <a:endParaRPr lang="es-ES"/>
                </a:p>
              </p:txBody>
            </p:sp>
          </p:grpSp>
          <p:grpSp>
            <p:nvGrpSpPr>
              <p:cNvPr id="45131" name="Group 75"/>
              <p:cNvGrpSpPr>
                <a:grpSpLocks/>
              </p:cNvGrpSpPr>
              <p:nvPr/>
            </p:nvGrpSpPr>
            <p:grpSpPr bwMode="auto">
              <a:xfrm>
                <a:off x="415" y="1920"/>
                <a:ext cx="2668" cy="384"/>
                <a:chOff x="415" y="1920"/>
                <a:chExt cx="2668" cy="384"/>
              </a:xfrm>
            </p:grpSpPr>
            <p:sp>
              <p:nvSpPr>
                <p:cNvPr id="45069" name="Rectangle 13"/>
                <p:cNvSpPr>
                  <a:spLocks noChangeArrowheads="1"/>
                </p:cNvSpPr>
                <p:nvPr/>
              </p:nvSpPr>
              <p:spPr bwMode="auto">
                <a:xfrm>
                  <a:off x="458" y="1920"/>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Benin (16 October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30" name="Rectangle 74"/>
                <p:cNvSpPr>
                  <a:spLocks noChangeArrowheads="1"/>
                </p:cNvSpPr>
                <p:nvPr/>
              </p:nvSpPr>
              <p:spPr bwMode="auto">
                <a:xfrm>
                  <a:off x="415" y="1920"/>
                  <a:ext cx="2668" cy="384"/>
                </a:xfrm>
                <a:prstGeom prst="rect">
                  <a:avLst/>
                </a:prstGeom>
                <a:noFill/>
                <a:ln w="7">
                  <a:solidFill>
                    <a:srgbClr val="A0A0A0"/>
                  </a:solidFill>
                  <a:miter lim="800000"/>
                  <a:headEnd/>
                  <a:tailEnd/>
                </a:ln>
                <a:effectLst/>
              </p:spPr>
              <p:txBody>
                <a:bodyPr/>
                <a:lstStyle/>
                <a:p>
                  <a:endParaRPr lang="es-ES"/>
                </a:p>
              </p:txBody>
            </p:sp>
          </p:grpSp>
          <p:grpSp>
            <p:nvGrpSpPr>
              <p:cNvPr id="45133" name="Group 77"/>
              <p:cNvGrpSpPr>
                <a:grpSpLocks/>
              </p:cNvGrpSpPr>
              <p:nvPr/>
            </p:nvGrpSpPr>
            <p:grpSpPr bwMode="auto">
              <a:xfrm>
                <a:off x="0" y="2304"/>
                <a:ext cx="415" cy="403"/>
                <a:chOff x="0" y="2304"/>
                <a:chExt cx="415" cy="403"/>
              </a:xfrm>
            </p:grpSpPr>
            <p:sp>
              <p:nvSpPr>
                <p:cNvPr id="45070" name="Rectangle 14"/>
                <p:cNvSpPr>
                  <a:spLocks noChangeArrowheads="1"/>
                </p:cNvSpPr>
                <p:nvPr/>
              </p:nvSpPr>
              <p:spPr bwMode="auto">
                <a:xfrm>
                  <a:off x="43" y="2304"/>
                  <a:ext cx="329" cy="403"/>
                </a:xfrm>
                <a:prstGeom prst="rect">
                  <a:avLst/>
                </a:prstGeom>
                <a:noFill/>
                <a:ln w="9525">
                  <a:noFill/>
                  <a:miter lim="800000"/>
                  <a:headEnd/>
                  <a:tailEnd/>
                </a:ln>
                <a:effectLst/>
              </p:spPr>
              <p:txBody>
                <a:bodyPr/>
                <a:lstStyle/>
                <a:p>
                  <a:r>
                    <a:rPr lang="en-US" sz="1200" b="1">
                      <a:solidFill>
                        <a:srgbClr val="006699"/>
                      </a:solidFill>
                      <a:latin typeface="Arial" charset="0"/>
                      <a:cs typeface="Arial" charset="0"/>
                    </a:rPr>
                    <a:t>119.</a:t>
                  </a:r>
                  <a:r>
                    <a:rPr lang="en-US" sz="1200" b="1">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32" name="Rectangle 76"/>
                <p:cNvSpPr>
                  <a:spLocks noChangeArrowheads="1"/>
                </p:cNvSpPr>
                <p:nvPr/>
              </p:nvSpPr>
              <p:spPr bwMode="auto">
                <a:xfrm>
                  <a:off x="0" y="2304"/>
                  <a:ext cx="415" cy="403"/>
                </a:xfrm>
                <a:prstGeom prst="rect">
                  <a:avLst/>
                </a:prstGeom>
                <a:noFill/>
                <a:ln w="7">
                  <a:solidFill>
                    <a:srgbClr val="A0A0A0"/>
                  </a:solidFill>
                  <a:miter lim="800000"/>
                  <a:headEnd/>
                  <a:tailEnd/>
                </a:ln>
                <a:effectLst/>
              </p:spPr>
              <p:txBody>
                <a:bodyPr/>
                <a:lstStyle/>
                <a:p>
                  <a:endParaRPr lang="es-ES"/>
                </a:p>
              </p:txBody>
            </p:sp>
          </p:grpSp>
          <p:grpSp>
            <p:nvGrpSpPr>
              <p:cNvPr id="45135" name="Group 79"/>
              <p:cNvGrpSpPr>
                <a:grpSpLocks/>
              </p:cNvGrpSpPr>
              <p:nvPr/>
            </p:nvGrpSpPr>
            <p:grpSpPr bwMode="auto">
              <a:xfrm>
                <a:off x="415" y="2304"/>
                <a:ext cx="2668" cy="403"/>
                <a:chOff x="415" y="2304"/>
                <a:chExt cx="2668" cy="403"/>
              </a:xfrm>
            </p:grpSpPr>
            <p:sp>
              <p:nvSpPr>
                <p:cNvPr id="45071" name="Rectangle 15"/>
                <p:cNvSpPr>
                  <a:spLocks noChangeArrowheads="1"/>
                </p:cNvSpPr>
                <p:nvPr/>
              </p:nvSpPr>
              <p:spPr bwMode="auto">
                <a:xfrm>
                  <a:off x="458" y="2304"/>
                  <a:ext cx="2582" cy="403"/>
                </a:xfrm>
                <a:prstGeom prst="rect">
                  <a:avLst/>
                </a:prstGeom>
                <a:noFill/>
                <a:ln w="9525">
                  <a:noFill/>
                  <a:miter lim="800000"/>
                  <a:headEnd/>
                  <a:tailEnd/>
                </a:ln>
                <a:effectLst/>
              </p:spPr>
              <p:txBody>
                <a:bodyPr/>
                <a:lstStyle/>
                <a:p>
                  <a:r>
                    <a:rPr lang="en-US" sz="1200" b="1">
                      <a:solidFill>
                        <a:srgbClr val="006699"/>
                      </a:solidFill>
                      <a:latin typeface="Arial" charset="0"/>
                      <a:cs typeface="Arial" charset="0"/>
                    </a:rPr>
                    <a:t>Chile (25 August 1997)</a:t>
                  </a:r>
                  <a:r>
                    <a:rPr lang="en-US" sz="1200" b="1">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34" name="Rectangle 78"/>
                <p:cNvSpPr>
                  <a:spLocks noChangeArrowheads="1"/>
                </p:cNvSpPr>
                <p:nvPr/>
              </p:nvSpPr>
              <p:spPr bwMode="auto">
                <a:xfrm>
                  <a:off x="415" y="2304"/>
                  <a:ext cx="2668" cy="403"/>
                </a:xfrm>
                <a:prstGeom prst="rect">
                  <a:avLst/>
                </a:prstGeom>
                <a:noFill/>
                <a:ln w="7">
                  <a:solidFill>
                    <a:srgbClr val="A0A0A0"/>
                  </a:solidFill>
                  <a:miter lim="800000"/>
                  <a:headEnd/>
                  <a:tailEnd/>
                </a:ln>
                <a:effectLst/>
              </p:spPr>
              <p:txBody>
                <a:bodyPr/>
                <a:lstStyle/>
                <a:p>
                  <a:endParaRPr lang="es-ES"/>
                </a:p>
              </p:txBody>
            </p:sp>
          </p:grpSp>
          <p:grpSp>
            <p:nvGrpSpPr>
              <p:cNvPr id="45137" name="Group 81"/>
              <p:cNvGrpSpPr>
                <a:grpSpLocks/>
              </p:cNvGrpSpPr>
              <p:nvPr/>
            </p:nvGrpSpPr>
            <p:grpSpPr bwMode="auto">
              <a:xfrm>
                <a:off x="0" y="2707"/>
                <a:ext cx="415" cy="384"/>
                <a:chOff x="0" y="2707"/>
                <a:chExt cx="415" cy="384"/>
              </a:xfrm>
            </p:grpSpPr>
            <p:sp>
              <p:nvSpPr>
                <p:cNvPr id="45072" name="Rectangle 16"/>
                <p:cNvSpPr>
                  <a:spLocks noChangeArrowheads="1"/>
                </p:cNvSpPr>
                <p:nvPr/>
              </p:nvSpPr>
              <p:spPr bwMode="auto">
                <a:xfrm>
                  <a:off x="43" y="2707"/>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36" name="Rectangle 80"/>
                <p:cNvSpPr>
                  <a:spLocks noChangeArrowheads="1"/>
                </p:cNvSpPr>
                <p:nvPr/>
              </p:nvSpPr>
              <p:spPr bwMode="auto">
                <a:xfrm>
                  <a:off x="0" y="2707"/>
                  <a:ext cx="415" cy="384"/>
                </a:xfrm>
                <a:prstGeom prst="rect">
                  <a:avLst/>
                </a:prstGeom>
                <a:noFill/>
                <a:ln w="7">
                  <a:solidFill>
                    <a:srgbClr val="A0A0A0"/>
                  </a:solidFill>
                  <a:miter lim="800000"/>
                  <a:headEnd/>
                  <a:tailEnd/>
                </a:ln>
                <a:effectLst/>
              </p:spPr>
              <p:txBody>
                <a:bodyPr/>
                <a:lstStyle/>
                <a:p>
                  <a:endParaRPr lang="es-ES"/>
                </a:p>
              </p:txBody>
            </p:sp>
          </p:grpSp>
          <p:grpSp>
            <p:nvGrpSpPr>
              <p:cNvPr id="45139" name="Group 83"/>
              <p:cNvGrpSpPr>
                <a:grpSpLocks/>
              </p:cNvGrpSpPr>
              <p:nvPr/>
            </p:nvGrpSpPr>
            <p:grpSpPr bwMode="auto">
              <a:xfrm>
                <a:off x="415" y="2707"/>
                <a:ext cx="2668" cy="384"/>
                <a:chOff x="415" y="2707"/>
                <a:chExt cx="2668" cy="384"/>
              </a:xfrm>
            </p:grpSpPr>
            <p:sp>
              <p:nvSpPr>
                <p:cNvPr id="45073" name="Rectangle 17"/>
                <p:cNvSpPr>
                  <a:spLocks noChangeArrowheads="1"/>
                </p:cNvSpPr>
                <p:nvPr/>
              </p:nvSpPr>
              <p:spPr bwMode="auto">
                <a:xfrm>
                  <a:off x="458" y="2707"/>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United Kingdom of Great Britain and   Northern Ireland (25 July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38" name="Rectangle 82"/>
                <p:cNvSpPr>
                  <a:spLocks noChangeArrowheads="1"/>
                </p:cNvSpPr>
                <p:nvPr/>
              </p:nvSpPr>
              <p:spPr bwMode="auto">
                <a:xfrm>
                  <a:off x="415" y="2707"/>
                  <a:ext cx="2668" cy="384"/>
                </a:xfrm>
                <a:prstGeom prst="rect">
                  <a:avLst/>
                </a:prstGeom>
                <a:noFill/>
                <a:ln w="7">
                  <a:solidFill>
                    <a:srgbClr val="A0A0A0"/>
                  </a:solidFill>
                  <a:miter lim="800000"/>
                  <a:headEnd/>
                  <a:tailEnd/>
                </a:ln>
                <a:effectLst/>
              </p:spPr>
              <p:txBody>
                <a:bodyPr/>
                <a:lstStyle/>
                <a:p>
                  <a:endParaRPr lang="es-ES"/>
                </a:p>
              </p:txBody>
            </p:sp>
          </p:grpSp>
          <p:grpSp>
            <p:nvGrpSpPr>
              <p:cNvPr id="45141" name="Group 85"/>
              <p:cNvGrpSpPr>
                <a:grpSpLocks/>
              </p:cNvGrpSpPr>
              <p:nvPr/>
            </p:nvGrpSpPr>
            <p:grpSpPr bwMode="auto">
              <a:xfrm>
                <a:off x="0" y="3091"/>
                <a:ext cx="415" cy="384"/>
                <a:chOff x="0" y="3091"/>
                <a:chExt cx="415" cy="384"/>
              </a:xfrm>
            </p:grpSpPr>
            <p:sp>
              <p:nvSpPr>
                <p:cNvPr id="45074" name="Rectangle 18"/>
                <p:cNvSpPr>
                  <a:spLocks noChangeArrowheads="1"/>
                </p:cNvSpPr>
                <p:nvPr/>
              </p:nvSpPr>
              <p:spPr bwMode="auto">
                <a:xfrm>
                  <a:off x="43" y="3091"/>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40" name="Rectangle 84"/>
                <p:cNvSpPr>
                  <a:spLocks noChangeArrowheads="1"/>
                </p:cNvSpPr>
                <p:nvPr/>
              </p:nvSpPr>
              <p:spPr bwMode="auto">
                <a:xfrm>
                  <a:off x="0" y="3091"/>
                  <a:ext cx="415" cy="384"/>
                </a:xfrm>
                <a:prstGeom prst="rect">
                  <a:avLst/>
                </a:prstGeom>
                <a:noFill/>
                <a:ln w="7">
                  <a:solidFill>
                    <a:srgbClr val="A0A0A0"/>
                  </a:solidFill>
                  <a:miter lim="800000"/>
                  <a:headEnd/>
                  <a:tailEnd/>
                </a:ln>
                <a:effectLst/>
              </p:spPr>
              <p:txBody>
                <a:bodyPr/>
                <a:lstStyle/>
                <a:p>
                  <a:endParaRPr lang="es-ES"/>
                </a:p>
              </p:txBody>
            </p:sp>
          </p:grpSp>
          <p:grpSp>
            <p:nvGrpSpPr>
              <p:cNvPr id="45143" name="Group 87"/>
              <p:cNvGrpSpPr>
                <a:grpSpLocks/>
              </p:cNvGrpSpPr>
              <p:nvPr/>
            </p:nvGrpSpPr>
            <p:grpSpPr bwMode="auto">
              <a:xfrm>
                <a:off x="415" y="3091"/>
                <a:ext cx="2668" cy="384"/>
                <a:chOff x="415" y="3091"/>
                <a:chExt cx="2668" cy="384"/>
              </a:xfrm>
            </p:grpSpPr>
            <p:sp>
              <p:nvSpPr>
                <p:cNvPr id="45075" name="Rectangle 19"/>
                <p:cNvSpPr>
                  <a:spLocks noChangeArrowheads="1"/>
                </p:cNvSpPr>
                <p:nvPr/>
              </p:nvSpPr>
              <p:spPr bwMode="auto">
                <a:xfrm>
                  <a:off x="458" y="3091"/>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Equatorial Guinea (21 July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42" name="Rectangle 86"/>
                <p:cNvSpPr>
                  <a:spLocks noChangeArrowheads="1"/>
                </p:cNvSpPr>
                <p:nvPr/>
              </p:nvSpPr>
              <p:spPr bwMode="auto">
                <a:xfrm>
                  <a:off x="415" y="3091"/>
                  <a:ext cx="2668" cy="384"/>
                </a:xfrm>
                <a:prstGeom prst="rect">
                  <a:avLst/>
                </a:prstGeom>
                <a:noFill/>
                <a:ln w="7">
                  <a:solidFill>
                    <a:srgbClr val="A0A0A0"/>
                  </a:solidFill>
                  <a:miter lim="800000"/>
                  <a:headEnd/>
                  <a:tailEnd/>
                </a:ln>
                <a:effectLst/>
              </p:spPr>
              <p:txBody>
                <a:bodyPr/>
                <a:lstStyle/>
                <a:p>
                  <a:endParaRPr lang="es-ES"/>
                </a:p>
              </p:txBody>
            </p:sp>
          </p:grpSp>
          <p:grpSp>
            <p:nvGrpSpPr>
              <p:cNvPr id="45145" name="Group 89"/>
              <p:cNvGrpSpPr>
                <a:grpSpLocks/>
              </p:cNvGrpSpPr>
              <p:nvPr/>
            </p:nvGrpSpPr>
            <p:grpSpPr bwMode="auto">
              <a:xfrm>
                <a:off x="0" y="3475"/>
                <a:ext cx="415" cy="384"/>
                <a:chOff x="0" y="3475"/>
                <a:chExt cx="415" cy="384"/>
              </a:xfrm>
            </p:grpSpPr>
            <p:sp>
              <p:nvSpPr>
                <p:cNvPr id="45076" name="Rectangle 20"/>
                <p:cNvSpPr>
                  <a:spLocks noChangeArrowheads="1"/>
                </p:cNvSpPr>
                <p:nvPr/>
              </p:nvSpPr>
              <p:spPr bwMode="auto">
                <a:xfrm>
                  <a:off x="43" y="3475"/>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44" name="Rectangle 88"/>
                <p:cNvSpPr>
                  <a:spLocks noChangeArrowheads="1"/>
                </p:cNvSpPr>
                <p:nvPr/>
              </p:nvSpPr>
              <p:spPr bwMode="auto">
                <a:xfrm>
                  <a:off x="0" y="3475"/>
                  <a:ext cx="415" cy="384"/>
                </a:xfrm>
                <a:prstGeom prst="rect">
                  <a:avLst/>
                </a:prstGeom>
                <a:noFill/>
                <a:ln w="7">
                  <a:solidFill>
                    <a:srgbClr val="A0A0A0"/>
                  </a:solidFill>
                  <a:miter lim="800000"/>
                  <a:headEnd/>
                  <a:tailEnd/>
                </a:ln>
                <a:effectLst/>
              </p:spPr>
              <p:txBody>
                <a:bodyPr/>
                <a:lstStyle/>
                <a:p>
                  <a:endParaRPr lang="es-ES"/>
                </a:p>
              </p:txBody>
            </p:sp>
          </p:grpSp>
          <p:grpSp>
            <p:nvGrpSpPr>
              <p:cNvPr id="45147" name="Group 91"/>
              <p:cNvGrpSpPr>
                <a:grpSpLocks/>
              </p:cNvGrpSpPr>
              <p:nvPr/>
            </p:nvGrpSpPr>
            <p:grpSpPr bwMode="auto">
              <a:xfrm>
                <a:off x="415" y="3475"/>
                <a:ext cx="2668" cy="384"/>
                <a:chOff x="415" y="3475"/>
                <a:chExt cx="2668" cy="384"/>
              </a:xfrm>
            </p:grpSpPr>
            <p:sp>
              <p:nvSpPr>
                <p:cNvPr id="45077" name="Rectangle 21"/>
                <p:cNvSpPr>
                  <a:spLocks noChangeArrowheads="1"/>
                </p:cNvSpPr>
                <p:nvPr/>
              </p:nvSpPr>
              <p:spPr bwMode="auto">
                <a:xfrm>
                  <a:off x="458" y="3475"/>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Solomon Islands (23 June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46" name="Rectangle 90"/>
                <p:cNvSpPr>
                  <a:spLocks noChangeArrowheads="1"/>
                </p:cNvSpPr>
                <p:nvPr/>
              </p:nvSpPr>
              <p:spPr bwMode="auto">
                <a:xfrm>
                  <a:off x="415" y="3475"/>
                  <a:ext cx="2668" cy="384"/>
                </a:xfrm>
                <a:prstGeom prst="rect">
                  <a:avLst/>
                </a:prstGeom>
                <a:noFill/>
                <a:ln w="7">
                  <a:solidFill>
                    <a:srgbClr val="A0A0A0"/>
                  </a:solidFill>
                  <a:miter lim="800000"/>
                  <a:headEnd/>
                  <a:tailEnd/>
                </a:ln>
                <a:effectLst/>
              </p:spPr>
              <p:txBody>
                <a:bodyPr/>
                <a:lstStyle/>
                <a:p>
                  <a:endParaRPr lang="es-ES"/>
                </a:p>
              </p:txBody>
            </p:sp>
          </p:grpSp>
          <p:grpSp>
            <p:nvGrpSpPr>
              <p:cNvPr id="45149" name="Group 93"/>
              <p:cNvGrpSpPr>
                <a:grpSpLocks/>
              </p:cNvGrpSpPr>
              <p:nvPr/>
            </p:nvGrpSpPr>
            <p:grpSpPr bwMode="auto">
              <a:xfrm>
                <a:off x="0" y="3859"/>
                <a:ext cx="415" cy="384"/>
                <a:chOff x="0" y="3859"/>
                <a:chExt cx="415" cy="384"/>
              </a:xfrm>
            </p:grpSpPr>
            <p:sp>
              <p:nvSpPr>
                <p:cNvPr id="45078" name="Rectangle 22"/>
                <p:cNvSpPr>
                  <a:spLocks noChangeArrowheads="1"/>
                </p:cNvSpPr>
                <p:nvPr/>
              </p:nvSpPr>
              <p:spPr bwMode="auto">
                <a:xfrm>
                  <a:off x="43" y="3859"/>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48" name="Rectangle 92"/>
                <p:cNvSpPr>
                  <a:spLocks noChangeArrowheads="1"/>
                </p:cNvSpPr>
                <p:nvPr/>
              </p:nvSpPr>
              <p:spPr bwMode="auto">
                <a:xfrm>
                  <a:off x="0" y="3859"/>
                  <a:ext cx="415" cy="384"/>
                </a:xfrm>
                <a:prstGeom prst="rect">
                  <a:avLst/>
                </a:prstGeom>
                <a:noFill/>
                <a:ln w="7">
                  <a:solidFill>
                    <a:srgbClr val="A0A0A0"/>
                  </a:solidFill>
                  <a:miter lim="800000"/>
                  <a:headEnd/>
                  <a:tailEnd/>
                </a:ln>
                <a:effectLst/>
              </p:spPr>
              <p:txBody>
                <a:bodyPr/>
                <a:lstStyle/>
                <a:p>
                  <a:endParaRPr lang="es-ES"/>
                </a:p>
              </p:txBody>
            </p:sp>
          </p:grpSp>
          <p:grpSp>
            <p:nvGrpSpPr>
              <p:cNvPr id="45151" name="Group 95"/>
              <p:cNvGrpSpPr>
                <a:grpSpLocks/>
              </p:cNvGrpSpPr>
              <p:nvPr/>
            </p:nvGrpSpPr>
            <p:grpSpPr bwMode="auto">
              <a:xfrm>
                <a:off x="415" y="3859"/>
                <a:ext cx="2668" cy="384"/>
                <a:chOff x="415" y="3859"/>
                <a:chExt cx="2668" cy="384"/>
              </a:xfrm>
            </p:grpSpPr>
            <p:sp>
              <p:nvSpPr>
                <p:cNvPr id="45079" name="Rectangle 23"/>
                <p:cNvSpPr>
                  <a:spLocks noChangeArrowheads="1"/>
                </p:cNvSpPr>
                <p:nvPr/>
              </p:nvSpPr>
              <p:spPr bwMode="auto">
                <a:xfrm>
                  <a:off x="458" y="3859"/>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Mozambique (13 March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50" name="Rectangle 94"/>
                <p:cNvSpPr>
                  <a:spLocks noChangeArrowheads="1"/>
                </p:cNvSpPr>
                <p:nvPr/>
              </p:nvSpPr>
              <p:spPr bwMode="auto">
                <a:xfrm>
                  <a:off x="415" y="3859"/>
                  <a:ext cx="2668" cy="384"/>
                </a:xfrm>
                <a:prstGeom prst="rect">
                  <a:avLst/>
                </a:prstGeom>
                <a:noFill/>
                <a:ln w="7">
                  <a:solidFill>
                    <a:srgbClr val="A0A0A0"/>
                  </a:solidFill>
                  <a:miter lim="800000"/>
                  <a:headEnd/>
                  <a:tailEnd/>
                </a:ln>
                <a:effectLst/>
              </p:spPr>
              <p:txBody>
                <a:bodyPr/>
                <a:lstStyle/>
                <a:p>
                  <a:endParaRPr lang="es-ES"/>
                </a:p>
              </p:txBody>
            </p:sp>
          </p:grpSp>
          <p:grpSp>
            <p:nvGrpSpPr>
              <p:cNvPr id="45153" name="Group 97"/>
              <p:cNvGrpSpPr>
                <a:grpSpLocks/>
              </p:cNvGrpSpPr>
              <p:nvPr/>
            </p:nvGrpSpPr>
            <p:grpSpPr bwMode="auto">
              <a:xfrm>
                <a:off x="0" y="4243"/>
                <a:ext cx="415" cy="384"/>
                <a:chOff x="0" y="4243"/>
                <a:chExt cx="415" cy="384"/>
              </a:xfrm>
            </p:grpSpPr>
            <p:sp>
              <p:nvSpPr>
                <p:cNvPr id="45080" name="Rectangle 24"/>
                <p:cNvSpPr>
                  <a:spLocks noChangeArrowheads="1"/>
                </p:cNvSpPr>
                <p:nvPr/>
              </p:nvSpPr>
              <p:spPr bwMode="auto">
                <a:xfrm>
                  <a:off x="43" y="4243"/>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52" name="Rectangle 96"/>
                <p:cNvSpPr>
                  <a:spLocks noChangeArrowheads="1"/>
                </p:cNvSpPr>
                <p:nvPr/>
              </p:nvSpPr>
              <p:spPr bwMode="auto">
                <a:xfrm>
                  <a:off x="0" y="4243"/>
                  <a:ext cx="415" cy="384"/>
                </a:xfrm>
                <a:prstGeom prst="rect">
                  <a:avLst/>
                </a:prstGeom>
                <a:noFill/>
                <a:ln w="7">
                  <a:solidFill>
                    <a:srgbClr val="A0A0A0"/>
                  </a:solidFill>
                  <a:miter lim="800000"/>
                  <a:headEnd/>
                  <a:tailEnd/>
                </a:ln>
                <a:effectLst/>
              </p:spPr>
              <p:txBody>
                <a:bodyPr/>
                <a:lstStyle/>
                <a:p>
                  <a:endParaRPr lang="es-ES"/>
                </a:p>
              </p:txBody>
            </p:sp>
          </p:grpSp>
          <p:grpSp>
            <p:nvGrpSpPr>
              <p:cNvPr id="45155" name="Group 99"/>
              <p:cNvGrpSpPr>
                <a:grpSpLocks/>
              </p:cNvGrpSpPr>
              <p:nvPr/>
            </p:nvGrpSpPr>
            <p:grpSpPr bwMode="auto">
              <a:xfrm>
                <a:off x="415" y="4243"/>
                <a:ext cx="2668" cy="384"/>
                <a:chOff x="415" y="4243"/>
                <a:chExt cx="2668" cy="384"/>
              </a:xfrm>
            </p:grpSpPr>
            <p:sp>
              <p:nvSpPr>
                <p:cNvPr id="45081" name="Rectangle 25"/>
                <p:cNvSpPr>
                  <a:spLocks noChangeArrowheads="1"/>
                </p:cNvSpPr>
                <p:nvPr/>
              </p:nvSpPr>
              <p:spPr bwMode="auto">
                <a:xfrm>
                  <a:off x="458" y="4243"/>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Russian Federation (12 March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54" name="Rectangle 98"/>
                <p:cNvSpPr>
                  <a:spLocks noChangeArrowheads="1"/>
                </p:cNvSpPr>
                <p:nvPr/>
              </p:nvSpPr>
              <p:spPr bwMode="auto">
                <a:xfrm>
                  <a:off x="415" y="4243"/>
                  <a:ext cx="2668" cy="384"/>
                </a:xfrm>
                <a:prstGeom prst="rect">
                  <a:avLst/>
                </a:prstGeom>
                <a:noFill/>
                <a:ln w="7">
                  <a:solidFill>
                    <a:srgbClr val="A0A0A0"/>
                  </a:solidFill>
                  <a:miter lim="800000"/>
                  <a:headEnd/>
                  <a:tailEnd/>
                </a:ln>
                <a:effectLst/>
              </p:spPr>
              <p:txBody>
                <a:bodyPr/>
                <a:lstStyle/>
                <a:p>
                  <a:endParaRPr lang="es-ES"/>
                </a:p>
              </p:txBody>
            </p:sp>
          </p:grpSp>
          <p:grpSp>
            <p:nvGrpSpPr>
              <p:cNvPr id="45157" name="Group 101"/>
              <p:cNvGrpSpPr>
                <a:grpSpLocks/>
              </p:cNvGrpSpPr>
              <p:nvPr/>
            </p:nvGrpSpPr>
            <p:grpSpPr bwMode="auto">
              <a:xfrm>
                <a:off x="0" y="4627"/>
                <a:ext cx="415" cy="384"/>
                <a:chOff x="0" y="4627"/>
                <a:chExt cx="415" cy="384"/>
              </a:xfrm>
            </p:grpSpPr>
            <p:sp>
              <p:nvSpPr>
                <p:cNvPr id="45082" name="Rectangle 26"/>
                <p:cNvSpPr>
                  <a:spLocks noChangeArrowheads="1"/>
                </p:cNvSpPr>
                <p:nvPr/>
              </p:nvSpPr>
              <p:spPr bwMode="auto">
                <a:xfrm>
                  <a:off x="43" y="4627"/>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56" name="Rectangle 100"/>
                <p:cNvSpPr>
                  <a:spLocks noChangeArrowheads="1"/>
                </p:cNvSpPr>
                <p:nvPr/>
              </p:nvSpPr>
              <p:spPr bwMode="auto">
                <a:xfrm>
                  <a:off x="0" y="4627"/>
                  <a:ext cx="415" cy="384"/>
                </a:xfrm>
                <a:prstGeom prst="rect">
                  <a:avLst/>
                </a:prstGeom>
                <a:noFill/>
                <a:ln w="7">
                  <a:solidFill>
                    <a:srgbClr val="A0A0A0"/>
                  </a:solidFill>
                  <a:miter lim="800000"/>
                  <a:headEnd/>
                  <a:tailEnd/>
                </a:ln>
                <a:effectLst/>
              </p:spPr>
              <p:txBody>
                <a:bodyPr/>
                <a:lstStyle/>
                <a:p>
                  <a:endParaRPr lang="es-ES"/>
                </a:p>
              </p:txBody>
            </p:sp>
          </p:grpSp>
          <p:grpSp>
            <p:nvGrpSpPr>
              <p:cNvPr id="45159" name="Group 103"/>
              <p:cNvGrpSpPr>
                <a:grpSpLocks/>
              </p:cNvGrpSpPr>
              <p:nvPr/>
            </p:nvGrpSpPr>
            <p:grpSpPr bwMode="auto">
              <a:xfrm>
                <a:off x="415" y="4627"/>
                <a:ext cx="2668" cy="384"/>
                <a:chOff x="415" y="4627"/>
                <a:chExt cx="2668" cy="384"/>
              </a:xfrm>
            </p:grpSpPr>
            <p:sp>
              <p:nvSpPr>
                <p:cNvPr id="45083" name="Rectangle 27"/>
                <p:cNvSpPr>
                  <a:spLocks noChangeArrowheads="1"/>
                </p:cNvSpPr>
                <p:nvPr/>
              </p:nvSpPr>
              <p:spPr bwMode="auto">
                <a:xfrm>
                  <a:off x="458" y="4627"/>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Pakistan (26 February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58" name="Rectangle 102"/>
                <p:cNvSpPr>
                  <a:spLocks noChangeArrowheads="1"/>
                </p:cNvSpPr>
                <p:nvPr/>
              </p:nvSpPr>
              <p:spPr bwMode="auto">
                <a:xfrm>
                  <a:off x="415" y="4627"/>
                  <a:ext cx="2668" cy="384"/>
                </a:xfrm>
                <a:prstGeom prst="rect">
                  <a:avLst/>
                </a:prstGeom>
                <a:noFill/>
                <a:ln w="7">
                  <a:solidFill>
                    <a:srgbClr val="A0A0A0"/>
                  </a:solidFill>
                  <a:miter lim="800000"/>
                  <a:headEnd/>
                  <a:tailEnd/>
                </a:ln>
                <a:effectLst/>
              </p:spPr>
              <p:txBody>
                <a:bodyPr/>
                <a:lstStyle/>
                <a:p>
                  <a:endParaRPr lang="es-ES"/>
                </a:p>
              </p:txBody>
            </p:sp>
          </p:grpSp>
          <p:grpSp>
            <p:nvGrpSpPr>
              <p:cNvPr id="45161" name="Group 105"/>
              <p:cNvGrpSpPr>
                <a:grpSpLocks/>
              </p:cNvGrpSpPr>
              <p:nvPr/>
            </p:nvGrpSpPr>
            <p:grpSpPr bwMode="auto">
              <a:xfrm>
                <a:off x="0" y="5011"/>
                <a:ext cx="415" cy="384"/>
                <a:chOff x="0" y="5011"/>
                <a:chExt cx="415" cy="384"/>
              </a:xfrm>
            </p:grpSpPr>
            <p:sp>
              <p:nvSpPr>
                <p:cNvPr id="45084" name="Rectangle 28"/>
                <p:cNvSpPr>
                  <a:spLocks noChangeArrowheads="1"/>
                </p:cNvSpPr>
                <p:nvPr/>
              </p:nvSpPr>
              <p:spPr bwMode="auto">
                <a:xfrm>
                  <a:off x="43" y="5011"/>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60" name="Rectangle 104"/>
                <p:cNvSpPr>
                  <a:spLocks noChangeArrowheads="1"/>
                </p:cNvSpPr>
                <p:nvPr/>
              </p:nvSpPr>
              <p:spPr bwMode="auto">
                <a:xfrm>
                  <a:off x="0" y="5011"/>
                  <a:ext cx="415" cy="384"/>
                </a:xfrm>
                <a:prstGeom prst="rect">
                  <a:avLst/>
                </a:prstGeom>
                <a:noFill/>
                <a:ln w="7">
                  <a:solidFill>
                    <a:srgbClr val="A0A0A0"/>
                  </a:solidFill>
                  <a:miter lim="800000"/>
                  <a:headEnd/>
                  <a:tailEnd/>
                </a:ln>
                <a:effectLst/>
              </p:spPr>
              <p:txBody>
                <a:bodyPr/>
                <a:lstStyle/>
                <a:p>
                  <a:endParaRPr lang="es-ES"/>
                </a:p>
              </p:txBody>
            </p:sp>
          </p:grpSp>
          <p:grpSp>
            <p:nvGrpSpPr>
              <p:cNvPr id="45163" name="Group 107"/>
              <p:cNvGrpSpPr>
                <a:grpSpLocks/>
              </p:cNvGrpSpPr>
              <p:nvPr/>
            </p:nvGrpSpPr>
            <p:grpSpPr bwMode="auto">
              <a:xfrm>
                <a:off x="415" y="5011"/>
                <a:ext cx="2668" cy="384"/>
                <a:chOff x="415" y="5011"/>
                <a:chExt cx="2668" cy="384"/>
              </a:xfrm>
            </p:grpSpPr>
            <p:sp>
              <p:nvSpPr>
                <p:cNvPr id="45085" name="Rectangle 29"/>
                <p:cNvSpPr>
                  <a:spLocks noChangeArrowheads="1"/>
                </p:cNvSpPr>
                <p:nvPr/>
              </p:nvSpPr>
              <p:spPr bwMode="auto">
                <a:xfrm>
                  <a:off x="458" y="5011"/>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Guatemala (11 February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62" name="Rectangle 106"/>
                <p:cNvSpPr>
                  <a:spLocks noChangeArrowheads="1"/>
                </p:cNvSpPr>
                <p:nvPr/>
              </p:nvSpPr>
              <p:spPr bwMode="auto">
                <a:xfrm>
                  <a:off x="415" y="5011"/>
                  <a:ext cx="2668" cy="384"/>
                </a:xfrm>
                <a:prstGeom prst="rect">
                  <a:avLst/>
                </a:prstGeom>
                <a:noFill/>
                <a:ln w="7">
                  <a:solidFill>
                    <a:srgbClr val="A0A0A0"/>
                  </a:solidFill>
                  <a:miter lim="800000"/>
                  <a:headEnd/>
                  <a:tailEnd/>
                </a:ln>
                <a:effectLst/>
              </p:spPr>
              <p:txBody>
                <a:bodyPr/>
                <a:lstStyle/>
                <a:p>
                  <a:endParaRPr lang="es-ES"/>
                </a:p>
              </p:txBody>
            </p:sp>
          </p:grpSp>
          <p:grpSp>
            <p:nvGrpSpPr>
              <p:cNvPr id="45165" name="Group 109"/>
              <p:cNvGrpSpPr>
                <a:grpSpLocks/>
              </p:cNvGrpSpPr>
              <p:nvPr/>
            </p:nvGrpSpPr>
            <p:grpSpPr bwMode="auto">
              <a:xfrm>
                <a:off x="0" y="5395"/>
                <a:ext cx="415" cy="384"/>
                <a:chOff x="0" y="5395"/>
                <a:chExt cx="415" cy="384"/>
              </a:xfrm>
            </p:grpSpPr>
            <p:sp>
              <p:nvSpPr>
                <p:cNvPr id="45086" name="Rectangle 30"/>
                <p:cNvSpPr>
                  <a:spLocks noChangeArrowheads="1"/>
                </p:cNvSpPr>
                <p:nvPr/>
              </p:nvSpPr>
              <p:spPr bwMode="auto">
                <a:xfrm>
                  <a:off x="43" y="5395"/>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64" name="Rectangle 108"/>
                <p:cNvSpPr>
                  <a:spLocks noChangeArrowheads="1"/>
                </p:cNvSpPr>
                <p:nvPr/>
              </p:nvSpPr>
              <p:spPr bwMode="auto">
                <a:xfrm>
                  <a:off x="0" y="5395"/>
                  <a:ext cx="415" cy="384"/>
                </a:xfrm>
                <a:prstGeom prst="rect">
                  <a:avLst/>
                </a:prstGeom>
                <a:noFill/>
                <a:ln w="7">
                  <a:solidFill>
                    <a:srgbClr val="A0A0A0"/>
                  </a:solidFill>
                  <a:miter lim="800000"/>
                  <a:headEnd/>
                  <a:tailEnd/>
                </a:ln>
                <a:effectLst/>
              </p:spPr>
              <p:txBody>
                <a:bodyPr/>
                <a:lstStyle/>
                <a:p>
                  <a:endParaRPr lang="es-ES"/>
                </a:p>
              </p:txBody>
            </p:sp>
          </p:grpSp>
          <p:grpSp>
            <p:nvGrpSpPr>
              <p:cNvPr id="45167" name="Group 111"/>
              <p:cNvGrpSpPr>
                <a:grpSpLocks/>
              </p:cNvGrpSpPr>
              <p:nvPr/>
            </p:nvGrpSpPr>
            <p:grpSpPr bwMode="auto">
              <a:xfrm>
                <a:off x="415" y="5395"/>
                <a:ext cx="2668" cy="384"/>
                <a:chOff x="415" y="5395"/>
                <a:chExt cx="2668" cy="384"/>
              </a:xfrm>
            </p:grpSpPr>
            <p:sp>
              <p:nvSpPr>
                <p:cNvPr id="45087" name="Rectangle 31"/>
                <p:cNvSpPr>
                  <a:spLocks noChangeArrowheads="1"/>
                </p:cNvSpPr>
                <p:nvPr/>
              </p:nvSpPr>
              <p:spPr bwMode="auto">
                <a:xfrm>
                  <a:off x="458" y="5395"/>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Spain (15 January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66" name="Rectangle 110"/>
                <p:cNvSpPr>
                  <a:spLocks noChangeArrowheads="1"/>
                </p:cNvSpPr>
                <p:nvPr/>
              </p:nvSpPr>
              <p:spPr bwMode="auto">
                <a:xfrm>
                  <a:off x="415" y="5395"/>
                  <a:ext cx="2668" cy="384"/>
                </a:xfrm>
                <a:prstGeom prst="rect">
                  <a:avLst/>
                </a:prstGeom>
                <a:noFill/>
                <a:ln w="7">
                  <a:solidFill>
                    <a:srgbClr val="A0A0A0"/>
                  </a:solidFill>
                  <a:miter lim="800000"/>
                  <a:headEnd/>
                  <a:tailEnd/>
                </a:ln>
                <a:effectLst/>
              </p:spPr>
              <p:txBody>
                <a:bodyPr/>
                <a:lstStyle/>
                <a:p>
                  <a:endParaRPr lang="es-ES"/>
                </a:p>
              </p:txBody>
            </p:sp>
          </p:grpSp>
          <p:grpSp>
            <p:nvGrpSpPr>
              <p:cNvPr id="45169" name="Group 113"/>
              <p:cNvGrpSpPr>
                <a:grpSpLocks/>
              </p:cNvGrpSpPr>
              <p:nvPr/>
            </p:nvGrpSpPr>
            <p:grpSpPr bwMode="auto">
              <a:xfrm>
                <a:off x="0" y="5779"/>
                <a:ext cx="415" cy="384"/>
                <a:chOff x="0" y="5779"/>
                <a:chExt cx="415" cy="384"/>
              </a:xfrm>
            </p:grpSpPr>
            <p:sp>
              <p:nvSpPr>
                <p:cNvPr id="45088" name="Rectangle 32"/>
                <p:cNvSpPr>
                  <a:spLocks noChangeArrowheads="1"/>
                </p:cNvSpPr>
                <p:nvPr/>
              </p:nvSpPr>
              <p:spPr bwMode="auto">
                <a:xfrm>
                  <a:off x="43" y="5779"/>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68" name="Rectangle 112"/>
                <p:cNvSpPr>
                  <a:spLocks noChangeArrowheads="1"/>
                </p:cNvSpPr>
                <p:nvPr/>
              </p:nvSpPr>
              <p:spPr bwMode="auto">
                <a:xfrm>
                  <a:off x="0" y="5779"/>
                  <a:ext cx="415" cy="384"/>
                </a:xfrm>
                <a:prstGeom prst="rect">
                  <a:avLst/>
                </a:prstGeom>
                <a:noFill/>
                <a:ln w="7">
                  <a:solidFill>
                    <a:srgbClr val="A0A0A0"/>
                  </a:solidFill>
                  <a:miter lim="800000"/>
                  <a:headEnd/>
                  <a:tailEnd/>
                </a:ln>
                <a:effectLst/>
              </p:spPr>
              <p:txBody>
                <a:bodyPr/>
                <a:lstStyle/>
                <a:p>
                  <a:endParaRPr lang="es-ES"/>
                </a:p>
              </p:txBody>
            </p:sp>
          </p:grpSp>
          <p:grpSp>
            <p:nvGrpSpPr>
              <p:cNvPr id="45171" name="Group 115"/>
              <p:cNvGrpSpPr>
                <a:grpSpLocks/>
              </p:cNvGrpSpPr>
              <p:nvPr/>
            </p:nvGrpSpPr>
            <p:grpSpPr bwMode="auto">
              <a:xfrm>
                <a:off x="415" y="5779"/>
                <a:ext cx="2668" cy="384"/>
                <a:chOff x="415" y="5779"/>
                <a:chExt cx="2668" cy="384"/>
              </a:xfrm>
            </p:grpSpPr>
            <p:sp>
              <p:nvSpPr>
                <p:cNvPr id="45089" name="Rectangle 33"/>
                <p:cNvSpPr>
                  <a:spLocks noChangeArrowheads="1"/>
                </p:cNvSpPr>
                <p:nvPr/>
              </p:nvSpPr>
              <p:spPr bwMode="auto">
                <a:xfrm>
                  <a:off x="458" y="5779"/>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Papua New Guinea (14 January 1997)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70" name="Rectangle 114"/>
                <p:cNvSpPr>
                  <a:spLocks noChangeArrowheads="1"/>
                </p:cNvSpPr>
                <p:nvPr/>
              </p:nvSpPr>
              <p:spPr bwMode="auto">
                <a:xfrm>
                  <a:off x="415" y="5779"/>
                  <a:ext cx="2668" cy="384"/>
                </a:xfrm>
                <a:prstGeom prst="rect">
                  <a:avLst/>
                </a:prstGeom>
                <a:noFill/>
                <a:ln w="7">
                  <a:solidFill>
                    <a:srgbClr val="A0A0A0"/>
                  </a:solidFill>
                  <a:miter lim="800000"/>
                  <a:headEnd/>
                  <a:tailEnd/>
                </a:ln>
                <a:effectLst/>
              </p:spPr>
              <p:txBody>
                <a:bodyPr/>
                <a:lstStyle/>
                <a:p>
                  <a:endParaRPr lang="es-ES"/>
                </a:p>
              </p:txBody>
            </p:sp>
          </p:grpSp>
          <p:grpSp>
            <p:nvGrpSpPr>
              <p:cNvPr id="45173" name="Group 117"/>
              <p:cNvGrpSpPr>
                <a:grpSpLocks/>
              </p:cNvGrpSpPr>
              <p:nvPr/>
            </p:nvGrpSpPr>
            <p:grpSpPr bwMode="auto">
              <a:xfrm>
                <a:off x="0" y="6163"/>
                <a:ext cx="415" cy="384"/>
                <a:chOff x="0" y="6163"/>
                <a:chExt cx="415" cy="384"/>
              </a:xfrm>
            </p:grpSpPr>
            <p:sp>
              <p:nvSpPr>
                <p:cNvPr id="45090" name="Rectangle 34"/>
                <p:cNvSpPr>
                  <a:spLocks noChangeArrowheads="1"/>
                </p:cNvSpPr>
                <p:nvPr/>
              </p:nvSpPr>
              <p:spPr bwMode="auto">
                <a:xfrm>
                  <a:off x="43" y="6163"/>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72" name="Rectangle 116"/>
                <p:cNvSpPr>
                  <a:spLocks noChangeArrowheads="1"/>
                </p:cNvSpPr>
                <p:nvPr/>
              </p:nvSpPr>
              <p:spPr bwMode="auto">
                <a:xfrm>
                  <a:off x="0" y="6163"/>
                  <a:ext cx="415" cy="384"/>
                </a:xfrm>
                <a:prstGeom prst="rect">
                  <a:avLst/>
                </a:prstGeom>
                <a:noFill/>
                <a:ln w="7">
                  <a:solidFill>
                    <a:srgbClr val="A0A0A0"/>
                  </a:solidFill>
                  <a:miter lim="800000"/>
                  <a:headEnd/>
                  <a:tailEnd/>
                </a:ln>
                <a:effectLst/>
              </p:spPr>
              <p:txBody>
                <a:bodyPr/>
                <a:lstStyle/>
                <a:p>
                  <a:endParaRPr lang="es-ES"/>
                </a:p>
              </p:txBody>
            </p:sp>
          </p:grpSp>
          <p:grpSp>
            <p:nvGrpSpPr>
              <p:cNvPr id="45175" name="Group 119"/>
              <p:cNvGrpSpPr>
                <a:grpSpLocks/>
              </p:cNvGrpSpPr>
              <p:nvPr/>
            </p:nvGrpSpPr>
            <p:grpSpPr bwMode="auto">
              <a:xfrm>
                <a:off x="415" y="6163"/>
                <a:ext cx="2668" cy="384"/>
                <a:chOff x="415" y="6163"/>
                <a:chExt cx="2668" cy="384"/>
              </a:xfrm>
            </p:grpSpPr>
            <p:sp>
              <p:nvSpPr>
                <p:cNvPr id="45091" name="Rectangle 35"/>
                <p:cNvSpPr>
                  <a:spLocks noChangeArrowheads="1"/>
                </p:cNvSpPr>
                <p:nvPr/>
              </p:nvSpPr>
              <p:spPr bwMode="auto">
                <a:xfrm>
                  <a:off x="458" y="6163"/>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Romania (17 December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74" name="Rectangle 118"/>
                <p:cNvSpPr>
                  <a:spLocks noChangeArrowheads="1"/>
                </p:cNvSpPr>
                <p:nvPr/>
              </p:nvSpPr>
              <p:spPr bwMode="auto">
                <a:xfrm>
                  <a:off x="415" y="6163"/>
                  <a:ext cx="2668" cy="384"/>
                </a:xfrm>
                <a:prstGeom prst="rect">
                  <a:avLst/>
                </a:prstGeom>
                <a:noFill/>
                <a:ln w="7">
                  <a:solidFill>
                    <a:srgbClr val="A0A0A0"/>
                  </a:solidFill>
                  <a:miter lim="800000"/>
                  <a:headEnd/>
                  <a:tailEnd/>
                </a:ln>
                <a:effectLst/>
              </p:spPr>
              <p:txBody>
                <a:bodyPr/>
                <a:lstStyle/>
                <a:p>
                  <a:endParaRPr lang="es-ES"/>
                </a:p>
              </p:txBody>
            </p:sp>
          </p:grpSp>
          <p:grpSp>
            <p:nvGrpSpPr>
              <p:cNvPr id="45177" name="Group 121"/>
              <p:cNvGrpSpPr>
                <a:grpSpLocks/>
              </p:cNvGrpSpPr>
              <p:nvPr/>
            </p:nvGrpSpPr>
            <p:grpSpPr bwMode="auto">
              <a:xfrm>
                <a:off x="0" y="6547"/>
                <a:ext cx="415" cy="384"/>
                <a:chOff x="0" y="6547"/>
                <a:chExt cx="415" cy="384"/>
              </a:xfrm>
            </p:grpSpPr>
            <p:sp>
              <p:nvSpPr>
                <p:cNvPr id="45092" name="Rectangle 36"/>
                <p:cNvSpPr>
                  <a:spLocks noChangeArrowheads="1"/>
                </p:cNvSpPr>
                <p:nvPr/>
              </p:nvSpPr>
              <p:spPr bwMode="auto">
                <a:xfrm>
                  <a:off x="43" y="6547"/>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76" name="Rectangle 120"/>
                <p:cNvSpPr>
                  <a:spLocks noChangeArrowheads="1"/>
                </p:cNvSpPr>
                <p:nvPr/>
              </p:nvSpPr>
              <p:spPr bwMode="auto">
                <a:xfrm>
                  <a:off x="0" y="6547"/>
                  <a:ext cx="415" cy="384"/>
                </a:xfrm>
                <a:prstGeom prst="rect">
                  <a:avLst/>
                </a:prstGeom>
                <a:noFill/>
                <a:ln w="7">
                  <a:solidFill>
                    <a:srgbClr val="A0A0A0"/>
                  </a:solidFill>
                  <a:miter lim="800000"/>
                  <a:headEnd/>
                  <a:tailEnd/>
                </a:ln>
                <a:effectLst/>
              </p:spPr>
              <p:txBody>
                <a:bodyPr/>
                <a:lstStyle/>
                <a:p>
                  <a:endParaRPr lang="es-ES"/>
                </a:p>
              </p:txBody>
            </p:sp>
          </p:grpSp>
          <p:grpSp>
            <p:nvGrpSpPr>
              <p:cNvPr id="45179" name="Group 123"/>
              <p:cNvGrpSpPr>
                <a:grpSpLocks/>
              </p:cNvGrpSpPr>
              <p:nvPr/>
            </p:nvGrpSpPr>
            <p:grpSpPr bwMode="auto">
              <a:xfrm>
                <a:off x="415" y="6547"/>
                <a:ext cx="2668" cy="384"/>
                <a:chOff x="415" y="6547"/>
                <a:chExt cx="2668" cy="384"/>
              </a:xfrm>
            </p:grpSpPr>
            <p:sp>
              <p:nvSpPr>
                <p:cNvPr id="45093" name="Rectangle 37"/>
                <p:cNvSpPr>
                  <a:spLocks noChangeArrowheads="1"/>
                </p:cNvSpPr>
                <p:nvPr/>
              </p:nvSpPr>
              <p:spPr bwMode="auto">
                <a:xfrm>
                  <a:off x="458" y="6547"/>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Brunei Darussalam (5 November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78" name="Rectangle 122"/>
                <p:cNvSpPr>
                  <a:spLocks noChangeArrowheads="1"/>
                </p:cNvSpPr>
                <p:nvPr/>
              </p:nvSpPr>
              <p:spPr bwMode="auto">
                <a:xfrm>
                  <a:off x="415" y="6547"/>
                  <a:ext cx="2668" cy="384"/>
                </a:xfrm>
                <a:prstGeom prst="rect">
                  <a:avLst/>
                </a:prstGeom>
                <a:noFill/>
                <a:ln w="7">
                  <a:solidFill>
                    <a:srgbClr val="A0A0A0"/>
                  </a:solidFill>
                  <a:miter lim="800000"/>
                  <a:headEnd/>
                  <a:tailEnd/>
                </a:ln>
                <a:effectLst/>
              </p:spPr>
              <p:txBody>
                <a:bodyPr/>
                <a:lstStyle/>
                <a:p>
                  <a:endParaRPr lang="es-ES"/>
                </a:p>
              </p:txBody>
            </p:sp>
          </p:grpSp>
          <p:grpSp>
            <p:nvGrpSpPr>
              <p:cNvPr id="45181" name="Group 125"/>
              <p:cNvGrpSpPr>
                <a:grpSpLocks/>
              </p:cNvGrpSpPr>
              <p:nvPr/>
            </p:nvGrpSpPr>
            <p:grpSpPr bwMode="auto">
              <a:xfrm>
                <a:off x="0" y="6931"/>
                <a:ext cx="415" cy="384"/>
                <a:chOff x="0" y="6931"/>
                <a:chExt cx="415" cy="384"/>
              </a:xfrm>
            </p:grpSpPr>
            <p:sp>
              <p:nvSpPr>
                <p:cNvPr id="45094" name="Rectangle 38"/>
                <p:cNvSpPr>
                  <a:spLocks noChangeArrowheads="1"/>
                </p:cNvSpPr>
                <p:nvPr/>
              </p:nvSpPr>
              <p:spPr bwMode="auto">
                <a:xfrm>
                  <a:off x="43" y="6931"/>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80" name="Rectangle 124"/>
                <p:cNvSpPr>
                  <a:spLocks noChangeArrowheads="1"/>
                </p:cNvSpPr>
                <p:nvPr/>
              </p:nvSpPr>
              <p:spPr bwMode="auto">
                <a:xfrm>
                  <a:off x="0" y="6931"/>
                  <a:ext cx="415" cy="384"/>
                </a:xfrm>
                <a:prstGeom prst="rect">
                  <a:avLst/>
                </a:prstGeom>
                <a:noFill/>
                <a:ln w="7">
                  <a:solidFill>
                    <a:srgbClr val="A0A0A0"/>
                  </a:solidFill>
                  <a:miter lim="800000"/>
                  <a:headEnd/>
                  <a:tailEnd/>
                </a:ln>
                <a:effectLst/>
              </p:spPr>
              <p:txBody>
                <a:bodyPr/>
                <a:lstStyle/>
                <a:p>
                  <a:endParaRPr lang="es-ES"/>
                </a:p>
              </p:txBody>
            </p:sp>
          </p:grpSp>
          <p:grpSp>
            <p:nvGrpSpPr>
              <p:cNvPr id="45183" name="Group 127"/>
              <p:cNvGrpSpPr>
                <a:grpSpLocks/>
              </p:cNvGrpSpPr>
              <p:nvPr/>
            </p:nvGrpSpPr>
            <p:grpSpPr bwMode="auto">
              <a:xfrm>
                <a:off x="415" y="6931"/>
                <a:ext cx="2668" cy="384"/>
                <a:chOff x="415" y="6931"/>
                <a:chExt cx="2668" cy="384"/>
              </a:xfrm>
            </p:grpSpPr>
            <p:sp>
              <p:nvSpPr>
                <p:cNvPr id="45095" name="Rectangle 39"/>
                <p:cNvSpPr>
                  <a:spLocks noChangeArrowheads="1"/>
                </p:cNvSpPr>
                <p:nvPr/>
              </p:nvSpPr>
              <p:spPr bwMode="auto">
                <a:xfrm>
                  <a:off x="458" y="6931"/>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Malaysia (14 October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82" name="Rectangle 126"/>
                <p:cNvSpPr>
                  <a:spLocks noChangeArrowheads="1"/>
                </p:cNvSpPr>
                <p:nvPr/>
              </p:nvSpPr>
              <p:spPr bwMode="auto">
                <a:xfrm>
                  <a:off x="415" y="6931"/>
                  <a:ext cx="2668" cy="384"/>
                </a:xfrm>
                <a:prstGeom prst="rect">
                  <a:avLst/>
                </a:prstGeom>
                <a:noFill/>
                <a:ln w="7">
                  <a:solidFill>
                    <a:srgbClr val="A0A0A0"/>
                  </a:solidFill>
                  <a:miter lim="800000"/>
                  <a:headEnd/>
                  <a:tailEnd/>
                </a:ln>
                <a:effectLst/>
              </p:spPr>
              <p:txBody>
                <a:bodyPr/>
                <a:lstStyle/>
                <a:p>
                  <a:endParaRPr lang="es-ES"/>
                </a:p>
              </p:txBody>
            </p:sp>
          </p:grpSp>
          <p:grpSp>
            <p:nvGrpSpPr>
              <p:cNvPr id="45185" name="Group 129"/>
              <p:cNvGrpSpPr>
                <a:grpSpLocks/>
              </p:cNvGrpSpPr>
              <p:nvPr/>
            </p:nvGrpSpPr>
            <p:grpSpPr bwMode="auto">
              <a:xfrm>
                <a:off x="0" y="7315"/>
                <a:ext cx="415" cy="384"/>
                <a:chOff x="0" y="7315"/>
                <a:chExt cx="415" cy="384"/>
              </a:xfrm>
            </p:grpSpPr>
            <p:sp>
              <p:nvSpPr>
                <p:cNvPr id="45096" name="Rectangle 40"/>
                <p:cNvSpPr>
                  <a:spLocks noChangeArrowheads="1"/>
                </p:cNvSpPr>
                <p:nvPr/>
              </p:nvSpPr>
              <p:spPr bwMode="auto">
                <a:xfrm>
                  <a:off x="43" y="7315"/>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84" name="Rectangle 128"/>
                <p:cNvSpPr>
                  <a:spLocks noChangeArrowheads="1"/>
                </p:cNvSpPr>
                <p:nvPr/>
              </p:nvSpPr>
              <p:spPr bwMode="auto">
                <a:xfrm>
                  <a:off x="0" y="7315"/>
                  <a:ext cx="415" cy="384"/>
                </a:xfrm>
                <a:prstGeom prst="rect">
                  <a:avLst/>
                </a:prstGeom>
                <a:noFill/>
                <a:ln w="7">
                  <a:solidFill>
                    <a:srgbClr val="A0A0A0"/>
                  </a:solidFill>
                  <a:miter lim="800000"/>
                  <a:headEnd/>
                  <a:tailEnd/>
                </a:ln>
                <a:effectLst/>
              </p:spPr>
              <p:txBody>
                <a:bodyPr/>
                <a:lstStyle/>
                <a:p>
                  <a:endParaRPr lang="es-ES"/>
                </a:p>
              </p:txBody>
            </p:sp>
          </p:grpSp>
          <p:grpSp>
            <p:nvGrpSpPr>
              <p:cNvPr id="45187" name="Group 131"/>
              <p:cNvGrpSpPr>
                <a:grpSpLocks/>
              </p:cNvGrpSpPr>
              <p:nvPr/>
            </p:nvGrpSpPr>
            <p:grpSpPr bwMode="auto">
              <a:xfrm>
                <a:off x="415" y="7315"/>
                <a:ext cx="2668" cy="384"/>
                <a:chOff x="415" y="7315"/>
                <a:chExt cx="2668" cy="384"/>
              </a:xfrm>
            </p:grpSpPr>
            <p:sp>
              <p:nvSpPr>
                <p:cNvPr id="45097" name="Rectangle 41"/>
                <p:cNvSpPr>
                  <a:spLocks noChangeArrowheads="1"/>
                </p:cNvSpPr>
                <p:nvPr/>
              </p:nvSpPr>
              <p:spPr bwMode="auto">
                <a:xfrm>
                  <a:off x="458" y="7315"/>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Palau (30 September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86" name="Rectangle 130"/>
                <p:cNvSpPr>
                  <a:spLocks noChangeArrowheads="1"/>
                </p:cNvSpPr>
                <p:nvPr/>
              </p:nvSpPr>
              <p:spPr bwMode="auto">
                <a:xfrm>
                  <a:off x="415" y="7315"/>
                  <a:ext cx="2668" cy="384"/>
                </a:xfrm>
                <a:prstGeom prst="rect">
                  <a:avLst/>
                </a:prstGeom>
                <a:noFill/>
                <a:ln w="7">
                  <a:solidFill>
                    <a:srgbClr val="A0A0A0"/>
                  </a:solidFill>
                  <a:miter lim="800000"/>
                  <a:headEnd/>
                  <a:tailEnd/>
                </a:ln>
                <a:effectLst/>
              </p:spPr>
              <p:txBody>
                <a:bodyPr/>
                <a:lstStyle/>
                <a:p>
                  <a:endParaRPr lang="es-ES"/>
                </a:p>
              </p:txBody>
            </p:sp>
          </p:grpSp>
          <p:grpSp>
            <p:nvGrpSpPr>
              <p:cNvPr id="45189" name="Group 133"/>
              <p:cNvGrpSpPr>
                <a:grpSpLocks/>
              </p:cNvGrpSpPr>
              <p:nvPr/>
            </p:nvGrpSpPr>
            <p:grpSpPr bwMode="auto">
              <a:xfrm>
                <a:off x="0" y="7699"/>
                <a:ext cx="415" cy="384"/>
                <a:chOff x="0" y="7699"/>
                <a:chExt cx="415" cy="384"/>
              </a:xfrm>
            </p:grpSpPr>
            <p:sp>
              <p:nvSpPr>
                <p:cNvPr id="45098" name="Rectangle 42"/>
                <p:cNvSpPr>
                  <a:spLocks noChangeArrowheads="1"/>
                </p:cNvSpPr>
                <p:nvPr/>
              </p:nvSpPr>
              <p:spPr bwMode="auto">
                <a:xfrm>
                  <a:off x="43" y="7699"/>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88" name="Rectangle 132"/>
                <p:cNvSpPr>
                  <a:spLocks noChangeArrowheads="1"/>
                </p:cNvSpPr>
                <p:nvPr/>
              </p:nvSpPr>
              <p:spPr bwMode="auto">
                <a:xfrm>
                  <a:off x="0" y="7699"/>
                  <a:ext cx="415" cy="384"/>
                </a:xfrm>
                <a:prstGeom prst="rect">
                  <a:avLst/>
                </a:prstGeom>
                <a:noFill/>
                <a:ln w="7">
                  <a:solidFill>
                    <a:srgbClr val="A0A0A0"/>
                  </a:solidFill>
                  <a:miter lim="800000"/>
                  <a:headEnd/>
                  <a:tailEnd/>
                </a:ln>
                <a:effectLst/>
              </p:spPr>
              <p:txBody>
                <a:bodyPr/>
                <a:lstStyle/>
                <a:p>
                  <a:endParaRPr lang="es-ES"/>
                </a:p>
              </p:txBody>
            </p:sp>
          </p:grpSp>
          <p:grpSp>
            <p:nvGrpSpPr>
              <p:cNvPr id="45191" name="Group 135"/>
              <p:cNvGrpSpPr>
                <a:grpSpLocks/>
              </p:cNvGrpSpPr>
              <p:nvPr/>
            </p:nvGrpSpPr>
            <p:grpSpPr bwMode="auto">
              <a:xfrm>
                <a:off x="415" y="7699"/>
                <a:ext cx="2668" cy="384"/>
                <a:chOff x="415" y="7699"/>
                <a:chExt cx="2668" cy="384"/>
              </a:xfrm>
            </p:grpSpPr>
            <p:sp>
              <p:nvSpPr>
                <p:cNvPr id="45099" name="Rectangle 43"/>
                <p:cNvSpPr>
                  <a:spLocks noChangeArrowheads="1"/>
                </p:cNvSpPr>
                <p:nvPr/>
              </p:nvSpPr>
              <p:spPr bwMode="auto">
                <a:xfrm>
                  <a:off x="458" y="7699"/>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Mongolia (13 August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90" name="Rectangle 134"/>
                <p:cNvSpPr>
                  <a:spLocks noChangeArrowheads="1"/>
                </p:cNvSpPr>
                <p:nvPr/>
              </p:nvSpPr>
              <p:spPr bwMode="auto">
                <a:xfrm>
                  <a:off x="415" y="7699"/>
                  <a:ext cx="2668" cy="384"/>
                </a:xfrm>
                <a:prstGeom prst="rect">
                  <a:avLst/>
                </a:prstGeom>
                <a:noFill/>
                <a:ln w="7">
                  <a:solidFill>
                    <a:srgbClr val="A0A0A0"/>
                  </a:solidFill>
                  <a:miter lim="800000"/>
                  <a:headEnd/>
                  <a:tailEnd/>
                </a:ln>
                <a:effectLst/>
              </p:spPr>
              <p:txBody>
                <a:bodyPr/>
                <a:lstStyle/>
                <a:p>
                  <a:endParaRPr lang="es-ES"/>
                </a:p>
              </p:txBody>
            </p:sp>
          </p:grpSp>
          <p:grpSp>
            <p:nvGrpSpPr>
              <p:cNvPr id="45193" name="Group 137"/>
              <p:cNvGrpSpPr>
                <a:grpSpLocks/>
              </p:cNvGrpSpPr>
              <p:nvPr/>
            </p:nvGrpSpPr>
            <p:grpSpPr bwMode="auto">
              <a:xfrm>
                <a:off x="0" y="8083"/>
                <a:ext cx="415" cy="384"/>
                <a:chOff x="0" y="8083"/>
                <a:chExt cx="415" cy="384"/>
              </a:xfrm>
            </p:grpSpPr>
            <p:sp>
              <p:nvSpPr>
                <p:cNvPr id="45100" name="Rectangle 44"/>
                <p:cNvSpPr>
                  <a:spLocks noChangeArrowheads="1"/>
                </p:cNvSpPr>
                <p:nvPr/>
              </p:nvSpPr>
              <p:spPr bwMode="auto">
                <a:xfrm>
                  <a:off x="43" y="8083"/>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92" name="Rectangle 136"/>
                <p:cNvSpPr>
                  <a:spLocks noChangeArrowheads="1"/>
                </p:cNvSpPr>
                <p:nvPr/>
              </p:nvSpPr>
              <p:spPr bwMode="auto">
                <a:xfrm>
                  <a:off x="0" y="8083"/>
                  <a:ext cx="415" cy="384"/>
                </a:xfrm>
                <a:prstGeom prst="rect">
                  <a:avLst/>
                </a:prstGeom>
                <a:noFill/>
                <a:ln w="7">
                  <a:solidFill>
                    <a:srgbClr val="A0A0A0"/>
                  </a:solidFill>
                  <a:miter lim="800000"/>
                  <a:headEnd/>
                  <a:tailEnd/>
                </a:ln>
                <a:effectLst/>
              </p:spPr>
              <p:txBody>
                <a:bodyPr/>
                <a:lstStyle/>
                <a:p>
                  <a:endParaRPr lang="es-ES"/>
                </a:p>
              </p:txBody>
            </p:sp>
          </p:grpSp>
          <p:grpSp>
            <p:nvGrpSpPr>
              <p:cNvPr id="45195" name="Group 139"/>
              <p:cNvGrpSpPr>
                <a:grpSpLocks/>
              </p:cNvGrpSpPr>
              <p:nvPr/>
            </p:nvGrpSpPr>
            <p:grpSpPr bwMode="auto">
              <a:xfrm>
                <a:off x="415" y="8083"/>
                <a:ext cx="2668" cy="384"/>
                <a:chOff x="415" y="8083"/>
                <a:chExt cx="2668" cy="384"/>
              </a:xfrm>
            </p:grpSpPr>
            <p:sp>
              <p:nvSpPr>
                <p:cNvPr id="45101" name="Rectangle 45"/>
                <p:cNvSpPr>
                  <a:spLocks noChangeArrowheads="1"/>
                </p:cNvSpPr>
                <p:nvPr/>
              </p:nvSpPr>
              <p:spPr bwMode="auto">
                <a:xfrm>
                  <a:off x="458" y="8083"/>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Haiti (31 July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94" name="Rectangle 138"/>
                <p:cNvSpPr>
                  <a:spLocks noChangeArrowheads="1"/>
                </p:cNvSpPr>
                <p:nvPr/>
              </p:nvSpPr>
              <p:spPr bwMode="auto">
                <a:xfrm>
                  <a:off x="415" y="8083"/>
                  <a:ext cx="2668" cy="384"/>
                </a:xfrm>
                <a:prstGeom prst="rect">
                  <a:avLst/>
                </a:prstGeom>
                <a:noFill/>
                <a:ln w="7">
                  <a:solidFill>
                    <a:srgbClr val="A0A0A0"/>
                  </a:solidFill>
                  <a:miter lim="800000"/>
                  <a:headEnd/>
                  <a:tailEnd/>
                </a:ln>
                <a:effectLst/>
              </p:spPr>
              <p:txBody>
                <a:bodyPr/>
                <a:lstStyle/>
                <a:p>
                  <a:endParaRPr lang="es-ES"/>
                </a:p>
              </p:txBody>
            </p:sp>
          </p:grpSp>
          <p:grpSp>
            <p:nvGrpSpPr>
              <p:cNvPr id="45197" name="Group 141"/>
              <p:cNvGrpSpPr>
                <a:grpSpLocks/>
              </p:cNvGrpSpPr>
              <p:nvPr/>
            </p:nvGrpSpPr>
            <p:grpSpPr bwMode="auto">
              <a:xfrm>
                <a:off x="0" y="8467"/>
                <a:ext cx="415" cy="384"/>
                <a:chOff x="0" y="8467"/>
                <a:chExt cx="415" cy="384"/>
              </a:xfrm>
            </p:grpSpPr>
            <p:sp>
              <p:nvSpPr>
                <p:cNvPr id="45102" name="Rectangle 46"/>
                <p:cNvSpPr>
                  <a:spLocks noChangeArrowheads="1"/>
                </p:cNvSpPr>
                <p:nvPr/>
              </p:nvSpPr>
              <p:spPr bwMode="auto">
                <a:xfrm>
                  <a:off x="43" y="8467"/>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96" name="Rectangle 140"/>
                <p:cNvSpPr>
                  <a:spLocks noChangeArrowheads="1"/>
                </p:cNvSpPr>
                <p:nvPr/>
              </p:nvSpPr>
              <p:spPr bwMode="auto">
                <a:xfrm>
                  <a:off x="0" y="8467"/>
                  <a:ext cx="415" cy="384"/>
                </a:xfrm>
                <a:prstGeom prst="rect">
                  <a:avLst/>
                </a:prstGeom>
                <a:noFill/>
                <a:ln w="7">
                  <a:solidFill>
                    <a:srgbClr val="A0A0A0"/>
                  </a:solidFill>
                  <a:miter lim="800000"/>
                  <a:headEnd/>
                  <a:tailEnd/>
                </a:ln>
                <a:effectLst/>
              </p:spPr>
              <p:txBody>
                <a:bodyPr/>
                <a:lstStyle/>
                <a:p>
                  <a:endParaRPr lang="es-ES"/>
                </a:p>
              </p:txBody>
            </p:sp>
          </p:grpSp>
          <p:grpSp>
            <p:nvGrpSpPr>
              <p:cNvPr id="45199" name="Group 143"/>
              <p:cNvGrpSpPr>
                <a:grpSpLocks/>
              </p:cNvGrpSpPr>
              <p:nvPr/>
            </p:nvGrpSpPr>
            <p:grpSpPr bwMode="auto">
              <a:xfrm>
                <a:off x="415" y="8467"/>
                <a:ext cx="2668" cy="384"/>
                <a:chOff x="415" y="8467"/>
                <a:chExt cx="2668" cy="384"/>
              </a:xfrm>
            </p:grpSpPr>
            <p:sp>
              <p:nvSpPr>
                <p:cNvPr id="45103" name="Rectangle 47"/>
                <p:cNvSpPr>
                  <a:spLocks noChangeArrowheads="1"/>
                </p:cNvSpPr>
                <p:nvPr/>
              </p:nvSpPr>
              <p:spPr bwMode="auto">
                <a:xfrm>
                  <a:off x="458" y="8467"/>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New Zealand (19 July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198" name="Rectangle 142"/>
                <p:cNvSpPr>
                  <a:spLocks noChangeArrowheads="1"/>
                </p:cNvSpPr>
                <p:nvPr/>
              </p:nvSpPr>
              <p:spPr bwMode="auto">
                <a:xfrm>
                  <a:off x="415" y="8467"/>
                  <a:ext cx="2668" cy="384"/>
                </a:xfrm>
                <a:prstGeom prst="rect">
                  <a:avLst/>
                </a:prstGeom>
                <a:noFill/>
                <a:ln w="7">
                  <a:solidFill>
                    <a:srgbClr val="A0A0A0"/>
                  </a:solidFill>
                  <a:miter lim="800000"/>
                  <a:headEnd/>
                  <a:tailEnd/>
                </a:ln>
                <a:effectLst/>
              </p:spPr>
              <p:txBody>
                <a:bodyPr/>
                <a:lstStyle/>
                <a:p>
                  <a:endParaRPr lang="es-ES"/>
                </a:p>
              </p:txBody>
            </p:sp>
          </p:grpSp>
          <p:grpSp>
            <p:nvGrpSpPr>
              <p:cNvPr id="45201" name="Group 145"/>
              <p:cNvGrpSpPr>
                <a:grpSpLocks/>
              </p:cNvGrpSpPr>
              <p:nvPr/>
            </p:nvGrpSpPr>
            <p:grpSpPr bwMode="auto">
              <a:xfrm>
                <a:off x="0" y="8851"/>
                <a:ext cx="415" cy="384"/>
                <a:chOff x="0" y="8851"/>
                <a:chExt cx="415" cy="384"/>
              </a:xfrm>
            </p:grpSpPr>
            <p:sp>
              <p:nvSpPr>
                <p:cNvPr id="45104" name="Rectangle 48"/>
                <p:cNvSpPr>
                  <a:spLocks noChangeArrowheads="1"/>
                </p:cNvSpPr>
                <p:nvPr/>
              </p:nvSpPr>
              <p:spPr bwMode="auto">
                <a:xfrm>
                  <a:off x="43" y="8851"/>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200" name="Rectangle 144"/>
                <p:cNvSpPr>
                  <a:spLocks noChangeArrowheads="1"/>
                </p:cNvSpPr>
                <p:nvPr/>
              </p:nvSpPr>
              <p:spPr bwMode="auto">
                <a:xfrm>
                  <a:off x="0" y="8851"/>
                  <a:ext cx="415" cy="384"/>
                </a:xfrm>
                <a:prstGeom prst="rect">
                  <a:avLst/>
                </a:prstGeom>
                <a:noFill/>
                <a:ln w="7">
                  <a:solidFill>
                    <a:srgbClr val="A0A0A0"/>
                  </a:solidFill>
                  <a:miter lim="800000"/>
                  <a:headEnd/>
                  <a:tailEnd/>
                </a:ln>
                <a:effectLst/>
              </p:spPr>
              <p:txBody>
                <a:bodyPr/>
                <a:lstStyle/>
                <a:p>
                  <a:endParaRPr lang="es-ES"/>
                </a:p>
              </p:txBody>
            </p:sp>
          </p:grpSp>
          <p:grpSp>
            <p:nvGrpSpPr>
              <p:cNvPr id="45203" name="Group 147"/>
              <p:cNvGrpSpPr>
                <a:grpSpLocks/>
              </p:cNvGrpSpPr>
              <p:nvPr/>
            </p:nvGrpSpPr>
            <p:grpSpPr bwMode="auto">
              <a:xfrm>
                <a:off x="415" y="8851"/>
                <a:ext cx="2668" cy="384"/>
                <a:chOff x="415" y="8851"/>
                <a:chExt cx="2668" cy="384"/>
              </a:xfrm>
            </p:grpSpPr>
            <p:sp>
              <p:nvSpPr>
                <p:cNvPr id="45105" name="Rectangle 49"/>
                <p:cNvSpPr>
                  <a:spLocks noChangeArrowheads="1"/>
                </p:cNvSpPr>
                <p:nvPr/>
              </p:nvSpPr>
              <p:spPr bwMode="auto">
                <a:xfrm>
                  <a:off x="458" y="8851"/>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Mauritania (17 July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202" name="Rectangle 146"/>
                <p:cNvSpPr>
                  <a:spLocks noChangeArrowheads="1"/>
                </p:cNvSpPr>
                <p:nvPr/>
              </p:nvSpPr>
              <p:spPr bwMode="auto">
                <a:xfrm>
                  <a:off x="415" y="8851"/>
                  <a:ext cx="2668" cy="384"/>
                </a:xfrm>
                <a:prstGeom prst="rect">
                  <a:avLst/>
                </a:prstGeom>
                <a:noFill/>
                <a:ln w="7">
                  <a:solidFill>
                    <a:srgbClr val="A0A0A0"/>
                  </a:solidFill>
                  <a:miter lim="800000"/>
                  <a:headEnd/>
                  <a:tailEnd/>
                </a:ln>
                <a:effectLst/>
              </p:spPr>
              <p:txBody>
                <a:bodyPr/>
                <a:lstStyle/>
                <a:p>
                  <a:endParaRPr lang="es-ES"/>
                </a:p>
              </p:txBody>
            </p:sp>
          </p:grpSp>
          <p:grpSp>
            <p:nvGrpSpPr>
              <p:cNvPr id="45205" name="Group 149"/>
              <p:cNvGrpSpPr>
                <a:grpSpLocks/>
              </p:cNvGrpSpPr>
              <p:nvPr/>
            </p:nvGrpSpPr>
            <p:grpSpPr bwMode="auto">
              <a:xfrm>
                <a:off x="0" y="9235"/>
                <a:ext cx="415" cy="384"/>
                <a:chOff x="0" y="9235"/>
                <a:chExt cx="415" cy="384"/>
              </a:xfrm>
            </p:grpSpPr>
            <p:sp>
              <p:nvSpPr>
                <p:cNvPr id="45106" name="Rectangle 50"/>
                <p:cNvSpPr>
                  <a:spLocks noChangeArrowheads="1"/>
                </p:cNvSpPr>
                <p:nvPr/>
              </p:nvSpPr>
              <p:spPr bwMode="auto">
                <a:xfrm>
                  <a:off x="43" y="9235"/>
                  <a:ext cx="32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204" name="Rectangle 148"/>
                <p:cNvSpPr>
                  <a:spLocks noChangeArrowheads="1"/>
                </p:cNvSpPr>
                <p:nvPr/>
              </p:nvSpPr>
              <p:spPr bwMode="auto">
                <a:xfrm>
                  <a:off x="0" y="9235"/>
                  <a:ext cx="415" cy="384"/>
                </a:xfrm>
                <a:prstGeom prst="rect">
                  <a:avLst/>
                </a:prstGeom>
                <a:noFill/>
                <a:ln w="7">
                  <a:solidFill>
                    <a:srgbClr val="A0A0A0"/>
                  </a:solidFill>
                  <a:miter lim="800000"/>
                  <a:headEnd/>
                  <a:tailEnd/>
                </a:ln>
                <a:effectLst/>
              </p:spPr>
              <p:txBody>
                <a:bodyPr/>
                <a:lstStyle/>
                <a:p>
                  <a:endParaRPr lang="es-ES"/>
                </a:p>
              </p:txBody>
            </p:sp>
          </p:grpSp>
          <p:grpSp>
            <p:nvGrpSpPr>
              <p:cNvPr id="45207" name="Group 151"/>
              <p:cNvGrpSpPr>
                <a:grpSpLocks/>
              </p:cNvGrpSpPr>
              <p:nvPr/>
            </p:nvGrpSpPr>
            <p:grpSpPr bwMode="auto">
              <a:xfrm>
                <a:off x="415" y="9235"/>
                <a:ext cx="2668" cy="384"/>
                <a:chOff x="415" y="9235"/>
                <a:chExt cx="2668" cy="384"/>
              </a:xfrm>
            </p:grpSpPr>
            <p:sp>
              <p:nvSpPr>
                <p:cNvPr id="45107" name="Rectangle 51"/>
                <p:cNvSpPr>
                  <a:spLocks noChangeArrowheads="1"/>
                </p:cNvSpPr>
                <p:nvPr/>
              </p:nvSpPr>
              <p:spPr bwMode="auto">
                <a:xfrm>
                  <a:off x="458" y="9235"/>
                  <a:ext cx="258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Panama (1 July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5206" name="Rectangle 150"/>
                <p:cNvSpPr>
                  <a:spLocks noChangeArrowheads="1"/>
                </p:cNvSpPr>
                <p:nvPr/>
              </p:nvSpPr>
              <p:spPr bwMode="auto">
                <a:xfrm>
                  <a:off x="415" y="9235"/>
                  <a:ext cx="2668" cy="384"/>
                </a:xfrm>
                <a:prstGeom prst="rect">
                  <a:avLst/>
                </a:prstGeom>
                <a:noFill/>
                <a:ln w="7">
                  <a:solidFill>
                    <a:srgbClr val="A0A0A0"/>
                  </a:solidFill>
                  <a:miter lim="800000"/>
                  <a:headEnd/>
                  <a:tailEnd/>
                </a:ln>
                <a:effectLst/>
              </p:spPr>
              <p:txBody>
                <a:bodyPr/>
                <a:lstStyle/>
                <a:p>
                  <a:endParaRPr lang="es-ES"/>
                </a:p>
              </p:txBody>
            </p:sp>
          </p:grpSp>
        </p:grpSp>
        <p:sp>
          <p:nvSpPr>
            <p:cNvPr id="45209" name="Rectangle 153"/>
            <p:cNvSpPr>
              <a:spLocks noChangeArrowheads="1"/>
            </p:cNvSpPr>
            <p:nvPr/>
          </p:nvSpPr>
          <p:spPr bwMode="auto">
            <a:xfrm>
              <a:off x="-3" y="-3"/>
              <a:ext cx="3089" cy="9625"/>
            </a:xfrm>
            <a:prstGeom prst="rect">
              <a:avLst/>
            </a:prstGeom>
            <a:noFill/>
            <a:ln w="9525">
              <a:solidFill>
                <a:srgbClr val="A0A0A0"/>
              </a:solidFill>
              <a:miter lim="800000"/>
              <a:headEnd/>
              <a:tailEnd/>
            </a:ln>
            <a:effectLst/>
          </p:spPr>
          <p:txBody>
            <a:bodyPr/>
            <a:lstStyle/>
            <a:p>
              <a:endParaRPr lang="es-E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258" name="Group 178"/>
          <p:cNvGrpSpPr>
            <a:grpSpLocks/>
          </p:cNvGrpSpPr>
          <p:nvPr/>
        </p:nvGrpSpPr>
        <p:grpSpPr bwMode="auto">
          <a:xfrm>
            <a:off x="2362200" y="304800"/>
            <a:ext cx="4724400" cy="6324600"/>
            <a:chOff x="-3" y="-3"/>
            <a:chExt cx="1907" cy="11142"/>
          </a:xfrm>
        </p:grpSpPr>
        <p:grpSp>
          <p:nvGrpSpPr>
            <p:cNvPr id="46256" name="Group 176"/>
            <p:cNvGrpSpPr>
              <a:grpSpLocks/>
            </p:cNvGrpSpPr>
            <p:nvPr/>
          </p:nvGrpSpPr>
          <p:grpSpPr bwMode="auto">
            <a:xfrm>
              <a:off x="0" y="0"/>
              <a:ext cx="1901" cy="11136"/>
              <a:chOff x="0" y="0"/>
              <a:chExt cx="1901" cy="11136"/>
            </a:xfrm>
          </p:grpSpPr>
          <p:grpSp>
            <p:nvGrpSpPr>
              <p:cNvPr id="46141" name="Group 61"/>
              <p:cNvGrpSpPr>
                <a:grpSpLocks/>
              </p:cNvGrpSpPr>
              <p:nvPr/>
            </p:nvGrpSpPr>
            <p:grpSpPr bwMode="auto">
              <a:xfrm>
                <a:off x="0" y="0"/>
                <a:ext cx="378" cy="384"/>
                <a:chOff x="0" y="0"/>
                <a:chExt cx="378" cy="384"/>
              </a:xfrm>
            </p:grpSpPr>
            <p:sp>
              <p:nvSpPr>
                <p:cNvPr id="46082" name="Rectangle 2"/>
                <p:cNvSpPr>
                  <a:spLocks noChangeArrowheads="1"/>
                </p:cNvSpPr>
                <p:nvPr/>
              </p:nvSpPr>
              <p:spPr bwMode="auto">
                <a:xfrm>
                  <a:off x="43" y="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100.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40" name="Rectangle 60"/>
                <p:cNvSpPr>
                  <a:spLocks noChangeArrowheads="1"/>
                </p:cNvSpPr>
                <p:nvPr/>
              </p:nvSpPr>
              <p:spPr bwMode="auto">
                <a:xfrm>
                  <a:off x="0" y="0"/>
                  <a:ext cx="378" cy="384"/>
                </a:xfrm>
                <a:prstGeom prst="rect">
                  <a:avLst/>
                </a:prstGeom>
                <a:noFill/>
                <a:ln w="7">
                  <a:solidFill>
                    <a:srgbClr val="A0A0A0"/>
                  </a:solidFill>
                  <a:miter lim="800000"/>
                  <a:headEnd/>
                  <a:tailEnd/>
                </a:ln>
                <a:effectLst/>
              </p:spPr>
              <p:txBody>
                <a:bodyPr/>
                <a:lstStyle/>
                <a:p>
                  <a:endParaRPr lang="es-ES"/>
                </a:p>
              </p:txBody>
            </p:sp>
          </p:grpSp>
          <p:grpSp>
            <p:nvGrpSpPr>
              <p:cNvPr id="46143" name="Group 63"/>
              <p:cNvGrpSpPr>
                <a:grpSpLocks/>
              </p:cNvGrpSpPr>
              <p:nvPr/>
            </p:nvGrpSpPr>
            <p:grpSpPr bwMode="auto">
              <a:xfrm>
                <a:off x="378" y="0"/>
                <a:ext cx="1523" cy="384"/>
                <a:chOff x="378" y="0"/>
                <a:chExt cx="1523" cy="384"/>
              </a:xfrm>
            </p:grpSpPr>
            <p:sp>
              <p:nvSpPr>
                <p:cNvPr id="46083" name="Rectangle 3"/>
                <p:cNvSpPr>
                  <a:spLocks noChangeArrowheads="1"/>
                </p:cNvSpPr>
                <p:nvPr/>
              </p:nvSpPr>
              <p:spPr bwMode="auto">
                <a:xfrm>
                  <a:off x="421" y="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Netherlands (28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42" name="Rectangle 62"/>
                <p:cNvSpPr>
                  <a:spLocks noChangeArrowheads="1"/>
                </p:cNvSpPr>
                <p:nvPr/>
              </p:nvSpPr>
              <p:spPr bwMode="auto">
                <a:xfrm>
                  <a:off x="378" y="0"/>
                  <a:ext cx="1523" cy="384"/>
                </a:xfrm>
                <a:prstGeom prst="rect">
                  <a:avLst/>
                </a:prstGeom>
                <a:noFill/>
                <a:ln w="7">
                  <a:solidFill>
                    <a:srgbClr val="A0A0A0"/>
                  </a:solidFill>
                  <a:miter lim="800000"/>
                  <a:headEnd/>
                  <a:tailEnd/>
                </a:ln>
                <a:effectLst/>
              </p:spPr>
              <p:txBody>
                <a:bodyPr/>
                <a:lstStyle/>
                <a:p>
                  <a:endParaRPr lang="es-ES"/>
                </a:p>
              </p:txBody>
            </p:sp>
          </p:grpSp>
          <p:grpSp>
            <p:nvGrpSpPr>
              <p:cNvPr id="46145" name="Group 65"/>
              <p:cNvGrpSpPr>
                <a:grpSpLocks/>
              </p:cNvGrpSpPr>
              <p:nvPr/>
            </p:nvGrpSpPr>
            <p:grpSpPr bwMode="auto">
              <a:xfrm>
                <a:off x="0" y="384"/>
                <a:ext cx="378" cy="384"/>
                <a:chOff x="0" y="384"/>
                <a:chExt cx="378" cy="384"/>
              </a:xfrm>
            </p:grpSpPr>
            <p:sp>
              <p:nvSpPr>
                <p:cNvPr id="46084" name="Rectangle 4"/>
                <p:cNvSpPr>
                  <a:spLocks noChangeArrowheads="1"/>
                </p:cNvSpPr>
                <p:nvPr/>
              </p:nvSpPr>
              <p:spPr bwMode="auto">
                <a:xfrm>
                  <a:off x="43" y="38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44" name="Rectangle 64"/>
                <p:cNvSpPr>
                  <a:spLocks noChangeArrowheads="1"/>
                </p:cNvSpPr>
                <p:nvPr/>
              </p:nvSpPr>
              <p:spPr bwMode="auto">
                <a:xfrm>
                  <a:off x="0" y="384"/>
                  <a:ext cx="378" cy="384"/>
                </a:xfrm>
                <a:prstGeom prst="rect">
                  <a:avLst/>
                </a:prstGeom>
                <a:noFill/>
                <a:ln w="7">
                  <a:solidFill>
                    <a:srgbClr val="A0A0A0"/>
                  </a:solidFill>
                  <a:miter lim="800000"/>
                  <a:headEnd/>
                  <a:tailEnd/>
                </a:ln>
                <a:effectLst/>
              </p:spPr>
              <p:txBody>
                <a:bodyPr/>
                <a:lstStyle/>
                <a:p>
                  <a:endParaRPr lang="es-ES"/>
                </a:p>
              </p:txBody>
            </p:sp>
          </p:grpSp>
          <p:grpSp>
            <p:nvGrpSpPr>
              <p:cNvPr id="46147" name="Group 67"/>
              <p:cNvGrpSpPr>
                <a:grpSpLocks/>
              </p:cNvGrpSpPr>
              <p:nvPr/>
            </p:nvGrpSpPr>
            <p:grpSpPr bwMode="auto">
              <a:xfrm>
                <a:off x="378" y="384"/>
                <a:ext cx="1523" cy="384"/>
                <a:chOff x="378" y="384"/>
                <a:chExt cx="1523" cy="384"/>
              </a:xfrm>
            </p:grpSpPr>
            <p:sp>
              <p:nvSpPr>
                <p:cNvPr id="46085" name="Rectangle 5"/>
                <p:cNvSpPr>
                  <a:spLocks noChangeArrowheads="1"/>
                </p:cNvSpPr>
                <p:nvPr/>
              </p:nvSpPr>
              <p:spPr bwMode="auto">
                <a:xfrm>
                  <a:off x="421" y="38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Sweden (25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46" name="Rectangle 66"/>
                <p:cNvSpPr>
                  <a:spLocks noChangeArrowheads="1"/>
                </p:cNvSpPr>
                <p:nvPr/>
              </p:nvSpPr>
              <p:spPr bwMode="auto">
                <a:xfrm>
                  <a:off x="378" y="384"/>
                  <a:ext cx="1523" cy="384"/>
                </a:xfrm>
                <a:prstGeom prst="rect">
                  <a:avLst/>
                </a:prstGeom>
                <a:noFill/>
                <a:ln w="7">
                  <a:solidFill>
                    <a:srgbClr val="A0A0A0"/>
                  </a:solidFill>
                  <a:miter lim="800000"/>
                  <a:headEnd/>
                  <a:tailEnd/>
                </a:ln>
                <a:effectLst/>
              </p:spPr>
              <p:txBody>
                <a:bodyPr/>
                <a:lstStyle/>
                <a:p>
                  <a:endParaRPr lang="es-ES"/>
                </a:p>
              </p:txBody>
            </p:sp>
          </p:grpSp>
          <p:grpSp>
            <p:nvGrpSpPr>
              <p:cNvPr id="46149" name="Group 69"/>
              <p:cNvGrpSpPr>
                <a:grpSpLocks/>
              </p:cNvGrpSpPr>
              <p:nvPr/>
            </p:nvGrpSpPr>
            <p:grpSpPr bwMode="auto">
              <a:xfrm>
                <a:off x="0" y="768"/>
                <a:ext cx="378" cy="384"/>
                <a:chOff x="0" y="768"/>
                <a:chExt cx="378" cy="384"/>
              </a:xfrm>
            </p:grpSpPr>
            <p:sp>
              <p:nvSpPr>
                <p:cNvPr id="46086" name="Rectangle 6"/>
                <p:cNvSpPr>
                  <a:spLocks noChangeArrowheads="1"/>
                </p:cNvSpPr>
                <p:nvPr/>
              </p:nvSpPr>
              <p:spPr bwMode="auto">
                <a:xfrm>
                  <a:off x="43" y="76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48" name="Rectangle 68"/>
                <p:cNvSpPr>
                  <a:spLocks noChangeArrowheads="1"/>
                </p:cNvSpPr>
                <p:nvPr/>
              </p:nvSpPr>
              <p:spPr bwMode="auto">
                <a:xfrm>
                  <a:off x="0" y="768"/>
                  <a:ext cx="378" cy="384"/>
                </a:xfrm>
                <a:prstGeom prst="rect">
                  <a:avLst/>
                </a:prstGeom>
                <a:noFill/>
                <a:ln w="7">
                  <a:solidFill>
                    <a:srgbClr val="A0A0A0"/>
                  </a:solidFill>
                  <a:miter lim="800000"/>
                  <a:headEnd/>
                  <a:tailEnd/>
                </a:ln>
                <a:effectLst/>
              </p:spPr>
              <p:txBody>
                <a:bodyPr/>
                <a:lstStyle/>
                <a:p>
                  <a:endParaRPr lang="es-ES"/>
                </a:p>
              </p:txBody>
            </p:sp>
          </p:grpSp>
          <p:grpSp>
            <p:nvGrpSpPr>
              <p:cNvPr id="46151" name="Group 71"/>
              <p:cNvGrpSpPr>
                <a:grpSpLocks/>
              </p:cNvGrpSpPr>
              <p:nvPr/>
            </p:nvGrpSpPr>
            <p:grpSpPr bwMode="auto">
              <a:xfrm>
                <a:off x="378" y="768"/>
                <a:ext cx="1523" cy="384"/>
                <a:chOff x="378" y="768"/>
                <a:chExt cx="1523" cy="384"/>
              </a:xfrm>
            </p:grpSpPr>
            <p:sp>
              <p:nvSpPr>
                <p:cNvPr id="46087" name="Rectangle 7"/>
                <p:cNvSpPr>
                  <a:spLocks noChangeArrowheads="1"/>
                </p:cNvSpPr>
                <p:nvPr/>
              </p:nvSpPr>
              <p:spPr bwMode="auto">
                <a:xfrm>
                  <a:off x="421" y="76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Norway (24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50" name="Rectangle 70"/>
                <p:cNvSpPr>
                  <a:spLocks noChangeArrowheads="1"/>
                </p:cNvSpPr>
                <p:nvPr/>
              </p:nvSpPr>
              <p:spPr bwMode="auto">
                <a:xfrm>
                  <a:off x="378" y="768"/>
                  <a:ext cx="1523" cy="384"/>
                </a:xfrm>
                <a:prstGeom prst="rect">
                  <a:avLst/>
                </a:prstGeom>
                <a:noFill/>
                <a:ln w="7">
                  <a:solidFill>
                    <a:srgbClr val="A0A0A0"/>
                  </a:solidFill>
                  <a:miter lim="800000"/>
                  <a:headEnd/>
                  <a:tailEnd/>
                </a:ln>
                <a:effectLst/>
              </p:spPr>
              <p:txBody>
                <a:bodyPr/>
                <a:lstStyle/>
                <a:p>
                  <a:endParaRPr lang="es-ES"/>
                </a:p>
              </p:txBody>
            </p:sp>
          </p:grpSp>
          <p:grpSp>
            <p:nvGrpSpPr>
              <p:cNvPr id="46153" name="Group 73"/>
              <p:cNvGrpSpPr>
                <a:grpSpLocks/>
              </p:cNvGrpSpPr>
              <p:nvPr/>
            </p:nvGrpSpPr>
            <p:grpSpPr bwMode="auto">
              <a:xfrm>
                <a:off x="0" y="1152"/>
                <a:ext cx="378" cy="384"/>
                <a:chOff x="0" y="1152"/>
                <a:chExt cx="378" cy="384"/>
              </a:xfrm>
            </p:grpSpPr>
            <p:sp>
              <p:nvSpPr>
                <p:cNvPr id="46088" name="Rectangle 8"/>
                <p:cNvSpPr>
                  <a:spLocks noChangeArrowheads="1"/>
                </p:cNvSpPr>
                <p:nvPr/>
              </p:nvSpPr>
              <p:spPr bwMode="auto">
                <a:xfrm>
                  <a:off x="43" y="115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52" name="Rectangle 72"/>
                <p:cNvSpPr>
                  <a:spLocks noChangeArrowheads="1"/>
                </p:cNvSpPr>
                <p:nvPr/>
              </p:nvSpPr>
              <p:spPr bwMode="auto">
                <a:xfrm>
                  <a:off x="0" y="1152"/>
                  <a:ext cx="378" cy="384"/>
                </a:xfrm>
                <a:prstGeom prst="rect">
                  <a:avLst/>
                </a:prstGeom>
                <a:noFill/>
                <a:ln w="7">
                  <a:solidFill>
                    <a:srgbClr val="A0A0A0"/>
                  </a:solidFill>
                  <a:miter lim="800000"/>
                  <a:headEnd/>
                  <a:tailEnd/>
                </a:ln>
                <a:effectLst/>
              </p:spPr>
              <p:txBody>
                <a:bodyPr/>
                <a:lstStyle/>
                <a:p>
                  <a:endParaRPr lang="es-ES"/>
                </a:p>
              </p:txBody>
            </p:sp>
          </p:grpSp>
          <p:grpSp>
            <p:nvGrpSpPr>
              <p:cNvPr id="46155" name="Group 75"/>
              <p:cNvGrpSpPr>
                <a:grpSpLocks/>
              </p:cNvGrpSpPr>
              <p:nvPr/>
            </p:nvGrpSpPr>
            <p:grpSpPr bwMode="auto">
              <a:xfrm>
                <a:off x="378" y="1152"/>
                <a:ext cx="1523" cy="384"/>
                <a:chOff x="378" y="1152"/>
                <a:chExt cx="1523" cy="384"/>
              </a:xfrm>
            </p:grpSpPr>
            <p:sp>
              <p:nvSpPr>
                <p:cNvPr id="46089" name="Rectangle 9"/>
                <p:cNvSpPr>
                  <a:spLocks noChangeArrowheads="1"/>
                </p:cNvSpPr>
                <p:nvPr/>
              </p:nvSpPr>
              <p:spPr bwMode="auto">
                <a:xfrm>
                  <a:off x="421" y="115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Ireland (21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54" name="Rectangle 74"/>
                <p:cNvSpPr>
                  <a:spLocks noChangeArrowheads="1"/>
                </p:cNvSpPr>
                <p:nvPr/>
              </p:nvSpPr>
              <p:spPr bwMode="auto">
                <a:xfrm>
                  <a:off x="378" y="1152"/>
                  <a:ext cx="1523" cy="384"/>
                </a:xfrm>
                <a:prstGeom prst="rect">
                  <a:avLst/>
                </a:prstGeom>
                <a:noFill/>
                <a:ln w="7">
                  <a:solidFill>
                    <a:srgbClr val="A0A0A0"/>
                  </a:solidFill>
                  <a:miter lim="800000"/>
                  <a:headEnd/>
                  <a:tailEnd/>
                </a:ln>
                <a:effectLst/>
              </p:spPr>
              <p:txBody>
                <a:bodyPr/>
                <a:lstStyle/>
                <a:p>
                  <a:endParaRPr lang="es-ES"/>
                </a:p>
              </p:txBody>
            </p:sp>
          </p:grpSp>
          <p:grpSp>
            <p:nvGrpSpPr>
              <p:cNvPr id="46157" name="Group 77"/>
              <p:cNvGrpSpPr>
                <a:grpSpLocks/>
              </p:cNvGrpSpPr>
              <p:nvPr/>
            </p:nvGrpSpPr>
            <p:grpSpPr bwMode="auto">
              <a:xfrm>
                <a:off x="0" y="1536"/>
                <a:ext cx="378" cy="384"/>
                <a:chOff x="0" y="1536"/>
                <a:chExt cx="378" cy="384"/>
              </a:xfrm>
            </p:grpSpPr>
            <p:sp>
              <p:nvSpPr>
                <p:cNvPr id="46090" name="Rectangle 10"/>
                <p:cNvSpPr>
                  <a:spLocks noChangeArrowheads="1"/>
                </p:cNvSpPr>
                <p:nvPr/>
              </p:nvSpPr>
              <p:spPr bwMode="auto">
                <a:xfrm>
                  <a:off x="43" y="1536"/>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56" name="Rectangle 76"/>
                <p:cNvSpPr>
                  <a:spLocks noChangeArrowheads="1"/>
                </p:cNvSpPr>
                <p:nvPr/>
              </p:nvSpPr>
              <p:spPr bwMode="auto">
                <a:xfrm>
                  <a:off x="0" y="1536"/>
                  <a:ext cx="378" cy="384"/>
                </a:xfrm>
                <a:prstGeom prst="rect">
                  <a:avLst/>
                </a:prstGeom>
                <a:noFill/>
                <a:ln w="7">
                  <a:solidFill>
                    <a:srgbClr val="A0A0A0"/>
                  </a:solidFill>
                  <a:miter lim="800000"/>
                  <a:headEnd/>
                  <a:tailEnd/>
                </a:ln>
                <a:effectLst/>
              </p:spPr>
              <p:txBody>
                <a:bodyPr/>
                <a:lstStyle/>
                <a:p>
                  <a:endParaRPr lang="es-ES"/>
                </a:p>
              </p:txBody>
            </p:sp>
          </p:grpSp>
          <p:grpSp>
            <p:nvGrpSpPr>
              <p:cNvPr id="46159" name="Group 79"/>
              <p:cNvGrpSpPr>
                <a:grpSpLocks/>
              </p:cNvGrpSpPr>
              <p:nvPr/>
            </p:nvGrpSpPr>
            <p:grpSpPr bwMode="auto">
              <a:xfrm>
                <a:off x="378" y="1536"/>
                <a:ext cx="1523" cy="384"/>
                <a:chOff x="378" y="1536"/>
                <a:chExt cx="1523" cy="384"/>
              </a:xfrm>
            </p:grpSpPr>
            <p:sp>
              <p:nvSpPr>
                <p:cNvPr id="46091" name="Rectangle 11"/>
                <p:cNvSpPr>
                  <a:spLocks noChangeArrowheads="1"/>
                </p:cNvSpPr>
                <p:nvPr/>
              </p:nvSpPr>
              <p:spPr bwMode="auto">
                <a:xfrm>
                  <a:off x="421" y="1536"/>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Finland (21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58" name="Rectangle 78"/>
                <p:cNvSpPr>
                  <a:spLocks noChangeArrowheads="1"/>
                </p:cNvSpPr>
                <p:nvPr/>
              </p:nvSpPr>
              <p:spPr bwMode="auto">
                <a:xfrm>
                  <a:off x="378" y="1536"/>
                  <a:ext cx="1523" cy="384"/>
                </a:xfrm>
                <a:prstGeom prst="rect">
                  <a:avLst/>
                </a:prstGeom>
                <a:noFill/>
                <a:ln w="7">
                  <a:solidFill>
                    <a:srgbClr val="A0A0A0"/>
                  </a:solidFill>
                  <a:miter lim="800000"/>
                  <a:headEnd/>
                  <a:tailEnd/>
                </a:ln>
                <a:effectLst/>
              </p:spPr>
              <p:txBody>
                <a:bodyPr/>
                <a:lstStyle/>
                <a:p>
                  <a:endParaRPr lang="es-ES"/>
                </a:p>
              </p:txBody>
            </p:sp>
          </p:grpSp>
          <p:grpSp>
            <p:nvGrpSpPr>
              <p:cNvPr id="46161" name="Group 81"/>
              <p:cNvGrpSpPr>
                <a:grpSpLocks/>
              </p:cNvGrpSpPr>
              <p:nvPr/>
            </p:nvGrpSpPr>
            <p:grpSpPr bwMode="auto">
              <a:xfrm>
                <a:off x="0" y="1920"/>
                <a:ext cx="378" cy="384"/>
                <a:chOff x="0" y="1920"/>
                <a:chExt cx="378" cy="384"/>
              </a:xfrm>
            </p:grpSpPr>
            <p:sp>
              <p:nvSpPr>
                <p:cNvPr id="46092" name="Rectangle 12"/>
                <p:cNvSpPr>
                  <a:spLocks noChangeArrowheads="1"/>
                </p:cNvSpPr>
                <p:nvPr/>
              </p:nvSpPr>
              <p:spPr bwMode="auto">
                <a:xfrm>
                  <a:off x="43" y="192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60" name="Rectangle 80"/>
                <p:cNvSpPr>
                  <a:spLocks noChangeArrowheads="1"/>
                </p:cNvSpPr>
                <p:nvPr/>
              </p:nvSpPr>
              <p:spPr bwMode="auto">
                <a:xfrm>
                  <a:off x="0" y="1920"/>
                  <a:ext cx="378" cy="384"/>
                </a:xfrm>
                <a:prstGeom prst="rect">
                  <a:avLst/>
                </a:prstGeom>
                <a:noFill/>
                <a:ln w="7">
                  <a:solidFill>
                    <a:srgbClr val="A0A0A0"/>
                  </a:solidFill>
                  <a:miter lim="800000"/>
                  <a:headEnd/>
                  <a:tailEnd/>
                </a:ln>
                <a:effectLst/>
              </p:spPr>
              <p:txBody>
                <a:bodyPr/>
                <a:lstStyle/>
                <a:p>
                  <a:endParaRPr lang="es-ES"/>
                </a:p>
              </p:txBody>
            </p:sp>
          </p:grpSp>
          <p:grpSp>
            <p:nvGrpSpPr>
              <p:cNvPr id="46163" name="Group 83"/>
              <p:cNvGrpSpPr>
                <a:grpSpLocks/>
              </p:cNvGrpSpPr>
              <p:nvPr/>
            </p:nvGrpSpPr>
            <p:grpSpPr bwMode="auto">
              <a:xfrm>
                <a:off x="378" y="1920"/>
                <a:ext cx="1523" cy="384"/>
                <a:chOff x="378" y="1920"/>
                <a:chExt cx="1523" cy="384"/>
              </a:xfrm>
            </p:grpSpPr>
            <p:sp>
              <p:nvSpPr>
                <p:cNvPr id="46093" name="Rectangle 13"/>
                <p:cNvSpPr>
                  <a:spLocks noChangeArrowheads="1"/>
                </p:cNvSpPr>
                <p:nvPr/>
              </p:nvSpPr>
              <p:spPr bwMode="auto">
                <a:xfrm>
                  <a:off x="421" y="192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Czech Republic (21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62" name="Rectangle 82"/>
                <p:cNvSpPr>
                  <a:spLocks noChangeArrowheads="1"/>
                </p:cNvSpPr>
                <p:nvPr/>
              </p:nvSpPr>
              <p:spPr bwMode="auto">
                <a:xfrm>
                  <a:off x="378" y="1920"/>
                  <a:ext cx="1523" cy="384"/>
                </a:xfrm>
                <a:prstGeom prst="rect">
                  <a:avLst/>
                </a:prstGeom>
                <a:noFill/>
                <a:ln w="7">
                  <a:solidFill>
                    <a:srgbClr val="A0A0A0"/>
                  </a:solidFill>
                  <a:miter lim="800000"/>
                  <a:headEnd/>
                  <a:tailEnd/>
                </a:ln>
                <a:effectLst/>
              </p:spPr>
              <p:txBody>
                <a:bodyPr/>
                <a:lstStyle/>
                <a:p>
                  <a:endParaRPr lang="es-ES"/>
                </a:p>
              </p:txBody>
            </p:sp>
          </p:grpSp>
          <p:grpSp>
            <p:nvGrpSpPr>
              <p:cNvPr id="46165" name="Group 85"/>
              <p:cNvGrpSpPr>
                <a:grpSpLocks/>
              </p:cNvGrpSpPr>
              <p:nvPr/>
            </p:nvGrpSpPr>
            <p:grpSpPr bwMode="auto">
              <a:xfrm>
                <a:off x="0" y="2304"/>
                <a:ext cx="378" cy="384"/>
                <a:chOff x="0" y="2304"/>
                <a:chExt cx="378" cy="384"/>
              </a:xfrm>
            </p:grpSpPr>
            <p:sp>
              <p:nvSpPr>
                <p:cNvPr id="46094" name="Rectangle 14"/>
                <p:cNvSpPr>
                  <a:spLocks noChangeArrowheads="1"/>
                </p:cNvSpPr>
                <p:nvPr/>
              </p:nvSpPr>
              <p:spPr bwMode="auto">
                <a:xfrm>
                  <a:off x="43" y="230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64" name="Rectangle 84"/>
                <p:cNvSpPr>
                  <a:spLocks noChangeArrowheads="1"/>
                </p:cNvSpPr>
                <p:nvPr/>
              </p:nvSpPr>
              <p:spPr bwMode="auto">
                <a:xfrm>
                  <a:off x="0" y="2304"/>
                  <a:ext cx="378" cy="384"/>
                </a:xfrm>
                <a:prstGeom prst="rect">
                  <a:avLst/>
                </a:prstGeom>
                <a:noFill/>
                <a:ln w="7">
                  <a:solidFill>
                    <a:srgbClr val="A0A0A0"/>
                  </a:solidFill>
                  <a:miter lim="800000"/>
                  <a:headEnd/>
                  <a:tailEnd/>
                </a:ln>
                <a:effectLst/>
              </p:spPr>
              <p:txBody>
                <a:bodyPr/>
                <a:lstStyle/>
                <a:p>
                  <a:endParaRPr lang="es-ES"/>
                </a:p>
              </p:txBody>
            </p:sp>
          </p:grpSp>
          <p:grpSp>
            <p:nvGrpSpPr>
              <p:cNvPr id="46167" name="Group 87"/>
              <p:cNvGrpSpPr>
                <a:grpSpLocks/>
              </p:cNvGrpSpPr>
              <p:nvPr/>
            </p:nvGrpSpPr>
            <p:grpSpPr bwMode="auto">
              <a:xfrm>
                <a:off x="378" y="2304"/>
                <a:ext cx="1523" cy="384"/>
                <a:chOff x="378" y="2304"/>
                <a:chExt cx="1523" cy="384"/>
              </a:xfrm>
            </p:grpSpPr>
            <p:sp>
              <p:nvSpPr>
                <p:cNvPr id="46095" name="Rectangle 15"/>
                <p:cNvSpPr>
                  <a:spLocks noChangeArrowheads="1"/>
                </p:cNvSpPr>
                <p:nvPr/>
              </p:nvSpPr>
              <p:spPr bwMode="auto">
                <a:xfrm>
                  <a:off x="421" y="230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Japan (20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66" name="Rectangle 86"/>
                <p:cNvSpPr>
                  <a:spLocks noChangeArrowheads="1"/>
                </p:cNvSpPr>
                <p:nvPr/>
              </p:nvSpPr>
              <p:spPr bwMode="auto">
                <a:xfrm>
                  <a:off x="378" y="2304"/>
                  <a:ext cx="1523" cy="384"/>
                </a:xfrm>
                <a:prstGeom prst="rect">
                  <a:avLst/>
                </a:prstGeom>
                <a:noFill/>
                <a:ln w="7">
                  <a:solidFill>
                    <a:srgbClr val="A0A0A0"/>
                  </a:solidFill>
                  <a:miter lim="800000"/>
                  <a:headEnd/>
                  <a:tailEnd/>
                </a:ln>
                <a:effectLst/>
              </p:spPr>
              <p:txBody>
                <a:bodyPr/>
                <a:lstStyle/>
                <a:p>
                  <a:endParaRPr lang="es-ES"/>
                </a:p>
              </p:txBody>
            </p:sp>
          </p:grpSp>
          <p:grpSp>
            <p:nvGrpSpPr>
              <p:cNvPr id="46169" name="Group 89"/>
              <p:cNvGrpSpPr>
                <a:grpSpLocks/>
              </p:cNvGrpSpPr>
              <p:nvPr/>
            </p:nvGrpSpPr>
            <p:grpSpPr bwMode="auto">
              <a:xfrm>
                <a:off x="0" y="2688"/>
                <a:ext cx="378" cy="384"/>
                <a:chOff x="0" y="2688"/>
                <a:chExt cx="378" cy="384"/>
              </a:xfrm>
            </p:grpSpPr>
            <p:sp>
              <p:nvSpPr>
                <p:cNvPr id="46096" name="Rectangle 16"/>
                <p:cNvSpPr>
                  <a:spLocks noChangeArrowheads="1"/>
                </p:cNvSpPr>
                <p:nvPr/>
              </p:nvSpPr>
              <p:spPr bwMode="auto">
                <a:xfrm>
                  <a:off x="43" y="268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68" name="Rectangle 88"/>
                <p:cNvSpPr>
                  <a:spLocks noChangeArrowheads="1"/>
                </p:cNvSpPr>
                <p:nvPr/>
              </p:nvSpPr>
              <p:spPr bwMode="auto">
                <a:xfrm>
                  <a:off x="0" y="2688"/>
                  <a:ext cx="378" cy="384"/>
                </a:xfrm>
                <a:prstGeom prst="rect">
                  <a:avLst/>
                </a:prstGeom>
                <a:noFill/>
                <a:ln w="7">
                  <a:solidFill>
                    <a:srgbClr val="A0A0A0"/>
                  </a:solidFill>
                  <a:miter lim="800000"/>
                  <a:headEnd/>
                  <a:tailEnd/>
                </a:ln>
                <a:effectLst/>
              </p:spPr>
              <p:txBody>
                <a:bodyPr/>
                <a:lstStyle/>
                <a:p>
                  <a:endParaRPr lang="es-ES"/>
                </a:p>
              </p:txBody>
            </p:sp>
          </p:grpSp>
          <p:grpSp>
            <p:nvGrpSpPr>
              <p:cNvPr id="46171" name="Group 91"/>
              <p:cNvGrpSpPr>
                <a:grpSpLocks/>
              </p:cNvGrpSpPr>
              <p:nvPr/>
            </p:nvGrpSpPr>
            <p:grpSpPr bwMode="auto">
              <a:xfrm>
                <a:off x="378" y="2688"/>
                <a:ext cx="1523" cy="384"/>
                <a:chOff x="378" y="2688"/>
                <a:chExt cx="1523" cy="384"/>
              </a:xfrm>
            </p:grpSpPr>
            <p:sp>
              <p:nvSpPr>
                <p:cNvPr id="46097" name="Rectangle 17"/>
                <p:cNvSpPr>
                  <a:spLocks noChangeArrowheads="1"/>
                </p:cNvSpPr>
                <p:nvPr/>
              </p:nvSpPr>
              <p:spPr bwMode="auto">
                <a:xfrm>
                  <a:off x="421" y="268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Algeria (11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70" name="Rectangle 90"/>
                <p:cNvSpPr>
                  <a:spLocks noChangeArrowheads="1"/>
                </p:cNvSpPr>
                <p:nvPr/>
              </p:nvSpPr>
              <p:spPr bwMode="auto">
                <a:xfrm>
                  <a:off x="378" y="2688"/>
                  <a:ext cx="1523" cy="384"/>
                </a:xfrm>
                <a:prstGeom prst="rect">
                  <a:avLst/>
                </a:prstGeom>
                <a:noFill/>
                <a:ln w="7">
                  <a:solidFill>
                    <a:srgbClr val="A0A0A0"/>
                  </a:solidFill>
                  <a:miter lim="800000"/>
                  <a:headEnd/>
                  <a:tailEnd/>
                </a:ln>
                <a:effectLst/>
              </p:spPr>
              <p:txBody>
                <a:bodyPr/>
                <a:lstStyle/>
                <a:p>
                  <a:endParaRPr lang="es-ES"/>
                </a:p>
              </p:txBody>
            </p:sp>
          </p:grpSp>
          <p:grpSp>
            <p:nvGrpSpPr>
              <p:cNvPr id="46173" name="Group 93"/>
              <p:cNvGrpSpPr>
                <a:grpSpLocks/>
              </p:cNvGrpSpPr>
              <p:nvPr/>
            </p:nvGrpSpPr>
            <p:grpSpPr bwMode="auto">
              <a:xfrm>
                <a:off x="0" y="3072"/>
                <a:ext cx="378" cy="384"/>
                <a:chOff x="0" y="3072"/>
                <a:chExt cx="378" cy="384"/>
              </a:xfrm>
            </p:grpSpPr>
            <p:sp>
              <p:nvSpPr>
                <p:cNvPr id="46098" name="Rectangle 18"/>
                <p:cNvSpPr>
                  <a:spLocks noChangeArrowheads="1"/>
                </p:cNvSpPr>
                <p:nvPr/>
              </p:nvSpPr>
              <p:spPr bwMode="auto">
                <a:xfrm>
                  <a:off x="43" y="307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72" name="Rectangle 92"/>
                <p:cNvSpPr>
                  <a:spLocks noChangeArrowheads="1"/>
                </p:cNvSpPr>
                <p:nvPr/>
              </p:nvSpPr>
              <p:spPr bwMode="auto">
                <a:xfrm>
                  <a:off x="0" y="3072"/>
                  <a:ext cx="378" cy="384"/>
                </a:xfrm>
                <a:prstGeom prst="rect">
                  <a:avLst/>
                </a:prstGeom>
                <a:noFill/>
                <a:ln w="7">
                  <a:solidFill>
                    <a:srgbClr val="A0A0A0"/>
                  </a:solidFill>
                  <a:miter lim="800000"/>
                  <a:headEnd/>
                  <a:tailEnd/>
                </a:ln>
                <a:effectLst/>
              </p:spPr>
              <p:txBody>
                <a:bodyPr/>
                <a:lstStyle/>
                <a:p>
                  <a:endParaRPr lang="es-ES"/>
                </a:p>
              </p:txBody>
            </p:sp>
          </p:grpSp>
          <p:grpSp>
            <p:nvGrpSpPr>
              <p:cNvPr id="46175" name="Group 95"/>
              <p:cNvGrpSpPr>
                <a:grpSpLocks/>
              </p:cNvGrpSpPr>
              <p:nvPr/>
            </p:nvGrpSpPr>
            <p:grpSpPr bwMode="auto">
              <a:xfrm>
                <a:off x="378" y="3072"/>
                <a:ext cx="1523" cy="384"/>
                <a:chOff x="378" y="3072"/>
                <a:chExt cx="1523" cy="384"/>
              </a:xfrm>
            </p:grpSpPr>
            <p:sp>
              <p:nvSpPr>
                <p:cNvPr id="46099" name="Rectangle 19"/>
                <p:cNvSpPr>
                  <a:spLocks noChangeArrowheads="1"/>
                </p:cNvSpPr>
                <p:nvPr/>
              </p:nvSpPr>
              <p:spPr bwMode="auto">
                <a:xfrm>
                  <a:off x="421" y="307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China (7 June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74" name="Rectangle 94"/>
                <p:cNvSpPr>
                  <a:spLocks noChangeArrowheads="1"/>
                </p:cNvSpPr>
                <p:nvPr/>
              </p:nvSpPr>
              <p:spPr bwMode="auto">
                <a:xfrm>
                  <a:off x="378" y="3072"/>
                  <a:ext cx="1523" cy="384"/>
                </a:xfrm>
                <a:prstGeom prst="rect">
                  <a:avLst/>
                </a:prstGeom>
                <a:noFill/>
                <a:ln w="7">
                  <a:solidFill>
                    <a:srgbClr val="A0A0A0"/>
                  </a:solidFill>
                  <a:miter lim="800000"/>
                  <a:headEnd/>
                  <a:tailEnd/>
                </a:ln>
                <a:effectLst/>
              </p:spPr>
              <p:txBody>
                <a:bodyPr/>
                <a:lstStyle/>
                <a:p>
                  <a:endParaRPr lang="es-ES"/>
                </a:p>
              </p:txBody>
            </p:sp>
          </p:grpSp>
          <p:grpSp>
            <p:nvGrpSpPr>
              <p:cNvPr id="46177" name="Group 97"/>
              <p:cNvGrpSpPr>
                <a:grpSpLocks/>
              </p:cNvGrpSpPr>
              <p:nvPr/>
            </p:nvGrpSpPr>
            <p:grpSpPr bwMode="auto">
              <a:xfrm>
                <a:off x="0" y="3456"/>
                <a:ext cx="378" cy="384"/>
                <a:chOff x="0" y="3456"/>
                <a:chExt cx="378" cy="384"/>
              </a:xfrm>
            </p:grpSpPr>
            <p:sp>
              <p:nvSpPr>
                <p:cNvPr id="46100" name="Rectangle 20"/>
                <p:cNvSpPr>
                  <a:spLocks noChangeArrowheads="1"/>
                </p:cNvSpPr>
                <p:nvPr/>
              </p:nvSpPr>
              <p:spPr bwMode="auto">
                <a:xfrm>
                  <a:off x="43" y="3456"/>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76" name="Rectangle 96"/>
                <p:cNvSpPr>
                  <a:spLocks noChangeArrowheads="1"/>
                </p:cNvSpPr>
                <p:nvPr/>
              </p:nvSpPr>
              <p:spPr bwMode="auto">
                <a:xfrm>
                  <a:off x="0" y="3456"/>
                  <a:ext cx="378" cy="384"/>
                </a:xfrm>
                <a:prstGeom prst="rect">
                  <a:avLst/>
                </a:prstGeom>
                <a:noFill/>
                <a:ln w="7">
                  <a:solidFill>
                    <a:srgbClr val="A0A0A0"/>
                  </a:solidFill>
                  <a:miter lim="800000"/>
                  <a:headEnd/>
                  <a:tailEnd/>
                </a:ln>
                <a:effectLst/>
              </p:spPr>
              <p:txBody>
                <a:bodyPr/>
                <a:lstStyle/>
                <a:p>
                  <a:endParaRPr lang="es-ES"/>
                </a:p>
              </p:txBody>
            </p:sp>
          </p:grpSp>
          <p:grpSp>
            <p:nvGrpSpPr>
              <p:cNvPr id="46179" name="Group 99"/>
              <p:cNvGrpSpPr>
                <a:grpSpLocks/>
              </p:cNvGrpSpPr>
              <p:nvPr/>
            </p:nvGrpSpPr>
            <p:grpSpPr bwMode="auto">
              <a:xfrm>
                <a:off x="378" y="3456"/>
                <a:ext cx="1523" cy="384"/>
                <a:chOff x="378" y="3456"/>
                <a:chExt cx="1523" cy="384"/>
              </a:xfrm>
            </p:grpSpPr>
            <p:sp>
              <p:nvSpPr>
                <p:cNvPr id="46101" name="Rectangle 21"/>
                <p:cNvSpPr>
                  <a:spLocks noChangeArrowheads="1"/>
                </p:cNvSpPr>
                <p:nvPr/>
              </p:nvSpPr>
              <p:spPr bwMode="auto">
                <a:xfrm>
                  <a:off x="421" y="3456"/>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Myanmar (21 May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78" name="Rectangle 98"/>
                <p:cNvSpPr>
                  <a:spLocks noChangeArrowheads="1"/>
                </p:cNvSpPr>
                <p:nvPr/>
              </p:nvSpPr>
              <p:spPr bwMode="auto">
                <a:xfrm>
                  <a:off x="378" y="3456"/>
                  <a:ext cx="1523" cy="384"/>
                </a:xfrm>
                <a:prstGeom prst="rect">
                  <a:avLst/>
                </a:prstGeom>
                <a:noFill/>
                <a:ln w="7">
                  <a:solidFill>
                    <a:srgbClr val="A0A0A0"/>
                  </a:solidFill>
                  <a:miter lim="800000"/>
                  <a:headEnd/>
                  <a:tailEnd/>
                </a:ln>
                <a:effectLst/>
              </p:spPr>
              <p:txBody>
                <a:bodyPr/>
                <a:lstStyle/>
                <a:p>
                  <a:endParaRPr lang="es-ES"/>
                </a:p>
              </p:txBody>
            </p:sp>
          </p:grpSp>
          <p:grpSp>
            <p:nvGrpSpPr>
              <p:cNvPr id="46181" name="Group 101"/>
              <p:cNvGrpSpPr>
                <a:grpSpLocks/>
              </p:cNvGrpSpPr>
              <p:nvPr/>
            </p:nvGrpSpPr>
            <p:grpSpPr bwMode="auto">
              <a:xfrm>
                <a:off x="0" y="3840"/>
                <a:ext cx="378" cy="384"/>
                <a:chOff x="0" y="3840"/>
                <a:chExt cx="378" cy="384"/>
              </a:xfrm>
            </p:grpSpPr>
            <p:sp>
              <p:nvSpPr>
                <p:cNvPr id="46102" name="Rectangle 22"/>
                <p:cNvSpPr>
                  <a:spLocks noChangeArrowheads="1"/>
                </p:cNvSpPr>
                <p:nvPr/>
              </p:nvSpPr>
              <p:spPr bwMode="auto">
                <a:xfrm>
                  <a:off x="43" y="384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90.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80" name="Rectangle 100"/>
                <p:cNvSpPr>
                  <a:spLocks noChangeArrowheads="1"/>
                </p:cNvSpPr>
                <p:nvPr/>
              </p:nvSpPr>
              <p:spPr bwMode="auto">
                <a:xfrm>
                  <a:off x="0" y="3840"/>
                  <a:ext cx="378" cy="384"/>
                </a:xfrm>
                <a:prstGeom prst="rect">
                  <a:avLst/>
                </a:prstGeom>
                <a:noFill/>
                <a:ln w="7">
                  <a:solidFill>
                    <a:srgbClr val="A0A0A0"/>
                  </a:solidFill>
                  <a:miter lim="800000"/>
                  <a:headEnd/>
                  <a:tailEnd/>
                </a:ln>
                <a:effectLst/>
              </p:spPr>
              <p:txBody>
                <a:bodyPr/>
                <a:lstStyle/>
                <a:p>
                  <a:endParaRPr lang="es-ES"/>
                </a:p>
              </p:txBody>
            </p:sp>
          </p:grpSp>
          <p:grpSp>
            <p:nvGrpSpPr>
              <p:cNvPr id="46183" name="Group 103"/>
              <p:cNvGrpSpPr>
                <a:grpSpLocks/>
              </p:cNvGrpSpPr>
              <p:nvPr/>
            </p:nvGrpSpPr>
            <p:grpSpPr bwMode="auto">
              <a:xfrm>
                <a:off x="378" y="3840"/>
                <a:ext cx="1523" cy="384"/>
                <a:chOff x="378" y="3840"/>
                <a:chExt cx="1523" cy="384"/>
              </a:xfrm>
            </p:grpSpPr>
            <p:sp>
              <p:nvSpPr>
                <p:cNvPr id="46103" name="Rectangle 23"/>
                <p:cNvSpPr>
                  <a:spLocks noChangeArrowheads="1"/>
                </p:cNvSpPr>
                <p:nvPr/>
              </p:nvSpPr>
              <p:spPr bwMode="auto">
                <a:xfrm>
                  <a:off x="421" y="384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Bulgaria (15 May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82" name="Rectangle 102"/>
                <p:cNvSpPr>
                  <a:spLocks noChangeArrowheads="1"/>
                </p:cNvSpPr>
                <p:nvPr/>
              </p:nvSpPr>
              <p:spPr bwMode="auto">
                <a:xfrm>
                  <a:off x="378" y="3840"/>
                  <a:ext cx="1523" cy="384"/>
                </a:xfrm>
                <a:prstGeom prst="rect">
                  <a:avLst/>
                </a:prstGeom>
                <a:noFill/>
                <a:ln w="7">
                  <a:solidFill>
                    <a:srgbClr val="A0A0A0"/>
                  </a:solidFill>
                  <a:miter lim="800000"/>
                  <a:headEnd/>
                  <a:tailEnd/>
                </a:ln>
                <a:effectLst/>
              </p:spPr>
              <p:txBody>
                <a:bodyPr/>
                <a:lstStyle/>
                <a:p>
                  <a:endParaRPr lang="es-ES"/>
                </a:p>
              </p:txBody>
            </p:sp>
          </p:grpSp>
          <p:grpSp>
            <p:nvGrpSpPr>
              <p:cNvPr id="46185" name="Group 105"/>
              <p:cNvGrpSpPr>
                <a:grpSpLocks/>
              </p:cNvGrpSpPr>
              <p:nvPr/>
            </p:nvGrpSpPr>
            <p:grpSpPr bwMode="auto">
              <a:xfrm>
                <a:off x="0" y="4224"/>
                <a:ext cx="378" cy="384"/>
                <a:chOff x="0" y="4224"/>
                <a:chExt cx="378" cy="384"/>
              </a:xfrm>
            </p:grpSpPr>
            <p:sp>
              <p:nvSpPr>
                <p:cNvPr id="46104" name="Rectangle 24"/>
                <p:cNvSpPr>
                  <a:spLocks noChangeArrowheads="1"/>
                </p:cNvSpPr>
                <p:nvPr/>
              </p:nvSpPr>
              <p:spPr bwMode="auto">
                <a:xfrm>
                  <a:off x="43" y="422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84" name="Rectangle 104"/>
                <p:cNvSpPr>
                  <a:spLocks noChangeArrowheads="1"/>
                </p:cNvSpPr>
                <p:nvPr/>
              </p:nvSpPr>
              <p:spPr bwMode="auto">
                <a:xfrm>
                  <a:off x="0" y="4224"/>
                  <a:ext cx="378" cy="384"/>
                </a:xfrm>
                <a:prstGeom prst="rect">
                  <a:avLst/>
                </a:prstGeom>
                <a:noFill/>
                <a:ln w="7">
                  <a:solidFill>
                    <a:srgbClr val="A0A0A0"/>
                  </a:solidFill>
                  <a:miter lim="800000"/>
                  <a:headEnd/>
                  <a:tailEnd/>
                </a:ln>
                <a:effectLst/>
              </p:spPr>
              <p:txBody>
                <a:bodyPr/>
                <a:lstStyle/>
                <a:p>
                  <a:endParaRPr lang="es-ES"/>
                </a:p>
              </p:txBody>
            </p:sp>
          </p:grpSp>
          <p:grpSp>
            <p:nvGrpSpPr>
              <p:cNvPr id="46187" name="Group 107"/>
              <p:cNvGrpSpPr>
                <a:grpSpLocks/>
              </p:cNvGrpSpPr>
              <p:nvPr/>
            </p:nvGrpSpPr>
            <p:grpSpPr bwMode="auto">
              <a:xfrm>
                <a:off x="378" y="4224"/>
                <a:ext cx="1523" cy="384"/>
                <a:chOff x="378" y="4224"/>
                <a:chExt cx="1523" cy="384"/>
              </a:xfrm>
            </p:grpSpPr>
            <p:sp>
              <p:nvSpPr>
                <p:cNvPr id="46105" name="Rectangle 25"/>
                <p:cNvSpPr>
                  <a:spLocks noChangeArrowheads="1"/>
                </p:cNvSpPr>
                <p:nvPr/>
              </p:nvSpPr>
              <p:spPr bwMode="auto">
                <a:xfrm>
                  <a:off x="421" y="422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Slovakia (8 May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86" name="Rectangle 106"/>
                <p:cNvSpPr>
                  <a:spLocks noChangeArrowheads="1"/>
                </p:cNvSpPr>
                <p:nvPr/>
              </p:nvSpPr>
              <p:spPr bwMode="auto">
                <a:xfrm>
                  <a:off x="378" y="4224"/>
                  <a:ext cx="1523" cy="384"/>
                </a:xfrm>
                <a:prstGeom prst="rect">
                  <a:avLst/>
                </a:prstGeom>
                <a:noFill/>
                <a:ln w="7">
                  <a:solidFill>
                    <a:srgbClr val="A0A0A0"/>
                  </a:solidFill>
                  <a:miter lim="800000"/>
                  <a:headEnd/>
                  <a:tailEnd/>
                </a:ln>
                <a:effectLst/>
              </p:spPr>
              <p:txBody>
                <a:bodyPr/>
                <a:lstStyle/>
                <a:p>
                  <a:endParaRPr lang="es-ES"/>
                </a:p>
              </p:txBody>
            </p:sp>
          </p:grpSp>
          <p:grpSp>
            <p:nvGrpSpPr>
              <p:cNvPr id="46189" name="Group 109"/>
              <p:cNvGrpSpPr>
                <a:grpSpLocks/>
              </p:cNvGrpSpPr>
              <p:nvPr/>
            </p:nvGrpSpPr>
            <p:grpSpPr bwMode="auto">
              <a:xfrm>
                <a:off x="0" y="4608"/>
                <a:ext cx="378" cy="384"/>
                <a:chOff x="0" y="4608"/>
                <a:chExt cx="378" cy="384"/>
              </a:xfrm>
            </p:grpSpPr>
            <p:sp>
              <p:nvSpPr>
                <p:cNvPr id="46106" name="Rectangle 26"/>
                <p:cNvSpPr>
                  <a:spLocks noChangeArrowheads="1"/>
                </p:cNvSpPr>
                <p:nvPr/>
              </p:nvSpPr>
              <p:spPr bwMode="auto">
                <a:xfrm>
                  <a:off x="43" y="460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88" name="Rectangle 108"/>
                <p:cNvSpPr>
                  <a:spLocks noChangeArrowheads="1"/>
                </p:cNvSpPr>
                <p:nvPr/>
              </p:nvSpPr>
              <p:spPr bwMode="auto">
                <a:xfrm>
                  <a:off x="0" y="4608"/>
                  <a:ext cx="378" cy="384"/>
                </a:xfrm>
                <a:prstGeom prst="rect">
                  <a:avLst/>
                </a:prstGeom>
                <a:noFill/>
                <a:ln w="7">
                  <a:solidFill>
                    <a:srgbClr val="A0A0A0"/>
                  </a:solidFill>
                  <a:miter lim="800000"/>
                  <a:headEnd/>
                  <a:tailEnd/>
                </a:ln>
                <a:effectLst/>
              </p:spPr>
              <p:txBody>
                <a:bodyPr/>
                <a:lstStyle/>
                <a:p>
                  <a:endParaRPr lang="es-ES"/>
                </a:p>
              </p:txBody>
            </p:sp>
          </p:grpSp>
          <p:grpSp>
            <p:nvGrpSpPr>
              <p:cNvPr id="46191" name="Group 111"/>
              <p:cNvGrpSpPr>
                <a:grpSpLocks/>
              </p:cNvGrpSpPr>
              <p:nvPr/>
            </p:nvGrpSpPr>
            <p:grpSpPr bwMode="auto">
              <a:xfrm>
                <a:off x="378" y="4608"/>
                <a:ext cx="1523" cy="384"/>
                <a:chOff x="378" y="4608"/>
                <a:chExt cx="1523" cy="384"/>
              </a:xfrm>
            </p:grpSpPr>
            <p:sp>
              <p:nvSpPr>
                <p:cNvPr id="46107" name="Rectangle 27"/>
                <p:cNvSpPr>
                  <a:spLocks noChangeArrowheads="1"/>
                </p:cNvSpPr>
                <p:nvPr/>
              </p:nvSpPr>
              <p:spPr bwMode="auto">
                <a:xfrm>
                  <a:off x="421" y="460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Saudi Arabia (24 April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90" name="Rectangle 110"/>
                <p:cNvSpPr>
                  <a:spLocks noChangeArrowheads="1"/>
                </p:cNvSpPr>
                <p:nvPr/>
              </p:nvSpPr>
              <p:spPr bwMode="auto">
                <a:xfrm>
                  <a:off x="378" y="4608"/>
                  <a:ext cx="1523" cy="384"/>
                </a:xfrm>
                <a:prstGeom prst="rect">
                  <a:avLst/>
                </a:prstGeom>
                <a:noFill/>
                <a:ln w="7">
                  <a:solidFill>
                    <a:srgbClr val="A0A0A0"/>
                  </a:solidFill>
                  <a:miter lim="800000"/>
                  <a:headEnd/>
                  <a:tailEnd/>
                </a:ln>
                <a:effectLst/>
              </p:spPr>
              <p:txBody>
                <a:bodyPr/>
                <a:lstStyle/>
                <a:p>
                  <a:endParaRPr lang="es-ES"/>
                </a:p>
              </p:txBody>
            </p:sp>
          </p:grpSp>
          <p:grpSp>
            <p:nvGrpSpPr>
              <p:cNvPr id="46193" name="Group 113"/>
              <p:cNvGrpSpPr>
                <a:grpSpLocks/>
              </p:cNvGrpSpPr>
              <p:nvPr/>
            </p:nvGrpSpPr>
            <p:grpSpPr bwMode="auto">
              <a:xfrm>
                <a:off x="0" y="4992"/>
                <a:ext cx="378" cy="384"/>
                <a:chOff x="0" y="4992"/>
                <a:chExt cx="378" cy="384"/>
              </a:xfrm>
            </p:grpSpPr>
            <p:sp>
              <p:nvSpPr>
                <p:cNvPr id="46108" name="Rectangle 28"/>
                <p:cNvSpPr>
                  <a:spLocks noChangeArrowheads="1"/>
                </p:cNvSpPr>
                <p:nvPr/>
              </p:nvSpPr>
              <p:spPr bwMode="auto">
                <a:xfrm>
                  <a:off x="43" y="499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92" name="Rectangle 112"/>
                <p:cNvSpPr>
                  <a:spLocks noChangeArrowheads="1"/>
                </p:cNvSpPr>
                <p:nvPr/>
              </p:nvSpPr>
              <p:spPr bwMode="auto">
                <a:xfrm>
                  <a:off x="0" y="4992"/>
                  <a:ext cx="378" cy="384"/>
                </a:xfrm>
                <a:prstGeom prst="rect">
                  <a:avLst/>
                </a:prstGeom>
                <a:noFill/>
                <a:ln w="7">
                  <a:solidFill>
                    <a:srgbClr val="A0A0A0"/>
                  </a:solidFill>
                  <a:miter lim="800000"/>
                  <a:headEnd/>
                  <a:tailEnd/>
                </a:ln>
                <a:effectLst/>
              </p:spPr>
              <p:txBody>
                <a:bodyPr/>
                <a:lstStyle/>
                <a:p>
                  <a:endParaRPr lang="es-ES"/>
                </a:p>
              </p:txBody>
            </p:sp>
          </p:grpSp>
          <p:grpSp>
            <p:nvGrpSpPr>
              <p:cNvPr id="46195" name="Group 115"/>
              <p:cNvGrpSpPr>
                <a:grpSpLocks/>
              </p:cNvGrpSpPr>
              <p:nvPr/>
            </p:nvGrpSpPr>
            <p:grpSpPr bwMode="auto">
              <a:xfrm>
                <a:off x="378" y="4992"/>
                <a:ext cx="1523" cy="384"/>
                <a:chOff x="378" y="4992"/>
                <a:chExt cx="1523" cy="384"/>
              </a:xfrm>
            </p:grpSpPr>
            <p:sp>
              <p:nvSpPr>
                <p:cNvPr id="46109" name="Rectangle 29"/>
                <p:cNvSpPr>
                  <a:spLocks noChangeArrowheads="1"/>
                </p:cNvSpPr>
                <p:nvPr/>
              </p:nvSpPr>
              <p:spPr bwMode="auto">
                <a:xfrm>
                  <a:off x="421" y="499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France (11 April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94" name="Rectangle 114"/>
                <p:cNvSpPr>
                  <a:spLocks noChangeArrowheads="1"/>
                </p:cNvSpPr>
                <p:nvPr/>
              </p:nvSpPr>
              <p:spPr bwMode="auto">
                <a:xfrm>
                  <a:off x="378" y="4992"/>
                  <a:ext cx="1523" cy="384"/>
                </a:xfrm>
                <a:prstGeom prst="rect">
                  <a:avLst/>
                </a:prstGeom>
                <a:noFill/>
                <a:ln w="7">
                  <a:solidFill>
                    <a:srgbClr val="A0A0A0"/>
                  </a:solidFill>
                  <a:miter lim="800000"/>
                  <a:headEnd/>
                  <a:tailEnd/>
                </a:ln>
                <a:effectLst/>
              </p:spPr>
              <p:txBody>
                <a:bodyPr/>
                <a:lstStyle/>
                <a:p>
                  <a:endParaRPr lang="es-ES"/>
                </a:p>
              </p:txBody>
            </p:sp>
          </p:grpSp>
          <p:grpSp>
            <p:nvGrpSpPr>
              <p:cNvPr id="46197" name="Group 117"/>
              <p:cNvGrpSpPr>
                <a:grpSpLocks/>
              </p:cNvGrpSpPr>
              <p:nvPr/>
            </p:nvGrpSpPr>
            <p:grpSpPr bwMode="auto">
              <a:xfrm>
                <a:off x="0" y="5376"/>
                <a:ext cx="378" cy="384"/>
                <a:chOff x="0" y="5376"/>
                <a:chExt cx="378" cy="384"/>
              </a:xfrm>
            </p:grpSpPr>
            <p:sp>
              <p:nvSpPr>
                <p:cNvPr id="46110" name="Rectangle 30"/>
                <p:cNvSpPr>
                  <a:spLocks noChangeArrowheads="1"/>
                </p:cNvSpPr>
                <p:nvPr/>
              </p:nvSpPr>
              <p:spPr bwMode="auto">
                <a:xfrm>
                  <a:off x="43" y="5376"/>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96" name="Rectangle 116"/>
                <p:cNvSpPr>
                  <a:spLocks noChangeArrowheads="1"/>
                </p:cNvSpPr>
                <p:nvPr/>
              </p:nvSpPr>
              <p:spPr bwMode="auto">
                <a:xfrm>
                  <a:off x="0" y="5376"/>
                  <a:ext cx="378" cy="384"/>
                </a:xfrm>
                <a:prstGeom prst="rect">
                  <a:avLst/>
                </a:prstGeom>
                <a:noFill/>
                <a:ln w="7">
                  <a:solidFill>
                    <a:srgbClr val="A0A0A0"/>
                  </a:solidFill>
                  <a:miter lim="800000"/>
                  <a:headEnd/>
                  <a:tailEnd/>
                </a:ln>
                <a:effectLst/>
              </p:spPr>
              <p:txBody>
                <a:bodyPr/>
                <a:lstStyle/>
                <a:p>
                  <a:endParaRPr lang="es-ES"/>
                </a:p>
              </p:txBody>
            </p:sp>
          </p:grpSp>
          <p:grpSp>
            <p:nvGrpSpPr>
              <p:cNvPr id="46199" name="Group 119"/>
              <p:cNvGrpSpPr>
                <a:grpSpLocks/>
              </p:cNvGrpSpPr>
              <p:nvPr/>
            </p:nvGrpSpPr>
            <p:grpSpPr bwMode="auto">
              <a:xfrm>
                <a:off x="378" y="5376"/>
                <a:ext cx="1523" cy="384"/>
                <a:chOff x="378" y="5376"/>
                <a:chExt cx="1523" cy="384"/>
              </a:xfrm>
            </p:grpSpPr>
            <p:sp>
              <p:nvSpPr>
                <p:cNvPr id="46111" name="Rectangle 31"/>
                <p:cNvSpPr>
                  <a:spLocks noChangeArrowheads="1"/>
                </p:cNvSpPr>
                <p:nvPr/>
              </p:nvSpPr>
              <p:spPr bwMode="auto">
                <a:xfrm>
                  <a:off x="421" y="5376"/>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Georgia (21 March 1996 )</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198" name="Rectangle 118"/>
                <p:cNvSpPr>
                  <a:spLocks noChangeArrowheads="1"/>
                </p:cNvSpPr>
                <p:nvPr/>
              </p:nvSpPr>
              <p:spPr bwMode="auto">
                <a:xfrm>
                  <a:off x="378" y="5376"/>
                  <a:ext cx="1523" cy="384"/>
                </a:xfrm>
                <a:prstGeom prst="rect">
                  <a:avLst/>
                </a:prstGeom>
                <a:noFill/>
                <a:ln w="7">
                  <a:solidFill>
                    <a:srgbClr val="A0A0A0"/>
                  </a:solidFill>
                  <a:miter lim="800000"/>
                  <a:headEnd/>
                  <a:tailEnd/>
                </a:ln>
                <a:effectLst/>
              </p:spPr>
              <p:txBody>
                <a:bodyPr/>
                <a:lstStyle/>
                <a:p>
                  <a:endParaRPr lang="es-ES"/>
                </a:p>
              </p:txBody>
            </p:sp>
          </p:grpSp>
          <p:grpSp>
            <p:nvGrpSpPr>
              <p:cNvPr id="46201" name="Group 121"/>
              <p:cNvGrpSpPr>
                <a:grpSpLocks/>
              </p:cNvGrpSpPr>
              <p:nvPr/>
            </p:nvGrpSpPr>
            <p:grpSpPr bwMode="auto">
              <a:xfrm>
                <a:off x="0" y="5760"/>
                <a:ext cx="378" cy="384"/>
                <a:chOff x="0" y="5760"/>
                <a:chExt cx="378" cy="384"/>
              </a:xfrm>
            </p:grpSpPr>
            <p:sp>
              <p:nvSpPr>
                <p:cNvPr id="46112" name="Rectangle 32"/>
                <p:cNvSpPr>
                  <a:spLocks noChangeArrowheads="1"/>
                </p:cNvSpPr>
                <p:nvPr/>
              </p:nvSpPr>
              <p:spPr bwMode="auto">
                <a:xfrm>
                  <a:off x="43" y="576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00" name="Rectangle 120"/>
                <p:cNvSpPr>
                  <a:spLocks noChangeArrowheads="1"/>
                </p:cNvSpPr>
                <p:nvPr/>
              </p:nvSpPr>
              <p:spPr bwMode="auto">
                <a:xfrm>
                  <a:off x="0" y="5760"/>
                  <a:ext cx="378" cy="384"/>
                </a:xfrm>
                <a:prstGeom prst="rect">
                  <a:avLst/>
                </a:prstGeom>
                <a:noFill/>
                <a:ln w="7">
                  <a:solidFill>
                    <a:srgbClr val="A0A0A0"/>
                  </a:solidFill>
                  <a:miter lim="800000"/>
                  <a:headEnd/>
                  <a:tailEnd/>
                </a:ln>
                <a:effectLst/>
              </p:spPr>
              <p:txBody>
                <a:bodyPr/>
                <a:lstStyle/>
                <a:p>
                  <a:endParaRPr lang="es-ES"/>
                </a:p>
              </p:txBody>
            </p:sp>
          </p:grpSp>
          <p:grpSp>
            <p:nvGrpSpPr>
              <p:cNvPr id="46203" name="Group 123"/>
              <p:cNvGrpSpPr>
                <a:grpSpLocks/>
              </p:cNvGrpSpPr>
              <p:nvPr/>
            </p:nvGrpSpPr>
            <p:grpSpPr bwMode="auto">
              <a:xfrm>
                <a:off x="378" y="5760"/>
                <a:ext cx="1523" cy="384"/>
                <a:chOff x="378" y="5760"/>
                <a:chExt cx="1523" cy="384"/>
              </a:xfrm>
            </p:grpSpPr>
            <p:sp>
              <p:nvSpPr>
                <p:cNvPr id="46113" name="Rectangle 33"/>
                <p:cNvSpPr>
                  <a:spLocks noChangeArrowheads="1"/>
                </p:cNvSpPr>
                <p:nvPr/>
              </p:nvSpPr>
              <p:spPr bwMode="auto">
                <a:xfrm>
                  <a:off x="421" y="576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Monaco (20 March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02" name="Rectangle 122"/>
                <p:cNvSpPr>
                  <a:spLocks noChangeArrowheads="1"/>
                </p:cNvSpPr>
                <p:nvPr/>
              </p:nvSpPr>
              <p:spPr bwMode="auto">
                <a:xfrm>
                  <a:off x="378" y="5760"/>
                  <a:ext cx="1523" cy="384"/>
                </a:xfrm>
                <a:prstGeom prst="rect">
                  <a:avLst/>
                </a:prstGeom>
                <a:noFill/>
                <a:ln w="7">
                  <a:solidFill>
                    <a:srgbClr val="A0A0A0"/>
                  </a:solidFill>
                  <a:miter lim="800000"/>
                  <a:headEnd/>
                  <a:tailEnd/>
                </a:ln>
                <a:effectLst/>
              </p:spPr>
              <p:txBody>
                <a:bodyPr/>
                <a:lstStyle/>
                <a:p>
                  <a:endParaRPr lang="es-ES"/>
                </a:p>
              </p:txBody>
            </p:sp>
          </p:grpSp>
          <p:grpSp>
            <p:nvGrpSpPr>
              <p:cNvPr id="46205" name="Group 125"/>
              <p:cNvGrpSpPr>
                <a:grpSpLocks/>
              </p:cNvGrpSpPr>
              <p:nvPr/>
            </p:nvGrpSpPr>
            <p:grpSpPr bwMode="auto">
              <a:xfrm>
                <a:off x="0" y="6144"/>
                <a:ext cx="378" cy="384"/>
                <a:chOff x="0" y="6144"/>
                <a:chExt cx="378" cy="384"/>
              </a:xfrm>
            </p:grpSpPr>
            <p:sp>
              <p:nvSpPr>
                <p:cNvPr id="46114" name="Rectangle 34"/>
                <p:cNvSpPr>
                  <a:spLocks noChangeArrowheads="1"/>
                </p:cNvSpPr>
                <p:nvPr/>
              </p:nvSpPr>
              <p:spPr bwMode="auto">
                <a:xfrm>
                  <a:off x="43" y="614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04" name="Rectangle 124"/>
                <p:cNvSpPr>
                  <a:spLocks noChangeArrowheads="1"/>
                </p:cNvSpPr>
                <p:nvPr/>
              </p:nvSpPr>
              <p:spPr bwMode="auto">
                <a:xfrm>
                  <a:off x="0" y="6144"/>
                  <a:ext cx="378" cy="384"/>
                </a:xfrm>
                <a:prstGeom prst="rect">
                  <a:avLst/>
                </a:prstGeom>
                <a:noFill/>
                <a:ln w="7">
                  <a:solidFill>
                    <a:srgbClr val="A0A0A0"/>
                  </a:solidFill>
                  <a:miter lim="800000"/>
                  <a:headEnd/>
                  <a:tailEnd/>
                </a:ln>
                <a:effectLst/>
              </p:spPr>
              <p:txBody>
                <a:bodyPr/>
                <a:lstStyle/>
                <a:p>
                  <a:endParaRPr lang="es-ES"/>
                </a:p>
              </p:txBody>
            </p:sp>
          </p:grpSp>
          <p:grpSp>
            <p:nvGrpSpPr>
              <p:cNvPr id="46207" name="Group 127"/>
              <p:cNvGrpSpPr>
                <a:grpSpLocks/>
              </p:cNvGrpSpPr>
              <p:nvPr/>
            </p:nvGrpSpPr>
            <p:grpSpPr bwMode="auto">
              <a:xfrm>
                <a:off x="378" y="6144"/>
                <a:ext cx="1523" cy="384"/>
                <a:chOff x="378" y="6144"/>
                <a:chExt cx="1523" cy="384"/>
              </a:xfrm>
            </p:grpSpPr>
            <p:sp>
              <p:nvSpPr>
                <p:cNvPr id="46115" name="Rectangle 35"/>
                <p:cNvSpPr>
                  <a:spLocks noChangeArrowheads="1"/>
                </p:cNvSpPr>
                <p:nvPr/>
              </p:nvSpPr>
              <p:spPr bwMode="auto">
                <a:xfrm>
                  <a:off x="421" y="614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Republic of Korea (29 January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06" name="Rectangle 126"/>
                <p:cNvSpPr>
                  <a:spLocks noChangeArrowheads="1"/>
                </p:cNvSpPr>
                <p:nvPr/>
              </p:nvSpPr>
              <p:spPr bwMode="auto">
                <a:xfrm>
                  <a:off x="378" y="6144"/>
                  <a:ext cx="1523" cy="384"/>
                </a:xfrm>
                <a:prstGeom prst="rect">
                  <a:avLst/>
                </a:prstGeom>
                <a:noFill/>
                <a:ln w="7">
                  <a:solidFill>
                    <a:srgbClr val="A0A0A0"/>
                  </a:solidFill>
                  <a:miter lim="800000"/>
                  <a:headEnd/>
                  <a:tailEnd/>
                </a:ln>
                <a:effectLst/>
              </p:spPr>
              <p:txBody>
                <a:bodyPr/>
                <a:lstStyle/>
                <a:p>
                  <a:endParaRPr lang="es-ES"/>
                </a:p>
              </p:txBody>
            </p:sp>
          </p:grpSp>
          <p:grpSp>
            <p:nvGrpSpPr>
              <p:cNvPr id="46209" name="Group 129"/>
              <p:cNvGrpSpPr>
                <a:grpSpLocks/>
              </p:cNvGrpSpPr>
              <p:nvPr/>
            </p:nvGrpSpPr>
            <p:grpSpPr bwMode="auto">
              <a:xfrm>
                <a:off x="0" y="6528"/>
                <a:ext cx="378" cy="384"/>
                <a:chOff x="0" y="6528"/>
                <a:chExt cx="378" cy="384"/>
              </a:xfrm>
            </p:grpSpPr>
            <p:sp>
              <p:nvSpPr>
                <p:cNvPr id="46116" name="Rectangle 36"/>
                <p:cNvSpPr>
                  <a:spLocks noChangeArrowheads="1"/>
                </p:cNvSpPr>
                <p:nvPr/>
              </p:nvSpPr>
              <p:spPr bwMode="auto">
                <a:xfrm>
                  <a:off x="43" y="652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08" name="Rectangle 128"/>
                <p:cNvSpPr>
                  <a:spLocks noChangeArrowheads="1"/>
                </p:cNvSpPr>
                <p:nvPr/>
              </p:nvSpPr>
              <p:spPr bwMode="auto">
                <a:xfrm>
                  <a:off x="0" y="6528"/>
                  <a:ext cx="378" cy="384"/>
                </a:xfrm>
                <a:prstGeom prst="rect">
                  <a:avLst/>
                </a:prstGeom>
                <a:noFill/>
                <a:ln w="7">
                  <a:solidFill>
                    <a:srgbClr val="A0A0A0"/>
                  </a:solidFill>
                  <a:miter lim="800000"/>
                  <a:headEnd/>
                  <a:tailEnd/>
                </a:ln>
                <a:effectLst/>
              </p:spPr>
              <p:txBody>
                <a:bodyPr/>
                <a:lstStyle/>
                <a:p>
                  <a:endParaRPr lang="es-ES"/>
                </a:p>
              </p:txBody>
            </p:sp>
          </p:grpSp>
          <p:grpSp>
            <p:nvGrpSpPr>
              <p:cNvPr id="46211" name="Group 131"/>
              <p:cNvGrpSpPr>
                <a:grpSpLocks/>
              </p:cNvGrpSpPr>
              <p:nvPr/>
            </p:nvGrpSpPr>
            <p:grpSpPr bwMode="auto">
              <a:xfrm>
                <a:off x="378" y="6528"/>
                <a:ext cx="1523" cy="384"/>
                <a:chOff x="378" y="6528"/>
                <a:chExt cx="1523" cy="384"/>
              </a:xfrm>
            </p:grpSpPr>
            <p:sp>
              <p:nvSpPr>
                <p:cNvPr id="46117" name="Rectangle 37"/>
                <p:cNvSpPr>
                  <a:spLocks noChangeArrowheads="1"/>
                </p:cNvSpPr>
                <p:nvPr/>
              </p:nvSpPr>
              <p:spPr bwMode="auto">
                <a:xfrm>
                  <a:off x="421" y="652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Nauru (23 January 1996)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10" name="Rectangle 130"/>
                <p:cNvSpPr>
                  <a:spLocks noChangeArrowheads="1"/>
                </p:cNvSpPr>
                <p:nvPr/>
              </p:nvSpPr>
              <p:spPr bwMode="auto">
                <a:xfrm>
                  <a:off x="378" y="6528"/>
                  <a:ext cx="1523" cy="384"/>
                </a:xfrm>
                <a:prstGeom prst="rect">
                  <a:avLst/>
                </a:prstGeom>
                <a:noFill/>
                <a:ln w="7">
                  <a:solidFill>
                    <a:srgbClr val="A0A0A0"/>
                  </a:solidFill>
                  <a:miter lim="800000"/>
                  <a:headEnd/>
                  <a:tailEnd/>
                </a:ln>
                <a:effectLst/>
              </p:spPr>
              <p:txBody>
                <a:bodyPr/>
                <a:lstStyle/>
                <a:p>
                  <a:endParaRPr lang="es-ES"/>
                </a:p>
              </p:txBody>
            </p:sp>
          </p:grpSp>
          <p:grpSp>
            <p:nvGrpSpPr>
              <p:cNvPr id="46213" name="Group 133"/>
              <p:cNvGrpSpPr>
                <a:grpSpLocks/>
              </p:cNvGrpSpPr>
              <p:nvPr/>
            </p:nvGrpSpPr>
            <p:grpSpPr bwMode="auto">
              <a:xfrm>
                <a:off x="0" y="6912"/>
                <a:ext cx="378" cy="384"/>
                <a:chOff x="0" y="6912"/>
                <a:chExt cx="378" cy="384"/>
              </a:xfrm>
            </p:grpSpPr>
            <p:sp>
              <p:nvSpPr>
                <p:cNvPr id="46118" name="Rectangle 38"/>
                <p:cNvSpPr>
                  <a:spLocks noChangeArrowheads="1"/>
                </p:cNvSpPr>
                <p:nvPr/>
              </p:nvSpPr>
              <p:spPr bwMode="auto">
                <a:xfrm>
                  <a:off x="43" y="691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12" name="Rectangle 132"/>
                <p:cNvSpPr>
                  <a:spLocks noChangeArrowheads="1"/>
                </p:cNvSpPr>
                <p:nvPr/>
              </p:nvSpPr>
              <p:spPr bwMode="auto">
                <a:xfrm>
                  <a:off x="0" y="6912"/>
                  <a:ext cx="378" cy="384"/>
                </a:xfrm>
                <a:prstGeom prst="rect">
                  <a:avLst/>
                </a:prstGeom>
                <a:noFill/>
                <a:ln w="7">
                  <a:solidFill>
                    <a:srgbClr val="A0A0A0"/>
                  </a:solidFill>
                  <a:miter lim="800000"/>
                  <a:headEnd/>
                  <a:tailEnd/>
                </a:ln>
                <a:effectLst/>
              </p:spPr>
              <p:txBody>
                <a:bodyPr/>
                <a:lstStyle/>
                <a:p>
                  <a:endParaRPr lang="es-ES"/>
                </a:p>
              </p:txBody>
            </p:sp>
          </p:grpSp>
          <p:grpSp>
            <p:nvGrpSpPr>
              <p:cNvPr id="46215" name="Group 135"/>
              <p:cNvGrpSpPr>
                <a:grpSpLocks/>
              </p:cNvGrpSpPr>
              <p:nvPr/>
            </p:nvGrpSpPr>
            <p:grpSpPr bwMode="auto">
              <a:xfrm>
                <a:off x="378" y="6912"/>
                <a:ext cx="1523" cy="384"/>
                <a:chOff x="378" y="6912"/>
                <a:chExt cx="1523" cy="384"/>
              </a:xfrm>
            </p:grpSpPr>
            <p:sp>
              <p:nvSpPr>
                <p:cNvPr id="46119" name="Rectangle 39"/>
                <p:cNvSpPr>
                  <a:spLocks noChangeArrowheads="1"/>
                </p:cNvSpPr>
                <p:nvPr/>
              </p:nvSpPr>
              <p:spPr bwMode="auto">
                <a:xfrm>
                  <a:off x="421" y="691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Argentina (1 December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14" name="Rectangle 134"/>
                <p:cNvSpPr>
                  <a:spLocks noChangeArrowheads="1"/>
                </p:cNvSpPr>
                <p:nvPr/>
              </p:nvSpPr>
              <p:spPr bwMode="auto">
                <a:xfrm>
                  <a:off x="378" y="6912"/>
                  <a:ext cx="1523" cy="384"/>
                </a:xfrm>
                <a:prstGeom prst="rect">
                  <a:avLst/>
                </a:prstGeom>
                <a:noFill/>
                <a:ln w="7">
                  <a:solidFill>
                    <a:srgbClr val="A0A0A0"/>
                  </a:solidFill>
                  <a:miter lim="800000"/>
                  <a:headEnd/>
                  <a:tailEnd/>
                </a:ln>
                <a:effectLst/>
              </p:spPr>
              <p:txBody>
                <a:bodyPr/>
                <a:lstStyle/>
                <a:p>
                  <a:endParaRPr lang="es-ES"/>
                </a:p>
              </p:txBody>
            </p:sp>
          </p:grpSp>
          <p:grpSp>
            <p:nvGrpSpPr>
              <p:cNvPr id="46217" name="Group 137"/>
              <p:cNvGrpSpPr>
                <a:grpSpLocks/>
              </p:cNvGrpSpPr>
              <p:nvPr/>
            </p:nvGrpSpPr>
            <p:grpSpPr bwMode="auto">
              <a:xfrm>
                <a:off x="0" y="7296"/>
                <a:ext cx="378" cy="384"/>
                <a:chOff x="0" y="7296"/>
                <a:chExt cx="378" cy="384"/>
              </a:xfrm>
            </p:grpSpPr>
            <p:sp>
              <p:nvSpPr>
                <p:cNvPr id="46120" name="Rectangle 40"/>
                <p:cNvSpPr>
                  <a:spLocks noChangeArrowheads="1"/>
                </p:cNvSpPr>
                <p:nvPr/>
              </p:nvSpPr>
              <p:spPr bwMode="auto">
                <a:xfrm>
                  <a:off x="43" y="7296"/>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16" name="Rectangle 136"/>
                <p:cNvSpPr>
                  <a:spLocks noChangeArrowheads="1"/>
                </p:cNvSpPr>
                <p:nvPr/>
              </p:nvSpPr>
              <p:spPr bwMode="auto">
                <a:xfrm>
                  <a:off x="0" y="7296"/>
                  <a:ext cx="378" cy="384"/>
                </a:xfrm>
                <a:prstGeom prst="rect">
                  <a:avLst/>
                </a:prstGeom>
                <a:noFill/>
                <a:ln w="7">
                  <a:solidFill>
                    <a:srgbClr val="A0A0A0"/>
                  </a:solidFill>
                  <a:miter lim="800000"/>
                  <a:headEnd/>
                  <a:tailEnd/>
                </a:ln>
                <a:effectLst/>
              </p:spPr>
              <p:txBody>
                <a:bodyPr/>
                <a:lstStyle/>
                <a:p>
                  <a:endParaRPr lang="es-ES"/>
                </a:p>
              </p:txBody>
            </p:sp>
          </p:grpSp>
          <p:grpSp>
            <p:nvGrpSpPr>
              <p:cNvPr id="46219" name="Group 139"/>
              <p:cNvGrpSpPr>
                <a:grpSpLocks/>
              </p:cNvGrpSpPr>
              <p:nvPr/>
            </p:nvGrpSpPr>
            <p:grpSpPr bwMode="auto">
              <a:xfrm>
                <a:off x="378" y="7296"/>
                <a:ext cx="1523" cy="384"/>
                <a:chOff x="378" y="7296"/>
                <a:chExt cx="1523" cy="384"/>
              </a:xfrm>
            </p:grpSpPr>
            <p:sp>
              <p:nvSpPr>
                <p:cNvPr id="46121" name="Rectangle 41"/>
                <p:cNvSpPr>
                  <a:spLocks noChangeArrowheads="1"/>
                </p:cNvSpPr>
                <p:nvPr/>
              </p:nvSpPr>
              <p:spPr bwMode="auto">
                <a:xfrm>
                  <a:off x="421" y="7296"/>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Jordan (27 November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18" name="Rectangle 138"/>
                <p:cNvSpPr>
                  <a:spLocks noChangeArrowheads="1"/>
                </p:cNvSpPr>
                <p:nvPr/>
              </p:nvSpPr>
              <p:spPr bwMode="auto">
                <a:xfrm>
                  <a:off x="378" y="7296"/>
                  <a:ext cx="1523" cy="384"/>
                </a:xfrm>
                <a:prstGeom prst="rect">
                  <a:avLst/>
                </a:prstGeom>
                <a:noFill/>
                <a:ln w="7">
                  <a:solidFill>
                    <a:srgbClr val="A0A0A0"/>
                  </a:solidFill>
                  <a:miter lim="800000"/>
                  <a:headEnd/>
                  <a:tailEnd/>
                </a:ln>
                <a:effectLst/>
              </p:spPr>
              <p:txBody>
                <a:bodyPr/>
                <a:lstStyle/>
                <a:p>
                  <a:endParaRPr lang="es-ES"/>
                </a:p>
              </p:txBody>
            </p:sp>
          </p:grpSp>
          <p:grpSp>
            <p:nvGrpSpPr>
              <p:cNvPr id="46221" name="Group 141"/>
              <p:cNvGrpSpPr>
                <a:grpSpLocks/>
              </p:cNvGrpSpPr>
              <p:nvPr/>
            </p:nvGrpSpPr>
            <p:grpSpPr bwMode="auto">
              <a:xfrm>
                <a:off x="0" y="7680"/>
                <a:ext cx="378" cy="384"/>
                <a:chOff x="0" y="7680"/>
                <a:chExt cx="378" cy="384"/>
              </a:xfrm>
            </p:grpSpPr>
            <p:sp>
              <p:nvSpPr>
                <p:cNvPr id="46122" name="Rectangle 42"/>
                <p:cNvSpPr>
                  <a:spLocks noChangeArrowheads="1"/>
                </p:cNvSpPr>
                <p:nvPr/>
              </p:nvSpPr>
              <p:spPr bwMode="auto">
                <a:xfrm>
                  <a:off x="43" y="768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20" name="Rectangle 140"/>
                <p:cNvSpPr>
                  <a:spLocks noChangeArrowheads="1"/>
                </p:cNvSpPr>
                <p:nvPr/>
              </p:nvSpPr>
              <p:spPr bwMode="auto">
                <a:xfrm>
                  <a:off x="0" y="7680"/>
                  <a:ext cx="378" cy="384"/>
                </a:xfrm>
                <a:prstGeom prst="rect">
                  <a:avLst/>
                </a:prstGeom>
                <a:noFill/>
                <a:ln w="7">
                  <a:solidFill>
                    <a:srgbClr val="A0A0A0"/>
                  </a:solidFill>
                  <a:miter lim="800000"/>
                  <a:headEnd/>
                  <a:tailEnd/>
                </a:ln>
                <a:effectLst/>
              </p:spPr>
              <p:txBody>
                <a:bodyPr/>
                <a:lstStyle/>
                <a:p>
                  <a:endParaRPr lang="es-ES"/>
                </a:p>
              </p:txBody>
            </p:sp>
          </p:grpSp>
          <p:grpSp>
            <p:nvGrpSpPr>
              <p:cNvPr id="46223" name="Group 143"/>
              <p:cNvGrpSpPr>
                <a:grpSpLocks/>
              </p:cNvGrpSpPr>
              <p:nvPr/>
            </p:nvGrpSpPr>
            <p:grpSpPr bwMode="auto">
              <a:xfrm>
                <a:off x="378" y="7680"/>
                <a:ext cx="1523" cy="384"/>
                <a:chOff x="378" y="7680"/>
                <a:chExt cx="1523" cy="384"/>
              </a:xfrm>
            </p:grpSpPr>
            <p:sp>
              <p:nvSpPr>
                <p:cNvPr id="46123" name="Rectangle 43"/>
                <p:cNvSpPr>
                  <a:spLocks noChangeArrowheads="1"/>
                </p:cNvSpPr>
                <p:nvPr/>
              </p:nvSpPr>
              <p:spPr bwMode="auto">
                <a:xfrm>
                  <a:off x="421" y="768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Samoa (14 August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22" name="Rectangle 142"/>
                <p:cNvSpPr>
                  <a:spLocks noChangeArrowheads="1"/>
                </p:cNvSpPr>
                <p:nvPr/>
              </p:nvSpPr>
              <p:spPr bwMode="auto">
                <a:xfrm>
                  <a:off x="378" y="7680"/>
                  <a:ext cx="1523" cy="384"/>
                </a:xfrm>
                <a:prstGeom prst="rect">
                  <a:avLst/>
                </a:prstGeom>
                <a:noFill/>
                <a:ln w="7">
                  <a:solidFill>
                    <a:srgbClr val="A0A0A0"/>
                  </a:solidFill>
                  <a:miter lim="800000"/>
                  <a:headEnd/>
                  <a:tailEnd/>
                </a:ln>
                <a:effectLst/>
              </p:spPr>
              <p:txBody>
                <a:bodyPr/>
                <a:lstStyle/>
                <a:p>
                  <a:endParaRPr lang="es-ES"/>
                </a:p>
              </p:txBody>
            </p:sp>
          </p:grpSp>
          <p:grpSp>
            <p:nvGrpSpPr>
              <p:cNvPr id="46225" name="Group 145"/>
              <p:cNvGrpSpPr>
                <a:grpSpLocks/>
              </p:cNvGrpSpPr>
              <p:nvPr/>
            </p:nvGrpSpPr>
            <p:grpSpPr bwMode="auto">
              <a:xfrm>
                <a:off x="0" y="8064"/>
                <a:ext cx="378" cy="384"/>
                <a:chOff x="0" y="8064"/>
                <a:chExt cx="378" cy="384"/>
              </a:xfrm>
            </p:grpSpPr>
            <p:sp>
              <p:nvSpPr>
                <p:cNvPr id="46124" name="Rectangle 44"/>
                <p:cNvSpPr>
                  <a:spLocks noChangeArrowheads="1"/>
                </p:cNvSpPr>
                <p:nvPr/>
              </p:nvSpPr>
              <p:spPr bwMode="auto">
                <a:xfrm>
                  <a:off x="43" y="806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24" name="Rectangle 144"/>
                <p:cNvSpPr>
                  <a:spLocks noChangeArrowheads="1"/>
                </p:cNvSpPr>
                <p:nvPr/>
              </p:nvSpPr>
              <p:spPr bwMode="auto">
                <a:xfrm>
                  <a:off x="0" y="8064"/>
                  <a:ext cx="378" cy="384"/>
                </a:xfrm>
                <a:prstGeom prst="rect">
                  <a:avLst/>
                </a:prstGeom>
                <a:noFill/>
                <a:ln w="7">
                  <a:solidFill>
                    <a:srgbClr val="A0A0A0"/>
                  </a:solidFill>
                  <a:miter lim="800000"/>
                  <a:headEnd/>
                  <a:tailEnd/>
                </a:ln>
                <a:effectLst/>
              </p:spPr>
              <p:txBody>
                <a:bodyPr/>
                <a:lstStyle/>
                <a:p>
                  <a:endParaRPr lang="es-ES"/>
                </a:p>
              </p:txBody>
            </p:sp>
          </p:grpSp>
          <p:grpSp>
            <p:nvGrpSpPr>
              <p:cNvPr id="46227" name="Group 147"/>
              <p:cNvGrpSpPr>
                <a:grpSpLocks/>
              </p:cNvGrpSpPr>
              <p:nvPr/>
            </p:nvGrpSpPr>
            <p:grpSpPr bwMode="auto">
              <a:xfrm>
                <a:off x="378" y="8064"/>
                <a:ext cx="1523" cy="384"/>
                <a:chOff x="378" y="8064"/>
                <a:chExt cx="1523" cy="384"/>
              </a:xfrm>
            </p:grpSpPr>
            <p:sp>
              <p:nvSpPr>
                <p:cNvPr id="46125" name="Rectangle 45"/>
                <p:cNvSpPr>
                  <a:spLocks noChangeArrowheads="1"/>
                </p:cNvSpPr>
                <p:nvPr/>
              </p:nvSpPr>
              <p:spPr bwMode="auto">
                <a:xfrm>
                  <a:off x="421" y="806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Tonga (2 August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26" name="Rectangle 146"/>
                <p:cNvSpPr>
                  <a:spLocks noChangeArrowheads="1"/>
                </p:cNvSpPr>
                <p:nvPr/>
              </p:nvSpPr>
              <p:spPr bwMode="auto">
                <a:xfrm>
                  <a:off x="378" y="8064"/>
                  <a:ext cx="1523" cy="384"/>
                </a:xfrm>
                <a:prstGeom prst="rect">
                  <a:avLst/>
                </a:prstGeom>
                <a:noFill/>
                <a:ln w="7">
                  <a:solidFill>
                    <a:srgbClr val="A0A0A0"/>
                  </a:solidFill>
                  <a:miter lim="800000"/>
                  <a:headEnd/>
                  <a:tailEnd/>
                </a:ln>
                <a:effectLst/>
              </p:spPr>
              <p:txBody>
                <a:bodyPr/>
                <a:lstStyle/>
                <a:p>
                  <a:endParaRPr lang="es-ES"/>
                </a:p>
              </p:txBody>
            </p:sp>
          </p:grpSp>
          <p:grpSp>
            <p:nvGrpSpPr>
              <p:cNvPr id="46229" name="Group 149"/>
              <p:cNvGrpSpPr>
                <a:grpSpLocks/>
              </p:cNvGrpSpPr>
              <p:nvPr/>
            </p:nvGrpSpPr>
            <p:grpSpPr bwMode="auto">
              <a:xfrm>
                <a:off x="0" y="8448"/>
                <a:ext cx="378" cy="384"/>
                <a:chOff x="0" y="8448"/>
                <a:chExt cx="378" cy="384"/>
              </a:xfrm>
            </p:grpSpPr>
            <p:sp>
              <p:nvSpPr>
                <p:cNvPr id="46126" name="Rectangle 46"/>
                <p:cNvSpPr>
                  <a:spLocks noChangeArrowheads="1"/>
                </p:cNvSpPr>
                <p:nvPr/>
              </p:nvSpPr>
              <p:spPr bwMode="auto">
                <a:xfrm>
                  <a:off x="43" y="844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28" name="Rectangle 148"/>
                <p:cNvSpPr>
                  <a:spLocks noChangeArrowheads="1"/>
                </p:cNvSpPr>
                <p:nvPr/>
              </p:nvSpPr>
              <p:spPr bwMode="auto">
                <a:xfrm>
                  <a:off x="0" y="8448"/>
                  <a:ext cx="378" cy="384"/>
                </a:xfrm>
                <a:prstGeom prst="rect">
                  <a:avLst/>
                </a:prstGeom>
                <a:noFill/>
                <a:ln w="7">
                  <a:solidFill>
                    <a:srgbClr val="A0A0A0"/>
                  </a:solidFill>
                  <a:miter lim="800000"/>
                  <a:headEnd/>
                  <a:tailEnd/>
                </a:ln>
                <a:effectLst/>
              </p:spPr>
              <p:txBody>
                <a:bodyPr/>
                <a:lstStyle/>
                <a:p>
                  <a:endParaRPr lang="es-ES"/>
                </a:p>
              </p:txBody>
            </p:sp>
          </p:grpSp>
          <p:grpSp>
            <p:nvGrpSpPr>
              <p:cNvPr id="46231" name="Group 151"/>
              <p:cNvGrpSpPr>
                <a:grpSpLocks/>
              </p:cNvGrpSpPr>
              <p:nvPr/>
            </p:nvGrpSpPr>
            <p:grpSpPr bwMode="auto">
              <a:xfrm>
                <a:off x="378" y="8448"/>
                <a:ext cx="1523" cy="384"/>
                <a:chOff x="378" y="8448"/>
                <a:chExt cx="1523" cy="384"/>
              </a:xfrm>
            </p:grpSpPr>
            <p:sp>
              <p:nvSpPr>
                <p:cNvPr id="46127" name="Rectangle 47"/>
                <p:cNvSpPr>
                  <a:spLocks noChangeArrowheads="1"/>
                </p:cNvSpPr>
                <p:nvPr/>
              </p:nvSpPr>
              <p:spPr bwMode="auto">
                <a:xfrm>
                  <a:off x="421" y="844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Greece (21 July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30" name="Rectangle 150"/>
                <p:cNvSpPr>
                  <a:spLocks noChangeArrowheads="1"/>
                </p:cNvSpPr>
                <p:nvPr/>
              </p:nvSpPr>
              <p:spPr bwMode="auto">
                <a:xfrm>
                  <a:off x="378" y="8448"/>
                  <a:ext cx="1523" cy="384"/>
                </a:xfrm>
                <a:prstGeom prst="rect">
                  <a:avLst/>
                </a:prstGeom>
                <a:noFill/>
                <a:ln w="7">
                  <a:solidFill>
                    <a:srgbClr val="A0A0A0"/>
                  </a:solidFill>
                  <a:miter lim="800000"/>
                  <a:headEnd/>
                  <a:tailEnd/>
                </a:ln>
                <a:effectLst/>
              </p:spPr>
              <p:txBody>
                <a:bodyPr/>
                <a:lstStyle/>
                <a:p>
                  <a:endParaRPr lang="es-ES"/>
                </a:p>
              </p:txBody>
            </p:sp>
          </p:grpSp>
          <p:grpSp>
            <p:nvGrpSpPr>
              <p:cNvPr id="46233" name="Group 153"/>
              <p:cNvGrpSpPr>
                <a:grpSpLocks/>
              </p:cNvGrpSpPr>
              <p:nvPr/>
            </p:nvGrpSpPr>
            <p:grpSpPr bwMode="auto">
              <a:xfrm>
                <a:off x="0" y="8832"/>
                <a:ext cx="378" cy="384"/>
                <a:chOff x="0" y="8832"/>
                <a:chExt cx="378" cy="384"/>
              </a:xfrm>
            </p:grpSpPr>
            <p:sp>
              <p:nvSpPr>
                <p:cNvPr id="46128" name="Rectangle 48"/>
                <p:cNvSpPr>
                  <a:spLocks noChangeArrowheads="1"/>
                </p:cNvSpPr>
                <p:nvPr/>
              </p:nvSpPr>
              <p:spPr bwMode="auto">
                <a:xfrm>
                  <a:off x="43" y="883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32" name="Rectangle 152"/>
                <p:cNvSpPr>
                  <a:spLocks noChangeArrowheads="1"/>
                </p:cNvSpPr>
                <p:nvPr/>
              </p:nvSpPr>
              <p:spPr bwMode="auto">
                <a:xfrm>
                  <a:off x="0" y="8832"/>
                  <a:ext cx="378" cy="384"/>
                </a:xfrm>
                <a:prstGeom prst="rect">
                  <a:avLst/>
                </a:prstGeom>
                <a:noFill/>
                <a:ln w="7">
                  <a:solidFill>
                    <a:srgbClr val="A0A0A0"/>
                  </a:solidFill>
                  <a:miter lim="800000"/>
                  <a:headEnd/>
                  <a:tailEnd/>
                </a:ln>
                <a:effectLst/>
              </p:spPr>
              <p:txBody>
                <a:bodyPr/>
                <a:lstStyle/>
                <a:p>
                  <a:endParaRPr lang="es-ES"/>
                </a:p>
              </p:txBody>
            </p:sp>
          </p:grpSp>
          <p:grpSp>
            <p:nvGrpSpPr>
              <p:cNvPr id="46235" name="Group 155"/>
              <p:cNvGrpSpPr>
                <a:grpSpLocks/>
              </p:cNvGrpSpPr>
              <p:nvPr/>
            </p:nvGrpSpPr>
            <p:grpSpPr bwMode="auto">
              <a:xfrm>
                <a:off x="378" y="8832"/>
                <a:ext cx="1523" cy="384"/>
                <a:chOff x="378" y="8832"/>
                <a:chExt cx="1523" cy="384"/>
              </a:xfrm>
            </p:grpSpPr>
            <p:sp>
              <p:nvSpPr>
                <p:cNvPr id="46129" name="Rectangle 49"/>
                <p:cNvSpPr>
                  <a:spLocks noChangeArrowheads="1"/>
                </p:cNvSpPr>
                <p:nvPr/>
              </p:nvSpPr>
              <p:spPr bwMode="auto">
                <a:xfrm>
                  <a:off x="421" y="883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Austria (14 July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34" name="Rectangle 154"/>
                <p:cNvSpPr>
                  <a:spLocks noChangeArrowheads="1"/>
                </p:cNvSpPr>
                <p:nvPr/>
              </p:nvSpPr>
              <p:spPr bwMode="auto">
                <a:xfrm>
                  <a:off x="378" y="8832"/>
                  <a:ext cx="1523" cy="384"/>
                </a:xfrm>
                <a:prstGeom prst="rect">
                  <a:avLst/>
                </a:prstGeom>
                <a:noFill/>
                <a:ln w="7">
                  <a:solidFill>
                    <a:srgbClr val="A0A0A0"/>
                  </a:solidFill>
                  <a:miter lim="800000"/>
                  <a:headEnd/>
                  <a:tailEnd/>
                </a:ln>
                <a:effectLst/>
              </p:spPr>
              <p:txBody>
                <a:bodyPr/>
                <a:lstStyle/>
                <a:p>
                  <a:endParaRPr lang="es-ES"/>
                </a:p>
              </p:txBody>
            </p:sp>
          </p:grpSp>
          <p:grpSp>
            <p:nvGrpSpPr>
              <p:cNvPr id="46237" name="Group 157"/>
              <p:cNvGrpSpPr>
                <a:grpSpLocks/>
              </p:cNvGrpSpPr>
              <p:nvPr/>
            </p:nvGrpSpPr>
            <p:grpSpPr bwMode="auto">
              <a:xfrm>
                <a:off x="0" y="9216"/>
                <a:ext cx="378" cy="384"/>
                <a:chOff x="0" y="9216"/>
                <a:chExt cx="378" cy="384"/>
              </a:xfrm>
            </p:grpSpPr>
            <p:sp>
              <p:nvSpPr>
                <p:cNvPr id="46130" name="Rectangle 50"/>
                <p:cNvSpPr>
                  <a:spLocks noChangeArrowheads="1"/>
                </p:cNvSpPr>
                <p:nvPr/>
              </p:nvSpPr>
              <p:spPr bwMode="auto">
                <a:xfrm>
                  <a:off x="43" y="9216"/>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36" name="Rectangle 156"/>
                <p:cNvSpPr>
                  <a:spLocks noChangeArrowheads="1"/>
                </p:cNvSpPr>
                <p:nvPr/>
              </p:nvSpPr>
              <p:spPr bwMode="auto">
                <a:xfrm>
                  <a:off x="0" y="9216"/>
                  <a:ext cx="378" cy="384"/>
                </a:xfrm>
                <a:prstGeom prst="rect">
                  <a:avLst/>
                </a:prstGeom>
                <a:noFill/>
                <a:ln w="7">
                  <a:solidFill>
                    <a:srgbClr val="A0A0A0"/>
                  </a:solidFill>
                  <a:miter lim="800000"/>
                  <a:headEnd/>
                  <a:tailEnd/>
                </a:ln>
                <a:effectLst/>
              </p:spPr>
              <p:txBody>
                <a:bodyPr/>
                <a:lstStyle/>
                <a:p>
                  <a:endParaRPr lang="es-ES"/>
                </a:p>
              </p:txBody>
            </p:sp>
          </p:grpSp>
          <p:grpSp>
            <p:nvGrpSpPr>
              <p:cNvPr id="46239" name="Group 159"/>
              <p:cNvGrpSpPr>
                <a:grpSpLocks/>
              </p:cNvGrpSpPr>
              <p:nvPr/>
            </p:nvGrpSpPr>
            <p:grpSpPr bwMode="auto">
              <a:xfrm>
                <a:off x="378" y="9216"/>
                <a:ext cx="1523" cy="384"/>
                <a:chOff x="378" y="9216"/>
                <a:chExt cx="1523" cy="384"/>
              </a:xfrm>
            </p:grpSpPr>
            <p:sp>
              <p:nvSpPr>
                <p:cNvPr id="46131" name="Rectangle 51"/>
                <p:cNvSpPr>
                  <a:spLocks noChangeArrowheads="1"/>
                </p:cNvSpPr>
                <p:nvPr/>
              </p:nvSpPr>
              <p:spPr bwMode="auto">
                <a:xfrm>
                  <a:off x="421" y="9216"/>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India (29 June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38" name="Rectangle 158"/>
                <p:cNvSpPr>
                  <a:spLocks noChangeArrowheads="1"/>
                </p:cNvSpPr>
                <p:nvPr/>
              </p:nvSpPr>
              <p:spPr bwMode="auto">
                <a:xfrm>
                  <a:off x="378" y="9216"/>
                  <a:ext cx="1523" cy="384"/>
                </a:xfrm>
                <a:prstGeom prst="rect">
                  <a:avLst/>
                </a:prstGeom>
                <a:noFill/>
                <a:ln w="7">
                  <a:solidFill>
                    <a:srgbClr val="A0A0A0"/>
                  </a:solidFill>
                  <a:miter lim="800000"/>
                  <a:headEnd/>
                  <a:tailEnd/>
                </a:ln>
                <a:effectLst/>
              </p:spPr>
              <p:txBody>
                <a:bodyPr/>
                <a:lstStyle/>
                <a:p>
                  <a:endParaRPr lang="es-ES"/>
                </a:p>
              </p:txBody>
            </p:sp>
          </p:grpSp>
          <p:grpSp>
            <p:nvGrpSpPr>
              <p:cNvPr id="46241" name="Group 161"/>
              <p:cNvGrpSpPr>
                <a:grpSpLocks/>
              </p:cNvGrpSpPr>
              <p:nvPr/>
            </p:nvGrpSpPr>
            <p:grpSpPr bwMode="auto">
              <a:xfrm>
                <a:off x="0" y="9600"/>
                <a:ext cx="378" cy="384"/>
                <a:chOff x="0" y="9600"/>
                <a:chExt cx="378" cy="384"/>
              </a:xfrm>
            </p:grpSpPr>
            <p:sp>
              <p:nvSpPr>
                <p:cNvPr id="46132" name="Rectangle 52"/>
                <p:cNvSpPr>
                  <a:spLocks noChangeArrowheads="1"/>
                </p:cNvSpPr>
                <p:nvPr/>
              </p:nvSpPr>
              <p:spPr bwMode="auto">
                <a:xfrm>
                  <a:off x="43" y="9600"/>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40" name="Rectangle 160"/>
                <p:cNvSpPr>
                  <a:spLocks noChangeArrowheads="1"/>
                </p:cNvSpPr>
                <p:nvPr/>
              </p:nvSpPr>
              <p:spPr bwMode="auto">
                <a:xfrm>
                  <a:off x="0" y="9600"/>
                  <a:ext cx="378" cy="384"/>
                </a:xfrm>
                <a:prstGeom prst="rect">
                  <a:avLst/>
                </a:prstGeom>
                <a:noFill/>
                <a:ln w="7">
                  <a:solidFill>
                    <a:srgbClr val="A0A0A0"/>
                  </a:solidFill>
                  <a:miter lim="800000"/>
                  <a:headEnd/>
                  <a:tailEnd/>
                </a:ln>
                <a:effectLst/>
              </p:spPr>
              <p:txBody>
                <a:bodyPr/>
                <a:lstStyle/>
                <a:p>
                  <a:endParaRPr lang="es-ES"/>
                </a:p>
              </p:txBody>
            </p:sp>
          </p:grpSp>
          <p:grpSp>
            <p:nvGrpSpPr>
              <p:cNvPr id="46243" name="Group 163"/>
              <p:cNvGrpSpPr>
                <a:grpSpLocks/>
              </p:cNvGrpSpPr>
              <p:nvPr/>
            </p:nvGrpSpPr>
            <p:grpSpPr bwMode="auto">
              <a:xfrm>
                <a:off x="378" y="9600"/>
                <a:ext cx="1523" cy="384"/>
                <a:chOff x="378" y="9600"/>
                <a:chExt cx="1523" cy="384"/>
              </a:xfrm>
            </p:grpSpPr>
            <p:sp>
              <p:nvSpPr>
                <p:cNvPr id="46133" name="Rectangle 53"/>
                <p:cNvSpPr>
                  <a:spLocks noChangeArrowheads="1"/>
                </p:cNvSpPr>
                <p:nvPr/>
              </p:nvSpPr>
              <p:spPr bwMode="auto">
                <a:xfrm>
                  <a:off x="421" y="9600"/>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Slovenia (16 June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42" name="Rectangle 162"/>
                <p:cNvSpPr>
                  <a:spLocks noChangeArrowheads="1"/>
                </p:cNvSpPr>
                <p:nvPr/>
              </p:nvSpPr>
              <p:spPr bwMode="auto">
                <a:xfrm>
                  <a:off x="378" y="9600"/>
                  <a:ext cx="1523" cy="384"/>
                </a:xfrm>
                <a:prstGeom prst="rect">
                  <a:avLst/>
                </a:prstGeom>
                <a:noFill/>
                <a:ln w="7">
                  <a:solidFill>
                    <a:srgbClr val="A0A0A0"/>
                  </a:solidFill>
                  <a:miter lim="800000"/>
                  <a:headEnd/>
                  <a:tailEnd/>
                </a:ln>
                <a:effectLst/>
              </p:spPr>
              <p:txBody>
                <a:bodyPr/>
                <a:lstStyle/>
                <a:p>
                  <a:endParaRPr lang="es-ES"/>
                </a:p>
              </p:txBody>
            </p:sp>
          </p:grpSp>
          <p:grpSp>
            <p:nvGrpSpPr>
              <p:cNvPr id="46245" name="Group 165"/>
              <p:cNvGrpSpPr>
                <a:grpSpLocks/>
              </p:cNvGrpSpPr>
              <p:nvPr/>
            </p:nvGrpSpPr>
            <p:grpSpPr bwMode="auto">
              <a:xfrm>
                <a:off x="0" y="9984"/>
                <a:ext cx="378" cy="384"/>
                <a:chOff x="0" y="9984"/>
                <a:chExt cx="378" cy="384"/>
              </a:xfrm>
            </p:grpSpPr>
            <p:sp>
              <p:nvSpPr>
                <p:cNvPr id="46134" name="Rectangle 54"/>
                <p:cNvSpPr>
                  <a:spLocks noChangeArrowheads="1"/>
                </p:cNvSpPr>
                <p:nvPr/>
              </p:nvSpPr>
              <p:spPr bwMode="auto">
                <a:xfrm>
                  <a:off x="43" y="9984"/>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44" name="Rectangle 164"/>
                <p:cNvSpPr>
                  <a:spLocks noChangeArrowheads="1"/>
                </p:cNvSpPr>
                <p:nvPr/>
              </p:nvSpPr>
              <p:spPr bwMode="auto">
                <a:xfrm>
                  <a:off x="0" y="9984"/>
                  <a:ext cx="378" cy="384"/>
                </a:xfrm>
                <a:prstGeom prst="rect">
                  <a:avLst/>
                </a:prstGeom>
                <a:noFill/>
                <a:ln w="7">
                  <a:solidFill>
                    <a:srgbClr val="A0A0A0"/>
                  </a:solidFill>
                  <a:miter lim="800000"/>
                  <a:headEnd/>
                  <a:tailEnd/>
                </a:ln>
                <a:effectLst/>
              </p:spPr>
              <p:txBody>
                <a:bodyPr/>
                <a:lstStyle/>
                <a:p>
                  <a:endParaRPr lang="es-ES"/>
                </a:p>
              </p:txBody>
            </p:sp>
          </p:grpSp>
          <p:grpSp>
            <p:nvGrpSpPr>
              <p:cNvPr id="46247" name="Group 167"/>
              <p:cNvGrpSpPr>
                <a:grpSpLocks/>
              </p:cNvGrpSpPr>
              <p:nvPr/>
            </p:nvGrpSpPr>
            <p:grpSpPr bwMode="auto">
              <a:xfrm>
                <a:off x="378" y="9984"/>
                <a:ext cx="1523" cy="384"/>
                <a:chOff x="378" y="9984"/>
                <a:chExt cx="1523" cy="384"/>
              </a:xfrm>
            </p:grpSpPr>
            <p:sp>
              <p:nvSpPr>
                <p:cNvPr id="46135" name="Rectangle 55"/>
                <p:cNvSpPr>
                  <a:spLocks noChangeArrowheads="1"/>
                </p:cNvSpPr>
                <p:nvPr/>
              </p:nvSpPr>
              <p:spPr bwMode="auto">
                <a:xfrm>
                  <a:off x="421" y="9984"/>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Bolivia  (28 April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46" name="Rectangle 166"/>
                <p:cNvSpPr>
                  <a:spLocks noChangeArrowheads="1"/>
                </p:cNvSpPr>
                <p:nvPr/>
              </p:nvSpPr>
              <p:spPr bwMode="auto">
                <a:xfrm>
                  <a:off x="378" y="9984"/>
                  <a:ext cx="1523" cy="384"/>
                </a:xfrm>
                <a:prstGeom prst="rect">
                  <a:avLst/>
                </a:prstGeom>
                <a:noFill/>
                <a:ln w="7">
                  <a:solidFill>
                    <a:srgbClr val="A0A0A0"/>
                  </a:solidFill>
                  <a:miter lim="800000"/>
                  <a:headEnd/>
                  <a:tailEnd/>
                </a:ln>
                <a:effectLst/>
              </p:spPr>
              <p:txBody>
                <a:bodyPr/>
                <a:lstStyle/>
                <a:p>
                  <a:endParaRPr lang="es-ES"/>
                </a:p>
              </p:txBody>
            </p:sp>
          </p:grpSp>
          <p:grpSp>
            <p:nvGrpSpPr>
              <p:cNvPr id="46249" name="Group 169"/>
              <p:cNvGrpSpPr>
                <a:grpSpLocks/>
              </p:cNvGrpSpPr>
              <p:nvPr/>
            </p:nvGrpSpPr>
            <p:grpSpPr bwMode="auto">
              <a:xfrm>
                <a:off x="0" y="10368"/>
                <a:ext cx="378" cy="384"/>
                <a:chOff x="0" y="10368"/>
                <a:chExt cx="378" cy="384"/>
              </a:xfrm>
            </p:grpSpPr>
            <p:sp>
              <p:nvSpPr>
                <p:cNvPr id="46136" name="Rectangle 56"/>
                <p:cNvSpPr>
                  <a:spLocks noChangeArrowheads="1"/>
                </p:cNvSpPr>
                <p:nvPr/>
              </p:nvSpPr>
              <p:spPr bwMode="auto">
                <a:xfrm>
                  <a:off x="43" y="10368"/>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48" name="Rectangle 168"/>
                <p:cNvSpPr>
                  <a:spLocks noChangeArrowheads="1"/>
                </p:cNvSpPr>
                <p:nvPr/>
              </p:nvSpPr>
              <p:spPr bwMode="auto">
                <a:xfrm>
                  <a:off x="0" y="10368"/>
                  <a:ext cx="378" cy="384"/>
                </a:xfrm>
                <a:prstGeom prst="rect">
                  <a:avLst/>
                </a:prstGeom>
                <a:noFill/>
                <a:ln w="7">
                  <a:solidFill>
                    <a:srgbClr val="A0A0A0"/>
                  </a:solidFill>
                  <a:miter lim="800000"/>
                  <a:headEnd/>
                  <a:tailEnd/>
                </a:ln>
                <a:effectLst/>
              </p:spPr>
              <p:txBody>
                <a:bodyPr/>
                <a:lstStyle/>
                <a:p>
                  <a:endParaRPr lang="es-ES"/>
                </a:p>
              </p:txBody>
            </p:sp>
          </p:grpSp>
          <p:grpSp>
            <p:nvGrpSpPr>
              <p:cNvPr id="46251" name="Group 171"/>
              <p:cNvGrpSpPr>
                <a:grpSpLocks/>
              </p:cNvGrpSpPr>
              <p:nvPr/>
            </p:nvGrpSpPr>
            <p:grpSpPr bwMode="auto">
              <a:xfrm>
                <a:off x="378" y="10368"/>
                <a:ext cx="1523" cy="384"/>
                <a:chOff x="378" y="10368"/>
                <a:chExt cx="1523" cy="384"/>
              </a:xfrm>
            </p:grpSpPr>
            <p:sp>
              <p:nvSpPr>
                <p:cNvPr id="46137" name="Rectangle 57"/>
                <p:cNvSpPr>
                  <a:spLocks noChangeArrowheads="1"/>
                </p:cNvSpPr>
                <p:nvPr/>
              </p:nvSpPr>
              <p:spPr bwMode="auto">
                <a:xfrm>
                  <a:off x="421" y="10368"/>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Croatia (5 April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50" name="Rectangle 170"/>
                <p:cNvSpPr>
                  <a:spLocks noChangeArrowheads="1"/>
                </p:cNvSpPr>
                <p:nvPr/>
              </p:nvSpPr>
              <p:spPr bwMode="auto">
                <a:xfrm>
                  <a:off x="378" y="10368"/>
                  <a:ext cx="1523" cy="384"/>
                </a:xfrm>
                <a:prstGeom prst="rect">
                  <a:avLst/>
                </a:prstGeom>
                <a:noFill/>
                <a:ln w="7">
                  <a:solidFill>
                    <a:srgbClr val="A0A0A0"/>
                  </a:solidFill>
                  <a:miter lim="800000"/>
                  <a:headEnd/>
                  <a:tailEnd/>
                </a:ln>
                <a:effectLst/>
              </p:spPr>
              <p:txBody>
                <a:bodyPr/>
                <a:lstStyle/>
                <a:p>
                  <a:endParaRPr lang="es-ES"/>
                </a:p>
              </p:txBody>
            </p:sp>
          </p:grpSp>
          <p:grpSp>
            <p:nvGrpSpPr>
              <p:cNvPr id="46253" name="Group 173"/>
              <p:cNvGrpSpPr>
                <a:grpSpLocks/>
              </p:cNvGrpSpPr>
              <p:nvPr/>
            </p:nvGrpSpPr>
            <p:grpSpPr bwMode="auto">
              <a:xfrm>
                <a:off x="0" y="10752"/>
                <a:ext cx="378" cy="384"/>
                <a:chOff x="0" y="10752"/>
                <a:chExt cx="378" cy="384"/>
              </a:xfrm>
            </p:grpSpPr>
            <p:sp>
              <p:nvSpPr>
                <p:cNvPr id="46138" name="Rectangle 58"/>
                <p:cNvSpPr>
                  <a:spLocks noChangeArrowheads="1"/>
                </p:cNvSpPr>
                <p:nvPr/>
              </p:nvSpPr>
              <p:spPr bwMode="auto">
                <a:xfrm>
                  <a:off x="43" y="10752"/>
                  <a:ext cx="292"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52" name="Rectangle 172"/>
                <p:cNvSpPr>
                  <a:spLocks noChangeArrowheads="1"/>
                </p:cNvSpPr>
                <p:nvPr/>
              </p:nvSpPr>
              <p:spPr bwMode="auto">
                <a:xfrm>
                  <a:off x="0" y="10752"/>
                  <a:ext cx="378" cy="384"/>
                </a:xfrm>
                <a:prstGeom prst="rect">
                  <a:avLst/>
                </a:prstGeom>
                <a:noFill/>
                <a:ln w="7">
                  <a:solidFill>
                    <a:srgbClr val="A0A0A0"/>
                  </a:solidFill>
                  <a:miter lim="800000"/>
                  <a:headEnd/>
                  <a:tailEnd/>
                </a:ln>
                <a:effectLst/>
              </p:spPr>
              <p:txBody>
                <a:bodyPr/>
                <a:lstStyle/>
                <a:p>
                  <a:endParaRPr lang="es-ES"/>
                </a:p>
              </p:txBody>
            </p:sp>
          </p:grpSp>
          <p:grpSp>
            <p:nvGrpSpPr>
              <p:cNvPr id="46255" name="Group 175"/>
              <p:cNvGrpSpPr>
                <a:grpSpLocks/>
              </p:cNvGrpSpPr>
              <p:nvPr/>
            </p:nvGrpSpPr>
            <p:grpSpPr bwMode="auto">
              <a:xfrm>
                <a:off x="378" y="10752"/>
                <a:ext cx="1523" cy="384"/>
                <a:chOff x="378" y="10752"/>
                <a:chExt cx="1523" cy="384"/>
              </a:xfrm>
            </p:grpSpPr>
            <p:sp>
              <p:nvSpPr>
                <p:cNvPr id="46139" name="Rectangle 59"/>
                <p:cNvSpPr>
                  <a:spLocks noChangeArrowheads="1"/>
                </p:cNvSpPr>
                <p:nvPr/>
              </p:nvSpPr>
              <p:spPr bwMode="auto">
                <a:xfrm>
                  <a:off x="421" y="10752"/>
                  <a:ext cx="1437"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Cook Islands (15 February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6254" name="Rectangle 174"/>
                <p:cNvSpPr>
                  <a:spLocks noChangeArrowheads="1"/>
                </p:cNvSpPr>
                <p:nvPr/>
              </p:nvSpPr>
              <p:spPr bwMode="auto">
                <a:xfrm>
                  <a:off x="378" y="10752"/>
                  <a:ext cx="1523" cy="384"/>
                </a:xfrm>
                <a:prstGeom prst="rect">
                  <a:avLst/>
                </a:prstGeom>
                <a:noFill/>
                <a:ln w="7">
                  <a:solidFill>
                    <a:srgbClr val="A0A0A0"/>
                  </a:solidFill>
                  <a:miter lim="800000"/>
                  <a:headEnd/>
                  <a:tailEnd/>
                </a:ln>
                <a:effectLst/>
              </p:spPr>
              <p:txBody>
                <a:bodyPr/>
                <a:lstStyle/>
                <a:p>
                  <a:endParaRPr lang="es-ES"/>
                </a:p>
              </p:txBody>
            </p:sp>
          </p:grpSp>
        </p:grpSp>
        <p:sp>
          <p:nvSpPr>
            <p:cNvPr id="46257" name="Rectangle 177"/>
            <p:cNvSpPr>
              <a:spLocks noChangeArrowheads="1"/>
            </p:cNvSpPr>
            <p:nvPr/>
          </p:nvSpPr>
          <p:spPr bwMode="auto">
            <a:xfrm>
              <a:off x="-3" y="-3"/>
              <a:ext cx="1907" cy="11142"/>
            </a:xfrm>
            <a:prstGeom prst="rect">
              <a:avLst/>
            </a:prstGeom>
            <a:noFill/>
            <a:ln w="9525">
              <a:solidFill>
                <a:srgbClr val="A0A0A0"/>
              </a:solidFill>
              <a:miter lim="800000"/>
              <a:headEnd/>
              <a:tailEnd/>
            </a:ln>
            <a:effectLst/>
          </p:spPr>
          <p:txBody>
            <a:bodyPr/>
            <a:lstStyle/>
            <a:p>
              <a:endParaRPr lang="es-E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252" name="Group 148"/>
          <p:cNvGrpSpPr>
            <a:grpSpLocks/>
          </p:cNvGrpSpPr>
          <p:nvPr/>
        </p:nvGrpSpPr>
        <p:grpSpPr bwMode="auto">
          <a:xfrm>
            <a:off x="2378075" y="457200"/>
            <a:ext cx="4632325" cy="6172200"/>
            <a:chOff x="-3" y="-3"/>
            <a:chExt cx="2765" cy="9222"/>
          </a:xfrm>
        </p:grpSpPr>
        <p:grpSp>
          <p:nvGrpSpPr>
            <p:cNvPr id="47250" name="Group 146"/>
            <p:cNvGrpSpPr>
              <a:grpSpLocks/>
            </p:cNvGrpSpPr>
            <p:nvPr/>
          </p:nvGrpSpPr>
          <p:grpSpPr bwMode="auto">
            <a:xfrm>
              <a:off x="0" y="0"/>
              <a:ext cx="2759" cy="9216"/>
              <a:chOff x="0" y="0"/>
              <a:chExt cx="2759" cy="9216"/>
            </a:xfrm>
          </p:grpSpPr>
          <p:grpSp>
            <p:nvGrpSpPr>
              <p:cNvPr id="47155" name="Group 51"/>
              <p:cNvGrpSpPr>
                <a:grpSpLocks/>
              </p:cNvGrpSpPr>
              <p:nvPr/>
            </p:nvGrpSpPr>
            <p:grpSpPr bwMode="auto">
              <a:xfrm>
                <a:off x="0" y="0"/>
                <a:ext cx="334" cy="384"/>
                <a:chOff x="0" y="0"/>
                <a:chExt cx="334" cy="384"/>
              </a:xfrm>
            </p:grpSpPr>
            <p:sp>
              <p:nvSpPr>
                <p:cNvPr id="47106" name="Rectangle 2"/>
                <p:cNvSpPr>
                  <a:spLocks noChangeArrowheads="1"/>
                </p:cNvSpPr>
                <p:nvPr/>
              </p:nvSpPr>
              <p:spPr bwMode="auto">
                <a:xfrm>
                  <a:off x="43" y="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54" name="Rectangle 50"/>
                <p:cNvSpPr>
                  <a:spLocks noChangeArrowheads="1"/>
                </p:cNvSpPr>
                <p:nvPr/>
              </p:nvSpPr>
              <p:spPr bwMode="auto">
                <a:xfrm>
                  <a:off x="0" y="0"/>
                  <a:ext cx="334" cy="384"/>
                </a:xfrm>
                <a:prstGeom prst="rect">
                  <a:avLst/>
                </a:prstGeom>
                <a:noFill/>
                <a:ln w="7">
                  <a:solidFill>
                    <a:srgbClr val="A0A0A0"/>
                  </a:solidFill>
                  <a:miter lim="800000"/>
                  <a:headEnd/>
                  <a:tailEnd/>
                </a:ln>
                <a:effectLst/>
              </p:spPr>
              <p:txBody>
                <a:bodyPr/>
                <a:lstStyle/>
                <a:p>
                  <a:endParaRPr lang="es-ES"/>
                </a:p>
              </p:txBody>
            </p:sp>
          </p:grpSp>
          <p:grpSp>
            <p:nvGrpSpPr>
              <p:cNvPr id="47157" name="Group 53"/>
              <p:cNvGrpSpPr>
                <a:grpSpLocks/>
              </p:cNvGrpSpPr>
              <p:nvPr/>
            </p:nvGrpSpPr>
            <p:grpSpPr bwMode="auto">
              <a:xfrm>
                <a:off x="334" y="0"/>
                <a:ext cx="2425" cy="384"/>
                <a:chOff x="334" y="0"/>
                <a:chExt cx="2425" cy="384"/>
              </a:xfrm>
            </p:grpSpPr>
            <p:sp>
              <p:nvSpPr>
                <p:cNvPr id="47107" name="Rectangle 3"/>
                <p:cNvSpPr>
                  <a:spLocks noChangeArrowheads="1"/>
                </p:cNvSpPr>
                <p:nvPr/>
              </p:nvSpPr>
              <p:spPr bwMode="auto">
                <a:xfrm>
                  <a:off x="377" y="0"/>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Italy (13 January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56" name="Rectangle 52"/>
                <p:cNvSpPr>
                  <a:spLocks noChangeArrowheads="1"/>
                </p:cNvSpPr>
                <p:nvPr/>
              </p:nvSpPr>
              <p:spPr bwMode="auto">
                <a:xfrm>
                  <a:off x="334" y="0"/>
                  <a:ext cx="2425" cy="384"/>
                </a:xfrm>
                <a:prstGeom prst="rect">
                  <a:avLst/>
                </a:prstGeom>
                <a:noFill/>
                <a:ln w="7">
                  <a:solidFill>
                    <a:srgbClr val="A0A0A0"/>
                  </a:solidFill>
                  <a:miter lim="800000"/>
                  <a:headEnd/>
                  <a:tailEnd/>
                </a:ln>
                <a:effectLst/>
              </p:spPr>
              <p:txBody>
                <a:bodyPr/>
                <a:lstStyle/>
                <a:p>
                  <a:endParaRPr lang="es-ES"/>
                </a:p>
              </p:txBody>
            </p:sp>
          </p:grpSp>
          <p:grpSp>
            <p:nvGrpSpPr>
              <p:cNvPr id="47159" name="Group 55"/>
              <p:cNvGrpSpPr>
                <a:grpSpLocks/>
              </p:cNvGrpSpPr>
              <p:nvPr/>
            </p:nvGrpSpPr>
            <p:grpSpPr bwMode="auto">
              <a:xfrm>
                <a:off x="0" y="384"/>
                <a:ext cx="334" cy="384"/>
                <a:chOff x="0" y="384"/>
                <a:chExt cx="334" cy="384"/>
              </a:xfrm>
            </p:grpSpPr>
            <p:sp>
              <p:nvSpPr>
                <p:cNvPr id="47108" name="Rectangle 4"/>
                <p:cNvSpPr>
                  <a:spLocks noChangeArrowheads="1"/>
                </p:cNvSpPr>
                <p:nvPr/>
              </p:nvSpPr>
              <p:spPr bwMode="auto">
                <a:xfrm>
                  <a:off x="43" y="38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58" name="Rectangle 54"/>
                <p:cNvSpPr>
                  <a:spLocks noChangeArrowheads="1"/>
                </p:cNvSpPr>
                <p:nvPr/>
              </p:nvSpPr>
              <p:spPr bwMode="auto">
                <a:xfrm>
                  <a:off x="0" y="384"/>
                  <a:ext cx="334" cy="384"/>
                </a:xfrm>
                <a:prstGeom prst="rect">
                  <a:avLst/>
                </a:prstGeom>
                <a:noFill/>
                <a:ln w="7">
                  <a:solidFill>
                    <a:srgbClr val="A0A0A0"/>
                  </a:solidFill>
                  <a:miter lim="800000"/>
                  <a:headEnd/>
                  <a:tailEnd/>
                </a:ln>
                <a:effectLst/>
              </p:spPr>
              <p:txBody>
                <a:bodyPr/>
                <a:lstStyle/>
                <a:p>
                  <a:endParaRPr lang="es-ES"/>
                </a:p>
              </p:txBody>
            </p:sp>
          </p:grpSp>
          <p:grpSp>
            <p:nvGrpSpPr>
              <p:cNvPr id="47161" name="Group 57"/>
              <p:cNvGrpSpPr>
                <a:grpSpLocks/>
              </p:cNvGrpSpPr>
              <p:nvPr/>
            </p:nvGrpSpPr>
            <p:grpSpPr bwMode="auto">
              <a:xfrm>
                <a:off x="334" y="384"/>
                <a:ext cx="2425" cy="384"/>
                <a:chOff x="334" y="384"/>
                <a:chExt cx="2425" cy="384"/>
              </a:xfrm>
            </p:grpSpPr>
            <p:sp>
              <p:nvSpPr>
                <p:cNvPr id="47109" name="Rectangle 5"/>
                <p:cNvSpPr>
                  <a:spLocks noChangeArrowheads="1"/>
                </p:cNvSpPr>
                <p:nvPr/>
              </p:nvSpPr>
              <p:spPr bwMode="auto">
                <a:xfrm>
                  <a:off x="377" y="384"/>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Lebanon (5 January 1995)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60" name="Rectangle 56"/>
                <p:cNvSpPr>
                  <a:spLocks noChangeArrowheads="1"/>
                </p:cNvSpPr>
                <p:nvPr/>
              </p:nvSpPr>
              <p:spPr bwMode="auto">
                <a:xfrm>
                  <a:off x="334" y="384"/>
                  <a:ext cx="2425" cy="384"/>
                </a:xfrm>
                <a:prstGeom prst="rect">
                  <a:avLst/>
                </a:prstGeom>
                <a:noFill/>
                <a:ln w="7">
                  <a:solidFill>
                    <a:srgbClr val="A0A0A0"/>
                  </a:solidFill>
                  <a:miter lim="800000"/>
                  <a:headEnd/>
                  <a:tailEnd/>
                </a:ln>
                <a:effectLst/>
              </p:spPr>
              <p:txBody>
                <a:bodyPr/>
                <a:lstStyle/>
                <a:p>
                  <a:endParaRPr lang="es-ES"/>
                </a:p>
              </p:txBody>
            </p:sp>
          </p:grpSp>
          <p:grpSp>
            <p:nvGrpSpPr>
              <p:cNvPr id="47163" name="Group 59"/>
              <p:cNvGrpSpPr>
                <a:grpSpLocks/>
              </p:cNvGrpSpPr>
              <p:nvPr/>
            </p:nvGrpSpPr>
            <p:grpSpPr bwMode="auto">
              <a:xfrm>
                <a:off x="0" y="768"/>
                <a:ext cx="334" cy="384"/>
                <a:chOff x="0" y="768"/>
                <a:chExt cx="334" cy="384"/>
              </a:xfrm>
            </p:grpSpPr>
            <p:sp>
              <p:nvSpPr>
                <p:cNvPr id="47110" name="Rectangle 6"/>
                <p:cNvSpPr>
                  <a:spLocks noChangeArrowheads="1"/>
                </p:cNvSpPr>
                <p:nvPr/>
              </p:nvSpPr>
              <p:spPr bwMode="auto">
                <a:xfrm>
                  <a:off x="43" y="76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62" name="Rectangle 58"/>
                <p:cNvSpPr>
                  <a:spLocks noChangeArrowheads="1"/>
                </p:cNvSpPr>
                <p:nvPr/>
              </p:nvSpPr>
              <p:spPr bwMode="auto">
                <a:xfrm>
                  <a:off x="0" y="768"/>
                  <a:ext cx="334" cy="384"/>
                </a:xfrm>
                <a:prstGeom prst="rect">
                  <a:avLst/>
                </a:prstGeom>
                <a:noFill/>
                <a:ln w="7">
                  <a:solidFill>
                    <a:srgbClr val="A0A0A0"/>
                  </a:solidFill>
                  <a:miter lim="800000"/>
                  <a:headEnd/>
                  <a:tailEnd/>
                </a:ln>
                <a:effectLst/>
              </p:spPr>
              <p:txBody>
                <a:bodyPr/>
                <a:lstStyle/>
                <a:p>
                  <a:endParaRPr lang="es-ES"/>
                </a:p>
              </p:txBody>
            </p:sp>
          </p:grpSp>
          <p:grpSp>
            <p:nvGrpSpPr>
              <p:cNvPr id="47165" name="Group 61"/>
              <p:cNvGrpSpPr>
                <a:grpSpLocks/>
              </p:cNvGrpSpPr>
              <p:nvPr/>
            </p:nvGrpSpPr>
            <p:grpSpPr bwMode="auto">
              <a:xfrm>
                <a:off x="334" y="768"/>
                <a:ext cx="2425" cy="384"/>
                <a:chOff x="334" y="768"/>
                <a:chExt cx="2425" cy="384"/>
              </a:xfrm>
            </p:grpSpPr>
            <p:sp>
              <p:nvSpPr>
                <p:cNvPr id="47111" name="Rectangle 7"/>
                <p:cNvSpPr>
                  <a:spLocks noChangeArrowheads="1"/>
                </p:cNvSpPr>
                <p:nvPr/>
              </p:nvSpPr>
              <p:spPr bwMode="auto">
                <a:xfrm>
                  <a:off x="377" y="768"/>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Sierra Leone (12 December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64" name="Rectangle 60"/>
                <p:cNvSpPr>
                  <a:spLocks noChangeArrowheads="1"/>
                </p:cNvSpPr>
                <p:nvPr/>
              </p:nvSpPr>
              <p:spPr bwMode="auto">
                <a:xfrm>
                  <a:off x="334" y="768"/>
                  <a:ext cx="2425" cy="384"/>
                </a:xfrm>
                <a:prstGeom prst="rect">
                  <a:avLst/>
                </a:prstGeom>
                <a:noFill/>
                <a:ln w="7">
                  <a:solidFill>
                    <a:srgbClr val="A0A0A0"/>
                  </a:solidFill>
                  <a:miter lim="800000"/>
                  <a:headEnd/>
                  <a:tailEnd/>
                </a:ln>
                <a:effectLst/>
              </p:spPr>
              <p:txBody>
                <a:bodyPr/>
                <a:lstStyle/>
                <a:p>
                  <a:endParaRPr lang="es-ES"/>
                </a:p>
              </p:txBody>
            </p:sp>
          </p:grpSp>
          <p:grpSp>
            <p:nvGrpSpPr>
              <p:cNvPr id="47167" name="Group 63"/>
              <p:cNvGrpSpPr>
                <a:grpSpLocks/>
              </p:cNvGrpSpPr>
              <p:nvPr/>
            </p:nvGrpSpPr>
            <p:grpSpPr bwMode="auto">
              <a:xfrm>
                <a:off x="0" y="1152"/>
                <a:ext cx="334" cy="384"/>
                <a:chOff x="0" y="1152"/>
                <a:chExt cx="334" cy="384"/>
              </a:xfrm>
            </p:grpSpPr>
            <p:sp>
              <p:nvSpPr>
                <p:cNvPr id="47112" name="Rectangle 8"/>
                <p:cNvSpPr>
                  <a:spLocks noChangeArrowheads="1"/>
                </p:cNvSpPr>
                <p:nvPr/>
              </p:nvSpPr>
              <p:spPr bwMode="auto">
                <a:xfrm>
                  <a:off x="43" y="115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66" name="Rectangle 62"/>
                <p:cNvSpPr>
                  <a:spLocks noChangeArrowheads="1"/>
                </p:cNvSpPr>
                <p:nvPr/>
              </p:nvSpPr>
              <p:spPr bwMode="auto">
                <a:xfrm>
                  <a:off x="0" y="1152"/>
                  <a:ext cx="334" cy="384"/>
                </a:xfrm>
                <a:prstGeom prst="rect">
                  <a:avLst/>
                </a:prstGeom>
                <a:noFill/>
                <a:ln w="7">
                  <a:solidFill>
                    <a:srgbClr val="A0A0A0"/>
                  </a:solidFill>
                  <a:miter lim="800000"/>
                  <a:headEnd/>
                  <a:tailEnd/>
                </a:ln>
                <a:effectLst/>
              </p:spPr>
              <p:txBody>
                <a:bodyPr/>
                <a:lstStyle/>
                <a:p>
                  <a:endParaRPr lang="es-ES"/>
                </a:p>
              </p:txBody>
            </p:sp>
          </p:grpSp>
          <p:grpSp>
            <p:nvGrpSpPr>
              <p:cNvPr id="47169" name="Group 65"/>
              <p:cNvGrpSpPr>
                <a:grpSpLocks/>
              </p:cNvGrpSpPr>
              <p:nvPr/>
            </p:nvGrpSpPr>
            <p:grpSpPr bwMode="auto">
              <a:xfrm>
                <a:off x="334" y="1152"/>
                <a:ext cx="2425" cy="384"/>
                <a:chOff x="334" y="1152"/>
                <a:chExt cx="2425" cy="384"/>
              </a:xfrm>
            </p:grpSpPr>
            <p:sp>
              <p:nvSpPr>
                <p:cNvPr id="47113" name="Rectangle 9"/>
                <p:cNvSpPr>
                  <a:spLocks noChangeArrowheads="1"/>
                </p:cNvSpPr>
                <p:nvPr/>
              </p:nvSpPr>
              <p:spPr bwMode="auto">
                <a:xfrm>
                  <a:off x="377" y="1152"/>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Singapore (17 November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68" name="Rectangle 64"/>
                <p:cNvSpPr>
                  <a:spLocks noChangeArrowheads="1"/>
                </p:cNvSpPr>
                <p:nvPr/>
              </p:nvSpPr>
              <p:spPr bwMode="auto">
                <a:xfrm>
                  <a:off x="334" y="1152"/>
                  <a:ext cx="2425" cy="384"/>
                </a:xfrm>
                <a:prstGeom prst="rect">
                  <a:avLst/>
                </a:prstGeom>
                <a:noFill/>
                <a:ln w="7">
                  <a:solidFill>
                    <a:srgbClr val="A0A0A0"/>
                  </a:solidFill>
                  <a:miter lim="800000"/>
                  <a:headEnd/>
                  <a:tailEnd/>
                </a:ln>
                <a:effectLst/>
              </p:spPr>
              <p:txBody>
                <a:bodyPr/>
                <a:lstStyle/>
                <a:p>
                  <a:endParaRPr lang="es-ES"/>
                </a:p>
              </p:txBody>
            </p:sp>
          </p:grpSp>
          <p:grpSp>
            <p:nvGrpSpPr>
              <p:cNvPr id="47171" name="Group 67"/>
              <p:cNvGrpSpPr>
                <a:grpSpLocks/>
              </p:cNvGrpSpPr>
              <p:nvPr/>
            </p:nvGrpSpPr>
            <p:grpSpPr bwMode="auto">
              <a:xfrm>
                <a:off x="0" y="1536"/>
                <a:ext cx="334" cy="384"/>
                <a:chOff x="0" y="1536"/>
                <a:chExt cx="334" cy="384"/>
              </a:xfrm>
            </p:grpSpPr>
            <p:sp>
              <p:nvSpPr>
                <p:cNvPr id="47114" name="Rectangle 10"/>
                <p:cNvSpPr>
                  <a:spLocks noChangeArrowheads="1"/>
                </p:cNvSpPr>
                <p:nvPr/>
              </p:nvSpPr>
              <p:spPr bwMode="auto">
                <a:xfrm>
                  <a:off x="43" y="153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70" name="Rectangle 66"/>
                <p:cNvSpPr>
                  <a:spLocks noChangeArrowheads="1"/>
                </p:cNvSpPr>
                <p:nvPr/>
              </p:nvSpPr>
              <p:spPr bwMode="auto">
                <a:xfrm>
                  <a:off x="0" y="1536"/>
                  <a:ext cx="334" cy="384"/>
                </a:xfrm>
                <a:prstGeom prst="rect">
                  <a:avLst/>
                </a:prstGeom>
                <a:noFill/>
                <a:ln w="7">
                  <a:solidFill>
                    <a:srgbClr val="A0A0A0"/>
                  </a:solidFill>
                  <a:miter lim="800000"/>
                  <a:headEnd/>
                  <a:tailEnd/>
                </a:ln>
                <a:effectLst/>
              </p:spPr>
              <p:txBody>
                <a:bodyPr/>
                <a:lstStyle/>
                <a:p>
                  <a:endParaRPr lang="es-ES"/>
                </a:p>
              </p:txBody>
            </p:sp>
          </p:grpSp>
          <p:grpSp>
            <p:nvGrpSpPr>
              <p:cNvPr id="47173" name="Group 69"/>
              <p:cNvGrpSpPr>
                <a:grpSpLocks/>
              </p:cNvGrpSpPr>
              <p:nvPr/>
            </p:nvGrpSpPr>
            <p:grpSpPr bwMode="auto">
              <a:xfrm>
                <a:off x="334" y="1536"/>
                <a:ext cx="2425" cy="384"/>
                <a:chOff x="334" y="1536"/>
                <a:chExt cx="2425" cy="384"/>
              </a:xfrm>
            </p:grpSpPr>
            <p:sp>
              <p:nvSpPr>
                <p:cNvPr id="47115" name="Rectangle 11"/>
                <p:cNvSpPr>
                  <a:spLocks noChangeArrowheads="1"/>
                </p:cNvSpPr>
                <p:nvPr/>
              </p:nvSpPr>
              <p:spPr bwMode="auto">
                <a:xfrm>
                  <a:off x="377" y="1536"/>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Mauritius (4 November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72" name="Rectangle 68"/>
                <p:cNvSpPr>
                  <a:spLocks noChangeArrowheads="1"/>
                </p:cNvSpPr>
                <p:nvPr/>
              </p:nvSpPr>
              <p:spPr bwMode="auto">
                <a:xfrm>
                  <a:off x="334" y="1536"/>
                  <a:ext cx="2425" cy="384"/>
                </a:xfrm>
                <a:prstGeom prst="rect">
                  <a:avLst/>
                </a:prstGeom>
                <a:noFill/>
                <a:ln w="7">
                  <a:solidFill>
                    <a:srgbClr val="A0A0A0"/>
                  </a:solidFill>
                  <a:miter lim="800000"/>
                  <a:headEnd/>
                  <a:tailEnd/>
                </a:ln>
                <a:effectLst/>
              </p:spPr>
              <p:txBody>
                <a:bodyPr/>
                <a:lstStyle/>
                <a:p>
                  <a:endParaRPr lang="es-ES"/>
                </a:p>
              </p:txBody>
            </p:sp>
          </p:grpSp>
          <p:grpSp>
            <p:nvGrpSpPr>
              <p:cNvPr id="47175" name="Group 71"/>
              <p:cNvGrpSpPr>
                <a:grpSpLocks/>
              </p:cNvGrpSpPr>
              <p:nvPr/>
            </p:nvGrpSpPr>
            <p:grpSpPr bwMode="auto">
              <a:xfrm>
                <a:off x="0" y="1920"/>
                <a:ext cx="334" cy="384"/>
                <a:chOff x="0" y="1920"/>
                <a:chExt cx="334" cy="384"/>
              </a:xfrm>
            </p:grpSpPr>
            <p:sp>
              <p:nvSpPr>
                <p:cNvPr id="47116" name="Rectangle 12"/>
                <p:cNvSpPr>
                  <a:spLocks noChangeArrowheads="1"/>
                </p:cNvSpPr>
                <p:nvPr/>
              </p:nvSpPr>
              <p:spPr bwMode="auto">
                <a:xfrm>
                  <a:off x="43" y="192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74" name="Rectangle 70"/>
                <p:cNvSpPr>
                  <a:spLocks noChangeArrowheads="1"/>
                </p:cNvSpPr>
                <p:nvPr/>
              </p:nvSpPr>
              <p:spPr bwMode="auto">
                <a:xfrm>
                  <a:off x="0" y="1920"/>
                  <a:ext cx="334" cy="384"/>
                </a:xfrm>
                <a:prstGeom prst="rect">
                  <a:avLst/>
                </a:prstGeom>
                <a:noFill/>
                <a:ln w="7">
                  <a:solidFill>
                    <a:srgbClr val="A0A0A0"/>
                  </a:solidFill>
                  <a:miter lim="800000"/>
                  <a:headEnd/>
                  <a:tailEnd/>
                </a:ln>
                <a:effectLst/>
              </p:spPr>
              <p:txBody>
                <a:bodyPr/>
                <a:lstStyle/>
                <a:p>
                  <a:endParaRPr lang="es-ES"/>
                </a:p>
              </p:txBody>
            </p:sp>
          </p:grpSp>
          <p:grpSp>
            <p:nvGrpSpPr>
              <p:cNvPr id="47177" name="Group 73"/>
              <p:cNvGrpSpPr>
                <a:grpSpLocks/>
              </p:cNvGrpSpPr>
              <p:nvPr/>
            </p:nvGrpSpPr>
            <p:grpSpPr bwMode="auto">
              <a:xfrm>
                <a:off x="334" y="1920"/>
                <a:ext cx="2425" cy="384"/>
                <a:chOff x="334" y="1920"/>
                <a:chExt cx="2425" cy="384"/>
              </a:xfrm>
            </p:grpSpPr>
            <p:sp>
              <p:nvSpPr>
                <p:cNvPr id="47117" name="Rectangle 13"/>
                <p:cNvSpPr>
                  <a:spLocks noChangeArrowheads="1"/>
                </p:cNvSpPr>
                <p:nvPr/>
              </p:nvSpPr>
              <p:spPr bwMode="auto">
                <a:xfrm>
                  <a:off x="377" y="1920"/>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Germany (14 October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76" name="Rectangle 72"/>
                <p:cNvSpPr>
                  <a:spLocks noChangeArrowheads="1"/>
                </p:cNvSpPr>
                <p:nvPr/>
              </p:nvSpPr>
              <p:spPr bwMode="auto">
                <a:xfrm>
                  <a:off x="334" y="1920"/>
                  <a:ext cx="2425" cy="384"/>
                </a:xfrm>
                <a:prstGeom prst="rect">
                  <a:avLst/>
                </a:prstGeom>
                <a:noFill/>
                <a:ln w="7">
                  <a:solidFill>
                    <a:srgbClr val="A0A0A0"/>
                  </a:solidFill>
                  <a:miter lim="800000"/>
                  <a:headEnd/>
                  <a:tailEnd/>
                </a:ln>
                <a:effectLst/>
              </p:spPr>
              <p:txBody>
                <a:bodyPr/>
                <a:lstStyle/>
                <a:p>
                  <a:endParaRPr lang="es-ES"/>
                </a:p>
              </p:txBody>
            </p:sp>
          </p:grpSp>
          <p:grpSp>
            <p:nvGrpSpPr>
              <p:cNvPr id="47179" name="Group 75"/>
              <p:cNvGrpSpPr>
                <a:grpSpLocks/>
              </p:cNvGrpSpPr>
              <p:nvPr/>
            </p:nvGrpSpPr>
            <p:grpSpPr bwMode="auto">
              <a:xfrm>
                <a:off x="0" y="2304"/>
                <a:ext cx="334" cy="384"/>
                <a:chOff x="0" y="2304"/>
                <a:chExt cx="334" cy="384"/>
              </a:xfrm>
            </p:grpSpPr>
            <p:sp>
              <p:nvSpPr>
                <p:cNvPr id="47118" name="Rectangle 14"/>
                <p:cNvSpPr>
                  <a:spLocks noChangeArrowheads="1"/>
                </p:cNvSpPr>
                <p:nvPr/>
              </p:nvSpPr>
              <p:spPr bwMode="auto">
                <a:xfrm>
                  <a:off x="43" y="230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78" name="Rectangle 74"/>
                <p:cNvSpPr>
                  <a:spLocks noChangeArrowheads="1"/>
                </p:cNvSpPr>
                <p:nvPr/>
              </p:nvSpPr>
              <p:spPr bwMode="auto">
                <a:xfrm>
                  <a:off x="0" y="2304"/>
                  <a:ext cx="334" cy="384"/>
                </a:xfrm>
                <a:prstGeom prst="rect">
                  <a:avLst/>
                </a:prstGeom>
                <a:noFill/>
                <a:ln w="7">
                  <a:solidFill>
                    <a:srgbClr val="A0A0A0"/>
                  </a:solidFill>
                  <a:miter lim="800000"/>
                  <a:headEnd/>
                  <a:tailEnd/>
                </a:ln>
                <a:effectLst/>
              </p:spPr>
              <p:txBody>
                <a:bodyPr/>
                <a:lstStyle/>
                <a:p>
                  <a:endParaRPr lang="es-ES"/>
                </a:p>
              </p:txBody>
            </p:sp>
          </p:grpSp>
          <p:grpSp>
            <p:nvGrpSpPr>
              <p:cNvPr id="47181" name="Group 77"/>
              <p:cNvGrpSpPr>
                <a:grpSpLocks/>
              </p:cNvGrpSpPr>
              <p:nvPr/>
            </p:nvGrpSpPr>
            <p:grpSpPr bwMode="auto">
              <a:xfrm>
                <a:off x="334" y="2304"/>
                <a:ext cx="2425" cy="384"/>
                <a:chOff x="334" y="2304"/>
                <a:chExt cx="2425" cy="384"/>
              </a:xfrm>
            </p:grpSpPr>
            <p:sp>
              <p:nvSpPr>
                <p:cNvPr id="47119" name="Rectangle 15"/>
                <p:cNvSpPr>
                  <a:spLocks noChangeArrowheads="1"/>
                </p:cNvSpPr>
                <p:nvPr/>
              </p:nvSpPr>
              <p:spPr bwMode="auto">
                <a:xfrm>
                  <a:off x="377" y="2304"/>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Australia (5 October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80" name="Rectangle 76"/>
                <p:cNvSpPr>
                  <a:spLocks noChangeArrowheads="1"/>
                </p:cNvSpPr>
                <p:nvPr/>
              </p:nvSpPr>
              <p:spPr bwMode="auto">
                <a:xfrm>
                  <a:off x="334" y="2304"/>
                  <a:ext cx="2425" cy="384"/>
                </a:xfrm>
                <a:prstGeom prst="rect">
                  <a:avLst/>
                </a:prstGeom>
                <a:noFill/>
                <a:ln w="7">
                  <a:solidFill>
                    <a:srgbClr val="A0A0A0"/>
                  </a:solidFill>
                  <a:miter lim="800000"/>
                  <a:headEnd/>
                  <a:tailEnd/>
                </a:ln>
                <a:effectLst/>
              </p:spPr>
              <p:txBody>
                <a:bodyPr/>
                <a:lstStyle/>
                <a:p>
                  <a:endParaRPr lang="es-ES"/>
                </a:p>
              </p:txBody>
            </p:sp>
          </p:grpSp>
          <p:grpSp>
            <p:nvGrpSpPr>
              <p:cNvPr id="47183" name="Group 79"/>
              <p:cNvGrpSpPr>
                <a:grpSpLocks/>
              </p:cNvGrpSpPr>
              <p:nvPr/>
            </p:nvGrpSpPr>
            <p:grpSpPr bwMode="auto">
              <a:xfrm>
                <a:off x="0" y="2688"/>
                <a:ext cx="334" cy="384"/>
                <a:chOff x="0" y="2688"/>
                <a:chExt cx="334" cy="384"/>
              </a:xfrm>
            </p:grpSpPr>
            <p:sp>
              <p:nvSpPr>
                <p:cNvPr id="47120" name="Rectangle 16"/>
                <p:cNvSpPr>
                  <a:spLocks noChangeArrowheads="1"/>
                </p:cNvSpPr>
                <p:nvPr/>
              </p:nvSpPr>
              <p:spPr bwMode="auto">
                <a:xfrm>
                  <a:off x="43" y="268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82" name="Rectangle 78"/>
                <p:cNvSpPr>
                  <a:spLocks noChangeArrowheads="1"/>
                </p:cNvSpPr>
                <p:nvPr/>
              </p:nvSpPr>
              <p:spPr bwMode="auto">
                <a:xfrm>
                  <a:off x="0" y="2688"/>
                  <a:ext cx="334" cy="384"/>
                </a:xfrm>
                <a:prstGeom prst="rect">
                  <a:avLst/>
                </a:prstGeom>
                <a:noFill/>
                <a:ln w="7">
                  <a:solidFill>
                    <a:srgbClr val="A0A0A0"/>
                  </a:solidFill>
                  <a:miter lim="800000"/>
                  <a:headEnd/>
                  <a:tailEnd/>
                </a:ln>
                <a:effectLst/>
              </p:spPr>
              <p:txBody>
                <a:bodyPr/>
                <a:lstStyle/>
                <a:p>
                  <a:endParaRPr lang="es-ES"/>
                </a:p>
              </p:txBody>
            </p:sp>
          </p:grpSp>
          <p:grpSp>
            <p:nvGrpSpPr>
              <p:cNvPr id="47185" name="Group 81"/>
              <p:cNvGrpSpPr>
                <a:grpSpLocks/>
              </p:cNvGrpSpPr>
              <p:nvPr/>
            </p:nvGrpSpPr>
            <p:grpSpPr bwMode="auto">
              <a:xfrm>
                <a:off x="334" y="2688"/>
                <a:ext cx="2425" cy="384"/>
                <a:chOff x="334" y="2688"/>
                <a:chExt cx="2425" cy="384"/>
              </a:xfrm>
            </p:grpSpPr>
            <p:sp>
              <p:nvSpPr>
                <p:cNvPr id="47121" name="Rectangle 17"/>
                <p:cNvSpPr>
                  <a:spLocks noChangeArrowheads="1"/>
                </p:cNvSpPr>
                <p:nvPr/>
              </p:nvSpPr>
              <p:spPr bwMode="auto">
                <a:xfrm>
                  <a:off x="377" y="2688"/>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The former Yugoslav Republic of Macedonia (19 August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84" name="Rectangle 80"/>
                <p:cNvSpPr>
                  <a:spLocks noChangeArrowheads="1"/>
                </p:cNvSpPr>
                <p:nvPr/>
              </p:nvSpPr>
              <p:spPr bwMode="auto">
                <a:xfrm>
                  <a:off x="334" y="2688"/>
                  <a:ext cx="2425" cy="384"/>
                </a:xfrm>
                <a:prstGeom prst="rect">
                  <a:avLst/>
                </a:prstGeom>
                <a:noFill/>
                <a:ln w="7">
                  <a:solidFill>
                    <a:srgbClr val="A0A0A0"/>
                  </a:solidFill>
                  <a:miter lim="800000"/>
                  <a:headEnd/>
                  <a:tailEnd/>
                </a:ln>
                <a:effectLst/>
              </p:spPr>
              <p:txBody>
                <a:bodyPr/>
                <a:lstStyle/>
                <a:p>
                  <a:endParaRPr lang="es-ES"/>
                </a:p>
              </p:txBody>
            </p:sp>
          </p:grpSp>
          <p:grpSp>
            <p:nvGrpSpPr>
              <p:cNvPr id="47187" name="Group 83"/>
              <p:cNvGrpSpPr>
                <a:grpSpLocks/>
              </p:cNvGrpSpPr>
              <p:nvPr/>
            </p:nvGrpSpPr>
            <p:grpSpPr bwMode="auto">
              <a:xfrm>
                <a:off x="0" y="3072"/>
                <a:ext cx="334" cy="384"/>
                <a:chOff x="0" y="3072"/>
                <a:chExt cx="334" cy="384"/>
              </a:xfrm>
            </p:grpSpPr>
            <p:sp>
              <p:nvSpPr>
                <p:cNvPr id="47122" name="Rectangle 18"/>
                <p:cNvSpPr>
                  <a:spLocks noChangeArrowheads="1"/>
                </p:cNvSpPr>
                <p:nvPr/>
              </p:nvSpPr>
              <p:spPr bwMode="auto">
                <a:xfrm>
                  <a:off x="43" y="307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86" name="Rectangle 82"/>
                <p:cNvSpPr>
                  <a:spLocks noChangeArrowheads="1"/>
                </p:cNvSpPr>
                <p:nvPr/>
              </p:nvSpPr>
              <p:spPr bwMode="auto">
                <a:xfrm>
                  <a:off x="0" y="3072"/>
                  <a:ext cx="334" cy="384"/>
                </a:xfrm>
                <a:prstGeom prst="rect">
                  <a:avLst/>
                </a:prstGeom>
                <a:noFill/>
                <a:ln w="7">
                  <a:solidFill>
                    <a:srgbClr val="A0A0A0"/>
                  </a:solidFill>
                  <a:miter lim="800000"/>
                  <a:headEnd/>
                  <a:tailEnd/>
                </a:ln>
                <a:effectLst/>
              </p:spPr>
              <p:txBody>
                <a:bodyPr/>
                <a:lstStyle/>
                <a:p>
                  <a:endParaRPr lang="es-ES"/>
                </a:p>
              </p:txBody>
            </p:sp>
          </p:grpSp>
          <p:grpSp>
            <p:nvGrpSpPr>
              <p:cNvPr id="47189" name="Group 85"/>
              <p:cNvGrpSpPr>
                <a:grpSpLocks/>
              </p:cNvGrpSpPr>
              <p:nvPr/>
            </p:nvGrpSpPr>
            <p:grpSpPr bwMode="auto">
              <a:xfrm>
                <a:off x="334" y="3072"/>
                <a:ext cx="2425" cy="384"/>
                <a:chOff x="334" y="3072"/>
                <a:chExt cx="2425" cy="384"/>
              </a:xfrm>
            </p:grpSpPr>
            <p:sp>
              <p:nvSpPr>
                <p:cNvPr id="47123" name="Rectangle 19"/>
                <p:cNvSpPr>
                  <a:spLocks noChangeArrowheads="1"/>
                </p:cNvSpPr>
                <p:nvPr/>
              </p:nvSpPr>
              <p:spPr bwMode="auto">
                <a:xfrm>
                  <a:off x="377" y="3072"/>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Viet Nam (25 July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88" name="Rectangle 84"/>
                <p:cNvSpPr>
                  <a:spLocks noChangeArrowheads="1"/>
                </p:cNvSpPr>
                <p:nvPr/>
              </p:nvSpPr>
              <p:spPr bwMode="auto">
                <a:xfrm>
                  <a:off x="334" y="3072"/>
                  <a:ext cx="2425" cy="384"/>
                </a:xfrm>
                <a:prstGeom prst="rect">
                  <a:avLst/>
                </a:prstGeom>
                <a:noFill/>
                <a:ln w="7">
                  <a:solidFill>
                    <a:srgbClr val="A0A0A0"/>
                  </a:solidFill>
                  <a:miter lim="800000"/>
                  <a:headEnd/>
                  <a:tailEnd/>
                </a:ln>
                <a:effectLst/>
              </p:spPr>
              <p:txBody>
                <a:bodyPr/>
                <a:lstStyle/>
                <a:p>
                  <a:endParaRPr lang="es-ES"/>
                </a:p>
              </p:txBody>
            </p:sp>
          </p:grpSp>
          <p:grpSp>
            <p:nvGrpSpPr>
              <p:cNvPr id="47191" name="Group 87"/>
              <p:cNvGrpSpPr>
                <a:grpSpLocks/>
              </p:cNvGrpSpPr>
              <p:nvPr/>
            </p:nvGrpSpPr>
            <p:grpSpPr bwMode="auto">
              <a:xfrm>
                <a:off x="0" y="3456"/>
                <a:ext cx="334" cy="384"/>
                <a:chOff x="0" y="3456"/>
                <a:chExt cx="334" cy="384"/>
              </a:xfrm>
            </p:grpSpPr>
            <p:sp>
              <p:nvSpPr>
                <p:cNvPr id="47124" name="Rectangle 20"/>
                <p:cNvSpPr>
                  <a:spLocks noChangeArrowheads="1"/>
                </p:cNvSpPr>
                <p:nvPr/>
              </p:nvSpPr>
              <p:spPr bwMode="auto">
                <a:xfrm>
                  <a:off x="43" y="345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90" name="Rectangle 86"/>
                <p:cNvSpPr>
                  <a:spLocks noChangeArrowheads="1"/>
                </p:cNvSpPr>
                <p:nvPr/>
              </p:nvSpPr>
              <p:spPr bwMode="auto">
                <a:xfrm>
                  <a:off x="0" y="3456"/>
                  <a:ext cx="334" cy="384"/>
                </a:xfrm>
                <a:prstGeom prst="rect">
                  <a:avLst/>
                </a:prstGeom>
                <a:noFill/>
                <a:ln w="7">
                  <a:solidFill>
                    <a:srgbClr val="A0A0A0"/>
                  </a:solidFill>
                  <a:miter lim="800000"/>
                  <a:headEnd/>
                  <a:tailEnd/>
                </a:ln>
                <a:effectLst/>
              </p:spPr>
              <p:txBody>
                <a:bodyPr/>
                <a:lstStyle/>
                <a:p>
                  <a:endParaRPr lang="es-ES"/>
                </a:p>
              </p:txBody>
            </p:sp>
          </p:grpSp>
          <p:grpSp>
            <p:nvGrpSpPr>
              <p:cNvPr id="47193" name="Group 89"/>
              <p:cNvGrpSpPr>
                <a:grpSpLocks/>
              </p:cNvGrpSpPr>
              <p:nvPr/>
            </p:nvGrpSpPr>
            <p:grpSpPr bwMode="auto">
              <a:xfrm>
                <a:off x="334" y="3456"/>
                <a:ext cx="2425" cy="384"/>
                <a:chOff x="334" y="3456"/>
                <a:chExt cx="2425" cy="384"/>
              </a:xfrm>
            </p:grpSpPr>
            <p:sp>
              <p:nvSpPr>
                <p:cNvPr id="47125" name="Rectangle 21"/>
                <p:cNvSpPr>
                  <a:spLocks noChangeArrowheads="1"/>
                </p:cNvSpPr>
                <p:nvPr/>
              </p:nvSpPr>
              <p:spPr bwMode="auto">
                <a:xfrm>
                  <a:off x="377" y="3456"/>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Sri Lanka (19 July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92" name="Rectangle 88"/>
                <p:cNvSpPr>
                  <a:spLocks noChangeArrowheads="1"/>
                </p:cNvSpPr>
                <p:nvPr/>
              </p:nvSpPr>
              <p:spPr bwMode="auto">
                <a:xfrm>
                  <a:off x="334" y="3456"/>
                  <a:ext cx="2425" cy="384"/>
                </a:xfrm>
                <a:prstGeom prst="rect">
                  <a:avLst/>
                </a:prstGeom>
                <a:noFill/>
                <a:ln w="7">
                  <a:solidFill>
                    <a:srgbClr val="A0A0A0"/>
                  </a:solidFill>
                  <a:miter lim="800000"/>
                  <a:headEnd/>
                  <a:tailEnd/>
                </a:ln>
                <a:effectLst/>
              </p:spPr>
              <p:txBody>
                <a:bodyPr/>
                <a:lstStyle/>
                <a:p>
                  <a:endParaRPr lang="es-ES"/>
                </a:p>
              </p:txBody>
            </p:sp>
          </p:grpSp>
          <p:grpSp>
            <p:nvGrpSpPr>
              <p:cNvPr id="47195" name="Group 91"/>
              <p:cNvGrpSpPr>
                <a:grpSpLocks/>
              </p:cNvGrpSpPr>
              <p:nvPr/>
            </p:nvGrpSpPr>
            <p:grpSpPr bwMode="auto">
              <a:xfrm>
                <a:off x="0" y="3840"/>
                <a:ext cx="334" cy="384"/>
                <a:chOff x="0" y="3840"/>
                <a:chExt cx="334" cy="384"/>
              </a:xfrm>
            </p:grpSpPr>
            <p:sp>
              <p:nvSpPr>
                <p:cNvPr id="47126" name="Rectangle 22"/>
                <p:cNvSpPr>
                  <a:spLocks noChangeArrowheads="1"/>
                </p:cNvSpPr>
                <p:nvPr/>
              </p:nvSpPr>
              <p:spPr bwMode="auto">
                <a:xfrm>
                  <a:off x="43" y="384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94" name="Rectangle 90"/>
                <p:cNvSpPr>
                  <a:spLocks noChangeArrowheads="1"/>
                </p:cNvSpPr>
                <p:nvPr/>
              </p:nvSpPr>
              <p:spPr bwMode="auto">
                <a:xfrm>
                  <a:off x="0" y="3840"/>
                  <a:ext cx="334" cy="384"/>
                </a:xfrm>
                <a:prstGeom prst="rect">
                  <a:avLst/>
                </a:prstGeom>
                <a:noFill/>
                <a:ln w="7">
                  <a:solidFill>
                    <a:srgbClr val="A0A0A0"/>
                  </a:solidFill>
                  <a:miter lim="800000"/>
                  <a:headEnd/>
                  <a:tailEnd/>
                </a:ln>
                <a:effectLst/>
              </p:spPr>
              <p:txBody>
                <a:bodyPr/>
                <a:lstStyle/>
                <a:p>
                  <a:endParaRPr lang="es-ES"/>
                </a:p>
              </p:txBody>
            </p:sp>
          </p:grpSp>
          <p:grpSp>
            <p:nvGrpSpPr>
              <p:cNvPr id="47197" name="Group 93"/>
              <p:cNvGrpSpPr>
                <a:grpSpLocks/>
              </p:cNvGrpSpPr>
              <p:nvPr/>
            </p:nvGrpSpPr>
            <p:grpSpPr bwMode="auto">
              <a:xfrm>
                <a:off x="334" y="3840"/>
                <a:ext cx="2425" cy="384"/>
                <a:chOff x="334" y="3840"/>
                <a:chExt cx="2425" cy="384"/>
              </a:xfrm>
            </p:grpSpPr>
            <p:sp>
              <p:nvSpPr>
                <p:cNvPr id="47127" name="Rectangle 23"/>
                <p:cNvSpPr>
                  <a:spLocks noChangeArrowheads="1"/>
                </p:cNvSpPr>
                <p:nvPr/>
              </p:nvSpPr>
              <p:spPr bwMode="auto">
                <a:xfrm>
                  <a:off x="377" y="3840"/>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Comoros (21 June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96" name="Rectangle 92"/>
                <p:cNvSpPr>
                  <a:spLocks noChangeArrowheads="1"/>
                </p:cNvSpPr>
                <p:nvPr/>
              </p:nvSpPr>
              <p:spPr bwMode="auto">
                <a:xfrm>
                  <a:off x="334" y="3840"/>
                  <a:ext cx="2425" cy="384"/>
                </a:xfrm>
                <a:prstGeom prst="rect">
                  <a:avLst/>
                </a:prstGeom>
                <a:noFill/>
                <a:ln w="7">
                  <a:solidFill>
                    <a:srgbClr val="A0A0A0"/>
                  </a:solidFill>
                  <a:miter lim="800000"/>
                  <a:headEnd/>
                  <a:tailEnd/>
                </a:ln>
                <a:effectLst/>
              </p:spPr>
              <p:txBody>
                <a:bodyPr/>
                <a:lstStyle/>
                <a:p>
                  <a:endParaRPr lang="es-ES"/>
                </a:p>
              </p:txBody>
            </p:sp>
          </p:grpSp>
          <p:grpSp>
            <p:nvGrpSpPr>
              <p:cNvPr id="47199" name="Group 95"/>
              <p:cNvGrpSpPr>
                <a:grpSpLocks/>
              </p:cNvGrpSpPr>
              <p:nvPr/>
            </p:nvGrpSpPr>
            <p:grpSpPr bwMode="auto">
              <a:xfrm>
                <a:off x="0" y="4224"/>
                <a:ext cx="334" cy="384"/>
                <a:chOff x="0" y="4224"/>
                <a:chExt cx="334" cy="384"/>
              </a:xfrm>
            </p:grpSpPr>
            <p:sp>
              <p:nvSpPr>
                <p:cNvPr id="47128" name="Rectangle 24"/>
                <p:cNvSpPr>
                  <a:spLocks noChangeArrowheads="1"/>
                </p:cNvSpPr>
                <p:nvPr/>
              </p:nvSpPr>
              <p:spPr bwMode="auto">
                <a:xfrm>
                  <a:off x="43" y="422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198" name="Rectangle 94"/>
                <p:cNvSpPr>
                  <a:spLocks noChangeArrowheads="1"/>
                </p:cNvSpPr>
                <p:nvPr/>
              </p:nvSpPr>
              <p:spPr bwMode="auto">
                <a:xfrm>
                  <a:off x="0" y="4224"/>
                  <a:ext cx="334" cy="384"/>
                </a:xfrm>
                <a:prstGeom prst="rect">
                  <a:avLst/>
                </a:prstGeom>
                <a:noFill/>
                <a:ln w="7">
                  <a:solidFill>
                    <a:srgbClr val="A0A0A0"/>
                  </a:solidFill>
                  <a:miter lim="800000"/>
                  <a:headEnd/>
                  <a:tailEnd/>
                </a:ln>
                <a:effectLst/>
              </p:spPr>
              <p:txBody>
                <a:bodyPr/>
                <a:lstStyle/>
                <a:p>
                  <a:endParaRPr lang="es-ES"/>
                </a:p>
              </p:txBody>
            </p:sp>
          </p:grpSp>
          <p:grpSp>
            <p:nvGrpSpPr>
              <p:cNvPr id="47201" name="Group 97"/>
              <p:cNvGrpSpPr>
                <a:grpSpLocks/>
              </p:cNvGrpSpPr>
              <p:nvPr/>
            </p:nvGrpSpPr>
            <p:grpSpPr bwMode="auto">
              <a:xfrm>
                <a:off x="334" y="4224"/>
                <a:ext cx="2425" cy="384"/>
                <a:chOff x="334" y="4224"/>
                <a:chExt cx="2425" cy="384"/>
              </a:xfrm>
            </p:grpSpPr>
            <p:sp>
              <p:nvSpPr>
                <p:cNvPr id="47129" name="Rectangle 25"/>
                <p:cNvSpPr>
                  <a:spLocks noChangeArrowheads="1"/>
                </p:cNvSpPr>
                <p:nvPr/>
              </p:nvSpPr>
              <p:spPr bwMode="auto">
                <a:xfrm>
                  <a:off x="377" y="4224"/>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Bosnia and Herzegovina (12 January 1994)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00" name="Rectangle 96"/>
                <p:cNvSpPr>
                  <a:spLocks noChangeArrowheads="1"/>
                </p:cNvSpPr>
                <p:nvPr/>
              </p:nvSpPr>
              <p:spPr bwMode="auto">
                <a:xfrm>
                  <a:off x="334" y="4224"/>
                  <a:ext cx="2425" cy="384"/>
                </a:xfrm>
                <a:prstGeom prst="rect">
                  <a:avLst/>
                </a:prstGeom>
                <a:noFill/>
                <a:ln w="7">
                  <a:solidFill>
                    <a:srgbClr val="A0A0A0"/>
                  </a:solidFill>
                  <a:miter lim="800000"/>
                  <a:headEnd/>
                  <a:tailEnd/>
                </a:ln>
                <a:effectLst/>
              </p:spPr>
              <p:txBody>
                <a:bodyPr/>
                <a:lstStyle/>
                <a:p>
                  <a:endParaRPr lang="es-ES"/>
                </a:p>
              </p:txBody>
            </p:sp>
          </p:grpSp>
          <p:grpSp>
            <p:nvGrpSpPr>
              <p:cNvPr id="47203" name="Group 99"/>
              <p:cNvGrpSpPr>
                <a:grpSpLocks/>
              </p:cNvGrpSpPr>
              <p:nvPr/>
            </p:nvGrpSpPr>
            <p:grpSpPr bwMode="auto">
              <a:xfrm>
                <a:off x="0" y="4608"/>
                <a:ext cx="334" cy="384"/>
                <a:chOff x="0" y="4608"/>
                <a:chExt cx="334" cy="384"/>
              </a:xfrm>
            </p:grpSpPr>
            <p:sp>
              <p:nvSpPr>
                <p:cNvPr id="47130" name="Rectangle 26"/>
                <p:cNvSpPr>
                  <a:spLocks noChangeArrowheads="1"/>
                </p:cNvSpPr>
                <p:nvPr/>
              </p:nvSpPr>
              <p:spPr bwMode="auto">
                <a:xfrm>
                  <a:off x="43" y="460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02" name="Rectangle 98"/>
                <p:cNvSpPr>
                  <a:spLocks noChangeArrowheads="1"/>
                </p:cNvSpPr>
                <p:nvPr/>
              </p:nvSpPr>
              <p:spPr bwMode="auto">
                <a:xfrm>
                  <a:off x="0" y="4608"/>
                  <a:ext cx="334" cy="384"/>
                </a:xfrm>
                <a:prstGeom prst="rect">
                  <a:avLst/>
                </a:prstGeom>
                <a:noFill/>
                <a:ln w="7">
                  <a:solidFill>
                    <a:srgbClr val="A0A0A0"/>
                  </a:solidFill>
                  <a:miter lim="800000"/>
                  <a:headEnd/>
                  <a:tailEnd/>
                </a:ln>
                <a:effectLst/>
              </p:spPr>
              <p:txBody>
                <a:bodyPr/>
                <a:lstStyle/>
                <a:p>
                  <a:endParaRPr lang="es-ES"/>
                </a:p>
              </p:txBody>
            </p:sp>
          </p:grpSp>
          <p:grpSp>
            <p:nvGrpSpPr>
              <p:cNvPr id="47205" name="Group 101"/>
              <p:cNvGrpSpPr>
                <a:grpSpLocks/>
              </p:cNvGrpSpPr>
              <p:nvPr/>
            </p:nvGrpSpPr>
            <p:grpSpPr bwMode="auto">
              <a:xfrm>
                <a:off x="334" y="4608"/>
                <a:ext cx="2425" cy="384"/>
                <a:chOff x="334" y="4608"/>
                <a:chExt cx="2425" cy="384"/>
              </a:xfrm>
            </p:grpSpPr>
            <p:sp>
              <p:nvSpPr>
                <p:cNvPr id="47131" name="Rectangle 27"/>
                <p:cNvSpPr>
                  <a:spLocks noChangeArrowheads="1"/>
                </p:cNvSpPr>
                <p:nvPr/>
              </p:nvSpPr>
              <p:spPr bwMode="auto">
                <a:xfrm>
                  <a:off x="377" y="4608"/>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Guyana (16 November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04" name="Rectangle 100"/>
                <p:cNvSpPr>
                  <a:spLocks noChangeArrowheads="1"/>
                </p:cNvSpPr>
                <p:nvPr/>
              </p:nvSpPr>
              <p:spPr bwMode="auto">
                <a:xfrm>
                  <a:off x="334" y="4608"/>
                  <a:ext cx="2425" cy="384"/>
                </a:xfrm>
                <a:prstGeom prst="rect">
                  <a:avLst/>
                </a:prstGeom>
                <a:noFill/>
                <a:ln w="7">
                  <a:solidFill>
                    <a:srgbClr val="A0A0A0"/>
                  </a:solidFill>
                  <a:miter lim="800000"/>
                  <a:headEnd/>
                  <a:tailEnd/>
                </a:ln>
                <a:effectLst/>
              </p:spPr>
              <p:txBody>
                <a:bodyPr/>
                <a:lstStyle/>
                <a:p>
                  <a:endParaRPr lang="es-ES"/>
                </a:p>
              </p:txBody>
            </p:sp>
          </p:grpSp>
          <p:grpSp>
            <p:nvGrpSpPr>
              <p:cNvPr id="47207" name="Group 103"/>
              <p:cNvGrpSpPr>
                <a:grpSpLocks/>
              </p:cNvGrpSpPr>
              <p:nvPr/>
            </p:nvGrpSpPr>
            <p:grpSpPr bwMode="auto">
              <a:xfrm>
                <a:off x="0" y="4992"/>
                <a:ext cx="334" cy="384"/>
                <a:chOff x="0" y="4992"/>
                <a:chExt cx="334" cy="384"/>
              </a:xfrm>
            </p:grpSpPr>
            <p:sp>
              <p:nvSpPr>
                <p:cNvPr id="47132" name="Rectangle 28"/>
                <p:cNvSpPr>
                  <a:spLocks noChangeArrowheads="1"/>
                </p:cNvSpPr>
                <p:nvPr/>
              </p:nvSpPr>
              <p:spPr bwMode="auto">
                <a:xfrm>
                  <a:off x="43" y="499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06" name="Rectangle 102"/>
                <p:cNvSpPr>
                  <a:spLocks noChangeArrowheads="1"/>
                </p:cNvSpPr>
                <p:nvPr/>
              </p:nvSpPr>
              <p:spPr bwMode="auto">
                <a:xfrm>
                  <a:off x="0" y="4992"/>
                  <a:ext cx="334" cy="384"/>
                </a:xfrm>
                <a:prstGeom prst="rect">
                  <a:avLst/>
                </a:prstGeom>
                <a:noFill/>
                <a:ln w="7">
                  <a:solidFill>
                    <a:srgbClr val="A0A0A0"/>
                  </a:solidFill>
                  <a:miter lim="800000"/>
                  <a:headEnd/>
                  <a:tailEnd/>
                </a:ln>
                <a:effectLst/>
              </p:spPr>
              <p:txBody>
                <a:bodyPr/>
                <a:lstStyle/>
                <a:p>
                  <a:endParaRPr lang="es-ES"/>
                </a:p>
              </p:txBody>
            </p:sp>
          </p:grpSp>
          <p:grpSp>
            <p:nvGrpSpPr>
              <p:cNvPr id="47209" name="Group 105"/>
              <p:cNvGrpSpPr>
                <a:grpSpLocks/>
              </p:cNvGrpSpPr>
              <p:nvPr/>
            </p:nvGrpSpPr>
            <p:grpSpPr bwMode="auto">
              <a:xfrm>
                <a:off x="334" y="4992"/>
                <a:ext cx="2425" cy="384"/>
                <a:chOff x="334" y="4992"/>
                <a:chExt cx="2425" cy="384"/>
              </a:xfrm>
            </p:grpSpPr>
            <p:sp>
              <p:nvSpPr>
                <p:cNvPr id="47133" name="Rectangle 29"/>
                <p:cNvSpPr>
                  <a:spLocks noChangeArrowheads="1"/>
                </p:cNvSpPr>
                <p:nvPr/>
              </p:nvSpPr>
              <p:spPr bwMode="auto">
                <a:xfrm>
                  <a:off x="377" y="4992"/>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Barbados (12 October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08" name="Rectangle 104"/>
                <p:cNvSpPr>
                  <a:spLocks noChangeArrowheads="1"/>
                </p:cNvSpPr>
                <p:nvPr/>
              </p:nvSpPr>
              <p:spPr bwMode="auto">
                <a:xfrm>
                  <a:off x="334" y="4992"/>
                  <a:ext cx="2425" cy="384"/>
                </a:xfrm>
                <a:prstGeom prst="rect">
                  <a:avLst/>
                </a:prstGeom>
                <a:noFill/>
                <a:ln w="7">
                  <a:solidFill>
                    <a:srgbClr val="A0A0A0"/>
                  </a:solidFill>
                  <a:miter lim="800000"/>
                  <a:headEnd/>
                  <a:tailEnd/>
                </a:ln>
                <a:effectLst/>
              </p:spPr>
              <p:txBody>
                <a:bodyPr/>
                <a:lstStyle/>
                <a:p>
                  <a:endParaRPr lang="es-ES"/>
                </a:p>
              </p:txBody>
            </p:sp>
          </p:grpSp>
          <p:grpSp>
            <p:nvGrpSpPr>
              <p:cNvPr id="47211" name="Group 107"/>
              <p:cNvGrpSpPr>
                <a:grpSpLocks/>
              </p:cNvGrpSpPr>
              <p:nvPr/>
            </p:nvGrpSpPr>
            <p:grpSpPr bwMode="auto">
              <a:xfrm>
                <a:off x="0" y="5376"/>
                <a:ext cx="334" cy="384"/>
                <a:chOff x="0" y="5376"/>
                <a:chExt cx="334" cy="384"/>
              </a:xfrm>
            </p:grpSpPr>
            <p:sp>
              <p:nvSpPr>
                <p:cNvPr id="47134" name="Rectangle 30"/>
                <p:cNvSpPr>
                  <a:spLocks noChangeArrowheads="1"/>
                </p:cNvSpPr>
                <p:nvPr/>
              </p:nvSpPr>
              <p:spPr bwMode="auto">
                <a:xfrm>
                  <a:off x="43" y="537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10" name="Rectangle 106"/>
                <p:cNvSpPr>
                  <a:spLocks noChangeArrowheads="1"/>
                </p:cNvSpPr>
                <p:nvPr/>
              </p:nvSpPr>
              <p:spPr bwMode="auto">
                <a:xfrm>
                  <a:off x="0" y="5376"/>
                  <a:ext cx="334" cy="384"/>
                </a:xfrm>
                <a:prstGeom prst="rect">
                  <a:avLst/>
                </a:prstGeom>
                <a:noFill/>
                <a:ln w="7">
                  <a:solidFill>
                    <a:srgbClr val="A0A0A0"/>
                  </a:solidFill>
                  <a:miter lim="800000"/>
                  <a:headEnd/>
                  <a:tailEnd/>
                </a:ln>
                <a:effectLst/>
              </p:spPr>
              <p:txBody>
                <a:bodyPr/>
                <a:lstStyle/>
                <a:p>
                  <a:endParaRPr lang="es-ES"/>
                </a:p>
              </p:txBody>
            </p:sp>
          </p:grpSp>
          <p:grpSp>
            <p:nvGrpSpPr>
              <p:cNvPr id="47213" name="Group 109"/>
              <p:cNvGrpSpPr>
                <a:grpSpLocks/>
              </p:cNvGrpSpPr>
              <p:nvPr/>
            </p:nvGrpSpPr>
            <p:grpSpPr bwMode="auto">
              <a:xfrm>
                <a:off x="334" y="5376"/>
                <a:ext cx="2425" cy="384"/>
                <a:chOff x="334" y="5376"/>
                <a:chExt cx="2425" cy="384"/>
              </a:xfrm>
            </p:grpSpPr>
            <p:sp>
              <p:nvSpPr>
                <p:cNvPr id="47135" name="Rectangle 31"/>
                <p:cNvSpPr>
                  <a:spLocks noChangeArrowheads="1"/>
                </p:cNvSpPr>
                <p:nvPr/>
              </p:nvSpPr>
              <p:spPr bwMode="auto">
                <a:xfrm>
                  <a:off x="377" y="5376"/>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Honduras (5 October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12" name="Rectangle 108"/>
                <p:cNvSpPr>
                  <a:spLocks noChangeArrowheads="1"/>
                </p:cNvSpPr>
                <p:nvPr/>
              </p:nvSpPr>
              <p:spPr bwMode="auto">
                <a:xfrm>
                  <a:off x="334" y="5376"/>
                  <a:ext cx="2425" cy="384"/>
                </a:xfrm>
                <a:prstGeom prst="rect">
                  <a:avLst/>
                </a:prstGeom>
                <a:noFill/>
                <a:ln w="7">
                  <a:solidFill>
                    <a:srgbClr val="A0A0A0"/>
                  </a:solidFill>
                  <a:miter lim="800000"/>
                  <a:headEnd/>
                  <a:tailEnd/>
                </a:ln>
                <a:effectLst/>
              </p:spPr>
              <p:txBody>
                <a:bodyPr/>
                <a:lstStyle/>
                <a:p>
                  <a:endParaRPr lang="es-ES"/>
                </a:p>
              </p:txBody>
            </p:sp>
          </p:grpSp>
          <p:grpSp>
            <p:nvGrpSpPr>
              <p:cNvPr id="47215" name="Group 111"/>
              <p:cNvGrpSpPr>
                <a:grpSpLocks/>
              </p:cNvGrpSpPr>
              <p:nvPr/>
            </p:nvGrpSpPr>
            <p:grpSpPr bwMode="auto">
              <a:xfrm>
                <a:off x="0" y="5760"/>
                <a:ext cx="334" cy="384"/>
                <a:chOff x="0" y="5760"/>
                <a:chExt cx="334" cy="384"/>
              </a:xfrm>
            </p:grpSpPr>
            <p:sp>
              <p:nvSpPr>
                <p:cNvPr id="47136" name="Rectangle 32"/>
                <p:cNvSpPr>
                  <a:spLocks noChangeArrowheads="1"/>
                </p:cNvSpPr>
                <p:nvPr/>
              </p:nvSpPr>
              <p:spPr bwMode="auto">
                <a:xfrm>
                  <a:off x="43" y="576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14" name="Rectangle 110"/>
                <p:cNvSpPr>
                  <a:spLocks noChangeArrowheads="1"/>
                </p:cNvSpPr>
                <p:nvPr/>
              </p:nvSpPr>
              <p:spPr bwMode="auto">
                <a:xfrm>
                  <a:off x="0" y="5760"/>
                  <a:ext cx="334" cy="384"/>
                </a:xfrm>
                <a:prstGeom prst="rect">
                  <a:avLst/>
                </a:prstGeom>
                <a:noFill/>
                <a:ln w="7">
                  <a:solidFill>
                    <a:srgbClr val="A0A0A0"/>
                  </a:solidFill>
                  <a:miter lim="800000"/>
                  <a:headEnd/>
                  <a:tailEnd/>
                </a:ln>
                <a:effectLst/>
              </p:spPr>
              <p:txBody>
                <a:bodyPr/>
                <a:lstStyle/>
                <a:p>
                  <a:endParaRPr lang="es-ES"/>
                </a:p>
              </p:txBody>
            </p:sp>
          </p:grpSp>
          <p:grpSp>
            <p:nvGrpSpPr>
              <p:cNvPr id="47217" name="Group 113"/>
              <p:cNvGrpSpPr>
                <a:grpSpLocks/>
              </p:cNvGrpSpPr>
              <p:nvPr/>
            </p:nvGrpSpPr>
            <p:grpSpPr bwMode="auto">
              <a:xfrm>
                <a:off x="334" y="5760"/>
                <a:ext cx="2425" cy="384"/>
                <a:chOff x="334" y="5760"/>
                <a:chExt cx="2425" cy="384"/>
              </a:xfrm>
            </p:grpSpPr>
            <p:sp>
              <p:nvSpPr>
                <p:cNvPr id="47137" name="Rectangle 33"/>
                <p:cNvSpPr>
                  <a:spLocks noChangeArrowheads="1"/>
                </p:cNvSpPr>
                <p:nvPr/>
              </p:nvSpPr>
              <p:spPr bwMode="auto">
                <a:xfrm>
                  <a:off x="377" y="5760"/>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Saint Vincent and the Grenadines (1 October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16" name="Rectangle 112"/>
                <p:cNvSpPr>
                  <a:spLocks noChangeArrowheads="1"/>
                </p:cNvSpPr>
                <p:nvPr/>
              </p:nvSpPr>
              <p:spPr bwMode="auto">
                <a:xfrm>
                  <a:off x="334" y="5760"/>
                  <a:ext cx="2425" cy="384"/>
                </a:xfrm>
                <a:prstGeom prst="rect">
                  <a:avLst/>
                </a:prstGeom>
                <a:noFill/>
                <a:ln w="7">
                  <a:solidFill>
                    <a:srgbClr val="A0A0A0"/>
                  </a:solidFill>
                  <a:miter lim="800000"/>
                  <a:headEnd/>
                  <a:tailEnd/>
                </a:ln>
                <a:effectLst/>
              </p:spPr>
              <p:txBody>
                <a:bodyPr/>
                <a:lstStyle/>
                <a:p>
                  <a:endParaRPr lang="es-ES"/>
                </a:p>
              </p:txBody>
            </p:sp>
          </p:grpSp>
          <p:grpSp>
            <p:nvGrpSpPr>
              <p:cNvPr id="47219" name="Group 115"/>
              <p:cNvGrpSpPr>
                <a:grpSpLocks/>
              </p:cNvGrpSpPr>
              <p:nvPr/>
            </p:nvGrpSpPr>
            <p:grpSpPr bwMode="auto">
              <a:xfrm>
                <a:off x="0" y="6144"/>
                <a:ext cx="334" cy="384"/>
                <a:chOff x="0" y="6144"/>
                <a:chExt cx="334" cy="384"/>
              </a:xfrm>
            </p:grpSpPr>
            <p:sp>
              <p:nvSpPr>
                <p:cNvPr id="47138" name="Rectangle 34"/>
                <p:cNvSpPr>
                  <a:spLocks noChangeArrowheads="1"/>
                </p:cNvSpPr>
                <p:nvPr/>
              </p:nvSpPr>
              <p:spPr bwMode="auto">
                <a:xfrm>
                  <a:off x="43" y="614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18" name="Rectangle 114"/>
                <p:cNvSpPr>
                  <a:spLocks noChangeArrowheads="1"/>
                </p:cNvSpPr>
                <p:nvPr/>
              </p:nvSpPr>
              <p:spPr bwMode="auto">
                <a:xfrm>
                  <a:off x="0" y="6144"/>
                  <a:ext cx="334" cy="384"/>
                </a:xfrm>
                <a:prstGeom prst="rect">
                  <a:avLst/>
                </a:prstGeom>
                <a:noFill/>
                <a:ln w="7">
                  <a:solidFill>
                    <a:srgbClr val="A0A0A0"/>
                  </a:solidFill>
                  <a:miter lim="800000"/>
                  <a:headEnd/>
                  <a:tailEnd/>
                </a:ln>
                <a:effectLst/>
              </p:spPr>
              <p:txBody>
                <a:bodyPr/>
                <a:lstStyle/>
                <a:p>
                  <a:endParaRPr lang="es-ES"/>
                </a:p>
              </p:txBody>
            </p:sp>
          </p:grpSp>
          <p:grpSp>
            <p:nvGrpSpPr>
              <p:cNvPr id="47221" name="Group 117"/>
              <p:cNvGrpSpPr>
                <a:grpSpLocks/>
              </p:cNvGrpSpPr>
              <p:nvPr/>
            </p:nvGrpSpPr>
            <p:grpSpPr bwMode="auto">
              <a:xfrm>
                <a:off x="334" y="6144"/>
                <a:ext cx="2425" cy="384"/>
                <a:chOff x="334" y="6144"/>
                <a:chExt cx="2425" cy="384"/>
              </a:xfrm>
            </p:grpSpPr>
            <p:sp>
              <p:nvSpPr>
                <p:cNvPr id="47139" name="Rectangle 35"/>
                <p:cNvSpPr>
                  <a:spLocks noChangeArrowheads="1"/>
                </p:cNvSpPr>
                <p:nvPr/>
              </p:nvSpPr>
              <p:spPr bwMode="auto">
                <a:xfrm>
                  <a:off x="377" y="6144"/>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Malta (20 May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20" name="Rectangle 116"/>
                <p:cNvSpPr>
                  <a:spLocks noChangeArrowheads="1"/>
                </p:cNvSpPr>
                <p:nvPr/>
              </p:nvSpPr>
              <p:spPr bwMode="auto">
                <a:xfrm>
                  <a:off x="334" y="6144"/>
                  <a:ext cx="2425" cy="384"/>
                </a:xfrm>
                <a:prstGeom prst="rect">
                  <a:avLst/>
                </a:prstGeom>
                <a:noFill/>
                <a:ln w="7">
                  <a:solidFill>
                    <a:srgbClr val="A0A0A0"/>
                  </a:solidFill>
                  <a:miter lim="800000"/>
                  <a:headEnd/>
                  <a:tailEnd/>
                </a:ln>
                <a:effectLst/>
              </p:spPr>
              <p:txBody>
                <a:bodyPr/>
                <a:lstStyle/>
                <a:p>
                  <a:endParaRPr lang="es-ES"/>
                </a:p>
              </p:txBody>
            </p:sp>
          </p:grpSp>
          <p:grpSp>
            <p:nvGrpSpPr>
              <p:cNvPr id="47223" name="Group 119"/>
              <p:cNvGrpSpPr>
                <a:grpSpLocks/>
              </p:cNvGrpSpPr>
              <p:nvPr/>
            </p:nvGrpSpPr>
            <p:grpSpPr bwMode="auto">
              <a:xfrm>
                <a:off x="0" y="6528"/>
                <a:ext cx="334" cy="384"/>
                <a:chOff x="0" y="6528"/>
                <a:chExt cx="334" cy="384"/>
              </a:xfrm>
            </p:grpSpPr>
            <p:sp>
              <p:nvSpPr>
                <p:cNvPr id="47140" name="Rectangle 36"/>
                <p:cNvSpPr>
                  <a:spLocks noChangeArrowheads="1"/>
                </p:cNvSpPr>
                <p:nvPr/>
              </p:nvSpPr>
              <p:spPr bwMode="auto">
                <a:xfrm>
                  <a:off x="43" y="652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22" name="Rectangle 118"/>
                <p:cNvSpPr>
                  <a:spLocks noChangeArrowheads="1"/>
                </p:cNvSpPr>
                <p:nvPr/>
              </p:nvSpPr>
              <p:spPr bwMode="auto">
                <a:xfrm>
                  <a:off x="0" y="6528"/>
                  <a:ext cx="334" cy="384"/>
                </a:xfrm>
                <a:prstGeom prst="rect">
                  <a:avLst/>
                </a:prstGeom>
                <a:noFill/>
                <a:ln w="7">
                  <a:solidFill>
                    <a:srgbClr val="A0A0A0"/>
                  </a:solidFill>
                  <a:miter lim="800000"/>
                  <a:headEnd/>
                  <a:tailEnd/>
                </a:ln>
                <a:effectLst/>
              </p:spPr>
              <p:txBody>
                <a:bodyPr/>
                <a:lstStyle/>
                <a:p>
                  <a:endParaRPr lang="es-ES"/>
                </a:p>
              </p:txBody>
            </p:sp>
          </p:grpSp>
          <p:grpSp>
            <p:nvGrpSpPr>
              <p:cNvPr id="47225" name="Group 121"/>
              <p:cNvGrpSpPr>
                <a:grpSpLocks/>
              </p:cNvGrpSpPr>
              <p:nvPr/>
            </p:nvGrpSpPr>
            <p:grpSpPr bwMode="auto">
              <a:xfrm>
                <a:off x="334" y="6528"/>
                <a:ext cx="2425" cy="384"/>
                <a:chOff x="334" y="6528"/>
                <a:chExt cx="2425" cy="384"/>
              </a:xfrm>
            </p:grpSpPr>
            <p:sp>
              <p:nvSpPr>
                <p:cNvPr id="47141" name="Rectangle 37"/>
                <p:cNvSpPr>
                  <a:spLocks noChangeArrowheads="1"/>
                </p:cNvSpPr>
                <p:nvPr/>
              </p:nvSpPr>
              <p:spPr bwMode="auto">
                <a:xfrm>
                  <a:off x="377" y="6528"/>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Zimbabwe (24 February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24" name="Rectangle 120"/>
                <p:cNvSpPr>
                  <a:spLocks noChangeArrowheads="1"/>
                </p:cNvSpPr>
                <p:nvPr/>
              </p:nvSpPr>
              <p:spPr bwMode="auto">
                <a:xfrm>
                  <a:off x="334" y="6528"/>
                  <a:ext cx="2425" cy="384"/>
                </a:xfrm>
                <a:prstGeom prst="rect">
                  <a:avLst/>
                </a:prstGeom>
                <a:noFill/>
                <a:ln w="7">
                  <a:solidFill>
                    <a:srgbClr val="A0A0A0"/>
                  </a:solidFill>
                  <a:miter lim="800000"/>
                  <a:headEnd/>
                  <a:tailEnd/>
                </a:ln>
                <a:effectLst/>
              </p:spPr>
              <p:txBody>
                <a:bodyPr/>
                <a:lstStyle/>
                <a:p>
                  <a:endParaRPr lang="es-ES"/>
                </a:p>
              </p:txBody>
            </p:sp>
          </p:grpSp>
          <p:grpSp>
            <p:nvGrpSpPr>
              <p:cNvPr id="47227" name="Group 123"/>
              <p:cNvGrpSpPr>
                <a:grpSpLocks/>
              </p:cNvGrpSpPr>
              <p:nvPr/>
            </p:nvGrpSpPr>
            <p:grpSpPr bwMode="auto">
              <a:xfrm>
                <a:off x="0" y="6912"/>
                <a:ext cx="334" cy="384"/>
                <a:chOff x="0" y="6912"/>
                <a:chExt cx="334" cy="384"/>
              </a:xfrm>
            </p:grpSpPr>
            <p:sp>
              <p:nvSpPr>
                <p:cNvPr id="47142" name="Rectangle 38"/>
                <p:cNvSpPr>
                  <a:spLocks noChangeArrowheads="1"/>
                </p:cNvSpPr>
                <p:nvPr/>
              </p:nvSpPr>
              <p:spPr bwMode="auto">
                <a:xfrm>
                  <a:off x="43" y="691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26" name="Rectangle 122"/>
                <p:cNvSpPr>
                  <a:spLocks noChangeArrowheads="1"/>
                </p:cNvSpPr>
                <p:nvPr/>
              </p:nvSpPr>
              <p:spPr bwMode="auto">
                <a:xfrm>
                  <a:off x="0" y="6912"/>
                  <a:ext cx="334" cy="384"/>
                </a:xfrm>
                <a:prstGeom prst="rect">
                  <a:avLst/>
                </a:prstGeom>
                <a:noFill/>
                <a:ln w="7">
                  <a:solidFill>
                    <a:srgbClr val="A0A0A0"/>
                  </a:solidFill>
                  <a:miter lim="800000"/>
                  <a:headEnd/>
                  <a:tailEnd/>
                </a:ln>
                <a:effectLst/>
              </p:spPr>
              <p:txBody>
                <a:bodyPr/>
                <a:lstStyle/>
                <a:p>
                  <a:endParaRPr lang="es-ES"/>
                </a:p>
              </p:txBody>
            </p:sp>
          </p:grpSp>
          <p:grpSp>
            <p:nvGrpSpPr>
              <p:cNvPr id="47229" name="Group 125"/>
              <p:cNvGrpSpPr>
                <a:grpSpLocks/>
              </p:cNvGrpSpPr>
              <p:nvPr/>
            </p:nvGrpSpPr>
            <p:grpSpPr bwMode="auto">
              <a:xfrm>
                <a:off x="334" y="6912"/>
                <a:ext cx="2425" cy="384"/>
                <a:chOff x="334" y="6912"/>
                <a:chExt cx="2425" cy="384"/>
              </a:xfrm>
            </p:grpSpPr>
            <p:sp>
              <p:nvSpPr>
                <p:cNvPr id="47143" name="Rectangle 39"/>
                <p:cNvSpPr>
                  <a:spLocks noChangeArrowheads="1"/>
                </p:cNvSpPr>
                <p:nvPr/>
              </p:nvSpPr>
              <p:spPr bwMode="auto">
                <a:xfrm>
                  <a:off x="377" y="6912"/>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Saint Kitts and Nevis (7 January 1993)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28" name="Rectangle 124"/>
                <p:cNvSpPr>
                  <a:spLocks noChangeArrowheads="1"/>
                </p:cNvSpPr>
                <p:nvPr/>
              </p:nvSpPr>
              <p:spPr bwMode="auto">
                <a:xfrm>
                  <a:off x="334" y="6912"/>
                  <a:ext cx="2425" cy="384"/>
                </a:xfrm>
                <a:prstGeom prst="rect">
                  <a:avLst/>
                </a:prstGeom>
                <a:noFill/>
                <a:ln w="7">
                  <a:solidFill>
                    <a:srgbClr val="A0A0A0"/>
                  </a:solidFill>
                  <a:miter lim="800000"/>
                  <a:headEnd/>
                  <a:tailEnd/>
                </a:ln>
                <a:effectLst/>
              </p:spPr>
              <p:txBody>
                <a:bodyPr/>
                <a:lstStyle/>
                <a:p>
                  <a:endParaRPr lang="es-ES"/>
                </a:p>
              </p:txBody>
            </p:sp>
          </p:grpSp>
          <p:grpSp>
            <p:nvGrpSpPr>
              <p:cNvPr id="47231" name="Group 127"/>
              <p:cNvGrpSpPr>
                <a:grpSpLocks/>
              </p:cNvGrpSpPr>
              <p:nvPr/>
            </p:nvGrpSpPr>
            <p:grpSpPr bwMode="auto">
              <a:xfrm>
                <a:off x="0" y="7296"/>
                <a:ext cx="334" cy="384"/>
                <a:chOff x="0" y="7296"/>
                <a:chExt cx="334" cy="384"/>
              </a:xfrm>
            </p:grpSpPr>
            <p:sp>
              <p:nvSpPr>
                <p:cNvPr id="47144" name="Rectangle 40"/>
                <p:cNvSpPr>
                  <a:spLocks noChangeArrowheads="1"/>
                </p:cNvSpPr>
                <p:nvPr/>
              </p:nvSpPr>
              <p:spPr bwMode="auto">
                <a:xfrm>
                  <a:off x="43" y="729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30" name="Rectangle 126"/>
                <p:cNvSpPr>
                  <a:spLocks noChangeArrowheads="1"/>
                </p:cNvSpPr>
                <p:nvPr/>
              </p:nvSpPr>
              <p:spPr bwMode="auto">
                <a:xfrm>
                  <a:off x="0" y="7296"/>
                  <a:ext cx="334" cy="384"/>
                </a:xfrm>
                <a:prstGeom prst="rect">
                  <a:avLst/>
                </a:prstGeom>
                <a:noFill/>
                <a:ln w="7">
                  <a:solidFill>
                    <a:srgbClr val="A0A0A0"/>
                  </a:solidFill>
                  <a:miter lim="800000"/>
                  <a:headEnd/>
                  <a:tailEnd/>
                </a:ln>
                <a:effectLst/>
              </p:spPr>
              <p:txBody>
                <a:bodyPr/>
                <a:lstStyle/>
                <a:p>
                  <a:endParaRPr lang="es-ES"/>
                </a:p>
              </p:txBody>
            </p:sp>
          </p:grpSp>
          <p:grpSp>
            <p:nvGrpSpPr>
              <p:cNvPr id="47233" name="Group 129"/>
              <p:cNvGrpSpPr>
                <a:grpSpLocks/>
              </p:cNvGrpSpPr>
              <p:nvPr/>
            </p:nvGrpSpPr>
            <p:grpSpPr bwMode="auto">
              <a:xfrm>
                <a:off x="334" y="7296"/>
                <a:ext cx="2425" cy="384"/>
                <a:chOff x="334" y="7296"/>
                <a:chExt cx="2425" cy="384"/>
              </a:xfrm>
            </p:grpSpPr>
            <p:sp>
              <p:nvSpPr>
                <p:cNvPr id="47145" name="Rectangle 41"/>
                <p:cNvSpPr>
                  <a:spLocks noChangeArrowheads="1"/>
                </p:cNvSpPr>
                <p:nvPr/>
              </p:nvSpPr>
              <p:spPr bwMode="auto">
                <a:xfrm>
                  <a:off x="377" y="7296"/>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Uruguay (10 December 1992)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32" name="Rectangle 128"/>
                <p:cNvSpPr>
                  <a:spLocks noChangeArrowheads="1"/>
                </p:cNvSpPr>
                <p:nvPr/>
              </p:nvSpPr>
              <p:spPr bwMode="auto">
                <a:xfrm>
                  <a:off x="334" y="7296"/>
                  <a:ext cx="2425" cy="384"/>
                </a:xfrm>
                <a:prstGeom prst="rect">
                  <a:avLst/>
                </a:prstGeom>
                <a:noFill/>
                <a:ln w="7">
                  <a:solidFill>
                    <a:srgbClr val="A0A0A0"/>
                  </a:solidFill>
                  <a:miter lim="800000"/>
                  <a:headEnd/>
                  <a:tailEnd/>
                </a:ln>
                <a:effectLst/>
              </p:spPr>
              <p:txBody>
                <a:bodyPr/>
                <a:lstStyle/>
                <a:p>
                  <a:endParaRPr lang="es-ES"/>
                </a:p>
              </p:txBody>
            </p:sp>
          </p:grpSp>
          <p:grpSp>
            <p:nvGrpSpPr>
              <p:cNvPr id="47235" name="Group 131"/>
              <p:cNvGrpSpPr>
                <a:grpSpLocks/>
              </p:cNvGrpSpPr>
              <p:nvPr/>
            </p:nvGrpSpPr>
            <p:grpSpPr bwMode="auto">
              <a:xfrm>
                <a:off x="0" y="7680"/>
                <a:ext cx="334" cy="384"/>
                <a:chOff x="0" y="7680"/>
                <a:chExt cx="334" cy="384"/>
              </a:xfrm>
            </p:grpSpPr>
            <p:sp>
              <p:nvSpPr>
                <p:cNvPr id="47146" name="Rectangle 42"/>
                <p:cNvSpPr>
                  <a:spLocks noChangeArrowheads="1"/>
                </p:cNvSpPr>
                <p:nvPr/>
              </p:nvSpPr>
              <p:spPr bwMode="auto">
                <a:xfrm>
                  <a:off x="43" y="768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34" name="Rectangle 130"/>
                <p:cNvSpPr>
                  <a:spLocks noChangeArrowheads="1"/>
                </p:cNvSpPr>
                <p:nvPr/>
              </p:nvSpPr>
              <p:spPr bwMode="auto">
                <a:xfrm>
                  <a:off x="0" y="7680"/>
                  <a:ext cx="334" cy="384"/>
                </a:xfrm>
                <a:prstGeom prst="rect">
                  <a:avLst/>
                </a:prstGeom>
                <a:noFill/>
                <a:ln w="7">
                  <a:solidFill>
                    <a:srgbClr val="A0A0A0"/>
                  </a:solidFill>
                  <a:miter lim="800000"/>
                  <a:headEnd/>
                  <a:tailEnd/>
                </a:ln>
                <a:effectLst/>
              </p:spPr>
              <p:txBody>
                <a:bodyPr/>
                <a:lstStyle/>
                <a:p>
                  <a:endParaRPr lang="es-ES"/>
                </a:p>
              </p:txBody>
            </p:sp>
          </p:grpSp>
          <p:grpSp>
            <p:nvGrpSpPr>
              <p:cNvPr id="47237" name="Group 133"/>
              <p:cNvGrpSpPr>
                <a:grpSpLocks/>
              </p:cNvGrpSpPr>
              <p:nvPr/>
            </p:nvGrpSpPr>
            <p:grpSpPr bwMode="auto">
              <a:xfrm>
                <a:off x="334" y="7680"/>
                <a:ext cx="2425" cy="384"/>
                <a:chOff x="334" y="7680"/>
                <a:chExt cx="2425" cy="384"/>
              </a:xfrm>
            </p:grpSpPr>
            <p:sp>
              <p:nvSpPr>
                <p:cNvPr id="47147" name="Rectangle 43"/>
                <p:cNvSpPr>
                  <a:spLocks noChangeArrowheads="1"/>
                </p:cNvSpPr>
                <p:nvPr/>
              </p:nvSpPr>
              <p:spPr bwMode="auto">
                <a:xfrm>
                  <a:off x="377" y="7680"/>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Costa Rica (21 September 1992)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36" name="Rectangle 132"/>
                <p:cNvSpPr>
                  <a:spLocks noChangeArrowheads="1"/>
                </p:cNvSpPr>
                <p:nvPr/>
              </p:nvSpPr>
              <p:spPr bwMode="auto">
                <a:xfrm>
                  <a:off x="334" y="7680"/>
                  <a:ext cx="2425" cy="384"/>
                </a:xfrm>
                <a:prstGeom prst="rect">
                  <a:avLst/>
                </a:prstGeom>
                <a:noFill/>
                <a:ln w="7">
                  <a:solidFill>
                    <a:srgbClr val="A0A0A0"/>
                  </a:solidFill>
                  <a:miter lim="800000"/>
                  <a:headEnd/>
                  <a:tailEnd/>
                </a:ln>
                <a:effectLst/>
              </p:spPr>
              <p:txBody>
                <a:bodyPr/>
                <a:lstStyle/>
                <a:p>
                  <a:endParaRPr lang="es-ES"/>
                </a:p>
              </p:txBody>
            </p:sp>
          </p:grpSp>
          <p:grpSp>
            <p:nvGrpSpPr>
              <p:cNvPr id="47239" name="Group 135"/>
              <p:cNvGrpSpPr>
                <a:grpSpLocks/>
              </p:cNvGrpSpPr>
              <p:nvPr/>
            </p:nvGrpSpPr>
            <p:grpSpPr bwMode="auto">
              <a:xfrm>
                <a:off x="0" y="8064"/>
                <a:ext cx="334" cy="384"/>
                <a:chOff x="0" y="8064"/>
                <a:chExt cx="334" cy="384"/>
              </a:xfrm>
            </p:grpSpPr>
            <p:sp>
              <p:nvSpPr>
                <p:cNvPr id="47148" name="Rectangle 44"/>
                <p:cNvSpPr>
                  <a:spLocks noChangeArrowheads="1"/>
                </p:cNvSpPr>
                <p:nvPr/>
              </p:nvSpPr>
              <p:spPr bwMode="auto">
                <a:xfrm>
                  <a:off x="43" y="806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38" name="Rectangle 134"/>
                <p:cNvSpPr>
                  <a:spLocks noChangeArrowheads="1"/>
                </p:cNvSpPr>
                <p:nvPr/>
              </p:nvSpPr>
              <p:spPr bwMode="auto">
                <a:xfrm>
                  <a:off x="0" y="8064"/>
                  <a:ext cx="334" cy="384"/>
                </a:xfrm>
                <a:prstGeom prst="rect">
                  <a:avLst/>
                </a:prstGeom>
                <a:noFill/>
                <a:ln w="7">
                  <a:solidFill>
                    <a:srgbClr val="A0A0A0"/>
                  </a:solidFill>
                  <a:miter lim="800000"/>
                  <a:headEnd/>
                  <a:tailEnd/>
                </a:ln>
                <a:effectLst/>
              </p:spPr>
              <p:txBody>
                <a:bodyPr/>
                <a:lstStyle/>
                <a:p>
                  <a:endParaRPr lang="es-ES"/>
                </a:p>
              </p:txBody>
            </p:sp>
          </p:grpSp>
          <p:grpSp>
            <p:nvGrpSpPr>
              <p:cNvPr id="47241" name="Group 137"/>
              <p:cNvGrpSpPr>
                <a:grpSpLocks/>
              </p:cNvGrpSpPr>
              <p:nvPr/>
            </p:nvGrpSpPr>
            <p:grpSpPr bwMode="auto">
              <a:xfrm>
                <a:off x="334" y="8064"/>
                <a:ext cx="2425" cy="384"/>
                <a:chOff x="334" y="8064"/>
                <a:chExt cx="2425" cy="384"/>
              </a:xfrm>
            </p:grpSpPr>
            <p:sp>
              <p:nvSpPr>
                <p:cNvPr id="47149" name="Rectangle 45"/>
                <p:cNvSpPr>
                  <a:spLocks noChangeArrowheads="1"/>
                </p:cNvSpPr>
                <p:nvPr/>
              </p:nvSpPr>
              <p:spPr bwMode="auto">
                <a:xfrm>
                  <a:off x="377" y="8064"/>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Dominica (24 October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40" name="Rectangle 136"/>
                <p:cNvSpPr>
                  <a:spLocks noChangeArrowheads="1"/>
                </p:cNvSpPr>
                <p:nvPr/>
              </p:nvSpPr>
              <p:spPr bwMode="auto">
                <a:xfrm>
                  <a:off x="334" y="8064"/>
                  <a:ext cx="2425" cy="384"/>
                </a:xfrm>
                <a:prstGeom prst="rect">
                  <a:avLst/>
                </a:prstGeom>
                <a:noFill/>
                <a:ln w="7">
                  <a:solidFill>
                    <a:srgbClr val="A0A0A0"/>
                  </a:solidFill>
                  <a:miter lim="800000"/>
                  <a:headEnd/>
                  <a:tailEnd/>
                </a:ln>
                <a:effectLst/>
              </p:spPr>
              <p:txBody>
                <a:bodyPr/>
                <a:lstStyle/>
                <a:p>
                  <a:endParaRPr lang="es-ES"/>
                </a:p>
              </p:txBody>
            </p:sp>
          </p:grpSp>
          <p:grpSp>
            <p:nvGrpSpPr>
              <p:cNvPr id="47243" name="Group 139"/>
              <p:cNvGrpSpPr>
                <a:grpSpLocks/>
              </p:cNvGrpSpPr>
              <p:nvPr/>
            </p:nvGrpSpPr>
            <p:grpSpPr bwMode="auto">
              <a:xfrm>
                <a:off x="0" y="8448"/>
                <a:ext cx="334" cy="384"/>
                <a:chOff x="0" y="8448"/>
                <a:chExt cx="334" cy="384"/>
              </a:xfrm>
            </p:grpSpPr>
            <p:sp>
              <p:nvSpPr>
                <p:cNvPr id="47150" name="Rectangle 46"/>
                <p:cNvSpPr>
                  <a:spLocks noChangeArrowheads="1"/>
                </p:cNvSpPr>
                <p:nvPr/>
              </p:nvSpPr>
              <p:spPr bwMode="auto">
                <a:xfrm>
                  <a:off x="43" y="844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42" name="Rectangle 138"/>
                <p:cNvSpPr>
                  <a:spLocks noChangeArrowheads="1"/>
                </p:cNvSpPr>
                <p:nvPr/>
              </p:nvSpPr>
              <p:spPr bwMode="auto">
                <a:xfrm>
                  <a:off x="0" y="8448"/>
                  <a:ext cx="334" cy="384"/>
                </a:xfrm>
                <a:prstGeom prst="rect">
                  <a:avLst/>
                </a:prstGeom>
                <a:noFill/>
                <a:ln w="7">
                  <a:solidFill>
                    <a:srgbClr val="A0A0A0"/>
                  </a:solidFill>
                  <a:miter lim="800000"/>
                  <a:headEnd/>
                  <a:tailEnd/>
                </a:ln>
                <a:effectLst/>
              </p:spPr>
              <p:txBody>
                <a:bodyPr/>
                <a:lstStyle/>
                <a:p>
                  <a:endParaRPr lang="es-ES"/>
                </a:p>
              </p:txBody>
            </p:sp>
          </p:grpSp>
          <p:grpSp>
            <p:nvGrpSpPr>
              <p:cNvPr id="47245" name="Group 141"/>
              <p:cNvGrpSpPr>
                <a:grpSpLocks/>
              </p:cNvGrpSpPr>
              <p:nvPr/>
            </p:nvGrpSpPr>
            <p:grpSpPr bwMode="auto">
              <a:xfrm>
                <a:off x="334" y="8448"/>
                <a:ext cx="2425" cy="384"/>
                <a:chOff x="334" y="8448"/>
                <a:chExt cx="2425" cy="384"/>
              </a:xfrm>
            </p:grpSpPr>
            <p:sp>
              <p:nvSpPr>
                <p:cNvPr id="47151" name="Rectangle 47"/>
                <p:cNvSpPr>
                  <a:spLocks noChangeArrowheads="1"/>
                </p:cNvSpPr>
                <p:nvPr/>
              </p:nvSpPr>
              <p:spPr bwMode="auto">
                <a:xfrm>
                  <a:off x="377" y="8448"/>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Djibouti ( 8 October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44" name="Rectangle 140"/>
                <p:cNvSpPr>
                  <a:spLocks noChangeArrowheads="1"/>
                </p:cNvSpPr>
                <p:nvPr/>
              </p:nvSpPr>
              <p:spPr bwMode="auto">
                <a:xfrm>
                  <a:off x="334" y="8448"/>
                  <a:ext cx="2425" cy="384"/>
                </a:xfrm>
                <a:prstGeom prst="rect">
                  <a:avLst/>
                </a:prstGeom>
                <a:noFill/>
                <a:ln w="7">
                  <a:solidFill>
                    <a:srgbClr val="A0A0A0"/>
                  </a:solidFill>
                  <a:miter lim="800000"/>
                  <a:headEnd/>
                  <a:tailEnd/>
                </a:ln>
                <a:effectLst/>
              </p:spPr>
              <p:txBody>
                <a:bodyPr/>
                <a:lstStyle/>
                <a:p>
                  <a:endParaRPr lang="es-ES"/>
                </a:p>
              </p:txBody>
            </p:sp>
          </p:grpSp>
          <p:grpSp>
            <p:nvGrpSpPr>
              <p:cNvPr id="47247" name="Group 143"/>
              <p:cNvGrpSpPr>
                <a:grpSpLocks/>
              </p:cNvGrpSpPr>
              <p:nvPr/>
            </p:nvGrpSpPr>
            <p:grpSpPr bwMode="auto">
              <a:xfrm>
                <a:off x="0" y="8832"/>
                <a:ext cx="334" cy="384"/>
                <a:chOff x="0" y="8832"/>
                <a:chExt cx="334" cy="384"/>
              </a:xfrm>
            </p:grpSpPr>
            <p:sp>
              <p:nvSpPr>
                <p:cNvPr id="47152" name="Rectangle 48"/>
                <p:cNvSpPr>
                  <a:spLocks noChangeArrowheads="1"/>
                </p:cNvSpPr>
                <p:nvPr/>
              </p:nvSpPr>
              <p:spPr bwMode="auto">
                <a:xfrm>
                  <a:off x="43" y="883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46" name="Rectangle 142"/>
                <p:cNvSpPr>
                  <a:spLocks noChangeArrowheads="1"/>
                </p:cNvSpPr>
                <p:nvPr/>
              </p:nvSpPr>
              <p:spPr bwMode="auto">
                <a:xfrm>
                  <a:off x="0" y="8832"/>
                  <a:ext cx="334" cy="384"/>
                </a:xfrm>
                <a:prstGeom prst="rect">
                  <a:avLst/>
                </a:prstGeom>
                <a:noFill/>
                <a:ln w="7">
                  <a:solidFill>
                    <a:srgbClr val="A0A0A0"/>
                  </a:solidFill>
                  <a:miter lim="800000"/>
                  <a:headEnd/>
                  <a:tailEnd/>
                </a:ln>
                <a:effectLst/>
              </p:spPr>
              <p:txBody>
                <a:bodyPr/>
                <a:lstStyle/>
                <a:p>
                  <a:endParaRPr lang="es-ES"/>
                </a:p>
              </p:txBody>
            </p:sp>
          </p:grpSp>
          <p:grpSp>
            <p:nvGrpSpPr>
              <p:cNvPr id="47249" name="Group 145"/>
              <p:cNvGrpSpPr>
                <a:grpSpLocks/>
              </p:cNvGrpSpPr>
              <p:nvPr/>
            </p:nvGrpSpPr>
            <p:grpSpPr bwMode="auto">
              <a:xfrm>
                <a:off x="334" y="8832"/>
                <a:ext cx="2425" cy="384"/>
                <a:chOff x="334" y="8832"/>
                <a:chExt cx="2425" cy="384"/>
              </a:xfrm>
            </p:grpSpPr>
            <p:sp>
              <p:nvSpPr>
                <p:cNvPr id="47153" name="Rectangle 49"/>
                <p:cNvSpPr>
                  <a:spLocks noChangeArrowheads="1"/>
                </p:cNvSpPr>
                <p:nvPr/>
              </p:nvSpPr>
              <p:spPr bwMode="auto">
                <a:xfrm>
                  <a:off x="377" y="8832"/>
                  <a:ext cx="2339"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Seychelles (16 September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7248" name="Rectangle 144"/>
                <p:cNvSpPr>
                  <a:spLocks noChangeArrowheads="1"/>
                </p:cNvSpPr>
                <p:nvPr/>
              </p:nvSpPr>
              <p:spPr bwMode="auto">
                <a:xfrm>
                  <a:off x="334" y="8832"/>
                  <a:ext cx="2425" cy="384"/>
                </a:xfrm>
                <a:prstGeom prst="rect">
                  <a:avLst/>
                </a:prstGeom>
                <a:noFill/>
                <a:ln w="7">
                  <a:solidFill>
                    <a:srgbClr val="A0A0A0"/>
                  </a:solidFill>
                  <a:miter lim="800000"/>
                  <a:headEnd/>
                  <a:tailEnd/>
                </a:ln>
                <a:effectLst/>
              </p:spPr>
              <p:txBody>
                <a:bodyPr/>
                <a:lstStyle/>
                <a:p>
                  <a:endParaRPr lang="es-ES"/>
                </a:p>
              </p:txBody>
            </p:sp>
          </p:grpSp>
        </p:grpSp>
        <p:sp>
          <p:nvSpPr>
            <p:cNvPr id="47251" name="Rectangle 147"/>
            <p:cNvSpPr>
              <a:spLocks noChangeArrowheads="1"/>
            </p:cNvSpPr>
            <p:nvPr/>
          </p:nvSpPr>
          <p:spPr bwMode="auto">
            <a:xfrm>
              <a:off x="-3" y="-3"/>
              <a:ext cx="2765" cy="9222"/>
            </a:xfrm>
            <a:prstGeom prst="rect">
              <a:avLst/>
            </a:prstGeom>
            <a:noFill/>
            <a:ln w="9525">
              <a:solidFill>
                <a:srgbClr val="A0A0A0"/>
              </a:solidFill>
              <a:miter lim="800000"/>
              <a:headEnd/>
              <a:tailEnd/>
            </a:ln>
            <a:effectLst/>
          </p:spPr>
          <p:txBody>
            <a:bodyPr/>
            <a:lstStyle/>
            <a:p>
              <a:endParaRPr lang="es-E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294" name="Group 166"/>
          <p:cNvGrpSpPr>
            <a:grpSpLocks/>
          </p:cNvGrpSpPr>
          <p:nvPr/>
        </p:nvGrpSpPr>
        <p:grpSpPr bwMode="auto">
          <a:xfrm>
            <a:off x="2286000" y="304800"/>
            <a:ext cx="4724400" cy="6324600"/>
            <a:chOff x="-3" y="-3"/>
            <a:chExt cx="2479" cy="10374"/>
          </a:xfrm>
        </p:grpSpPr>
        <p:grpSp>
          <p:nvGrpSpPr>
            <p:cNvPr id="48292" name="Group 164"/>
            <p:cNvGrpSpPr>
              <a:grpSpLocks/>
            </p:cNvGrpSpPr>
            <p:nvPr/>
          </p:nvGrpSpPr>
          <p:grpSpPr bwMode="auto">
            <a:xfrm>
              <a:off x="0" y="0"/>
              <a:ext cx="2473" cy="10368"/>
              <a:chOff x="0" y="0"/>
              <a:chExt cx="2473" cy="10368"/>
            </a:xfrm>
          </p:grpSpPr>
          <p:grpSp>
            <p:nvGrpSpPr>
              <p:cNvPr id="48185" name="Group 57"/>
              <p:cNvGrpSpPr>
                <a:grpSpLocks/>
              </p:cNvGrpSpPr>
              <p:nvPr/>
            </p:nvGrpSpPr>
            <p:grpSpPr bwMode="auto">
              <a:xfrm>
                <a:off x="0" y="0"/>
                <a:ext cx="334" cy="384"/>
                <a:chOff x="0" y="0"/>
                <a:chExt cx="334" cy="384"/>
              </a:xfrm>
            </p:grpSpPr>
            <p:sp>
              <p:nvSpPr>
                <p:cNvPr id="48130" name="Rectangle 2"/>
                <p:cNvSpPr>
                  <a:spLocks noChangeArrowheads="1"/>
                </p:cNvSpPr>
                <p:nvPr/>
              </p:nvSpPr>
              <p:spPr bwMode="auto">
                <a:xfrm>
                  <a:off x="43" y="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84" name="Rectangle 56"/>
                <p:cNvSpPr>
                  <a:spLocks noChangeArrowheads="1"/>
                </p:cNvSpPr>
                <p:nvPr/>
              </p:nvSpPr>
              <p:spPr bwMode="auto">
                <a:xfrm>
                  <a:off x="0" y="0"/>
                  <a:ext cx="334" cy="384"/>
                </a:xfrm>
                <a:prstGeom prst="rect">
                  <a:avLst/>
                </a:prstGeom>
                <a:noFill/>
                <a:ln w="7">
                  <a:solidFill>
                    <a:srgbClr val="A0A0A0"/>
                  </a:solidFill>
                  <a:miter lim="800000"/>
                  <a:headEnd/>
                  <a:tailEnd/>
                </a:ln>
                <a:effectLst/>
              </p:spPr>
              <p:txBody>
                <a:bodyPr/>
                <a:lstStyle/>
                <a:p>
                  <a:endParaRPr lang="es-ES"/>
                </a:p>
              </p:txBody>
            </p:sp>
          </p:grpSp>
          <p:grpSp>
            <p:nvGrpSpPr>
              <p:cNvPr id="48187" name="Group 59"/>
              <p:cNvGrpSpPr>
                <a:grpSpLocks/>
              </p:cNvGrpSpPr>
              <p:nvPr/>
            </p:nvGrpSpPr>
            <p:grpSpPr bwMode="auto">
              <a:xfrm>
                <a:off x="334" y="0"/>
                <a:ext cx="2139" cy="384"/>
                <a:chOff x="334" y="0"/>
                <a:chExt cx="2139" cy="384"/>
              </a:xfrm>
            </p:grpSpPr>
            <p:sp>
              <p:nvSpPr>
                <p:cNvPr id="48131" name="Rectangle 3"/>
                <p:cNvSpPr>
                  <a:spLocks noChangeArrowheads="1"/>
                </p:cNvSpPr>
                <p:nvPr/>
              </p:nvSpPr>
              <p:spPr bwMode="auto">
                <a:xfrm>
                  <a:off x="377" y="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Marshall Islands (9 August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86" name="Rectangle 58"/>
                <p:cNvSpPr>
                  <a:spLocks noChangeArrowheads="1"/>
                </p:cNvSpPr>
                <p:nvPr/>
              </p:nvSpPr>
              <p:spPr bwMode="auto">
                <a:xfrm>
                  <a:off x="334" y="0"/>
                  <a:ext cx="2139" cy="384"/>
                </a:xfrm>
                <a:prstGeom prst="rect">
                  <a:avLst/>
                </a:prstGeom>
                <a:noFill/>
                <a:ln w="7">
                  <a:solidFill>
                    <a:srgbClr val="A0A0A0"/>
                  </a:solidFill>
                  <a:miter lim="800000"/>
                  <a:headEnd/>
                  <a:tailEnd/>
                </a:ln>
                <a:effectLst/>
              </p:spPr>
              <p:txBody>
                <a:bodyPr/>
                <a:lstStyle/>
                <a:p>
                  <a:endParaRPr lang="es-ES"/>
                </a:p>
              </p:txBody>
            </p:sp>
          </p:grpSp>
          <p:grpSp>
            <p:nvGrpSpPr>
              <p:cNvPr id="48189" name="Group 61"/>
              <p:cNvGrpSpPr>
                <a:grpSpLocks/>
              </p:cNvGrpSpPr>
              <p:nvPr/>
            </p:nvGrpSpPr>
            <p:grpSpPr bwMode="auto">
              <a:xfrm>
                <a:off x="0" y="384"/>
                <a:ext cx="334" cy="384"/>
                <a:chOff x="0" y="384"/>
                <a:chExt cx="334" cy="384"/>
              </a:xfrm>
            </p:grpSpPr>
            <p:sp>
              <p:nvSpPr>
                <p:cNvPr id="48132" name="Rectangle 4"/>
                <p:cNvSpPr>
                  <a:spLocks noChangeArrowheads="1"/>
                </p:cNvSpPr>
                <p:nvPr/>
              </p:nvSpPr>
              <p:spPr bwMode="auto">
                <a:xfrm>
                  <a:off x="43" y="38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88" name="Rectangle 60"/>
                <p:cNvSpPr>
                  <a:spLocks noChangeArrowheads="1"/>
                </p:cNvSpPr>
                <p:nvPr/>
              </p:nvSpPr>
              <p:spPr bwMode="auto">
                <a:xfrm>
                  <a:off x="0" y="384"/>
                  <a:ext cx="334" cy="384"/>
                </a:xfrm>
                <a:prstGeom prst="rect">
                  <a:avLst/>
                </a:prstGeom>
                <a:noFill/>
                <a:ln w="7">
                  <a:solidFill>
                    <a:srgbClr val="A0A0A0"/>
                  </a:solidFill>
                  <a:miter lim="800000"/>
                  <a:headEnd/>
                  <a:tailEnd/>
                </a:ln>
                <a:effectLst/>
              </p:spPr>
              <p:txBody>
                <a:bodyPr/>
                <a:lstStyle/>
                <a:p>
                  <a:endParaRPr lang="es-ES"/>
                </a:p>
              </p:txBody>
            </p:sp>
          </p:grpSp>
          <p:grpSp>
            <p:nvGrpSpPr>
              <p:cNvPr id="48191" name="Group 63"/>
              <p:cNvGrpSpPr>
                <a:grpSpLocks/>
              </p:cNvGrpSpPr>
              <p:nvPr/>
            </p:nvGrpSpPr>
            <p:grpSpPr bwMode="auto">
              <a:xfrm>
                <a:off x="334" y="384"/>
                <a:ext cx="2139" cy="384"/>
                <a:chOff x="334" y="384"/>
                <a:chExt cx="2139" cy="384"/>
              </a:xfrm>
            </p:grpSpPr>
            <p:sp>
              <p:nvSpPr>
                <p:cNvPr id="48133" name="Rectangle 5"/>
                <p:cNvSpPr>
                  <a:spLocks noChangeArrowheads="1"/>
                </p:cNvSpPr>
                <p:nvPr/>
              </p:nvSpPr>
              <p:spPr bwMode="auto">
                <a:xfrm>
                  <a:off x="377" y="38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Micronesia (Federated States of) (29 April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90" name="Rectangle 62"/>
                <p:cNvSpPr>
                  <a:spLocks noChangeArrowheads="1"/>
                </p:cNvSpPr>
                <p:nvPr/>
              </p:nvSpPr>
              <p:spPr bwMode="auto">
                <a:xfrm>
                  <a:off x="334" y="384"/>
                  <a:ext cx="2139" cy="384"/>
                </a:xfrm>
                <a:prstGeom prst="rect">
                  <a:avLst/>
                </a:prstGeom>
                <a:noFill/>
                <a:ln w="7">
                  <a:solidFill>
                    <a:srgbClr val="A0A0A0"/>
                  </a:solidFill>
                  <a:miter lim="800000"/>
                  <a:headEnd/>
                  <a:tailEnd/>
                </a:ln>
                <a:effectLst/>
              </p:spPr>
              <p:txBody>
                <a:bodyPr/>
                <a:lstStyle/>
                <a:p>
                  <a:endParaRPr lang="es-ES"/>
                </a:p>
              </p:txBody>
            </p:sp>
          </p:grpSp>
          <p:grpSp>
            <p:nvGrpSpPr>
              <p:cNvPr id="48193" name="Group 65"/>
              <p:cNvGrpSpPr>
                <a:grpSpLocks/>
              </p:cNvGrpSpPr>
              <p:nvPr/>
            </p:nvGrpSpPr>
            <p:grpSpPr bwMode="auto">
              <a:xfrm>
                <a:off x="0" y="768"/>
                <a:ext cx="334" cy="384"/>
                <a:chOff x="0" y="768"/>
                <a:chExt cx="334" cy="384"/>
              </a:xfrm>
            </p:grpSpPr>
            <p:sp>
              <p:nvSpPr>
                <p:cNvPr id="48134" name="Rectangle 6"/>
                <p:cNvSpPr>
                  <a:spLocks noChangeArrowheads="1"/>
                </p:cNvSpPr>
                <p:nvPr/>
              </p:nvSpPr>
              <p:spPr bwMode="auto">
                <a:xfrm>
                  <a:off x="43" y="76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92" name="Rectangle 64"/>
                <p:cNvSpPr>
                  <a:spLocks noChangeArrowheads="1"/>
                </p:cNvSpPr>
                <p:nvPr/>
              </p:nvSpPr>
              <p:spPr bwMode="auto">
                <a:xfrm>
                  <a:off x="0" y="768"/>
                  <a:ext cx="334" cy="384"/>
                </a:xfrm>
                <a:prstGeom prst="rect">
                  <a:avLst/>
                </a:prstGeom>
                <a:noFill/>
                <a:ln w="7">
                  <a:solidFill>
                    <a:srgbClr val="A0A0A0"/>
                  </a:solidFill>
                  <a:miter lim="800000"/>
                  <a:headEnd/>
                  <a:tailEnd/>
                </a:ln>
                <a:effectLst/>
              </p:spPr>
              <p:txBody>
                <a:bodyPr/>
                <a:lstStyle/>
                <a:p>
                  <a:endParaRPr lang="es-ES"/>
                </a:p>
              </p:txBody>
            </p:sp>
          </p:grpSp>
          <p:grpSp>
            <p:nvGrpSpPr>
              <p:cNvPr id="48195" name="Group 67"/>
              <p:cNvGrpSpPr>
                <a:grpSpLocks/>
              </p:cNvGrpSpPr>
              <p:nvPr/>
            </p:nvGrpSpPr>
            <p:grpSpPr bwMode="auto">
              <a:xfrm>
                <a:off x="334" y="768"/>
                <a:ext cx="2139" cy="384"/>
                <a:chOff x="334" y="768"/>
                <a:chExt cx="2139" cy="384"/>
              </a:xfrm>
            </p:grpSpPr>
            <p:sp>
              <p:nvSpPr>
                <p:cNvPr id="48135" name="Rectangle 7"/>
                <p:cNvSpPr>
                  <a:spLocks noChangeArrowheads="1"/>
                </p:cNvSpPr>
                <p:nvPr/>
              </p:nvSpPr>
              <p:spPr bwMode="auto">
                <a:xfrm>
                  <a:off x="377" y="768"/>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Grenada (25 April 1991)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94" name="Rectangle 66"/>
                <p:cNvSpPr>
                  <a:spLocks noChangeArrowheads="1"/>
                </p:cNvSpPr>
                <p:nvPr/>
              </p:nvSpPr>
              <p:spPr bwMode="auto">
                <a:xfrm>
                  <a:off x="334" y="768"/>
                  <a:ext cx="2139" cy="384"/>
                </a:xfrm>
                <a:prstGeom prst="rect">
                  <a:avLst/>
                </a:prstGeom>
                <a:noFill/>
                <a:ln w="7">
                  <a:solidFill>
                    <a:srgbClr val="A0A0A0"/>
                  </a:solidFill>
                  <a:miter lim="800000"/>
                  <a:headEnd/>
                  <a:tailEnd/>
                </a:ln>
                <a:effectLst/>
              </p:spPr>
              <p:txBody>
                <a:bodyPr/>
                <a:lstStyle/>
                <a:p>
                  <a:endParaRPr lang="es-ES"/>
                </a:p>
              </p:txBody>
            </p:sp>
          </p:grpSp>
          <p:grpSp>
            <p:nvGrpSpPr>
              <p:cNvPr id="48197" name="Group 69"/>
              <p:cNvGrpSpPr>
                <a:grpSpLocks/>
              </p:cNvGrpSpPr>
              <p:nvPr/>
            </p:nvGrpSpPr>
            <p:grpSpPr bwMode="auto">
              <a:xfrm>
                <a:off x="0" y="1152"/>
                <a:ext cx="334" cy="384"/>
                <a:chOff x="0" y="1152"/>
                <a:chExt cx="334" cy="384"/>
              </a:xfrm>
            </p:grpSpPr>
            <p:sp>
              <p:nvSpPr>
                <p:cNvPr id="48136" name="Rectangle 8"/>
                <p:cNvSpPr>
                  <a:spLocks noChangeArrowheads="1"/>
                </p:cNvSpPr>
                <p:nvPr/>
              </p:nvSpPr>
              <p:spPr bwMode="auto">
                <a:xfrm>
                  <a:off x="43" y="115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96" name="Rectangle 68"/>
                <p:cNvSpPr>
                  <a:spLocks noChangeArrowheads="1"/>
                </p:cNvSpPr>
                <p:nvPr/>
              </p:nvSpPr>
              <p:spPr bwMode="auto">
                <a:xfrm>
                  <a:off x="0" y="1152"/>
                  <a:ext cx="334" cy="384"/>
                </a:xfrm>
                <a:prstGeom prst="rect">
                  <a:avLst/>
                </a:prstGeom>
                <a:noFill/>
                <a:ln w="7">
                  <a:solidFill>
                    <a:srgbClr val="A0A0A0"/>
                  </a:solidFill>
                  <a:miter lim="800000"/>
                  <a:headEnd/>
                  <a:tailEnd/>
                </a:ln>
                <a:effectLst/>
              </p:spPr>
              <p:txBody>
                <a:bodyPr/>
                <a:lstStyle/>
                <a:p>
                  <a:endParaRPr lang="es-ES"/>
                </a:p>
              </p:txBody>
            </p:sp>
          </p:grpSp>
          <p:grpSp>
            <p:nvGrpSpPr>
              <p:cNvPr id="48199" name="Group 71"/>
              <p:cNvGrpSpPr>
                <a:grpSpLocks/>
              </p:cNvGrpSpPr>
              <p:nvPr/>
            </p:nvGrpSpPr>
            <p:grpSpPr bwMode="auto">
              <a:xfrm>
                <a:off x="334" y="1152"/>
                <a:ext cx="2139" cy="384"/>
                <a:chOff x="334" y="1152"/>
                <a:chExt cx="2139" cy="384"/>
              </a:xfrm>
            </p:grpSpPr>
            <p:sp>
              <p:nvSpPr>
                <p:cNvPr id="48137" name="Rectangle 9"/>
                <p:cNvSpPr>
                  <a:spLocks noChangeArrowheads="1"/>
                </p:cNvSpPr>
                <p:nvPr/>
              </p:nvSpPr>
              <p:spPr bwMode="auto">
                <a:xfrm>
                  <a:off x="377" y="1152"/>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Angola ( 5 December 1990)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198" name="Rectangle 70"/>
                <p:cNvSpPr>
                  <a:spLocks noChangeArrowheads="1"/>
                </p:cNvSpPr>
                <p:nvPr/>
              </p:nvSpPr>
              <p:spPr bwMode="auto">
                <a:xfrm>
                  <a:off x="334" y="1152"/>
                  <a:ext cx="2139" cy="384"/>
                </a:xfrm>
                <a:prstGeom prst="rect">
                  <a:avLst/>
                </a:prstGeom>
                <a:noFill/>
                <a:ln w="7">
                  <a:solidFill>
                    <a:srgbClr val="A0A0A0"/>
                  </a:solidFill>
                  <a:miter lim="800000"/>
                  <a:headEnd/>
                  <a:tailEnd/>
                </a:ln>
                <a:effectLst/>
              </p:spPr>
              <p:txBody>
                <a:bodyPr/>
                <a:lstStyle/>
                <a:p>
                  <a:endParaRPr lang="es-ES"/>
                </a:p>
              </p:txBody>
            </p:sp>
          </p:grpSp>
          <p:grpSp>
            <p:nvGrpSpPr>
              <p:cNvPr id="48201" name="Group 73"/>
              <p:cNvGrpSpPr>
                <a:grpSpLocks/>
              </p:cNvGrpSpPr>
              <p:nvPr/>
            </p:nvGrpSpPr>
            <p:grpSpPr bwMode="auto">
              <a:xfrm>
                <a:off x="0" y="1536"/>
                <a:ext cx="334" cy="384"/>
                <a:chOff x="0" y="1536"/>
                <a:chExt cx="334" cy="384"/>
              </a:xfrm>
            </p:grpSpPr>
            <p:sp>
              <p:nvSpPr>
                <p:cNvPr id="48138" name="Rectangle 10"/>
                <p:cNvSpPr>
                  <a:spLocks noChangeArrowheads="1"/>
                </p:cNvSpPr>
                <p:nvPr/>
              </p:nvSpPr>
              <p:spPr bwMode="auto">
                <a:xfrm>
                  <a:off x="43" y="153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00" name="Rectangle 72"/>
                <p:cNvSpPr>
                  <a:spLocks noChangeArrowheads="1"/>
                </p:cNvSpPr>
                <p:nvPr/>
              </p:nvSpPr>
              <p:spPr bwMode="auto">
                <a:xfrm>
                  <a:off x="0" y="1536"/>
                  <a:ext cx="334" cy="384"/>
                </a:xfrm>
                <a:prstGeom prst="rect">
                  <a:avLst/>
                </a:prstGeom>
                <a:noFill/>
                <a:ln w="7">
                  <a:solidFill>
                    <a:srgbClr val="A0A0A0"/>
                  </a:solidFill>
                  <a:miter lim="800000"/>
                  <a:headEnd/>
                  <a:tailEnd/>
                </a:ln>
                <a:effectLst/>
              </p:spPr>
              <p:txBody>
                <a:bodyPr/>
                <a:lstStyle/>
                <a:p>
                  <a:endParaRPr lang="es-ES"/>
                </a:p>
              </p:txBody>
            </p:sp>
          </p:grpSp>
          <p:grpSp>
            <p:nvGrpSpPr>
              <p:cNvPr id="48203" name="Group 75"/>
              <p:cNvGrpSpPr>
                <a:grpSpLocks/>
              </p:cNvGrpSpPr>
              <p:nvPr/>
            </p:nvGrpSpPr>
            <p:grpSpPr bwMode="auto">
              <a:xfrm>
                <a:off x="334" y="1536"/>
                <a:ext cx="2139" cy="384"/>
                <a:chOff x="334" y="1536"/>
                <a:chExt cx="2139" cy="384"/>
              </a:xfrm>
            </p:grpSpPr>
            <p:sp>
              <p:nvSpPr>
                <p:cNvPr id="48139" name="Rectangle 11"/>
                <p:cNvSpPr>
                  <a:spLocks noChangeArrowheads="1"/>
                </p:cNvSpPr>
                <p:nvPr/>
              </p:nvSpPr>
              <p:spPr bwMode="auto">
                <a:xfrm>
                  <a:off x="377" y="1536"/>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Uganda (9 November 1990)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02" name="Rectangle 74"/>
                <p:cNvSpPr>
                  <a:spLocks noChangeArrowheads="1"/>
                </p:cNvSpPr>
                <p:nvPr/>
              </p:nvSpPr>
              <p:spPr bwMode="auto">
                <a:xfrm>
                  <a:off x="334" y="1536"/>
                  <a:ext cx="2139" cy="384"/>
                </a:xfrm>
                <a:prstGeom prst="rect">
                  <a:avLst/>
                </a:prstGeom>
                <a:noFill/>
                <a:ln w="7">
                  <a:solidFill>
                    <a:srgbClr val="A0A0A0"/>
                  </a:solidFill>
                  <a:miter lim="800000"/>
                  <a:headEnd/>
                  <a:tailEnd/>
                </a:ln>
                <a:effectLst/>
              </p:spPr>
              <p:txBody>
                <a:bodyPr/>
                <a:lstStyle/>
                <a:p>
                  <a:endParaRPr lang="es-ES"/>
                </a:p>
              </p:txBody>
            </p:sp>
          </p:grpSp>
          <p:grpSp>
            <p:nvGrpSpPr>
              <p:cNvPr id="48205" name="Group 77"/>
              <p:cNvGrpSpPr>
                <a:grpSpLocks/>
              </p:cNvGrpSpPr>
              <p:nvPr/>
            </p:nvGrpSpPr>
            <p:grpSpPr bwMode="auto">
              <a:xfrm>
                <a:off x="0" y="1920"/>
                <a:ext cx="334" cy="384"/>
                <a:chOff x="0" y="1920"/>
                <a:chExt cx="334" cy="384"/>
              </a:xfrm>
            </p:grpSpPr>
            <p:sp>
              <p:nvSpPr>
                <p:cNvPr id="48140" name="Rectangle 12"/>
                <p:cNvSpPr>
                  <a:spLocks noChangeArrowheads="1"/>
                </p:cNvSpPr>
                <p:nvPr/>
              </p:nvSpPr>
              <p:spPr bwMode="auto">
                <a:xfrm>
                  <a:off x="43" y="192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04" name="Rectangle 76"/>
                <p:cNvSpPr>
                  <a:spLocks noChangeArrowheads="1"/>
                </p:cNvSpPr>
                <p:nvPr/>
              </p:nvSpPr>
              <p:spPr bwMode="auto">
                <a:xfrm>
                  <a:off x="0" y="1920"/>
                  <a:ext cx="334" cy="384"/>
                </a:xfrm>
                <a:prstGeom prst="rect">
                  <a:avLst/>
                </a:prstGeom>
                <a:noFill/>
                <a:ln w="7">
                  <a:solidFill>
                    <a:srgbClr val="A0A0A0"/>
                  </a:solidFill>
                  <a:miter lim="800000"/>
                  <a:headEnd/>
                  <a:tailEnd/>
                </a:ln>
                <a:effectLst/>
              </p:spPr>
              <p:txBody>
                <a:bodyPr/>
                <a:lstStyle/>
                <a:p>
                  <a:endParaRPr lang="es-ES"/>
                </a:p>
              </p:txBody>
            </p:sp>
          </p:grpSp>
          <p:grpSp>
            <p:nvGrpSpPr>
              <p:cNvPr id="48207" name="Group 79"/>
              <p:cNvGrpSpPr>
                <a:grpSpLocks/>
              </p:cNvGrpSpPr>
              <p:nvPr/>
            </p:nvGrpSpPr>
            <p:grpSpPr bwMode="auto">
              <a:xfrm>
                <a:off x="334" y="1920"/>
                <a:ext cx="2139" cy="384"/>
                <a:chOff x="334" y="1920"/>
                <a:chExt cx="2139" cy="384"/>
              </a:xfrm>
            </p:grpSpPr>
            <p:sp>
              <p:nvSpPr>
                <p:cNvPr id="48141" name="Rectangle 13"/>
                <p:cNvSpPr>
                  <a:spLocks noChangeArrowheads="1"/>
                </p:cNvSpPr>
                <p:nvPr/>
              </p:nvSpPr>
              <p:spPr bwMode="auto">
                <a:xfrm>
                  <a:off x="377" y="192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Botswana (2 May 1990)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06" name="Rectangle 78"/>
                <p:cNvSpPr>
                  <a:spLocks noChangeArrowheads="1"/>
                </p:cNvSpPr>
                <p:nvPr/>
              </p:nvSpPr>
              <p:spPr bwMode="auto">
                <a:xfrm>
                  <a:off x="334" y="1920"/>
                  <a:ext cx="2139" cy="384"/>
                </a:xfrm>
                <a:prstGeom prst="rect">
                  <a:avLst/>
                </a:prstGeom>
                <a:noFill/>
                <a:ln w="7">
                  <a:solidFill>
                    <a:srgbClr val="A0A0A0"/>
                  </a:solidFill>
                  <a:miter lim="800000"/>
                  <a:headEnd/>
                  <a:tailEnd/>
                </a:ln>
                <a:effectLst/>
              </p:spPr>
              <p:txBody>
                <a:bodyPr/>
                <a:lstStyle/>
                <a:p>
                  <a:endParaRPr lang="es-ES"/>
                </a:p>
              </p:txBody>
            </p:sp>
          </p:grpSp>
          <p:grpSp>
            <p:nvGrpSpPr>
              <p:cNvPr id="48209" name="Group 81"/>
              <p:cNvGrpSpPr>
                <a:grpSpLocks/>
              </p:cNvGrpSpPr>
              <p:nvPr/>
            </p:nvGrpSpPr>
            <p:grpSpPr bwMode="auto">
              <a:xfrm>
                <a:off x="0" y="2304"/>
                <a:ext cx="334" cy="384"/>
                <a:chOff x="0" y="2304"/>
                <a:chExt cx="334" cy="384"/>
              </a:xfrm>
            </p:grpSpPr>
            <p:sp>
              <p:nvSpPr>
                <p:cNvPr id="48142" name="Rectangle 14"/>
                <p:cNvSpPr>
                  <a:spLocks noChangeArrowheads="1"/>
                </p:cNvSpPr>
                <p:nvPr/>
              </p:nvSpPr>
              <p:spPr bwMode="auto">
                <a:xfrm>
                  <a:off x="43" y="230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08" name="Rectangle 80"/>
                <p:cNvSpPr>
                  <a:spLocks noChangeArrowheads="1"/>
                </p:cNvSpPr>
                <p:nvPr/>
              </p:nvSpPr>
              <p:spPr bwMode="auto">
                <a:xfrm>
                  <a:off x="0" y="2304"/>
                  <a:ext cx="334" cy="384"/>
                </a:xfrm>
                <a:prstGeom prst="rect">
                  <a:avLst/>
                </a:prstGeom>
                <a:noFill/>
                <a:ln w="7">
                  <a:solidFill>
                    <a:srgbClr val="A0A0A0"/>
                  </a:solidFill>
                  <a:miter lim="800000"/>
                  <a:headEnd/>
                  <a:tailEnd/>
                </a:ln>
                <a:effectLst/>
              </p:spPr>
              <p:txBody>
                <a:bodyPr/>
                <a:lstStyle/>
                <a:p>
                  <a:endParaRPr lang="es-ES"/>
                </a:p>
              </p:txBody>
            </p:sp>
          </p:grpSp>
          <p:grpSp>
            <p:nvGrpSpPr>
              <p:cNvPr id="48211" name="Group 83"/>
              <p:cNvGrpSpPr>
                <a:grpSpLocks/>
              </p:cNvGrpSpPr>
              <p:nvPr/>
            </p:nvGrpSpPr>
            <p:grpSpPr bwMode="auto">
              <a:xfrm>
                <a:off x="334" y="2304"/>
                <a:ext cx="2139" cy="384"/>
                <a:chOff x="334" y="2304"/>
                <a:chExt cx="2139" cy="384"/>
              </a:xfrm>
            </p:grpSpPr>
            <p:sp>
              <p:nvSpPr>
                <p:cNvPr id="48143" name="Rectangle 15"/>
                <p:cNvSpPr>
                  <a:spLocks noChangeArrowheads="1"/>
                </p:cNvSpPr>
                <p:nvPr/>
              </p:nvSpPr>
              <p:spPr bwMode="auto">
                <a:xfrm>
                  <a:off x="377" y="230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Oman (17 August 1989)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10" name="Rectangle 82"/>
                <p:cNvSpPr>
                  <a:spLocks noChangeArrowheads="1"/>
                </p:cNvSpPr>
                <p:nvPr/>
              </p:nvSpPr>
              <p:spPr bwMode="auto">
                <a:xfrm>
                  <a:off x="334" y="2304"/>
                  <a:ext cx="2139" cy="384"/>
                </a:xfrm>
                <a:prstGeom prst="rect">
                  <a:avLst/>
                </a:prstGeom>
                <a:noFill/>
                <a:ln w="7">
                  <a:solidFill>
                    <a:srgbClr val="A0A0A0"/>
                  </a:solidFill>
                  <a:miter lim="800000"/>
                  <a:headEnd/>
                  <a:tailEnd/>
                </a:ln>
                <a:effectLst/>
              </p:spPr>
              <p:txBody>
                <a:bodyPr/>
                <a:lstStyle/>
                <a:p>
                  <a:endParaRPr lang="es-ES"/>
                </a:p>
              </p:txBody>
            </p:sp>
          </p:grpSp>
          <p:grpSp>
            <p:nvGrpSpPr>
              <p:cNvPr id="48213" name="Group 85"/>
              <p:cNvGrpSpPr>
                <a:grpSpLocks/>
              </p:cNvGrpSpPr>
              <p:nvPr/>
            </p:nvGrpSpPr>
            <p:grpSpPr bwMode="auto">
              <a:xfrm>
                <a:off x="0" y="2688"/>
                <a:ext cx="334" cy="384"/>
                <a:chOff x="0" y="2688"/>
                <a:chExt cx="334" cy="384"/>
              </a:xfrm>
            </p:grpSpPr>
            <p:sp>
              <p:nvSpPr>
                <p:cNvPr id="48144" name="Rectangle 16"/>
                <p:cNvSpPr>
                  <a:spLocks noChangeArrowheads="1"/>
                </p:cNvSpPr>
                <p:nvPr/>
              </p:nvSpPr>
              <p:spPr bwMode="auto">
                <a:xfrm>
                  <a:off x="43" y="268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12" name="Rectangle 84"/>
                <p:cNvSpPr>
                  <a:spLocks noChangeArrowheads="1"/>
                </p:cNvSpPr>
                <p:nvPr/>
              </p:nvSpPr>
              <p:spPr bwMode="auto">
                <a:xfrm>
                  <a:off x="0" y="2688"/>
                  <a:ext cx="334" cy="384"/>
                </a:xfrm>
                <a:prstGeom prst="rect">
                  <a:avLst/>
                </a:prstGeom>
                <a:noFill/>
                <a:ln w="7">
                  <a:solidFill>
                    <a:srgbClr val="A0A0A0"/>
                  </a:solidFill>
                  <a:miter lim="800000"/>
                  <a:headEnd/>
                  <a:tailEnd/>
                </a:ln>
                <a:effectLst/>
              </p:spPr>
              <p:txBody>
                <a:bodyPr/>
                <a:lstStyle/>
                <a:p>
                  <a:endParaRPr lang="es-ES"/>
                </a:p>
              </p:txBody>
            </p:sp>
          </p:grpSp>
          <p:grpSp>
            <p:nvGrpSpPr>
              <p:cNvPr id="48215" name="Group 87"/>
              <p:cNvGrpSpPr>
                <a:grpSpLocks/>
              </p:cNvGrpSpPr>
              <p:nvPr/>
            </p:nvGrpSpPr>
            <p:grpSpPr bwMode="auto">
              <a:xfrm>
                <a:off x="334" y="2688"/>
                <a:ext cx="2139" cy="384"/>
                <a:chOff x="334" y="2688"/>
                <a:chExt cx="2139" cy="384"/>
              </a:xfrm>
            </p:grpSpPr>
            <p:sp>
              <p:nvSpPr>
                <p:cNvPr id="48145" name="Rectangle 17"/>
                <p:cNvSpPr>
                  <a:spLocks noChangeArrowheads="1"/>
                </p:cNvSpPr>
                <p:nvPr/>
              </p:nvSpPr>
              <p:spPr bwMode="auto">
                <a:xfrm>
                  <a:off x="377" y="2688"/>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Somalia (24 July 1989)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14" name="Rectangle 86"/>
                <p:cNvSpPr>
                  <a:spLocks noChangeArrowheads="1"/>
                </p:cNvSpPr>
                <p:nvPr/>
              </p:nvSpPr>
              <p:spPr bwMode="auto">
                <a:xfrm>
                  <a:off x="334" y="2688"/>
                  <a:ext cx="2139" cy="384"/>
                </a:xfrm>
                <a:prstGeom prst="rect">
                  <a:avLst/>
                </a:prstGeom>
                <a:noFill/>
                <a:ln w="7">
                  <a:solidFill>
                    <a:srgbClr val="A0A0A0"/>
                  </a:solidFill>
                  <a:miter lim="800000"/>
                  <a:headEnd/>
                  <a:tailEnd/>
                </a:ln>
                <a:effectLst/>
              </p:spPr>
              <p:txBody>
                <a:bodyPr/>
                <a:lstStyle/>
                <a:p>
                  <a:endParaRPr lang="es-ES"/>
                </a:p>
              </p:txBody>
            </p:sp>
          </p:grpSp>
          <p:grpSp>
            <p:nvGrpSpPr>
              <p:cNvPr id="48217" name="Group 89"/>
              <p:cNvGrpSpPr>
                <a:grpSpLocks/>
              </p:cNvGrpSpPr>
              <p:nvPr/>
            </p:nvGrpSpPr>
            <p:grpSpPr bwMode="auto">
              <a:xfrm>
                <a:off x="0" y="3072"/>
                <a:ext cx="334" cy="384"/>
                <a:chOff x="0" y="3072"/>
                <a:chExt cx="334" cy="384"/>
              </a:xfrm>
            </p:grpSpPr>
            <p:sp>
              <p:nvSpPr>
                <p:cNvPr id="48146" name="Rectangle 18"/>
                <p:cNvSpPr>
                  <a:spLocks noChangeArrowheads="1"/>
                </p:cNvSpPr>
                <p:nvPr/>
              </p:nvSpPr>
              <p:spPr bwMode="auto">
                <a:xfrm>
                  <a:off x="43" y="307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16" name="Rectangle 88"/>
                <p:cNvSpPr>
                  <a:spLocks noChangeArrowheads="1"/>
                </p:cNvSpPr>
                <p:nvPr/>
              </p:nvSpPr>
              <p:spPr bwMode="auto">
                <a:xfrm>
                  <a:off x="0" y="3072"/>
                  <a:ext cx="334" cy="384"/>
                </a:xfrm>
                <a:prstGeom prst="rect">
                  <a:avLst/>
                </a:prstGeom>
                <a:noFill/>
                <a:ln w="7">
                  <a:solidFill>
                    <a:srgbClr val="A0A0A0"/>
                  </a:solidFill>
                  <a:miter lim="800000"/>
                  <a:headEnd/>
                  <a:tailEnd/>
                </a:ln>
                <a:effectLst/>
              </p:spPr>
              <p:txBody>
                <a:bodyPr/>
                <a:lstStyle/>
                <a:p>
                  <a:endParaRPr lang="es-ES"/>
                </a:p>
              </p:txBody>
            </p:sp>
          </p:grpSp>
          <p:grpSp>
            <p:nvGrpSpPr>
              <p:cNvPr id="48219" name="Group 91"/>
              <p:cNvGrpSpPr>
                <a:grpSpLocks/>
              </p:cNvGrpSpPr>
              <p:nvPr/>
            </p:nvGrpSpPr>
            <p:grpSpPr bwMode="auto">
              <a:xfrm>
                <a:off x="334" y="3072"/>
                <a:ext cx="2139" cy="384"/>
                <a:chOff x="334" y="3072"/>
                <a:chExt cx="2139" cy="384"/>
              </a:xfrm>
            </p:grpSpPr>
            <p:sp>
              <p:nvSpPr>
                <p:cNvPr id="48147" name="Rectangle 19"/>
                <p:cNvSpPr>
                  <a:spLocks noChangeArrowheads="1"/>
                </p:cNvSpPr>
                <p:nvPr/>
              </p:nvSpPr>
              <p:spPr bwMode="auto">
                <a:xfrm>
                  <a:off x="377" y="3072"/>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Kenya (2 March 1989)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18" name="Rectangle 90"/>
                <p:cNvSpPr>
                  <a:spLocks noChangeArrowheads="1"/>
                </p:cNvSpPr>
                <p:nvPr/>
              </p:nvSpPr>
              <p:spPr bwMode="auto">
                <a:xfrm>
                  <a:off x="334" y="3072"/>
                  <a:ext cx="2139" cy="384"/>
                </a:xfrm>
                <a:prstGeom prst="rect">
                  <a:avLst/>
                </a:prstGeom>
                <a:noFill/>
                <a:ln w="7">
                  <a:solidFill>
                    <a:srgbClr val="A0A0A0"/>
                  </a:solidFill>
                  <a:miter lim="800000"/>
                  <a:headEnd/>
                  <a:tailEnd/>
                </a:ln>
                <a:effectLst/>
              </p:spPr>
              <p:txBody>
                <a:bodyPr/>
                <a:lstStyle/>
                <a:p>
                  <a:endParaRPr lang="es-ES"/>
                </a:p>
              </p:txBody>
            </p:sp>
          </p:grpSp>
          <p:grpSp>
            <p:nvGrpSpPr>
              <p:cNvPr id="48221" name="Group 93"/>
              <p:cNvGrpSpPr>
                <a:grpSpLocks/>
              </p:cNvGrpSpPr>
              <p:nvPr/>
            </p:nvGrpSpPr>
            <p:grpSpPr bwMode="auto">
              <a:xfrm>
                <a:off x="0" y="3456"/>
                <a:ext cx="334" cy="384"/>
                <a:chOff x="0" y="3456"/>
                <a:chExt cx="334" cy="384"/>
              </a:xfrm>
            </p:grpSpPr>
            <p:sp>
              <p:nvSpPr>
                <p:cNvPr id="48148" name="Rectangle 20"/>
                <p:cNvSpPr>
                  <a:spLocks noChangeArrowheads="1"/>
                </p:cNvSpPr>
                <p:nvPr/>
              </p:nvSpPr>
              <p:spPr bwMode="auto">
                <a:xfrm>
                  <a:off x="43" y="345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20" name="Rectangle 92"/>
                <p:cNvSpPr>
                  <a:spLocks noChangeArrowheads="1"/>
                </p:cNvSpPr>
                <p:nvPr/>
              </p:nvSpPr>
              <p:spPr bwMode="auto">
                <a:xfrm>
                  <a:off x="0" y="3456"/>
                  <a:ext cx="334" cy="384"/>
                </a:xfrm>
                <a:prstGeom prst="rect">
                  <a:avLst/>
                </a:prstGeom>
                <a:noFill/>
                <a:ln w="7">
                  <a:solidFill>
                    <a:srgbClr val="A0A0A0"/>
                  </a:solidFill>
                  <a:miter lim="800000"/>
                  <a:headEnd/>
                  <a:tailEnd/>
                </a:ln>
                <a:effectLst/>
              </p:spPr>
              <p:txBody>
                <a:bodyPr/>
                <a:lstStyle/>
                <a:p>
                  <a:endParaRPr lang="es-ES"/>
                </a:p>
              </p:txBody>
            </p:sp>
          </p:grpSp>
          <p:grpSp>
            <p:nvGrpSpPr>
              <p:cNvPr id="48223" name="Group 95"/>
              <p:cNvGrpSpPr>
                <a:grpSpLocks/>
              </p:cNvGrpSpPr>
              <p:nvPr/>
            </p:nvGrpSpPr>
            <p:grpSpPr bwMode="auto">
              <a:xfrm>
                <a:off x="334" y="3456"/>
                <a:ext cx="2139" cy="384"/>
                <a:chOff x="334" y="3456"/>
                <a:chExt cx="2139" cy="384"/>
              </a:xfrm>
            </p:grpSpPr>
            <p:sp>
              <p:nvSpPr>
                <p:cNvPr id="48149" name="Rectangle 21"/>
                <p:cNvSpPr>
                  <a:spLocks noChangeArrowheads="1"/>
                </p:cNvSpPr>
                <p:nvPr/>
              </p:nvSpPr>
              <p:spPr bwMode="auto">
                <a:xfrm>
                  <a:off x="377" y="3456"/>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Democratic Republic of the Congo (17 February 1989)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22" name="Rectangle 94"/>
                <p:cNvSpPr>
                  <a:spLocks noChangeArrowheads="1"/>
                </p:cNvSpPr>
                <p:nvPr/>
              </p:nvSpPr>
              <p:spPr bwMode="auto">
                <a:xfrm>
                  <a:off x="334" y="3456"/>
                  <a:ext cx="2139" cy="384"/>
                </a:xfrm>
                <a:prstGeom prst="rect">
                  <a:avLst/>
                </a:prstGeom>
                <a:noFill/>
                <a:ln w="7">
                  <a:solidFill>
                    <a:srgbClr val="A0A0A0"/>
                  </a:solidFill>
                  <a:miter lim="800000"/>
                  <a:headEnd/>
                  <a:tailEnd/>
                </a:ln>
                <a:effectLst/>
              </p:spPr>
              <p:txBody>
                <a:bodyPr/>
                <a:lstStyle/>
                <a:p>
                  <a:endParaRPr lang="es-ES"/>
                </a:p>
              </p:txBody>
            </p:sp>
          </p:grpSp>
          <p:grpSp>
            <p:nvGrpSpPr>
              <p:cNvPr id="48225" name="Group 97"/>
              <p:cNvGrpSpPr>
                <a:grpSpLocks/>
              </p:cNvGrpSpPr>
              <p:nvPr/>
            </p:nvGrpSpPr>
            <p:grpSpPr bwMode="auto">
              <a:xfrm>
                <a:off x="0" y="3840"/>
                <a:ext cx="334" cy="384"/>
                <a:chOff x="0" y="3840"/>
                <a:chExt cx="334" cy="384"/>
              </a:xfrm>
            </p:grpSpPr>
            <p:sp>
              <p:nvSpPr>
                <p:cNvPr id="48150" name="Rectangle 22"/>
                <p:cNvSpPr>
                  <a:spLocks noChangeArrowheads="1"/>
                </p:cNvSpPr>
                <p:nvPr/>
              </p:nvSpPr>
              <p:spPr bwMode="auto">
                <a:xfrm>
                  <a:off x="43" y="384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24" name="Rectangle 96"/>
                <p:cNvSpPr>
                  <a:spLocks noChangeArrowheads="1"/>
                </p:cNvSpPr>
                <p:nvPr/>
              </p:nvSpPr>
              <p:spPr bwMode="auto">
                <a:xfrm>
                  <a:off x="0" y="3840"/>
                  <a:ext cx="334" cy="384"/>
                </a:xfrm>
                <a:prstGeom prst="rect">
                  <a:avLst/>
                </a:prstGeom>
                <a:noFill/>
                <a:ln w="7">
                  <a:solidFill>
                    <a:srgbClr val="A0A0A0"/>
                  </a:solidFill>
                  <a:miter lim="800000"/>
                  <a:headEnd/>
                  <a:tailEnd/>
                </a:ln>
                <a:effectLst/>
              </p:spPr>
              <p:txBody>
                <a:bodyPr/>
                <a:lstStyle/>
                <a:p>
                  <a:endParaRPr lang="es-ES"/>
                </a:p>
              </p:txBody>
            </p:sp>
          </p:grpSp>
          <p:grpSp>
            <p:nvGrpSpPr>
              <p:cNvPr id="48227" name="Group 99"/>
              <p:cNvGrpSpPr>
                <a:grpSpLocks/>
              </p:cNvGrpSpPr>
              <p:nvPr/>
            </p:nvGrpSpPr>
            <p:grpSpPr bwMode="auto">
              <a:xfrm>
                <a:off x="334" y="3840"/>
                <a:ext cx="2139" cy="384"/>
                <a:chOff x="334" y="3840"/>
                <a:chExt cx="2139" cy="384"/>
              </a:xfrm>
            </p:grpSpPr>
            <p:sp>
              <p:nvSpPr>
                <p:cNvPr id="48151" name="Rectangle 23"/>
                <p:cNvSpPr>
                  <a:spLocks noChangeArrowheads="1"/>
                </p:cNvSpPr>
                <p:nvPr/>
              </p:nvSpPr>
              <p:spPr bwMode="auto">
                <a:xfrm>
                  <a:off x="377" y="384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Antigua and Barbuda ( 2 February 1989)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26" name="Rectangle 98"/>
                <p:cNvSpPr>
                  <a:spLocks noChangeArrowheads="1"/>
                </p:cNvSpPr>
                <p:nvPr/>
              </p:nvSpPr>
              <p:spPr bwMode="auto">
                <a:xfrm>
                  <a:off x="334" y="3840"/>
                  <a:ext cx="2139" cy="384"/>
                </a:xfrm>
                <a:prstGeom prst="rect">
                  <a:avLst/>
                </a:prstGeom>
                <a:noFill/>
                <a:ln w="7">
                  <a:solidFill>
                    <a:srgbClr val="A0A0A0"/>
                  </a:solidFill>
                  <a:miter lim="800000"/>
                  <a:headEnd/>
                  <a:tailEnd/>
                </a:ln>
                <a:effectLst/>
              </p:spPr>
              <p:txBody>
                <a:bodyPr/>
                <a:lstStyle/>
                <a:p>
                  <a:endParaRPr lang="es-ES"/>
                </a:p>
              </p:txBody>
            </p:sp>
          </p:grpSp>
          <p:grpSp>
            <p:nvGrpSpPr>
              <p:cNvPr id="48229" name="Group 101"/>
              <p:cNvGrpSpPr>
                <a:grpSpLocks/>
              </p:cNvGrpSpPr>
              <p:nvPr/>
            </p:nvGrpSpPr>
            <p:grpSpPr bwMode="auto">
              <a:xfrm>
                <a:off x="0" y="4224"/>
                <a:ext cx="334" cy="384"/>
                <a:chOff x="0" y="4224"/>
                <a:chExt cx="334" cy="384"/>
              </a:xfrm>
            </p:grpSpPr>
            <p:sp>
              <p:nvSpPr>
                <p:cNvPr id="48152" name="Rectangle 24"/>
                <p:cNvSpPr>
                  <a:spLocks noChangeArrowheads="1"/>
                </p:cNvSpPr>
                <p:nvPr/>
              </p:nvSpPr>
              <p:spPr bwMode="auto">
                <a:xfrm>
                  <a:off x="43" y="422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28" name="Rectangle 100"/>
                <p:cNvSpPr>
                  <a:spLocks noChangeArrowheads="1"/>
                </p:cNvSpPr>
                <p:nvPr/>
              </p:nvSpPr>
              <p:spPr bwMode="auto">
                <a:xfrm>
                  <a:off x="0" y="4224"/>
                  <a:ext cx="334" cy="384"/>
                </a:xfrm>
                <a:prstGeom prst="rect">
                  <a:avLst/>
                </a:prstGeom>
                <a:noFill/>
                <a:ln w="7">
                  <a:solidFill>
                    <a:srgbClr val="A0A0A0"/>
                  </a:solidFill>
                  <a:miter lim="800000"/>
                  <a:headEnd/>
                  <a:tailEnd/>
                </a:ln>
                <a:effectLst/>
              </p:spPr>
              <p:txBody>
                <a:bodyPr/>
                <a:lstStyle/>
                <a:p>
                  <a:endParaRPr lang="es-ES"/>
                </a:p>
              </p:txBody>
            </p:sp>
          </p:grpSp>
          <p:grpSp>
            <p:nvGrpSpPr>
              <p:cNvPr id="48231" name="Group 103"/>
              <p:cNvGrpSpPr>
                <a:grpSpLocks/>
              </p:cNvGrpSpPr>
              <p:nvPr/>
            </p:nvGrpSpPr>
            <p:grpSpPr bwMode="auto">
              <a:xfrm>
                <a:off x="334" y="4224"/>
                <a:ext cx="2139" cy="384"/>
                <a:chOff x="334" y="4224"/>
                <a:chExt cx="2139" cy="384"/>
              </a:xfrm>
            </p:grpSpPr>
            <p:sp>
              <p:nvSpPr>
                <p:cNvPr id="48153" name="Rectangle 25"/>
                <p:cNvSpPr>
                  <a:spLocks noChangeArrowheads="1"/>
                </p:cNvSpPr>
                <p:nvPr/>
              </p:nvSpPr>
              <p:spPr bwMode="auto">
                <a:xfrm>
                  <a:off x="377" y="422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Brazil (22 December 1988)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30" name="Rectangle 102"/>
                <p:cNvSpPr>
                  <a:spLocks noChangeArrowheads="1"/>
                </p:cNvSpPr>
                <p:nvPr/>
              </p:nvSpPr>
              <p:spPr bwMode="auto">
                <a:xfrm>
                  <a:off x="334" y="4224"/>
                  <a:ext cx="2139" cy="384"/>
                </a:xfrm>
                <a:prstGeom prst="rect">
                  <a:avLst/>
                </a:prstGeom>
                <a:noFill/>
                <a:ln w="7">
                  <a:solidFill>
                    <a:srgbClr val="A0A0A0"/>
                  </a:solidFill>
                  <a:miter lim="800000"/>
                  <a:headEnd/>
                  <a:tailEnd/>
                </a:ln>
                <a:effectLst/>
              </p:spPr>
              <p:txBody>
                <a:bodyPr/>
                <a:lstStyle/>
                <a:p>
                  <a:endParaRPr lang="es-ES"/>
                </a:p>
              </p:txBody>
            </p:sp>
          </p:grpSp>
          <p:grpSp>
            <p:nvGrpSpPr>
              <p:cNvPr id="48233" name="Group 105"/>
              <p:cNvGrpSpPr>
                <a:grpSpLocks/>
              </p:cNvGrpSpPr>
              <p:nvPr/>
            </p:nvGrpSpPr>
            <p:grpSpPr bwMode="auto">
              <a:xfrm>
                <a:off x="0" y="4608"/>
                <a:ext cx="334" cy="384"/>
                <a:chOff x="0" y="4608"/>
                <a:chExt cx="334" cy="384"/>
              </a:xfrm>
            </p:grpSpPr>
            <p:sp>
              <p:nvSpPr>
                <p:cNvPr id="48154" name="Rectangle 26"/>
                <p:cNvSpPr>
                  <a:spLocks noChangeArrowheads="1"/>
                </p:cNvSpPr>
                <p:nvPr/>
              </p:nvSpPr>
              <p:spPr bwMode="auto">
                <a:xfrm>
                  <a:off x="43" y="460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32" name="Rectangle 104"/>
                <p:cNvSpPr>
                  <a:spLocks noChangeArrowheads="1"/>
                </p:cNvSpPr>
                <p:nvPr/>
              </p:nvSpPr>
              <p:spPr bwMode="auto">
                <a:xfrm>
                  <a:off x="0" y="4608"/>
                  <a:ext cx="334" cy="384"/>
                </a:xfrm>
                <a:prstGeom prst="rect">
                  <a:avLst/>
                </a:prstGeom>
                <a:noFill/>
                <a:ln w="7">
                  <a:solidFill>
                    <a:srgbClr val="A0A0A0"/>
                  </a:solidFill>
                  <a:miter lim="800000"/>
                  <a:headEnd/>
                  <a:tailEnd/>
                </a:ln>
                <a:effectLst/>
              </p:spPr>
              <p:txBody>
                <a:bodyPr/>
                <a:lstStyle/>
                <a:p>
                  <a:endParaRPr lang="es-ES"/>
                </a:p>
              </p:txBody>
            </p:sp>
          </p:grpSp>
          <p:grpSp>
            <p:nvGrpSpPr>
              <p:cNvPr id="48235" name="Group 107"/>
              <p:cNvGrpSpPr>
                <a:grpSpLocks/>
              </p:cNvGrpSpPr>
              <p:nvPr/>
            </p:nvGrpSpPr>
            <p:grpSpPr bwMode="auto">
              <a:xfrm>
                <a:off x="334" y="4608"/>
                <a:ext cx="2139" cy="384"/>
                <a:chOff x="334" y="4608"/>
                <a:chExt cx="2139" cy="384"/>
              </a:xfrm>
            </p:grpSpPr>
            <p:sp>
              <p:nvSpPr>
                <p:cNvPr id="48155" name="Rectangle 27"/>
                <p:cNvSpPr>
                  <a:spLocks noChangeArrowheads="1"/>
                </p:cNvSpPr>
                <p:nvPr/>
              </p:nvSpPr>
              <p:spPr bwMode="auto">
                <a:xfrm>
                  <a:off x="377" y="4608"/>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Cyprus (12 December 1988)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34" name="Rectangle 106"/>
                <p:cNvSpPr>
                  <a:spLocks noChangeArrowheads="1"/>
                </p:cNvSpPr>
                <p:nvPr/>
              </p:nvSpPr>
              <p:spPr bwMode="auto">
                <a:xfrm>
                  <a:off x="334" y="4608"/>
                  <a:ext cx="2139" cy="384"/>
                </a:xfrm>
                <a:prstGeom prst="rect">
                  <a:avLst/>
                </a:prstGeom>
                <a:noFill/>
                <a:ln w="7">
                  <a:solidFill>
                    <a:srgbClr val="A0A0A0"/>
                  </a:solidFill>
                  <a:miter lim="800000"/>
                  <a:headEnd/>
                  <a:tailEnd/>
                </a:ln>
                <a:effectLst/>
              </p:spPr>
              <p:txBody>
                <a:bodyPr/>
                <a:lstStyle/>
                <a:p>
                  <a:endParaRPr lang="es-ES"/>
                </a:p>
              </p:txBody>
            </p:sp>
          </p:grpSp>
          <p:grpSp>
            <p:nvGrpSpPr>
              <p:cNvPr id="48237" name="Group 109"/>
              <p:cNvGrpSpPr>
                <a:grpSpLocks/>
              </p:cNvGrpSpPr>
              <p:nvPr/>
            </p:nvGrpSpPr>
            <p:grpSpPr bwMode="auto">
              <a:xfrm>
                <a:off x="0" y="4992"/>
                <a:ext cx="334" cy="384"/>
                <a:chOff x="0" y="4992"/>
                <a:chExt cx="334" cy="384"/>
              </a:xfrm>
            </p:grpSpPr>
            <p:sp>
              <p:nvSpPr>
                <p:cNvPr id="48156" name="Rectangle 28"/>
                <p:cNvSpPr>
                  <a:spLocks noChangeArrowheads="1"/>
                </p:cNvSpPr>
                <p:nvPr/>
              </p:nvSpPr>
              <p:spPr bwMode="auto">
                <a:xfrm>
                  <a:off x="43" y="499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36" name="Rectangle 108"/>
                <p:cNvSpPr>
                  <a:spLocks noChangeArrowheads="1"/>
                </p:cNvSpPr>
                <p:nvPr/>
              </p:nvSpPr>
              <p:spPr bwMode="auto">
                <a:xfrm>
                  <a:off x="0" y="4992"/>
                  <a:ext cx="334" cy="384"/>
                </a:xfrm>
                <a:prstGeom prst="rect">
                  <a:avLst/>
                </a:prstGeom>
                <a:noFill/>
                <a:ln w="7">
                  <a:solidFill>
                    <a:srgbClr val="A0A0A0"/>
                  </a:solidFill>
                  <a:miter lim="800000"/>
                  <a:headEnd/>
                  <a:tailEnd/>
                </a:ln>
                <a:effectLst/>
              </p:spPr>
              <p:txBody>
                <a:bodyPr/>
                <a:lstStyle/>
                <a:p>
                  <a:endParaRPr lang="es-ES"/>
                </a:p>
              </p:txBody>
            </p:sp>
          </p:grpSp>
          <p:grpSp>
            <p:nvGrpSpPr>
              <p:cNvPr id="48239" name="Group 111"/>
              <p:cNvGrpSpPr>
                <a:grpSpLocks/>
              </p:cNvGrpSpPr>
              <p:nvPr/>
            </p:nvGrpSpPr>
            <p:grpSpPr bwMode="auto">
              <a:xfrm>
                <a:off x="334" y="4992"/>
                <a:ext cx="2139" cy="384"/>
                <a:chOff x="334" y="4992"/>
                <a:chExt cx="2139" cy="384"/>
              </a:xfrm>
            </p:grpSpPr>
            <p:sp>
              <p:nvSpPr>
                <p:cNvPr id="48157" name="Rectangle 29"/>
                <p:cNvSpPr>
                  <a:spLocks noChangeArrowheads="1"/>
                </p:cNvSpPr>
                <p:nvPr/>
              </p:nvSpPr>
              <p:spPr bwMode="auto">
                <a:xfrm>
                  <a:off x="377" y="4992"/>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Sao Tome and Principe (3 November 1987)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38" name="Rectangle 110"/>
                <p:cNvSpPr>
                  <a:spLocks noChangeArrowheads="1"/>
                </p:cNvSpPr>
                <p:nvPr/>
              </p:nvSpPr>
              <p:spPr bwMode="auto">
                <a:xfrm>
                  <a:off x="334" y="4992"/>
                  <a:ext cx="2139" cy="384"/>
                </a:xfrm>
                <a:prstGeom prst="rect">
                  <a:avLst/>
                </a:prstGeom>
                <a:noFill/>
                <a:ln w="7">
                  <a:solidFill>
                    <a:srgbClr val="A0A0A0"/>
                  </a:solidFill>
                  <a:miter lim="800000"/>
                  <a:headEnd/>
                  <a:tailEnd/>
                </a:ln>
                <a:effectLst/>
              </p:spPr>
              <p:txBody>
                <a:bodyPr/>
                <a:lstStyle/>
                <a:p>
                  <a:endParaRPr lang="es-ES"/>
                </a:p>
              </p:txBody>
            </p:sp>
          </p:grpSp>
          <p:grpSp>
            <p:nvGrpSpPr>
              <p:cNvPr id="48241" name="Group 113"/>
              <p:cNvGrpSpPr>
                <a:grpSpLocks/>
              </p:cNvGrpSpPr>
              <p:nvPr/>
            </p:nvGrpSpPr>
            <p:grpSpPr bwMode="auto">
              <a:xfrm>
                <a:off x="0" y="5376"/>
                <a:ext cx="334" cy="384"/>
                <a:chOff x="0" y="5376"/>
                <a:chExt cx="334" cy="384"/>
              </a:xfrm>
            </p:grpSpPr>
            <p:sp>
              <p:nvSpPr>
                <p:cNvPr id="48158" name="Rectangle 30"/>
                <p:cNvSpPr>
                  <a:spLocks noChangeArrowheads="1"/>
                </p:cNvSpPr>
                <p:nvPr/>
              </p:nvSpPr>
              <p:spPr bwMode="auto">
                <a:xfrm>
                  <a:off x="43" y="537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40" name="Rectangle 112"/>
                <p:cNvSpPr>
                  <a:spLocks noChangeArrowheads="1"/>
                </p:cNvSpPr>
                <p:nvPr/>
              </p:nvSpPr>
              <p:spPr bwMode="auto">
                <a:xfrm>
                  <a:off x="0" y="5376"/>
                  <a:ext cx="334" cy="384"/>
                </a:xfrm>
                <a:prstGeom prst="rect">
                  <a:avLst/>
                </a:prstGeom>
                <a:noFill/>
                <a:ln w="7">
                  <a:solidFill>
                    <a:srgbClr val="A0A0A0"/>
                  </a:solidFill>
                  <a:miter lim="800000"/>
                  <a:headEnd/>
                  <a:tailEnd/>
                </a:ln>
                <a:effectLst/>
              </p:spPr>
              <p:txBody>
                <a:bodyPr/>
                <a:lstStyle/>
                <a:p>
                  <a:endParaRPr lang="es-ES"/>
                </a:p>
              </p:txBody>
            </p:sp>
          </p:grpSp>
          <p:grpSp>
            <p:nvGrpSpPr>
              <p:cNvPr id="48243" name="Group 115"/>
              <p:cNvGrpSpPr>
                <a:grpSpLocks/>
              </p:cNvGrpSpPr>
              <p:nvPr/>
            </p:nvGrpSpPr>
            <p:grpSpPr bwMode="auto">
              <a:xfrm>
                <a:off x="334" y="5376"/>
                <a:ext cx="2139" cy="384"/>
                <a:chOff x="334" y="5376"/>
                <a:chExt cx="2139" cy="384"/>
              </a:xfrm>
            </p:grpSpPr>
            <p:sp>
              <p:nvSpPr>
                <p:cNvPr id="48159" name="Rectangle 31"/>
                <p:cNvSpPr>
                  <a:spLocks noChangeArrowheads="1"/>
                </p:cNvSpPr>
                <p:nvPr/>
              </p:nvSpPr>
              <p:spPr bwMode="auto">
                <a:xfrm>
                  <a:off x="377" y="5376"/>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Cape Verde (10 August 1987)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42" name="Rectangle 114"/>
                <p:cNvSpPr>
                  <a:spLocks noChangeArrowheads="1"/>
                </p:cNvSpPr>
                <p:nvPr/>
              </p:nvSpPr>
              <p:spPr bwMode="auto">
                <a:xfrm>
                  <a:off x="334" y="5376"/>
                  <a:ext cx="2139" cy="384"/>
                </a:xfrm>
                <a:prstGeom prst="rect">
                  <a:avLst/>
                </a:prstGeom>
                <a:noFill/>
                <a:ln w="7">
                  <a:solidFill>
                    <a:srgbClr val="A0A0A0"/>
                  </a:solidFill>
                  <a:miter lim="800000"/>
                  <a:headEnd/>
                  <a:tailEnd/>
                </a:ln>
                <a:effectLst/>
              </p:spPr>
              <p:txBody>
                <a:bodyPr/>
                <a:lstStyle/>
                <a:p>
                  <a:endParaRPr lang="es-ES"/>
                </a:p>
              </p:txBody>
            </p:sp>
          </p:grpSp>
          <p:grpSp>
            <p:nvGrpSpPr>
              <p:cNvPr id="48245" name="Group 117"/>
              <p:cNvGrpSpPr>
                <a:grpSpLocks/>
              </p:cNvGrpSpPr>
              <p:nvPr/>
            </p:nvGrpSpPr>
            <p:grpSpPr bwMode="auto">
              <a:xfrm>
                <a:off x="0" y="5760"/>
                <a:ext cx="334" cy="384"/>
                <a:chOff x="0" y="5760"/>
                <a:chExt cx="334" cy="384"/>
              </a:xfrm>
            </p:grpSpPr>
            <p:sp>
              <p:nvSpPr>
                <p:cNvPr id="48160" name="Rectangle 32"/>
                <p:cNvSpPr>
                  <a:spLocks noChangeArrowheads="1"/>
                </p:cNvSpPr>
                <p:nvPr/>
              </p:nvSpPr>
              <p:spPr bwMode="auto">
                <a:xfrm>
                  <a:off x="43" y="576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44" name="Rectangle 116"/>
                <p:cNvSpPr>
                  <a:spLocks noChangeArrowheads="1"/>
                </p:cNvSpPr>
                <p:nvPr/>
              </p:nvSpPr>
              <p:spPr bwMode="auto">
                <a:xfrm>
                  <a:off x="0" y="5760"/>
                  <a:ext cx="334" cy="384"/>
                </a:xfrm>
                <a:prstGeom prst="rect">
                  <a:avLst/>
                </a:prstGeom>
                <a:noFill/>
                <a:ln w="7">
                  <a:solidFill>
                    <a:srgbClr val="A0A0A0"/>
                  </a:solidFill>
                  <a:miter lim="800000"/>
                  <a:headEnd/>
                  <a:tailEnd/>
                </a:ln>
                <a:effectLst/>
              </p:spPr>
              <p:txBody>
                <a:bodyPr/>
                <a:lstStyle/>
                <a:p>
                  <a:endParaRPr lang="es-ES"/>
                </a:p>
              </p:txBody>
            </p:sp>
          </p:grpSp>
          <p:grpSp>
            <p:nvGrpSpPr>
              <p:cNvPr id="48247" name="Group 119"/>
              <p:cNvGrpSpPr>
                <a:grpSpLocks/>
              </p:cNvGrpSpPr>
              <p:nvPr/>
            </p:nvGrpSpPr>
            <p:grpSpPr bwMode="auto">
              <a:xfrm>
                <a:off x="334" y="5760"/>
                <a:ext cx="2139" cy="384"/>
                <a:chOff x="334" y="5760"/>
                <a:chExt cx="2139" cy="384"/>
              </a:xfrm>
            </p:grpSpPr>
            <p:sp>
              <p:nvSpPr>
                <p:cNvPr id="48161" name="Rectangle 33"/>
                <p:cNvSpPr>
                  <a:spLocks noChangeArrowheads="1"/>
                </p:cNvSpPr>
                <p:nvPr/>
              </p:nvSpPr>
              <p:spPr bwMode="auto">
                <a:xfrm>
                  <a:off x="377" y="576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Yemen (21 July 1987)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46" name="Rectangle 118"/>
                <p:cNvSpPr>
                  <a:spLocks noChangeArrowheads="1"/>
                </p:cNvSpPr>
                <p:nvPr/>
              </p:nvSpPr>
              <p:spPr bwMode="auto">
                <a:xfrm>
                  <a:off x="334" y="5760"/>
                  <a:ext cx="2139" cy="384"/>
                </a:xfrm>
                <a:prstGeom prst="rect">
                  <a:avLst/>
                </a:prstGeom>
                <a:noFill/>
                <a:ln w="7">
                  <a:solidFill>
                    <a:srgbClr val="A0A0A0"/>
                  </a:solidFill>
                  <a:miter lim="800000"/>
                  <a:headEnd/>
                  <a:tailEnd/>
                </a:ln>
                <a:effectLst/>
              </p:spPr>
              <p:txBody>
                <a:bodyPr/>
                <a:lstStyle/>
                <a:p>
                  <a:endParaRPr lang="es-ES"/>
                </a:p>
              </p:txBody>
            </p:sp>
          </p:grpSp>
          <p:grpSp>
            <p:nvGrpSpPr>
              <p:cNvPr id="48249" name="Group 121"/>
              <p:cNvGrpSpPr>
                <a:grpSpLocks/>
              </p:cNvGrpSpPr>
              <p:nvPr/>
            </p:nvGrpSpPr>
            <p:grpSpPr bwMode="auto">
              <a:xfrm>
                <a:off x="0" y="6144"/>
                <a:ext cx="334" cy="384"/>
                <a:chOff x="0" y="6144"/>
                <a:chExt cx="334" cy="384"/>
              </a:xfrm>
            </p:grpSpPr>
            <p:sp>
              <p:nvSpPr>
                <p:cNvPr id="48162" name="Rectangle 34"/>
                <p:cNvSpPr>
                  <a:spLocks noChangeArrowheads="1"/>
                </p:cNvSpPr>
                <p:nvPr/>
              </p:nvSpPr>
              <p:spPr bwMode="auto">
                <a:xfrm>
                  <a:off x="43" y="614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48" name="Rectangle 120"/>
                <p:cNvSpPr>
                  <a:spLocks noChangeArrowheads="1"/>
                </p:cNvSpPr>
                <p:nvPr/>
              </p:nvSpPr>
              <p:spPr bwMode="auto">
                <a:xfrm>
                  <a:off x="0" y="6144"/>
                  <a:ext cx="334" cy="384"/>
                </a:xfrm>
                <a:prstGeom prst="rect">
                  <a:avLst/>
                </a:prstGeom>
                <a:noFill/>
                <a:ln w="7">
                  <a:solidFill>
                    <a:srgbClr val="A0A0A0"/>
                  </a:solidFill>
                  <a:miter lim="800000"/>
                  <a:headEnd/>
                  <a:tailEnd/>
                </a:ln>
                <a:effectLst/>
              </p:spPr>
              <p:txBody>
                <a:bodyPr/>
                <a:lstStyle/>
                <a:p>
                  <a:endParaRPr lang="es-ES"/>
                </a:p>
              </p:txBody>
            </p:sp>
          </p:grpSp>
          <p:grpSp>
            <p:nvGrpSpPr>
              <p:cNvPr id="48251" name="Group 123"/>
              <p:cNvGrpSpPr>
                <a:grpSpLocks/>
              </p:cNvGrpSpPr>
              <p:nvPr/>
            </p:nvGrpSpPr>
            <p:grpSpPr bwMode="auto">
              <a:xfrm>
                <a:off x="334" y="6144"/>
                <a:ext cx="2139" cy="384"/>
                <a:chOff x="334" y="6144"/>
                <a:chExt cx="2139" cy="384"/>
              </a:xfrm>
            </p:grpSpPr>
            <p:sp>
              <p:nvSpPr>
                <p:cNvPr id="48163" name="Rectangle 35"/>
                <p:cNvSpPr>
                  <a:spLocks noChangeArrowheads="1"/>
                </p:cNvSpPr>
                <p:nvPr/>
              </p:nvSpPr>
              <p:spPr bwMode="auto">
                <a:xfrm>
                  <a:off x="377" y="614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Paraguay (26 September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50" name="Rectangle 122"/>
                <p:cNvSpPr>
                  <a:spLocks noChangeArrowheads="1"/>
                </p:cNvSpPr>
                <p:nvPr/>
              </p:nvSpPr>
              <p:spPr bwMode="auto">
                <a:xfrm>
                  <a:off x="334" y="6144"/>
                  <a:ext cx="2139" cy="384"/>
                </a:xfrm>
                <a:prstGeom prst="rect">
                  <a:avLst/>
                </a:prstGeom>
                <a:noFill/>
                <a:ln w="7">
                  <a:solidFill>
                    <a:srgbClr val="A0A0A0"/>
                  </a:solidFill>
                  <a:miter lim="800000"/>
                  <a:headEnd/>
                  <a:tailEnd/>
                </a:ln>
                <a:effectLst/>
              </p:spPr>
              <p:txBody>
                <a:bodyPr/>
                <a:lstStyle/>
                <a:p>
                  <a:endParaRPr lang="es-ES"/>
                </a:p>
              </p:txBody>
            </p:sp>
          </p:grpSp>
          <p:grpSp>
            <p:nvGrpSpPr>
              <p:cNvPr id="48253" name="Group 125"/>
              <p:cNvGrpSpPr>
                <a:grpSpLocks/>
              </p:cNvGrpSpPr>
              <p:nvPr/>
            </p:nvGrpSpPr>
            <p:grpSpPr bwMode="auto">
              <a:xfrm>
                <a:off x="0" y="6528"/>
                <a:ext cx="334" cy="384"/>
                <a:chOff x="0" y="6528"/>
                <a:chExt cx="334" cy="384"/>
              </a:xfrm>
            </p:grpSpPr>
            <p:sp>
              <p:nvSpPr>
                <p:cNvPr id="48164" name="Rectangle 36"/>
                <p:cNvSpPr>
                  <a:spLocks noChangeArrowheads="1"/>
                </p:cNvSpPr>
                <p:nvPr/>
              </p:nvSpPr>
              <p:spPr bwMode="auto">
                <a:xfrm>
                  <a:off x="43" y="652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52" name="Rectangle 124"/>
                <p:cNvSpPr>
                  <a:spLocks noChangeArrowheads="1"/>
                </p:cNvSpPr>
                <p:nvPr/>
              </p:nvSpPr>
              <p:spPr bwMode="auto">
                <a:xfrm>
                  <a:off x="0" y="6528"/>
                  <a:ext cx="334" cy="384"/>
                </a:xfrm>
                <a:prstGeom prst="rect">
                  <a:avLst/>
                </a:prstGeom>
                <a:noFill/>
                <a:ln w="7">
                  <a:solidFill>
                    <a:srgbClr val="A0A0A0"/>
                  </a:solidFill>
                  <a:miter lim="800000"/>
                  <a:headEnd/>
                  <a:tailEnd/>
                </a:ln>
                <a:effectLst/>
              </p:spPr>
              <p:txBody>
                <a:bodyPr/>
                <a:lstStyle/>
                <a:p>
                  <a:endParaRPr lang="es-ES"/>
                </a:p>
              </p:txBody>
            </p:sp>
          </p:grpSp>
          <p:grpSp>
            <p:nvGrpSpPr>
              <p:cNvPr id="48255" name="Group 127"/>
              <p:cNvGrpSpPr>
                <a:grpSpLocks/>
              </p:cNvGrpSpPr>
              <p:nvPr/>
            </p:nvGrpSpPr>
            <p:grpSpPr bwMode="auto">
              <a:xfrm>
                <a:off x="334" y="6528"/>
                <a:ext cx="2139" cy="384"/>
                <a:chOff x="334" y="6528"/>
                <a:chExt cx="2139" cy="384"/>
              </a:xfrm>
            </p:grpSpPr>
            <p:sp>
              <p:nvSpPr>
                <p:cNvPr id="48165" name="Rectangle 37"/>
                <p:cNvSpPr>
                  <a:spLocks noChangeArrowheads="1"/>
                </p:cNvSpPr>
                <p:nvPr/>
              </p:nvSpPr>
              <p:spPr bwMode="auto">
                <a:xfrm>
                  <a:off x="377" y="6528"/>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Guinea‑Bissau (25 August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54" name="Rectangle 126"/>
                <p:cNvSpPr>
                  <a:spLocks noChangeArrowheads="1"/>
                </p:cNvSpPr>
                <p:nvPr/>
              </p:nvSpPr>
              <p:spPr bwMode="auto">
                <a:xfrm>
                  <a:off x="334" y="6528"/>
                  <a:ext cx="2139" cy="384"/>
                </a:xfrm>
                <a:prstGeom prst="rect">
                  <a:avLst/>
                </a:prstGeom>
                <a:noFill/>
                <a:ln w="7">
                  <a:solidFill>
                    <a:srgbClr val="A0A0A0"/>
                  </a:solidFill>
                  <a:miter lim="800000"/>
                  <a:headEnd/>
                  <a:tailEnd/>
                </a:ln>
                <a:effectLst/>
              </p:spPr>
              <p:txBody>
                <a:bodyPr/>
                <a:lstStyle/>
                <a:p>
                  <a:endParaRPr lang="es-ES"/>
                </a:p>
              </p:txBody>
            </p:sp>
          </p:grpSp>
          <p:grpSp>
            <p:nvGrpSpPr>
              <p:cNvPr id="48257" name="Group 129"/>
              <p:cNvGrpSpPr>
                <a:grpSpLocks/>
              </p:cNvGrpSpPr>
              <p:nvPr/>
            </p:nvGrpSpPr>
            <p:grpSpPr bwMode="auto">
              <a:xfrm>
                <a:off x="0" y="6912"/>
                <a:ext cx="334" cy="384"/>
                <a:chOff x="0" y="6912"/>
                <a:chExt cx="334" cy="384"/>
              </a:xfrm>
            </p:grpSpPr>
            <p:sp>
              <p:nvSpPr>
                <p:cNvPr id="48166" name="Rectangle 38"/>
                <p:cNvSpPr>
                  <a:spLocks noChangeArrowheads="1"/>
                </p:cNvSpPr>
                <p:nvPr/>
              </p:nvSpPr>
              <p:spPr bwMode="auto">
                <a:xfrm>
                  <a:off x="43" y="691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56" name="Rectangle 128"/>
                <p:cNvSpPr>
                  <a:spLocks noChangeArrowheads="1"/>
                </p:cNvSpPr>
                <p:nvPr/>
              </p:nvSpPr>
              <p:spPr bwMode="auto">
                <a:xfrm>
                  <a:off x="0" y="6912"/>
                  <a:ext cx="334" cy="384"/>
                </a:xfrm>
                <a:prstGeom prst="rect">
                  <a:avLst/>
                </a:prstGeom>
                <a:noFill/>
                <a:ln w="7">
                  <a:solidFill>
                    <a:srgbClr val="A0A0A0"/>
                  </a:solidFill>
                  <a:miter lim="800000"/>
                  <a:headEnd/>
                  <a:tailEnd/>
                </a:ln>
                <a:effectLst/>
              </p:spPr>
              <p:txBody>
                <a:bodyPr/>
                <a:lstStyle/>
                <a:p>
                  <a:endParaRPr lang="es-ES"/>
                </a:p>
              </p:txBody>
            </p:sp>
          </p:grpSp>
          <p:grpSp>
            <p:nvGrpSpPr>
              <p:cNvPr id="48259" name="Group 131"/>
              <p:cNvGrpSpPr>
                <a:grpSpLocks/>
              </p:cNvGrpSpPr>
              <p:nvPr/>
            </p:nvGrpSpPr>
            <p:grpSpPr bwMode="auto">
              <a:xfrm>
                <a:off x="334" y="6912"/>
                <a:ext cx="2139" cy="384"/>
                <a:chOff x="334" y="6912"/>
                <a:chExt cx="2139" cy="384"/>
              </a:xfrm>
            </p:grpSpPr>
            <p:sp>
              <p:nvSpPr>
                <p:cNvPr id="48167" name="Rectangle 39"/>
                <p:cNvSpPr>
                  <a:spLocks noChangeArrowheads="1"/>
                </p:cNvSpPr>
                <p:nvPr/>
              </p:nvSpPr>
              <p:spPr bwMode="auto">
                <a:xfrm>
                  <a:off x="377" y="6912"/>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Nigeria (14 August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58" name="Rectangle 130"/>
                <p:cNvSpPr>
                  <a:spLocks noChangeArrowheads="1"/>
                </p:cNvSpPr>
                <p:nvPr/>
              </p:nvSpPr>
              <p:spPr bwMode="auto">
                <a:xfrm>
                  <a:off x="334" y="6912"/>
                  <a:ext cx="2139" cy="384"/>
                </a:xfrm>
                <a:prstGeom prst="rect">
                  <a:avLst/>
                </a:prstGeom>
                <a:noFill/>
                <a:ln w="7">
                  <a:solidFill>
                    <a:srgbClr val="A0A0A0"/>
                  </a:solidFill>
                  <a:miter lim="800000"/>
                  <a:headEnd/>
                  <a:tailEnd/>
                </a:ln>
                <a:effectLst/>
              </p:spPr>
              <p:txBody>
                <a:bodyPr/>
                <a:lstStyle/>
                <a:p>
                  <a:endParaRPr lang="es-ES"/>
                </a:p>
              </p:txBody>
            </p:sp>
          </p:grpSp>
          <p:grpSp>
            <p:nvGrpSpPr>
              <p:cNvPr id="48261" name="Group 133"/>
              <p:cNvGrpSpPr>
                <a:grpSpLocks/>
              </p:cNvGrpSpPr>
              <p:nvPr/>
            </p:nvGrpSpPr>
            <p:grpSpPr bwMode="auto">
              <a:xfrm>
                <a:off x="0" y="7296"/>
                <a:ext cx="334" cy="384"/>
                <a:chOff x="0" y="7296"/>
                <a:chExt cx="334" cy="384"/>
              </a:xfrm>
            </p:grpSpPr>
            <p:sp>
              <p:nvSpPr>
                <p:cNvPr id="48168" name="Rectangle 40"/>
                <p:cNvSpPr>
                  <a:spLocks noChangeArrowheads="1"/>
                </p:cNvSpPr>
                <p:nvPr/>
              </p:nvSpPr>
              <p:spPr bwMode="auto">
                <a:xfrm>
                  <a:off x="43" y="729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60" name="Rectangle 132"/>
                <p:cNvSpPr>
                  <a:spLocks noChangeArrowheads="1"/>
                </p:cNvSpPr>
                <p:nvPr/>
              </p:nvSpPr>
              <p:spPr bwMode="auto">
                <a:xfrm>
                  <a:off x="0" y="7296"/>
                  <a:ext cx="334" cy="384"/>
                </a:xfrm>
                <a:prstGeom prst="rect">
                  <a:avLst/>
                </a:prstGeom>
                <a:noFill/>
                <a:ln w="7">
                  <a:solidFill>
                    <a:srgbClr val="A0A0A0"/>
                  </a:solidFill>
                  <a:miter lim="800000"/>
                  <a:headEnd/>
                  <a:tailEnd/>
                </a:ln>
                <a:effectLst/>
              </p:spPr>
              <p:txBody>
                <a:bodyPr/>
                <a:lstStyle/>
                <a:p>
                  <a:endParaRPr lang="es-ES"/>
                </a:p>
              </p:txBody>
            </p:sp>
          </p:grpSp>
          <p:grpSp>
            <p:nvGrpSpPr>
              <p:cNvPr id="48263" name="Group 135"/>
              <p:cNvGrpSpPr>
                <a:grpSpLocks/>
              </p:cNvGrpSpPr>
              <p:nvPr/>
            </p:nvGrpSpPr>
            <p:grpSpPr bwMode="auto">
              <a:xfrm>
                <a:off x="334" y="7296"/>
                <a:ext cx="2139" cy="384"/>
                <a:chOff x="334" y="7296"/>
                <a:chExt cx="2139" cy="384"/>
              </a:xfrm>
            </p:grpSpPr>
            <p:sp>
              <p:nvSpPr>
                <p:cNvPr id="48169" name="Rectangle 41"/>
                <p:cNvSpPr>
                  <a:spLocks noChangeArrowheads="1"/>
                </p:cNvSpPr>
                <p:nvPr/>
              </p:nvSpPr>
              <p:spPr bwMode="auto">
                <a:xfrm>
                  <a:off x="377" y="7296"/>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Kuwait (2 May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62" name="Rectangle 134"/>
                <p:cNvSpPr>
                  <a:spLocks noChangeArrowheads="1"/>
                </p:cNvSpPr>
                <p:nvPr/>
              </p:nvSpPr>
              <p:spPr bwMode="auto">
                <a:xfrm>
                  <a:off x="334" y="7296"/>
                  <a:ext cx="2139" cy="384"/>
                </a:xfrm>
                <a:prstGeom prst="rect">
                  <a:avLst/>
                </a:prstGeom>
                <a:noFill/>
                <a:ln w="7">
                  <a:solidFill>
                    <a:srgbClr val="A0A0A0"/>
                  </a:solidFill>
                  <a:miter lim="800000"/>
                  <a:headEnd/>
                  <a:tailEnd/>
                </a:ln>
                <a:effectLst/>
              </p:spPr>
              <p:txBody>
                <a:bodyPr/>
                <a:lstStyle/>
                <a:p>
                  <a:endParaRPr lang="es-ES"/>
                </a:p>
              </p:txBody>
            </p:sp>
          </p:grpSp>
          <p:grpSp>
            <p:nvGrpSpPr>
              <p:cNvPr id="48265" name="Group 137"/>
              <p:cNvGrpSpPr>
                <a:grpSpLocks/>
              </p:cNvGrpSpPr>
              <p:nvPr/>
            </p:nvGrpSpPr>
            <p:grpSpPr bwMode="auto">
              <a:xfrm>
                <a:off x="0" y="7680"/>
                <a:ext cx="334" cy="384"/>
                <a:chOff x="0" y="7680"/>
                <a:chExt cx="334" cy="384"/>
              </a:xfrm>
            </p:grpSpPr>
            <p:sp>
              <p:nvSpPr>
                <p:cNvPr id="48170" name="Rectangle 42"/>
                <p:cNvSpPr>
                  <a:spLocks noChangeArrowheads="1"/>
                </p:cNvSpPr>
                <p:nvPr/>
              </p:nvSpPr>
              <p:spPr bwMode="auto">
                <a:xfrm>
                  <a:off x="43" y="768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64" name="Rectangle 136"/>
                <p:cNvSpPr>
                  <a:spLocks noChangeArrowheads="1"/>
                </p:cNvSpPr>
                <p:nvPr/>
              </p:nvSpPr>
              <p:spPr bwMode="auto">
                <a:xfrm>
                  <a:off x="0" y="7680"/>
                  <a:ext cx="334" cy="384"/>
                </a:xfrm>
                <a:prstGeom prst="rect">
                  <a:avLst/>
                </a:prstGeom>
                <a:noFill/>
                <a:ln w="7">
                  <a:solidFill>
                    <a:srgbClr val="A0A0A0"/>
                  </a:solidFill>
                  <a:miter lim="800000"/>
                  <a:headEnd/>
                  <a:tailEnd/>
                </a:ln>
                <a:effectLst/>
              </p:spPr>
              <p:txBody>
                <a:bodyPr/>
                <a:lstStyle/>
                <a:p>
                  <a:endParaRPr lang="es-ES"/>
                </a:p>
              </p:txBody>
            </p:sp>
          </p:grpSp>
          <p:grpSp>
            <p:nvGrpSpPr>
              <p:cNvPr id="48267" name="Group 139"/>
              <p:cNvGrpSpPr>
                <a:grpSpLocks/>
              </p:cNvGrpSpPr>
              <p:nvPr/>
            </p:nvGrpSpPr>
            <p:grpSpPr bwMode="auto">
              <a:xfrm>
                <a:off x="334" y="7680"/>
                <a:ext cx="2139" cy="384"/>
                <a:chOff x="334" y="7680"/>
                <a:chExt cx="2139" cy="384"/>
              </a:xfrm>
            </p:grpSpPr>
            <p:sp>
              <p:nvSpPr>
                <p:cNvPr id="48171" name="Rectangle 43"/>
                <p:cNvSpPr>
                  <a:spLocks noChangeArrowheads="1"/>
                </p:cNvSpPr>
                <p:nvPr/>
              </p:nvSpPr>
              <p:spPr bwMode="auto">
                <a:xfrm>
                  <a:off x="377" y="768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Trinidad and Tobago (25 April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66" name="Rectangle 138"/>
                <p:cNvSpPr>
                  <a:spLocks noChangeArrowheads="1"/>
                </p:cNvSpPr>
                <p:nvPr/>
              </p:nvSpPr>
              <p:spPr bwMode="auto">
                <a:xfrm>
                  <a:off x="334" y="7680"/>
                  <a:ext cx="2139" cy="384"/>
                </a:xfrm>
                <a:prstGeom prst="rect">
                  <a:avLst/>
                </a:prstGeom>
                <a:noFill/>
                <a:ln w="7">
                  <a:solidFill>
                    <a:srgbClr val="A0A0A0"/>
                  </a:solidFill>
                  <a:miter lim="800000"/>
                  <a:headEnd/>
                  <a:tailEnd/>
                </a:ln>
                <a:effectLst/>
              </p:spPr>
              <p:txBody>
                <a:bodyPr/>
                <a:lstStyle/>
                <a:p>
                  <a:endParaRPr lang="es-ES"/>
                </a:p>
              </p:txBody>
            </p:sp>
          </p:grpSp>
          <p:grpSp>
            <p:nvGrpSpPr>
              <p:cNvPr id="48269" name="Group 141"/>
              <p:cNvGrpSpPr>
                <a:grpSpLocks/>
              </p:cNvGrpSpPr>
              <p:nvPr/>
            </p:nvGrpSpPr>
            <p:grpSpPr bwMode="auto">
              <a:xfrm>
                <a:off x="0" y="8064"/>
                <a:ext cx="334" cy="384"/>
                <a:chOff x="0" y="8064"/>
                <a:chExt cx="334" cy="384"/>
              </a:xfrm>
            </p:grpSpPr>
            <p:sp>
              <p:nvSpPr>
                <p:cNvPr id="48172" name="Rectangle 44"/>
                <p:cNvSpPr>
                  <a:spLocks noChangeArrowheads="1"/>
                </p:cNvSpPr>
                <p:nvPr/>
              </p:nvSpPr>
              <p:spPr bwMode="auto">
                <a:xfrm>
                  <a:off x="43" y="806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68" name="Rectangle 140"/>
                <p:cNvSpPr>
                  <a:spLocks noChangeArrowheads="1"/>
                </p:cNvSpPr>
                <p:nvPr/>
              </p:nvSpPr>
              <p:spPr bwMode="auto">
                <a:xfrm>
                  <a:off x="0" y="8064"/>
                  <a:ext cx="334" cy="384"/>
                </a:xfrm>
                <a:prstGeom prst="rect">
                  <a:avLst/>
                </a:prstGeom>
                <a:noFill/>
                <a:ln w="7">
                  <a:solidFill>
                    <a:srgbClr val="A0A0A0"/>
                  </a:solidFill>
                  <a:miter lim="800000"/>
                  <a:headEnd/>
                  <a:tailEnd/>
                </a:ln>
                <a:effectLst/>
              </p:spPr>
              <p:txBody>
                <a:bodyPr/>
                <a:lstStyle/>
                <a:p>
                  <a:endParaRPr lang="es-ES"/>
                </a:p>
              </p:txBody>
            </p:sp>
          </p:grpSp>
          <p:grpSp>
            <p:nvGrpSpPr>
              <p:cNvPr id="48271" name="Group 143"/>
              <p:cNvGrpSpPr>
                <a:grpSpLocks/>
              </p:cNvGrpSpPr>
              <p:nvPr/>
            </p:nvGrpSpPr>
            <p:grpSpPr bwMode="auto">
              <a:xfrm>
                <a:off x="334" y="8064"/>
                <a:ext cx="2139" cy="384"/>
                <a:chOff x="334" y="8064"/>
                <a:chExt cx="2139" cy="384"/>
              </a:xfrm>
            </p:grpSpPr>
            <p:sp>
              <p:nvSpPr>
                <p:cNvPr id="48173" name="Rectangle 45"/>
                <p:cNvSpPr>
                  <a:spLocks noChangeArrowheads="1"/>
                </p:cNvSpPr>
                <p:nvPr/>
              </p:nvSpPr>
              <p:spPr bwMode="auto">
                <a:xfrm>
                  <a:off x="377" y="806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Indonesia (3 February 1986)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70" name="Rectangle 142"/>
                <p:cNvSpPr>
                  <a:spLocks noChangeArrowheads="1"/>
                </p:cNvSpPr>
                <p:nvPr/>
              </p:nvSpPr>
              <p:spPr bwMode="auto">
                <a:xfrm>
                  <a:off x="334" y="8064"/>
                  <a:ext cx="2139" cy="384"/>
                </a:xfrm>
                <a:prstGeom prst="rect">
                  <a:avLst/>
                </a:prstGeom>
                <a:noFill/>
                <a:ln w="7">
                  <a:solidFill>
                    <a:srgbClr val="A0A0A0"/>
                  </a:solidFill>
                  <a:miter lim="800000"/>
                  <a:headEnd/>
                  <a:tailEnd/>
                </a:ln>
                <a:effectLst/>
              </p:spPr>
              <p:txBody>
                <a:bodyPr/>
                <a:lstStyle/>
                <a:p>
                  <a:endParaRPr lang="es-ES"/>
                </a:p>
              </p:txBody>
            </p:sp>
          </p:grpSp>
          <p:grpSp>
            <p:nvGrpSpPr>
              <p:cNvPr id="48273" name="Group 145"/>
              <p:cNvGrpSpPr>
                <a:grpSpLocks/>
              </p:cNvGrpSpPr>
              <p:nvPr/>
            </p:nvGrpSpPr>
            <p:grpSpPr bwMode="auto">
              <a:xfrm>
                <a:off x="0" y="8448"/>
                <a:ext cx="334" cy="384"/>
                <a:chOff x="0" y="8448"/>
                <a:chExt cx="334" cy="384"/>
              </a:xfrm>
            </p:grpSpPr>
            <p:sp>
              <p:nvSpPr>
                <p:cNvPr id="48174" name="Rectangle 46"/>
                <p:cNvSpPr>
                  <a:spLocks noChangeArrowheads="1"/>
                </p:cNvSpPr>
                <p:nvPr/>
              </p:nvSpPr>
              <p:spPr bwMode="auto">
                <a:xfrm>
                  <a:off x="43" y="844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72" name="Rectangle 144"/>
                <p:cNvSpPr>
                  <a:spLocks noChangeArrowheads="1"/>
                </p:cNvSpPr>
                <p:nvPr/>
              </p:nvSpPr>
              <p:spPr bwMode="auto">
                <a:xfrm>
                  <a:off x="0" y="8448"/>
                  <a:ext cx="334" cy="384"/>
                </a:xfrm>
                <a:prstGeom prst="rect">
                  <a:avLst/>
                </a:prstGeom>
                <a:noFill/>
                <a:ln w="7">
                  <a:solidFill>
                    <a:srgbClr val="A0A0A0"/>
                  </a:solidFill>
                  <a:miter lim="800000"/>
                  <a:headEnd/>
                  <a:tailEnd/>
                </a:ln>
                <a:effectLst/>
              </p:spPr>
              <p:txBody>
                <a:bodyPr/>
                <a:lstStyle/>
                <a:p>
                  <a:endParaRPr lang="es-ES"/>
                </a:p>
              </p:txBody>
            </p:sp>
          </p:grpSp>
          <p:grpSp>
            <p:nvGrpSpPr>
              <p:cNvPr id="48275" name="Group 147"/>
              <p:cNvGrpSpPr>
                <a:grpSpLocks/>
              </p:cNvGrpSpPr>
              <p:nvPr/>
            </p:nvGrpSpPr>
            <p:grpSpPr bwMode="auto">
              <a:xfrm>
                <a:off x="334" y="8448"/>
                <a:ext cx="2139" cy="384"/>
                <a:chOff x="334" y="8448"/>
                <a:chExt cx="2139" cy="384"/>
              </a:xfrm>
            </p:grpSpPr>
            <p:sp>
              <p:nvSpPr>
                <p:cNvPr id="48175" name="Rectangle 47"/>
                <p:cNvSpPr>
                  <a:spLocks noChangeArrowheads="1"/>
                </p:cNvSpPr>
                <p:nvPr/>
              </p:nvSpPr>
              <p:spPr bwMode="auto">
                <a:xfrm>
                  <a:off x="377" y="8448"/>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Cameroon (19 November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74" name="Rectangle 146"/>
                <p:cNvSpPr>
                  <a:spLocks noChangeArrowheads="1"/>
                </p:cNvSpPr>
                <p:nvPr/>
              </p:nvSpPr>
              <p:spPr bwMode="auto">
                <a:xfrm>
                  <a:off x="334" y="8448"/>
                  <a:ext cx="2139" cy="384"/>
                </a:xfrm>
                <a:prstGeom prst="rect">
                  <a:avLst/>
                </a:prstGeom>
                <a:noFill/>
                <a:ln w="7">
                  <a:solidFill>
                    <a:srgbClr val="A0A0A0"/>
                  </a:solidFill>
                  <a:miter lim="800000"/>
                  <a:headEnd/>
                  <a:tailEnd/>
                </a:ln>
                <a:effectLst/>
              </p:spPr>
              <p:txBody>
                <a:bodyPr/>
                <a:lstStyle/>
                <a:p>
                  <a:endParaRPr lang="es-ES"/>
                </a:p>
              </p:txBody>
            </p:sp>
          </p:grpSp>
          <p:grpSp>
            <p:nvGrpSpPr>
              <p:cNvPr id="48277" name="Group 149"/>
              <p:cNvGrpSpPr>
                <a:grpSpLocks/>
              </p:cNvGrpSpPr>
              <p:nvPr/>
            </p:nvGrpSpPr>
            <p:grpSpPr bwMode="auto">
              <a:xfrm>
                <a:off x="0" y="8832"/>
                <a:ext cx="334" cy="384"/>
                <a:chOff x="0" y="8832"/>
                <a:chExt cx="334" cy="384"/>
              </a:xfrm>
            </p:grpSpPr>
            <p:sp>
              <p:nvSpPr>
                <p:cNvPr id="48176" name="Rectangle 48"/>
                <p:cNvSpPr>
                  <a:spLocks noChangeArrowheads="1"/>
                </p:cNvSpPr>
                <p:nvPr/>
              </p:nvSpPr>
              <p:spPr bwMode="auto">
                <a:xfrm>
                  <a:off x="43" y="883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76" name="Rectangle 148"/>
                <p:cNvSpPr>
                  <a:spLocks noChangeArrowheads="1"/>
                </p:cNvSpPr>
                <p:nvPr/>
              </p:nvSpPr>
              <p:spPr bwMode="auto">
                <a:xfrm>
                  <a:off x="0" y="8832"/>
                  <a:ext cx="334" cy="384"/>
                </a:xfrm>
                <a:prstGeom prst="rect">
                  <a:avLst/>
                </a:prstGeom>
                <a:noFill/>
                <a:ln w="7">
                  <a:solidFill>
                    <a:srgbClr val="A0A0A0"/>
                  </a:solidFill>
                  <a:miter lim="800000"/>
                  <a:headEnd/>
                  <a:tailEnd/>
                </a:ln>
                <a:effectLst/>
              </p:spPr>
              <p:txBody>
                <a:bodyPr/>
                <a:lstStyle/>
                <a:p>
                  <a:endParaRPr lang="es-ES"/>
                </a:p>
              </p:txBody>
            </p:sp>
          </p:grpSp>
          <p:grpSp>
            <p:nvGrpSpPr>
              <p:cNvPr id="48279" name="Group 151"/>
              <p:cNvGrpSpPr>
                <a:grpSpLocks/>
              </p:cNvGrpSpPr>
              <p:nvPr/>
            </p:nvGrpSpPr>
            <p:grpSpPr bwMode="auto">
              <a:xfrm>
                <a:off x="334" y="8832"/>
                <a:ext cx="2139" cy="384"/>
                <a:chOff x="334" y="8832"/>
                <a:chExt cx="2139" cy="384"/>
              </a:xfrm>
            </p:grpSpPr>
            <p:sp>
              <p:nvSpPr>
                <p:cNvPr id="48177" name="Rectangle 49"/>
                <p:cNvSpPr>
                  <a:spLocks noChangeArrowheads="1"/>
                </p:cNvSpPr>
                <p:nvPr/>
              </p:nvSpPr>
              <p:spPr bwMode="auto">
                <a:xfrm>
                  <a:off x="377" y="8832"/>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United Republic of Tanzania (30 September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78" name="Rectangle 150"/>
                <p:cNvSpPr>
                  <a:spLocks noChangeArrowheads="1"/>
                </p:cNvSpPr>
                <p:nvPr/>
              </p:nvSpPr>
              <p:spPr bwMode="auto">
                <a:xfrm>
                  <a:off x="334" y="8832"/>
                  <a:ext cx="2139" cy="384"/>
                </a:xfrm>
                <a:prstGeom prst="rect">
                  <a:avLst/>
                </a:prstGeom>
                <a:noFill/>
                <a:ln w="7">
                  <a:solidFill>
                    <a:srgbClr val="A0A0A0"/>
                  </a:solidFill>
                  <a:miter lim="800000"/>
                  <a:headEnd/>
                  <a:tailEnd/>
                </a:ln>
                <a:effectLst/>
              </p:spPr>
              <p:txBody>
                <a:bodyPr/>
                <a:lstStyle/>
                <a:p>
                  <a:endParaRPr lang="es-ES"/>
                </a:p>
              </p:txBody>
            </p:sp>
          </p:grpSp>
          <p:grpSp>
            <p:nvGrpSpPr>
              <p:cNvPr id="48281" name="Group 153"/>
              <p:cNvGrpSpPr>
                <a:grpSpLocks/>
              </p:cNvGrpSpPr>
              <p:nvPr/>
            </p:nvGrpSpPr>
            <p:grpSpPr bwMode="auto">
              <a:xfrm>
                <a:off x="0" y="9216"/>
                <a:ext cx="334" cy="384"/>
                <a:chOff x="0" y="9216"/>
                <a:chExt cx="334" cy="384"/>
              </a:xfrm>
            </p:grpSpPr>
            <p:sp>
              <p:nvSpPr>
                <p:cNvPr id="48178" name="Rectangle 50"/>
                <p:cNvSpPr>
                  <a:spLocks noChangeArrowheads="1"/>
                </p:cNvSpPr>
                <p:nvPr/>
              </p:nvSpPr>
              <p:spPr bwMode="auto">
                <a:xfrm>
                  <a:off x="43" y="921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80" name="Rectangle 152"/>
                <p:cNvSpPr>
                  <a:spLocks noChangeArrowheads="1"/>
                </p:cNvSpPr>
                <p:nvPr/>
              </p:nvSpPr>
              <p:spPr bwMode="auto">
                <a:xfrm>
                  <a:off x="0" y="9216"/>
                  <a:ext cx="334" cy="384"/>
                </a:xfrm>
                <a:prstGeom prst="rect">
                  <a:avLst/>
                </a:prstGeom>
                <a:noFill/>
                <a:ln w="7">
                  <a:solidFill>
                    <a:srgbClr val="A0A0A0"/>
                  </a:solidFill>
                  <a:miter lim="800000"/>
                  <a:headEnd/>
                  <a:tailEnd/>
                </a:ln>
                <a:effectLst/>
              </p:spPr>
              <p:txBody>
                <a:bodyPr/>
                <a:lstStyle/>
                <a:p>
                  <a:endParaRPr lang="es-ES"/>
                </a:p>
              </p:txBody>
            </p:sp>
          </p:grpSp>
          <p:grpSp>
            <p:nvGrpSpPr>
              <p:cNvPr id="48283" name="Group 155"/>
              <p:cNvGrpSpPr>
                <a:grpSpLocks/>
              </p:cNvGrpSpPr>
              <p:nvPr/>
            </p:nvGrpSpPr>
            <p:grpSpPr bwMode="auto">
              <a:xfrm>
                <a:off x="334" y="9216"/>
                <a:ext cx="2139" cy="384"/>
                <a:chOff x="334" y="9216"/>
                <a:chExt cx="2139" cy="384"/>
              </a:xfrm>
            </p:grpSpPr>
            <p:sp>
              <p:nvSpPr>
                <p:cNvPr id="48179" name="Rectangle 51"/>
                <p:cNvSpPr>
                  <a:spLocks noChangeArrowheads="1"/>
                </p:cNvSpPr>
                <p:nvPr/>
              </p:nvSpPr>
              <p:spPr bwMode="auto">
                <a:xfrm>
                  <a:off x="377" y="9216"/>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Guinea (6 September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82" name="Rectangle 154"/>
                <p:cNvSpPr>
                  <a:spLocks noChangeArrowheads="1"/>
                </p:cNvSpPr>
                <p:nvPr/>
              </p:nvSpPr>
              <p:spPr bwMode="auto">
                <a:xfrm>
                  <a:off x="334" y="9216"/>
                  <a:ext cx="2139" cy="384"/>
                </a:xfrm>
                <a:prstGeom prst="rect">
                  <a:avLst/>
                </a:prstGeom>
                <a:noFill/>
                <a:ln w="7">
                  <a:solidFill>
                    <a:srgbClr val="A0A0A0"/>
                  </a:solidFill>
                  <a:miter lim="800000"/>
                  <a:headEnd/>
                  <a:tailEnd/>
                </a:ln>
                <a:effectLst/>
              </p:spPr>
              <p:txBody>
                <a:bodyPr/>
                <a:lstStyle/>
                <a:p>
                  <a:endParaRPr lang="es-ES"/>
                </a:p>
              </p:txBody>
            </p:sp>
          </p:grpSp>
          <p:grpSp>
            <p:nvGrpSpPr>
              <p:cNvPr id="48285" name="Group 157"/>
              <p:cNvGrpSpPr>
                <a:grpSpLocks/>
              </p:cNvGrpSpPr>
              <p:nvPr/>
            </p:nvGrpSpPr>
            <p:grpSpPr bwMode="auto">
              <a:xfrm>
                <a:off x="0" y="9600"/>
                <a:ext cx="334" cy="384"/>
                <a:chOff x="0" y="9600"/>
                <a:chExt cx="334" cy="384"/>
              </a:xfrm>
            </p:grpSpPr>
            <p:sp>
              <p:nvSpPr>
                <p:cNvPr id="48180" name="Rectangle 52"/>
                <p:cNvSpPr>
                  <a:spLocks noChangeArrowheads="1"/>
                </p:cNvSpPr>
                <p:nvPr/>
              </p:nvSpPr>
              <p:spPr bwMode="auto">
                <a:xfrm>
                  <a:off x="43" y="960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84" name="Rectangle 156"/>
                <p:cNvSpPr>
                  <a:spLocks noChangeArrowheads="1"/>
                </p:cNvSpPr>
                <p:nvPr/>
              </p:nvSpPr>
              <p:spPr bwMode="auto">
                <a:xfrm>
                  <a:off x="0" y="9600"/>
                  <a:ext cx="334" cy="384"/>
                </a:xfrm>
                <a:prstGeom prst="rect">
                  <a:avLst/>
                </a:prstGeom>
                <a:noFill/>
                <a:ln w="7">
                  <a:solidFill>
                    <a:srgbClr val="A0A0A0"/>
                  </a:solidFill>
                  <a:miter lim="800000"/>
                  <a:headEnd/>
                  <a:tailEnd/>
                </a:ln>
                <a:effectLst/>
              </p:spPr>
              <p:txBody>
                <a:bodyPr/>
                <a:lstStyle/>
                <a:p>
                  <a:endParaRPr lang="es-ES"/>
                </a:p>
              </p:txBody>
            </p:sp>
          </p:grpSp>
          <p:grpSp>
            <p:nvGrpSpPr>
              <p:cNvPr id="48287" name="Group 159"/>
              <p:cNvGrpSpPr>
                <a:grpSpLocks/>
              </p:cNvGrpSpPr>
              <p:nvPr/>
            </p:nvGrpSpPr>
            <p:grpSpPr bwMode="auto">
              <a:xfrm>
                <a:off x="334" y="9600"/>
                <a:ext cx="2139" cy="384"/>
                <a:chOff x="334" y="9600"/>
                <a:chExt cx="2139" cy="384"/>
              </a:xfrm>
            </p:grpSpPr>
            <p:sp>
              <p:nvSpPr>
                <p:cNvPr id="48181" name="Rectangle 53"/>
                <p:cNvSpPr>
                  <a:spLocks noChangeArrowheads="1"/>
                </p:cNvSpPr>
                <p:nvPr/>
              </p:nvSpPr>
              <p:spPr bwMode="auto">
                <a:xfrm>
                  <a:off x="377" y="9600"/>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 Iraq  (30 July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86" name="Rectangle 158"/>
                <p:cNvSpPr>
                  <a:spLocks noChangeArrowheads="1"/>
                </p:cNvSpPr>
                <p:nvPr/>
              </p:nvSpPr>
              <p:spPr bwMode="auto">
                <a:xfrm>
                  <a:off x="334" y="9600"/>
                  <a:ext cx="2139" cy="384"/>
                </a:xfrm>
                <a:prstGeom prst="rect">
                  <a:avLst/>
                </a:prstGeom>
                <a:noFill/>
                <a:ln w="7">
                  <a:solidFill>
                    <a:srgbClr val="A0A0A0"/>
                  </a:solidFill>
                  <a:miter lim="800000"/>
                  <a:headEnd/>
                  <a:tailEnd/>
                </a:ln>
                <a:effectLst/>
              </p:spPr>
              <p:txBody>
                <a:bodyPr/>
                <a:lstStyle/>
                <a:p>
                  <a:endParaRPr lang="es-ES"/>
                </a:p>
              </p:txBody>
            </p:sp>
          </p:grpSp>
          <p:grpSp>
            <p:nvGrpSpPr>
              <p:cNvPr id="48289" name="Group 161"/>
              <p:cNvGrpSpPr>
                <a:grpSpLocks/>
              </p:cNvGrpSpPr>
              <p:nvPr/>
            </p:nvGrpSpPr>
            <p:grpSpPr bwMode="auto">
              <a:xfrm>
                <a:off x="0" y="9984"/>
                <a:ext cx="334" cy="384"/>
                <a:chOff x="0" y="9984"/>
                <a:chExt cx="334" cy="384"/>
              </a:xfrm>
            </p:grpSpPr>
            <p:sp>
              <p:nvSpPr>
                <p:cNvPr id="48182" name="Rectangle 54"/>
                <p:cNvSpPr>
                  <a:spLocks noChangeArrowheads="1"/>
                </p:cNvSpPr>
                <p:nvPr/>
              </p:nvSpPr>
              <p:spPr bwMode="auto">
                <a:xfrm>
                  <a:off x="43" y="998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88" name="Rectangle 160"/>
                <p:cNvSpPr>
                  <a:spLocks noChangeArrowheads="1"/>
                </p:cNvSpPr>
                <p:nvPr/>
              </p:nvSpPr>
              <p:spPr bwMode="auto">
                <a:xfrm>
                  <a:off x="0" y="9984"/>
                  <a:ext cx="334" cy="384"/>
                </a:xfrm>
                <a:prstGeom prst="rect">
                  <a:avLst/>
                </a:prstGeom>
                <a:noFill/>
                <a:ln w="7">
                  <a:solidFill>
                    <a:srgbClr val="A0A0A0"/>
                  </a:solidFill>
                  <a:miter lim="800000"/>
                  <a:headEnd/>
                  <a:tailEnd/>
                </a:ln>
                <a:effectLst/>
              </p:spPr>
              <p:txBody>
                <a:bodyPr/>
                <a:lstStyle/>
                <a:p>
                  <a:endParaRPr lang="es-ES"/>
                </a:p>
              </p:txBody>
            </p:sp>
          </p:grpSp>
          <p:grpSp>
            <p:nvGrpSpPr>
              <p:cNvPr id="48291" name="Group 163"/>
              <p:cNvGrpSpPr>
                <a:grpSpLocks/>
              </p:cNvGrpSpPr>
              <p:nvPr/>
            </p:nvGrpSpPr>
            <p:grpSpPr bwMode="auto">
              <a:xfrm>
                <a:off x="334" y="9984"/>
                <a:ext cx="2139" cy="384"/>
                <a:chOff x="334" y="9984"/>
                <a:chExt cx="2139" cy="384"/>
              </a:xfrm>
            </p:grpSpPr>
            <p:sp>
              <p:nvSpPr>
                <p:cNvPr id="48183" name="Rectangle 55"/>
                <p:cNvSpPr>
                  <a:spLocks noChangeArrowheads="1"/>
                </p:cNvSpPr>
                <p:nvPr/>
              </p:nvSpPr>
              <p:spPr bwMode="auto">
                <a:xfrm>
                  <a:off x="377" y="9984"/>
                  <a:ext cx="2053"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Mali (16 July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8290" name="Rectangle 162"/>
                <p:cNvSpPr>
                  <a:spLocks noChangeArrowheads="1"/>
                </p:cNvSpPr>
                <p:nvPr/>
              </p:nvSpPr>
              <p:spPr bwMode="auto">
                <a:xfrm>
                  <a:off x="334" y="9984"/>
                  <a:ext cx="2139" cy="384"/>
                </a:xfrm>
                <a:prstGeom prst="rect">
                  <a:avLst/>
                </a:prstGeom>
                <a:noFill/>
                <a:ln w="7">
                  <a:solidFill>
                    <a:srgbClr val="A0A0A0"/>
                  </a:solidFill>
                  <a:miter lim="800000"/>
                  <a:headEnd/>
                  <a:tailEnd/>
                </a:ln>
                <a:effectLst/>
              </p:spPr>
              <p:txBody>
                <a:bodyPr/>
                <a:lstStyle/>
                <a:p>
                  <a:endParaRPr lang="es-ES"/>
                </a:p>
              </p:txBody>
            </p:sp>
          </p:grpSp>
        </p:grpSp>
        <p:sp>
          <p:nvSpPr>
            <p:cNvPr id="48293" name="Rectangle 165"/>
            <p:cNvSpPr>
              <a:spLocks noChangeArrowheads="1"/>
            </p:cNvSpPr>
            <p:nvPr/>
          </p:nvSpPr>
          <p:spPr bwMode="auto">
            <a:xfrm>
              <a:off x="-3" y="-3"/>
              <a:ext cx="2479" cy="10374"/>
            </a:xfrm>
            <a:prstGeom prst="rect">
              <a:avLst/>
            </a:prstGeom>
            <a:noFill/>
            <a:ln w="9525">
              <a:solidFill>
                <a:srgbClr val="A0A0A0"/>
              </a:solidFill>
              <a:miter lim="800000"/>
              <a:headEnd/>
              <a:tailEnd/>
            </a:ln>
            <a:effectLst/>
          </p:spPr>
          <p:txBody>
            <a:bodyPr/>
            <a:lstStyle/>
            <a:p>
              <a:endParaRPr lang="es-E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281" name="Group 129"/>
          <p:cNvGrpSpPr>
            <a:grpSpLocks/>
          </p:cNvGrpSpPr>
          <p:nvPr/>
        </p:nvGrpSpPr>
        <p:grpSpPr bwMode="auto">
          <a:xfrm>
            <a:off x="1752600" y="228600"/>
            <a:ext cx="4953000" cy="5410200"/>
            <a:chOff x="-3" y="-3"/>
            <a:chExt cx="1614" cy="8041"/>
          </a:xfrm>
        </p:grpSpPr>
        <p:grpSp>
          <p:nvGrpSpPr>
            <p:cNvPr id="49279" name="Group 127"/>
            <p:cNvGrpSpPr>
              <a:grpSpLocks/>
            </p:cNvGrpSpPr>
            <p:nvPr/>
          </p:nvGrpSpPr>
          <p:grpSpPr bwMode="auto">
            <a:xfrm>
              <a:off x="0" y="0"/>
              <a:ext cx="1608" cy="8035"/>
              <a:chOff x="0" y="0"/>
              <a:chExt cx="1608" cy="8035"/>
            </a:xfrm>
          </p:grpSpPr>
          <p:grpSp>
            <p:nvGrpSpPr>
              <p:cNvPr id="49196" name="Group 44"/>
              <p:cNvGrpSpPr>
                <a:grpSpLocks/>
              </p:cNvGrpSpPr>
              <p:nvPr/>
            </p:nvGrpSpPr>
            <p:grpSpPr bwMode="auto">
              <a:xfrm>
                <a:off x="0" y="0"/>
                <a:ext cx="334" cy="384"/>
                <a:chOff x="0" y="0"/>
                <a:chExt cx="334" cy="384"/>
              </a:xfrm>
            </p:grpSpPr>
            <p:sp>
              <p:nvSpPr>
                <p:cNvPr id="49154" name="Rectangle 2"/>
                <p:cNvSpPr>
                  <a:spLocks noChangeArrowheads="1"/>
                </p:cNvSpPr>
                <p:nvPr/>
              </p:nvSpPr>
              <p:spPr bwMode="auto">
                <a:xfrm>
                  <a:off x="43" y="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20.</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195" name="Rectangle 43"/>
                <p:cNvSpPr>
                  <a:spLocks noChangeArrowheads="1"/>
                </p:cNvSpPr>
                <p:nvPr/>
              </p:nvSpPr>
              <p:spPr bwMode="auto">
                <a:xfrm>
                  <a:off x="0" y="0"/>
                  <a:ext cx="334" cy="384"/>
                </a:xfrm>
                <a:prstGeom prst="rect">
                  <a:avLst/>
                </a:prstGeom>
                <a:noFill/>
                <a:ln w="7">
                  <a:solidFill>
                    <a:srgbClr val="A0A0A0"/>
                  </a:solidFill>
                  <a:miter lim="800000"/>
                  <a:headEnd/>
                  <a:tailEnd/>
                </a:ln>
                <a:effectLst/>
              </p:spPr>
              <p:txBody>
                <a:bodyPr/>
                <a:lstStyle/>
                <a:p>
                  <a:endParaRPr lang="es-ES"/>
                </a:p>
              </p:txBody>
            </p:sp>
          </p:grpSp>
          <p:grpSp>
            <p:nvGrpSpPr>
              <p:cNvPr id="49198" name="Group 46"/>
              <p:cNvGrpSpPr>
                <a:grpSpLocks/>
              </p:cNvGrpSpPr>
              <p:nvPr/>
            </p:nvGrpSpPr>
            <p:grpSpPr bwMode="auto">
              <a:xfrm>
                <a:off x="334" y="0"/>
                <a:ext cx="1274" cy="384"/>
                <a:chOff x="334" y="0"/>
                <a:chExt cx="1274" cy="384"/>
              </a:xfrm>
            </p:grpSpPr>
            <p:sp>
              <p:nvSpPr>
                <p:cNvPr id="49155" name="Rectangle 3"/>
                <p:cNvSpPr>
                  <a:spLocks noChangeArrowheads="1"/>
                </p:cNvSpPr>
                <p:nvPr/>
              </p:nvSpPr>
              <p:spPr bwMode="auto">
                <a:xfrm>
                  <a:off x="377" y="0"/>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Iceland (21 June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197" name="Rectangle 45"/>
                <p:cNvSpPr>
                  <a:spLocks noChangeArrowheads="1"/>
                </p:cNvSpPr>
                <p:nvPr/>
              </p:nvSpPr>
              <p:spPr bwMode="auto">
                <a:xfrm>
                  <a:off x="334" y="0"/>
                  <a:ext cx="1274" cy="384"/>
                </a:xfrm>
                <a:prstGeom prst="rect">
                  <a:avLst/>
                </a:prstGeom>
                <a:noFill/>
                <a:ln w="7">
                  <a:solidFill>
                    <a:srgbClr val="A0A0A0"/>
                  </a:solidFill>
                  <a:miter lim="800000"/>
                  <a:headEnd/>
                  <a:tailEnd/>
                </a:ln>
                <a:effectLst/>
              </p:spPr>
              <p:txBody>
                <a:bodyPr/>
                <a:lstStyle/>
                <a:p>
                  <a:endParaRPr lang="es-ES"/>
                </a:p>
              </p:txBody>
            </p:sp>
          </p:grpSp>
          <p:grpSp>
            <p:nvGrpSpPr>
              <p:cNvPr id="49200" name="Group 48"/>
              <p:cNvGrpSpPr>
                <a:grpSpLocks/>
              </p:cNvGrpSpPr>
              <p:nvPr/>
            </p:nvGrpSpPr>
            <p:grpSpPr bwMode="auto">
              <a:xfrm>
                <a:off x="0" y="384"/>
                <a:ext cx="334" cy="384"/>
                <a:chOff x="0" y="384"/>
                <a:chExt cx="334" cy="384"/>
              </a:xfrm>
            </p:grpSpPr>
            <p:sp>
              <p:nvSpPr>
                <p:cNvPr id="49156" name="Rectangle 4"/>
                <p:cNvSpPr>
                  <a:spLocks noChangeArrowheads="1"/>
                </p:cNvSpPr>
                <p:nvPr/>
              </p:nvSpPr>
              <p:spPr bwMode="auto">
                <a:xfrm>
                  <a:off x="43" y="38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19.</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199" name="Rectangle 47"/>
                <p:cNvSpPr>
                  <a:spLocks noChangeArrowheads="1"/>
                </p:cNvSpPr>
                <p:nvPr/>
              </p:nvSpPr>
              <p:spPr bwMode="auto">
                <a:xfrm>
                  <a:off x="0" y="384"/>
                  <a:ext cx="334" cy="384"/>
                </a:xfrm>
                <a:prstGeom prst="rect">
                  <a:avLst/>
                </a:prstGeom>
                <a:noFill/>
                <a:ln w="7">
                  <a:solidFill>
                    <a:srgbClr val="A0A0A0"/>
                  </a:solidFill>
                  <a:miter lim="800000"/>
                  <a:headEnd/>
                  <a:tailEnd/>
                </a:ln>
                <a:effectLst/>
              </p:spPr>
              <p:txBody>
                <a:bodyPr/>
                <a:lstStyle/>
                <a:p>
                  <a:endParaRPr lang="es-ES"/>
                </a:p>
              </p:txBody>
            </p:sp>
          </p:grpSp>
          <p:grpSp>
            <p:nvGrpSpPr>
              <p:cNvPr id="49202" name="Group 50"/>
              <p:cNvGrpSpPr>
                <a:grpSpLocks/>
              </p:cNvGrpSpPr>
              <p:nvPr/>
            </p:nvGrpSpPr>
            <p:grpSpPr bwMode="auto">
              <a:xfrm>
                <a:off x="334" y="384"/>
                <a:ext cx="1274" cy="384"/>
                <a:chOff x="334" y="384"/>
                <a:chExt cx="1274" cy="384"/>
              </a:xfrm>
            </p:grpSpPr>
            <p:sp>
              <p:nvSpPr>
                <p:cNvPr id="49157" name="Rectangle 5"/>
                <p:cNvSpPr>
                  <a:spLocks noChangeArrowheads="1"/>
                </p:cNvSpPr>
                <p:nvPr/>
              </p:nvSpPr>
              <p:spPr bwMode="auto">
                <a:xfrm>
                  <a:off x="377" y="384"/>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Bahrain (30 May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01" name="Rectangle 49"/>
                <p:cNvSpPr>
                  <a:spLocks noChangeArrowheads="1"/>
                </p:cNvSpPr>
                <p:nvPr/>
              </p:nvSpPr>
              <p:spPr bwMode="auto">
                <a:xfrm>
                  <a:off x="334" y="384"/>
                  <a:ext cx="1274" cy="384"/>
                </a:xfrm>
                <a:prstGeom prst="rect">
                  <a:avLst/>
                </a:prstGeom>
                <a:noFill/>
                <a:ln w="7">
                  <a:solidFill>
                    <a:srgbClr val="A0A0A0"/>
                  </a:solidFill>
                  <a:miter lim="800000"/>
                  <a:headEnd/>
                  <a:tailEnd/>
                </a:ln>
                <a:effectLst/>
              </p:spPr>
              <p:txBody>
                <a:bodyPr/>
                <a:lstStyle/>
                <a:p>
                  <a:endParaRPr lang="es-ES"/>
                </a:p>
              </p:txBody>
            </p:sp>
          </p:grpSp>
          <p:grpSp>
            <p:nvGrpSpPr>
              <p:cNvPr id="49204" name="Group 52"/>
              <p:cNvGrpSpPr>
                <a:grpSpLocks/>
              </p:cNvGrpSpPr>
              <p:nvPr/>
            </p:nvGrpSpPr>
            <p:grpSpPr bwMode="auto">
              <a:xfrm>
                <a:off x="0" y="768"/>
                <a:ext cx="334" cy="384"/>
                <a:chOff x="0" y="768"/>
                <a:chExt cx="334" cy="384"/>
              </a:xfrm>
            </p:grpSpPr>
            <p:sp>
              <p:nvSpPr>
                <p:cNvPr id="49158" name="Rectangle 6"/>
                <p:cNvSpPr>
                  <a:spLocks noChangeArrowheads="1"/>
                </p:cNvSpPr>
                <p:nvPr/>
              </p:nvSpPr>
              <p:spPr bwMode="auto">
                <a:xfrm>
                  <a:off x="43" y="76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03" name="Rectangle 51"/>
                <p:cNvSpPr>
                  <a:spLocks noChangeArrowheads="1"/>
                </p:cNvSpPr>
                <p:nvPr/>
              </p:nvSpPr>
              <p:spPr bwMode="auto">
                <a:xfrm>
                  <a:off x="0" y="768"/>
                  <a:ext cx="334" cy="384"/>
                </a:xfrm>
                <a:prstGeom prst="rect">
                  <a:avLst/>
                </a:prstGeom>
                <a:noFill/>
                <a:ln w="7">
                  <a:solidFill>
                    <a:srgbClr val="A0A0A0"/>
                  </a:solidFill>
                  <a:miter lim="800000"/>
                  <a:headEnd/>
                  <a:tailEnd/>
                </a:ln>
                <a:effectLst/>
              </p:spPr>
              <p:txBody>
                <a:bodyPr/>
                <a:lstStyle/>
                <a:p>
                  <a:endParaRPr lang="es-ES"/>
                </a:p>
              </p:txBody>
            </p:sp>
          </p:grpSp>
          <p:grpSp>
            <p:nvGrpSpPr>
              <p:cNvPr id="49206" name="Group 54"/>
              <p:cNvGrpSpPr>
                <a:grpSpLocks/>
              </p:cNvGrpSpPr>
              <p:nvPr/>
            </p:nvGrpSpPr>
            <p:grpSpPr bwMode="auto">
              <a:xfrm>
                <a:off x="334" y="768"/>
                <a:ext cx="1274" cy="384"/>
                <a:chOff x="334" y="768"/>
                <a:chExt cx="1274" cy="384"/>
              </a:xfrm>
            </p:grpSpPr>
            <p:sp>
              <p:nvSpPr>
                <p:cNvPr id="49159" name="Rectangle 7"/>
                <p:cNvSpPr>
                  <a:spLocks noChangeArrowheads="1"/>
                </p:cNvSpPr>
                <p:nvPr/>
              </p:nvSpPr>
              <p:spPr bwMode="auto">
                <a:xfrm>
                  <a:off x="377" y="768"/>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Tunisia (24 April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05" name="Rectangle 53"/>
                <p:cNvSpPr>
                  <a:spLocks noChangeArrowheads="1"/>
                </p:cNvSpPr>
                <p:nvPr/>
              </p:nvSpPr>
              <p:spPr bwMode="auto">
                <a:xfrm>
                  <a:off x="334" y="768"/>
                  <a:ext cx="1274" cy="384"/>
                </a:xfrm>
                <a:prstGeom prst="rect">
                  <a:avLst/>
                </a:prstGeom>
                <a:noFill/>
                <a:ln w="7">
                  <a:solidFill>
                    <a:srgbClr val="A0A0A0"/>
                  </a:solidFill>
                  <a:miter lim="800000"/>
                  <a:headEnd/>
                  <a:tailEnd/>
                </a:ln>
                <a:effectLst/>
              </p:spPr>
              <p:txBody>
                <a:bodyPr/>
                <a:lstStyle/>
                <a:p>
                  <a:endParaRPr lang="es-ES"/>
                </a:p>
              </p:txBody>
            </p:sp>
          </p:grpSp>
          <p:grpSp>
            <p:nvGrpSpPr>
              <p:cNvPr id="49208" name="Group 56"/>
              <p:cNvGrpSpPr>
                <a:grpSpLocks/>
              </p:cNvGrpSpPr>
              <p:nvPr/>
            </p:nvGrpSpPr>
            <p:grpSpPr bwMode="auto">
              <a:xfrm>
                <a:off x="0" y="1152"/>
                <a:ext cx="334" cy="384"/>
                <a:chOff x="0" y="1152"/>
                <a:chExt cx="334" cy="384"/>
              </a:xfrm>
            </p:grpSpPr>
            <p:sp>
              <p:nvSpPr>
                <p:cNvPr id="49160" name="Rectangle 8"/>
                <p:cNvSpPr>
                  <a:spLocks noChangeArrowheads="1"/>
                </p:cNvSpPr>
                <p:nvPr/>
              </p:nvSpPr>
              <p:spPr bwMode="auto">
                <a:xfrm>
                  <a:off x="43" y="115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07" name="Rectangle 55"/>
                <p:cNvSpPr>
                  <a:spLocks noChangeArrowheads="1"/>
                </p:cNvSpPr>
                <p:nvPr/>
              </p:nvSpPr>
              <p:spPr bwMode="auto">
                <a:xfrm>
                  <a:off x="0" y="1152"/>
                  <a:ext cx="334" cy="384"/>
                </a:xfrm>
                <a:prstGeom prst="rect">
                  <a:avLst/>
                </a:prstGeom>
                <a:noFill/>
                <a:ln w="7">
                  <a:solidFill>
                    <a:srgbClr val="A0A0A0"/>
                  </a:solidFill>
                  <a:miter lim="800000"/>
                  <a:headEnd/>
                  <a:tailEnd/>
                </a:ln>
                <a:effectLst/>
              </p:spPr>
              <p:txBody>
                <a:bodyPr/>
                <a:lstStyle/>
                <a:p>
                  <a:endParaRPr lang="es-ES"/>
                </a:p>
              </p:txBody>
            </p:sp>
          </p:grpSp>
          <p:grpSp>
            <p:nvGrpSpPr>
              <p:cNvPr id="49210" name="Group 58"/>
              <p:cNvGrpSpPr>
                <a:grpSpLocks/>
              </p:cNvGrpSpPr>
              <p:nvPr/>
            </p:nvGrpSpPr>
            <p:grpSpPr bwMode="auto">
              <a:xfrm>
                <a:off x="334" y="1152"/>
                <a:ext cx="1274" cy="384"/>
                <a:chOff x="334" y="1152"/>
                <a:chExt cx="1274" cy="384"/>
              </a:xfrm>
            </p:grpSpPr>
            <p:sp>
              <p:nvSpPr>
                <p:cNvPr id="49161" name="Rectangle 9"/>
                <p:cNvSpPr>
                  <a:spLocks noChangeArrowheads="1"/>
                </p:cNvSpPr>
                <p:nvPr/>
              </p:nvSpPr>
              <p:spPr bwMode="auto">
                <a:xfrm>
                  <a:off x="377" y="1152"/>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Togo (16 April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09" name="Rectangle 57"/>
                <p:cNvSpPr>
                  <a:spLocks noChangeArrowheads="1"/>
                </p:cNvSpPr>
                <p:nvPr/>
              </p:nvSpPr>
              <p:spPr bwMode="auto">
                <a:xfrm>
                  <a:off x="334" y="1152"/>
                  <a:ext cx="1274" cy="384"/>
                </a:xfrm>
                <a:prstGeom prst="rect">
                  <a:avLst/>
                </a:prstGeom>
                <a:noFill/>
                <a:ln w="7">
                  <a:solidFill>
                    <a:srgbClr val="A0A0A0"/>
                  </a:solidFill>
                  <a:miter lim="800000"/>
                  <a:headEnd/>
                  <a:tailEnd/>
                </a:ln>
                <a:effectLst/>
              </p:spPr>
              <p:txBody>
                <a:bodyPr/>
                <a:lstStyle/>
                <a:p>
                  <a:endParaRPr lang="es-ES"/>
                </a:p>
              </p:txBody>
            </p:sp>
          </p:grpSp>
          <p:grpSp>
            <p:nvGrpSpPr>
              <p:cNvPr id="49212" name="Group 60"/>
              <p:cNvGrpSpPr>
                <a:grpSpLocks/>
              </p:cNvGrpSpPr>
              <p:nvPr/>
            </p:nvGrpSpPr>
            <p:grpSpPr bwMode="auto">
              <a:xfrm>
                <a:off x="0" y="1536"/>
                <a:ext cx="334" cy="384"/>
                <a:chOff x="0" y="1536"/>
                <a:chExt cx="334" cy="384"/>
              </a:xfrm>
            </p:grpSpPr>
            <p:sp>
              <p:nvSpPr>
                <p:cNvPr id="49162" name="Rectangle 10"/>
                <p:cNvSpPr>
                  <a:spLocks noChangeArrowheads="1"/>
                </p:cNvSpPr>
                <p:nvPr/>
              </p:nvSpPr>
              <p:spPr bwMode="auto">
                <a:xfrm>
                  <a:off x="43" y="153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11" name="Rectangle 59"/>
                <p:cNvSpPr>
                  <a:spLocks noChangeArrowheads="1"/>
                </p:cNvSpPr>
                <p:nvPr/>
              </p:nvSpPr>
              <p:spPr bwMode="auto">
                <a:xfrm>
                  <a:off x="0" y="1536"/>
                  <a:ext cx="334" cy="384"/>
                </a:xfrm>
                <a:prstGeom prst="rect">
                  <a:avLst/>
                </a:prstGeom>
                <a:noFill/>
                <a:ln w="7">
                  <a:solidFill>
                    <a:srgbClr val="A0A0A0"/>
                  </a:solidFill>
                  <a:miter lim="800000"/>
                  <a:headEnd/>
                  <a:tailEnd/>
                </a:ln>
                <a:effectLst/>
              </p:spPr>
              <p:txBody>
                <a:bodyPr/>
                <a:lstStyle/>
                <a:p>
                  <a:endParaRPr lang="es-ES"/>
                </a:p>
              </p:txBody>
            </p:sp>
          </p:grpSp>
          <p:grpSp>
            <p:nvGrpSpPr>
              <p:cNvPr id="49214" name="Group 62"/>
              <p:cNvGrpSpPr>
                <a:grpSpLocks/>
              </p:cNvGrpSpPr>
              <p:nvPr/>
            </p:nvGrpSpPr>
            <p:grpSpPr bwMode="auto">
              <a:xfrm>
                <a:off x="334" y="1536"/>
                <a:ext cx="1274" cy="384"/>
                <a:chOff x="334" y="1536"/>
                <a:chExt cx="1274" cy="384"/>
              </a:xfrm>
            </p:grpSpPr>
            <p:sp>
              <p:nvSpPr>
                <p:cNvPr id="49163" name="Rectangle 11"/>
                <p:cNvSpPr>
                  <a:spLocks noChangeArrowheads="1"/>
                </p:cNvSpPr>
                <p:nvPr/>
              </p:nvSpPr>
              <p:spPr bwMode="auto">
                <a:xfrm>
                  <a:off x="377" y="1536"/>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Saint Lucia (27 March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13" name="Rectangle 61"/>
                <p:cNvSpPr>
                  <a:spLocks noChangeArrowheads="1"/>
                </p:cNvSpPr>
                <p:nvPr/>
              </p:nvSpPr>
              <p:spPr bwMode="auto">
                <a:xfrm>
                  <a:off x="334" y="1536"/>
                  <a:ext cx="1274" cy="384"/>
                </a:xfrm>
                <a:prstGeom prst="rect">
                  <a:avLst/>
                </a:prstGeom>
                <a:noFill/>
                <a:ln w="7">
                  <a:solidFill>
                    <a:srgbClr val="A0A0A0"/>
                  </a:solidFill>
                  <a:miter lim="800000"/>
                  <a:headEnd/>
                  <a:tailEnd/>
                </a:ln>
                <a:effectLst/>
              </p:spPr>
              <p:txBody>
                <a:bodyPr/>
                <a:lstStyle/>
                <a:p>
                  <a:endParaRPr lang="es-ES"/>
                </a:p>
              </p:txBody>
            </p:sp>
          </p:grpSp>
          <p:grpSp>
            <p:nvGrpSpPr>
              <p:cNvPr id="49216" name="Group 64"/>
              <p:cNvGrpSpPr>
                <a:grpSpLocks/>
              </p:cNvGrpSpPr>
              <p:nvPr/>
            </p:nvGrpSpPr>
            <p:grpSpPr bwMode="auto">
              <a:xfrm>
                <a:off x="0" y="1920"/>
                <a:ext cx="334" cy="384"/>
                <a:chOff x="0" y="1920"/>
                <a:chExt cx="334" cy="384"/>
              </a:xfrm>
            </p:grpSpPr>
            <p:sp>
              <p:nvSpPr>
                <p:cNvPr id="49164" name="Rectangle 12"/>
                <p:cNvSpPr>
                  <a:spLocks noChangeArrowheads="1"/>
                </p:cNvSpPr>
                <p:nvPr/>
              </p:nvSpPr>
              <p:spPr bwMode="auto">
                <a:xfrm>
                  <a:off x="43" y="192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15" name="Rectangle 63"/>
                <p:cNvSpPr>
                  <a:spLocks noChangeArrowheads="1"/>
                </p:cNvSpPr>
                <p:nvPr/>
              </p:nvSpPr>
              <p:spPr bwMode="auto">
                <a:xfrm>
                  <a:off x="0" y="1920"/>
                  <a:ext cx="334" cy="384"/>
                </a:xfrm>
                <a:prstGeom prst="rect">
                  <a:avLst/>
                </a:prstGeom>
                <a:noFill/>
                <a:ln w="7">
                  <a:solidFill>
                    <a:srgbClr val="A0A0A0"/>
                  </a:solidFill>
                  <a:miter lim="800000"/>
                  <a:headEnd/>
                  <a:tailEnd/>
                </a:ln>
                <a:effectLst/>
              </p:spPr>
              <p:txBody>
                <a:bodyPr/>
                <a:lstStyle/>
                <a:p>
                  <a:endParaRPr lang="es-ES"/>
                </a:p>
              </p:txBody>
            </p:sp>
          </p:grpSp>
          <p:grpSp>
            <p:nvGrpSpPr>
              <p:cNvPr id="49218" name="Group 66"/>
              <p:cNvGrpSpPr>
                <a:grpSpLocks/>
              </p:cNvGrpSpPr>
              <p:nvPr/>
            </p:nvGrpSpPr>
            <p:grpSpPr bwMode="auto">
              <a:xfrm>
                <a:off x="334" y="1920"/>
                <a:ext cx="1274" cy="384"/>
                <a:chOff x="334" y="1920"/>
                <a:chExt cx="1274" cy="384"/>
              </a:xfrm>
            </p:grpSpPr>
            <p:sp>
              <p:nvSpPr>
                <p:cNvPr id="49165" name="Rectangle 13"/>
                <p:cNvSpPr>
                  <a:spLocks noChangeArrowheads="1"/>
                </p:cNvSpPr>
                <p:nvPr/>
              </p:nvSpPr>
              <p:spPr bwMode="auto">
                <a:xfrm>
                  <a:off x="377" y="1920"/>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Sudan (23 January 1985)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17" name="Rectangle 65"/>
                <p:cNvSpPr>
                  <a:spLocks noChangeArrowheads="1"/>
                </p:cNvSpPr>
                <p:nvPr/>
              </p:nvSpPr>
              <p:spPr bwMode="auto">
                <a:xfrm>
                  <a:off x="334" y="1920"/>
                  <a:ext cx="1274" cy="384"/>
                </a:xfrm>
                <a:prstGeom prst="rect">
                  <a:avLst/>
                </a:prstGeom>
                <a:noFill/>
                <a:ln w="7">
                  <a:solidFill>
                    <a:srgbClr val="A0A0A0"/>
                  </a:solidFill>
                  <a:miter lim="800000"/>
                  <a:headEnd/>
                  <a:tailEnd/>
                </a:ln>
                <a:effectLst/>
              </p:spPr>
              <p:txBody>
                <a:bodyPr/>
                <a:lstStyle/>
                <a:p>
                  <a:endParaRPr lang="es-ES"/>
                </a:p>
              </p:txBody>
            </p:sp>
          </p:grpSp>
          <p:grpSp>
            <p:nvGrpSpPr>
              <p:cNvPr id="49220" name="Group 68"/>
              <p:cNvGrpSpPr>
                <a:grpSpLocks/>
              </p:cNvGrpSpPr>
              <p:nvPr/>
            </p:nvGrpSpPr>
            <p:grpSpPr bwMode="auto">
              <a:xfrm>
                <a:off x="0" y="2304"/>
                <a:ext cx="334" cy="384"/>
                <a:chOff x="0" y="2304"/>
                <a:chExt cx="334" cy="384"/>
              </a:xfrm>
            </p:grpSpPr>
            <p:sp>
              <p:nvSpPr>
                <p:cNvPr id="49166" name="Rectangle 14"/>
                <p:cNvSpPr>
                  <a:spLocks noChangeArrowheads="1"/>
                </p:cNvSpPr>
                <p:nvPr/>
              </p:nvSpPr>
              <p:spPr bwMode="auto">
                <a:xfrm>
                  <a:off x="43" y="230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19" name="Rectangle 67"/>
                <p:cNvSpPr>
                  <a:spLocks noChangeArrowheads="1"/>
                </p:cNvSpPr>
                <p:nvPr/>
              </p:nvSpPr>
              <p:spPr bwMode="auto">
                <a:xfrm>
                  <a:off x="0" y="2304"/>
                  <a:ext cx="334" cy="384"/>
                </a:xfrm>
                <a:prstGeom prst="rect">
                  <a:avLst/>
                </a:prstGeom>
                <a:noFill/>
                <a:ln w="7">
                  <a:solidFill>
                    <a:srgbClr val="A0A0A0"/>
                  </a:solidFill>
                  <a:miter lim="800000"/>
                  <a:headEnd/>
                  <a:tailEnd/>
                </a:ln>
                <a:effectLst/>
              </p:spPr>
              <p:txBody>
                <a:bodyPr/>
                <a:lstStyle/>
                <a:p>
                  <a:endParaRPr lang="es-ES"/>
                </a:p>
              </p:txBody>
            </p:sp>
          </p:grpSp>
          <p:grpSp>
            <p:nvGrpSpPr>
              <p:cNvPr id="49222" name="Group 70"/>
              <p:cNvGrpSpPr>
                <a:grpSpLocks/>
              </p:cNvGrpSpPr>
              <p:nvPr/>
            </p:nvGrpSpPr>
            <p:grpSpPr bwMode="auto">
              <a:xfrm>
                <a:off x="334" y="2304"/>
                <a:ext cx="1274" cy="384"/>
                <a:chOff x="334" y="2304"/>
                <a:chExt cx="1274" cy="384"/>
              </a:xfrm>
            </p:grpSpPr>
            <p:sp>
              <p:nvSpPr>
                <p:cNvPr id="49167" name="Rectangle 15"/>
                <p:cNvSpPr>
                  <a:spLocks noChangeArrowheads="1"/>
                </p:cNvSpPr>
                <p:nvPr/>
              </p:nvSpPr>
              <p:spPr bwMode="auto">
                <a:xfrm>
                  <a:off x="377" y="2304"/>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Senegal (25 October 1984)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21" name="Rectangle 69"/>
                <p:cNvSpPr>
                  <a:spLocks noChangeArrowheads="1"/>
                </p:cNvSpPr>
                <p:nvPr/>
              </p:nvSpPr>
              <p:spPr bwMode="auto">
                <a:xfrm>
                  <a:off x="334" y="2304"/>
                  <a:ext cx="1274" cy="384"/>
                </a:xfrm>
                <a:prstGeom prst="rect">
                  <a:avLst/>
                </a:prstGeom>
                <a:noFill/>
                <a:ln w="7">
                  <a:solidFill>
                    <a:srgbClr val="A0A0A0"/>
                  </a:solidFill>
                  <a:miter lim="800000"/>
                  <a:headEnd/>
                  <a:tailEnd/>
                </a:ln>
                <a:effectLst/>
              </p:spPr>
              <p:txBody>
                <a:bodyPr/>
                <a:lstStyle/>
                <a:p>
                  <a:endParaRPr lang="es-ES"/>
                </a:p>
              </p:txBody>
            </p:sp>
          </p:grpSp>
          <p:grpSp>
            <p:nvGrpSpPr>
              <p:cNvPr id="49224" name="Group 72"/>
              <p:cNvGrpSpPr>
                <a:grpSpLocks/>
              </p:cNvGrpSpPr>
              <p:nvPr/>
            </p:nvGrpSpPr>
            <p:grpSpPr bwMode="auto">
              <a:xfrm>
                <a:off x="0" y="2688"/>
                <a:ext cx="334" cy="384"/>
                <a:chOff x="0" y="2688"/>
                <a:chExt cx="334" cy="384"/>
              </a:xfrm>
            </p:grpSpPr>
            <p:sp>
              <p:nvSpPr>
                <p:cNvPr id="49168" name="Rectangle 16"/>
                <p:cNvSpPr>
                  <a:spLocks noChangeArrowheads="1"/>
                </p:cNvSpPr>
                <p:nvPr/>
              </p:nvSpPr>
              <p:spPr bwMode="auto">
                <a:xfrm>
                  <a:off x="43" y="268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23" name="Rectangle 71"/>
                <p:cNvSpPr>
                  <a:spLocks noChangeArrowheads="1"/>
                </p:cNvSpPr>
                <p:nvPr/>
              </p:nvSpPr>
              <p:spPr bwMode="auto">
                <a:xfrm>
                  <a:off x="0" y="2688"/>
                  <a:ext cx="334" cy="384"/>
                </a:xfrm>
                <a:prstGeom prst="rect">
                  <a:avLst/>
                </a:prstGeom>
                <a:noFill/>
                <a:ln w="7">
                  <a:solidFill>
                    <a:srgbClr val="A0A0A0"/>
                  </a:solidFill>
                  <a:miter lim="800000"/>
                  <a:headEnd/>
                  <a:tailEnd/>
                </a:ln>
                <a:effectLst/>
              </p:spPr>
              <p:txBody>
                <a:bodyPr/>
                <a:lstStyle/>
                <a:p>
                  <a:endParaRPr lang="es-ES"/>
                </a:p>
              </p:txBody>
            </p:sp>
          </p:grpSp>
          <p:grpSp>
            <p:nvGrpSpPr>
              <p:cNvPr id="49226" name="Group 74"/>
              <p:cNvGrpSpPr>
                <a:grpSpLocks/>
              </p:cNvGrpSpPr>
              <p:nvPr/>
            </p:nvGrpSpPr>
            <p:grpSpPr bwMode="auto">
              <a:xfrm>
                <a:off x="334" y="2688"/>
                <a:ext cx="1274" cy="384"/>
                <a:chOff x="334" y="2688"/>
                <a:chExt cx="1274" cy="384"/>
              </a:xfrm>
            </p:grpSpPr>
            <p:sp>
              <p:nvSpPr>
                <p:cNvPr id="49169" name="Rectangle 17"/>
                <p:cNvSpPr>
                  <a:spLocks noChangeArrowheads="1"/>
                </p:cNvSpPr>
                <p:nvPr/>
              </p:nvSpPr>
              <p:spPr bwMode="auto">
                <a:xfrm>
                  <a:off x="377" y="2688"/>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Cuba (15 August 1984)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25" name="Rectangle 73"/>
                <p:cNvSpPr>
                  <a:spLocks noChangeArrowheads="1"/>
                </p:cNvSpPr>
                <p:nvPr/>
              </p:nvSpPr>
              <p:spPr bwMode="auto">
                <a:xfrm>
                  <a:off x="334" y="2688"/>
                  <a:ext cx="1274" cy="384"/>
                </a:xfrm>
                <a:prstGeom prst="rect">
                  <a:avLst/>
                </a:prstGeom>
                <a:noFill/>
                <a:ln w="7">
                  <a:solidFill>
                    <a:srgbClr val="A0A0A0"/>
                  </a:solidFill>
                  <a:miter lim="800000"/>
                  <a:headEnd/>
                  <a:tailEnd/>
                </a:ln>
                <a:effectLst/>
              </p:spPr>
              <p:txBody>
                <a:bodyPr/>
                <a:lstStyle/>
                <a:p>
                  <a:endParaRPr lang="es-ES"/>
                </a:p>
              </p:txBody>
            </p:sp>
          </p:grpSp>
          <p:grpSp>
            <p:nvGrpSpPr>
              <p:cNvPr id="49228" name="Group 76"/>
              <p:cNvGrpSpPr>
                <a:grpSpLocks/>
              </p:cNvGrpSpPr>
              <p:nvPr/>
            </p:nvGrpSpPr>
            <p:grpSpPr bwMode="auto">
              <a:xfrm>
                <a:off x="0" y="3072"/>
                <a:ext cx="334" cy="384"/>
                <a:chOff x="0" y="3072"/>
                <a:chExt cx="334" cy="384"/>
              </a:xfrm>
            </p:grpSpPr>
            <p:sp>
              <p:nvSpPr>
                <p:cNvPr id="49170" name="Rectangle 18"/>
                <p:cNvSpPr>
                  <a:spLocks noChangeArrowheads="1"/>
                </p:cNvSpPr>
                <p:nvPr/>
              </p:nvSpPr>
              <p:spPr bwMode="auto">
                <a:xfrm>
                  <a:off x="43" y="307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27" name="Rectangle 75"/>
                <p:cNvSpPr>
                  <a:spLocks noChangeArrowheads="1"/>
                </p:cNvSpPr>
                <p:nvPr/>
              </p:nvSpPr>
              <p:spPr bwMode="auto">
                <a:xfrm>
                  <a:off x="0" y="3072"/>
                  <a:ext cx="334" cy="384"/>
                </a:xfrm>
                <a:prstGeom prst="rect">
                  <a:avLst/>
                </a:prstGeom>
                <a:noFill/>
                <a:ln w="7">
                  <a:solidFill>
                    <a:srgbClr val="A0A0A0"/>
                  </a:solidFill>
                  <a:miter lim="800000"/>
                  <a:headEnd/>
                  <a:tailEnd/>
                </a:ln>
                <a:effectLst/>
              </p:spPr>
              <p:txBody>
                <a:bodyPr/>
                <a:lstStyle/>
                <a:p>
                  <a:endParaRPr lang="es-ES"/>
                </a:p>
              </p:txBody>
            </p:sp>
          </p:grpSp>
          <p:grpSp>
            <p:nvGrpSpPr>
              <p:cNvPr id="49230" name="Group 78"/>
              <p:cNvGrpSpPr>
                <a:grpSpLocks/>
              </p:cNvGrpSpPr>
              <p:nvPr/>
            </p:nvGrpSpPr>
            <p:grpSpPr bwMode="auto">
              <a:xfrm>
                <a:off x="334" y="3072"/>
                <a:ext cx="1274" cy="384"/>
                <a:chOff x="334" y="3072"/>
                <a:chExt cx="1274" cy="384"/>
              </a:xfrm>
            </p:grpSpPr>
            <p:sp>
              <p:nvSpPr>
                <p:cNvPr id="49171" name="Rectangle 19"/>
                <p:cNvSpPr>
                  <a:spLocks noChangeArrowheads="1"/>
                </p:cNvSpPr>
                <p:nvPr/>
              </p:nvSpPr>
              <p:spPr bwMode="auto">
                <a:xfrm>
                  <a:off x="377" y="3072"/>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Gambia (22 May 1984)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29" name="Rectangle 77"/>
                <p:cNvSpPr>
                  <a:spLocks noChangeArrowheads="1"/>
                </p:cNvSpPr>
                <p:nvPr/>
              </p:nvSpPr>
              <p:spPr bwMode="auto">
                <a:xfrm>
                  <a:off x="334" y="3072"/>
                  <a:ext cx="1274" cy="384"/>
                </a:xfrm>
                <a:prstGeom prst="rect">
                  <a:avLst/>
                </a:prstGeom>
                <a:noFill/>
                <a:ln w="7">
                  <a:solidFill>
                    <a:srgbClr val="A0A0A0"/>
                  </a:solidFill>
                  <a:miter lim="800000"/>
                  <a:headEnd/>
                  <a:tailEnd/>
                </a:ln>
                <a:effectLst/>
              </p:spPr>
              <p:txBody>
                <a:bodyPr/>
                <a:lstStyle/>
                <a:p>
                  <a:endParaRPr lang="es-ES"/>
                </a:p>
              </p:txBody>
            </p:sp>
          </p:grpSp>
          <p:grpSp>
            <p:nvGrpSpPr>
              <p:cNvPr id="49232" name="Group 80"/>
              <p:cNvGrpSpPr>
                <a:grpSpLocks/>
              </p:cNvGrpSpPr>
              <p:nvPr/>
            </p:nvGrpSpPr>
            <p:grpSpPr bwMode="auto">
              <a:xfrm>
                <a:off x="0" y="3456"/>
                <a:ext cx="334" cy="384"/>
                <a:chOff x="0" y="3456"/>
                <a:chExt cx="334" cy="384"/>
              </a:xfrm>
            </p:grpSpPr>
            <p:sp>
              <p:nvSpPr>
                <p:cNvPr id="49172" name="Rectangle 20"/>
                <p:cNvSpPr>
                  <a:spLocks noChangeArrowheads="1"/>
                </p:cNvSpPr>
                <p:nvPr/>
              </p:nvSpPr>
              <p:spPr bwMode="auto">
                <a:xfrm>
                  <a:off x="43" y="345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31" name="Rectangle 79"/>
                <p:cNvSpPr>
                  <a:spLocks noChangeArrowheads="1"/>
                </p:cNvSpPr>
                <p:nvPr/>
              </p:nvSpPr>
              <p:spPr bwMode="auto">
                <a:xfrm>
                  <a:off x="0" y="3456"/>
                  <a:ext cx="334" cy="384"/>
                </a:xfrm>
                <a:prstGeom prst="rect">
                  <a:avLst/>
                </a:prstGeom>
                <a:noFill/>
                <a:ln w="7">
                  <a:solidFill>
                    <a:srgbClr val="A0A0A0"/>
                  </a:solidFill>
                  <a:miter lim="800000"/>
                  <a:headEnd/>
                  <a:tailEnd/>
                </a:ln>
                <a:effectLst/>
              </p:spPr>
              <p:txBody>
                <a:bodyPr/>
                <a:lstStyle/>
                <a:p>
                  <a:endParaRPr lang="es-ES"/>
                </a:p>
              </p:txBody>
            </p:sp>
          </p:grpSp>
          <p:grpSp>
            <p:nvGrpSpPr>
              <p:cNvPr id="49234" name="Group 82"/>
              <p:cNvGrpSpPr>
                <a:grpSpLocks/>
              </p:cNvGrpSpPr>
              <p:nvPr/>
            </p:nvGrpSpPr>
            <p:grpSpPr bwMode="auto">
              <a:xfrm>
                <a:off x="334" y="3456"/>
                <a:ext cx="1274" cy="384"/>
                <a:chOff x="334" y="3456"/>
                <a:chExt cx="1274" cy="384"/>
              </a:xfrm>
            </p:grpSpPr>
            <p:sp>
              <p:nvSpPr>
                <p:cNvPr id="49173" name="Rectangle 21"/>
                <p:cNvSpPr>
                  <a:spLocks noChangeArrowheads="1"/>
                </p:cNvSpPr>
                <p:nvPr/>
              </p:nvSpPr>
              <p:spPr bwMode="auto">
                <a:xfrm>
                  <a:off x="377" y="3456"/>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Philippines (8 May 1984)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33" name="Rectangle 81"/>
                <p:cNvSpPr>
                  <a:spLocks noChangeArrowheads="1"/>
                </p:cNvSpPr>
                <p:nvPr/>
              </p:nvSpPr>
              <p:spPr bwMode="auto">
                <a:xfrm>
                  <a:off x="334" y="3456"/>
                  <a:ext cx="1274" cy="384"/>
                </a:xfrm>
                <a:prstGeom prst="rect">
                  <a:avLst/>
                </a:prstGeom>
                <a:noFill/>
                <a:ln w="7">
                  <a:solidFill>
                    <a:srgbClr val="A0A0A0"/>
                  </a:solidFill>
                  <a:miter lim="800000"/>
                  <a:headEnd/>
                  <a:tailEnd/>
                </a:ln>
                <a:effectLst/>
              </p:spPr>
              <p:txBody>
                <a:bodyPr/>
                <a:lstStyle/>
                <a:p>
                  <a:endParaRPr lang="es-ES"/>
                </a:p>
              </p:txBody>
            </p:sp>
          </p:grpSp>
          <p:grpSp>
            <p:nvGrpSpPr>
              <p:cNvPr id="49236" name="Group 84"/>
              <p:cNvGrpSpPr>
                <a:grpSpLocks/>
              </p:cNvGrpSpPr>
              <p:nvPr/>
            </p:nvGrpSpPr>
            <p:grpSpPr bwMode="auto">
              <a:xfrm>
                <a:off x="0" y="3840"/>
                <a:ext cx="334" cy="384"/>
                <a:chOff x="0" y="3840"/>
                <a:chExt cx="334" cy="384"/>
              </a:xfrm>
            </p:grpSpPr>
            <p:sp>
              <p:nvSpPr>
                <p:cNvPr id="49174" name="Rectangle 22"/>
                <p:cNvSpPr>
                  <a:spLocks noChangeArrowheads="1"/>
                </p:cNvSpPr>
                <p:nvPr/>
              </p:nvSpPr>
              <p:spPr bwMode="auto">
                <a:xfrm>
                  <a:off x="43" y="3840"/>
                  <a:ext cx="248"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10.</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35" name="Rectangle 83"/>
                <p:cNvSpPr>
                  <a:spLocks noChangeArrowheads="1"/>
                </p:cNvSpPr>
                <p:nvPr/>
              </p:nvSpPr>
              <p:spPr bwMode="auto">
                <a:xfrm>
                  <a:off x="0" y="3840"/>
                  <a:ext cx="334" cy="384"/>
                </a:xfrm>
                <a:prstGeom prst="rect">
                  <a:avLst/>
                </a:prstGeom>
                <a:noFill/>
                <a:ln w="7">
                  <a:solidFill>
                    <a:srgbClr val="A0A0A0"/>
                  </a:solidFill>
                  <a:miter lim="800000"/>
                  <a:headEnd/>
                  <a:tailEnd/>
                </a:ln>
                <a:effectLst/>
              </p:spPr>
              <p:txBody>
                <a:bodyPr/>
                <a:lstStyle/>
                <a:p>
                  <a:endParaRPr lang="es-ES"/>
                </a:p>
              </p:txBody>
            </p:sp>
          </p:grpSp>
          <p:grpSp>
            <p:nvGrpSpPr>
              <p:cNvPr id="49238" name="Group 86"/>
              <p:cNvGrpSpPr>
                <a:grpSpLocks/>
              </p:cNvGrpSpPr>
              <p:nvPr/>
            </p:nvGrpSpPr>
            <p:grpSpPr bwMode="auto">
              <a:xfrm>
                <a:off x="334" y="3840"/>
                <a:ext cx="1274" cy="384"/>
                <a:chOff x="334" y="3840"/>
                <a:chExt cx="1274" cy="384"/>
              </a:xfrm>
            </p:grpSpPr>
            <p:sp>
              <p:nvSpPr>
                <p:cNvPr id="49175" name="Rectangle 23"/>
                <p:cNvSpPr>
                  <a:spLocks noChangeArrowheads="1"/>
                </p:cNvSpPr>
                <p:nvPr/>
              </p:nvSpPr>
              <p:spPr bwMode="auto">
                <a:xfrm>
                  <a:off x="377" y="3840"/>
                  <a:ext cx="1188"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Côte d'Ivoire (26 March 1984)</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37" name="Rectangle 85"/>
                <p:cNvSpPr>
                  <a:spLocks noChangeArrowheads="1"/>
                </p:cNvSpPr>
                <p:nvPr/>
              </p:nvSpPr>
              <p:spPr bwMode="auto">
                <a:xfrm>
                  <a:off x="334" y="3840"/>
                  <a:ext cx="1274" cy="384"/>
                </a:xfrm>
                <a:prstGeom prst="rect">
                  <a:avLst/>
                </a:prstGeom>
                <a:noFill/>
                <a:ln w="7">
                  <a:solidFill>
                    <a:srgbClr val="A0A0A0"/>
                  </a:solidFill>
                  <a:miter lim="800000"/>
                  <a:headEnd/>
                  <a:tailEnd/>
                </a:ln>
                <a:effectLst/>
              </p:spPr>
              <p:txBody>
                <a:bodyPr/>
                <a:lstStyle/>
                <a:p>
                  <a:endParaRPr lang="es-ES"/>
                </a:p>
              </p:txBody>
            </p:sp>
          </p:grpSp>
          <p:grpSp>
            <p:nvGrpSpPr>
              <p:cNvPr id="49240" name="Group 88"/>
              <p:cNvGrpSpPr>
                <a:grpSpLocks/>
              </p:cNvGrpSpPr>
              <p:nvPr/>
            </p:nvGrpSpPr>
            <p:grpSpPr bwMode="auto">
              <a:xfrm>
                <a:off x="0" y="4224"/>
                <a:ext cx="334" cy="384"/>
                <a:chOff x="0" y="4224"/>
                <a:chExt cx="334" cy="384"/>
              </a:xfrm>
            </p:grpSpPr>
            <p:sp>
              <p:nvSpPr>
                <p:cNvPr id="49176" name="Rectangle 24"/>
                <p:cNvSpPr>
                  <a:spLocks noChangeArrowheads="1"/>
                </p:cNvSpPr>
                <p:nvPr/>
              </p:nvSpPr>
              <p:spPr bwMode="auto">
                <a:xfrm>
                  <a:off x="43" y="4224"/>
                  <a:ext cx="248"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9.</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39" name="Rectangle 87"/>
                <p:cNvSpPr>
                  <a:spLocks noChangeArrowheads="1"/>
                </p:cNvSpPr>
                <p:nvPr/>
              </p:nvSpPr>
              <p:spPr bwMode="auto">
                <a:xfrm>
                  <a:off x="0" y="4224"/>
                  <a:ext cx="334" cy="384"/>
                </a:xfrm>
                <a:prstGeom prst="rect">
                  <a:avLst/>
                </a:prstGeom>
                <a:noFill/>
                <a:ln w="7">
                  <a:solidFill>
                    <a:srgbClr val="A0A0A0"/>
                  </a:solidFill>
                  <a:miter lim="800000"/>
                  <a:headEnd/>
                  <a:tailEnd/>
                </a:ln>
                <a:effectLst/>
              </p:spPr>
              <p:txBody>
                <a:bodyPr/>
                <a:lstStyle/>
                <a:p>
                  <a:endParaRPr lang="es-ES"/>
                </a:p>
              </p:txBody>
            </p:sp>
          </p:grpSp>
          <p:grpSp>
            <p:nvGrpSpPr>
              <p:cNvPr id="49242" name="Group 90"/>
              <p:cNvGrpSpPr>
                <a:grpSpLocks/>
              </p:cNvGrpSpPr>
              <p:nvPr/>
            </p:nvGrpSpPr>
            <p:grpSpPr bwMode="auto">
              <a:xfrm>
                <a:off x="334" y="4224"/>
                <a:ext cx="1274" cy="384"/>
                <a:chOff x="334" y="4224"/>
                <a:chExt cx="1274" cy="384"/>
              </a:xfrm>
            </p:grpSpPr>
            <p:sp>
              <p:nvSpPr>
                <p:cNvPr id="49177" name="Rectangle 25"/>
                <p:cNvSpPr>
                  <a:spLocks noChangeArrowheads="1"/>
                </p:cNvSpPr>
                <p:nvPr/>
              </p:nvSpPr>
              <p:spPr bwMode="auto">
                <a:xfrm>
                  <a:off x="377" y="4224"/>
                  <a:ext cx="1188" cy="384"/>
                </a:xfrm>
                <a:prstGeom prst="rect">
                  <a:avLst/>
                </a:prstGeom>
                <a:noFill/>
                <a:ln w="9525">
                  <a:noFill/>
                  <a:miter lim="800000"/>
                  <a:headEnd/>
                  <a:tailEnd/>
                </a:ln>
                <a:effectLst/>
              </p:spPr>
              <p:txBody>
                <a:bodyPr/>
                <a:lstStyle/>
                <a:p>
                  <a:r>
                    <a:rPr lang="fr-FR" sz="1000">
                      <a:solidFill>
                        <a:srgbClr val="006699"/>
                      </a:solidFill>
                      <a:latin typeface="Arial" charset="0"/>
                      <a:cs typeface="Arial" charset="0"/>
                    </a:rPr>
                    <a:t>Egypt (26 August 1983)</a:t>
                  </a:r>
                  <a:r>
                    <a:rPr lang="fr-FR"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41" name="Rectangle 89"/>
                <p:cNvSpPr>
                  <a:spLocks noChangeArrowheads="1"/>
                </p:cNvSpPr>
                <p:nvPr/>
              </p:nvSpPr>
              <p:spPr bwMode="auto">
                <a:xfrm>
                  <a:off x="334" y="4224"/>
                  <a:ext cx="1274" cy="384"/>
                </a:xfrm>
                <a:prstGeom prst="rect">
                  <a:avLst/>
                </a:prstGeom>
                <a:noFill/>
                <a:ln w="7">
                  <a:solidFill>
                    <a:srgbClr val="A0A0A0"/>
                  </a:solidFill>
                  <a:miter lim="800000"/>
                  <a:headEnd/>
                  <a:tailEnd/>
                </a:ln>
                <a:effectLst/>
              </p:spPr>
              <p:txBody>
                <a:bodyPr/>
                <a:lstStyle/>
                <a:p>
                  <a:endParaRPr lang="es-ES"/>
                </a:p>
              </p:txBody>
            </p:sp>
          </p:grpSp>
          <p:grpSp>
            <p:nvGrpSpPr>
              <p:cNvPr id="49244" name="Group 92"/>
              <p:cNvGrpSpPr>
                <a:grpSpLocks/>
              </p:cNvGrpSpPr>
              <p:nvPr/>
            </p:nvGrpSpPr>
            <p:grpSpPr bwMode="auto">
              <a:xfrm>
                <a:off x="0" y="4608"/>
                <a:ext cx="334" cy="384"/>
                <a:chOff x="0" y="4608"/>
                <a:chExt cx="334" cy="384"/>
              </a:xfrm>
            </p:grpSpPr>
            <p:sp>
              <p:nvSpPr>
                <p:cNvPr id="49178" name="Rectangle 26"/>
                <p:cNvSpPr>
                  <a:spLocks noChangeArrowheads="1"/>
                </p:cNvSpPr>
                <p:nvPr/>
              </p:nvSpPr>
              <p:spPr bwMode="auto">
                <a:xfrm>
                  <a:off x="43" y="460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8.</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43" name="Rectangle 91"/>
                <p:cNvSpPr>
                  <a:spLocks noChangeArrowheads="1"/>
                </p:cNvSpPr>
                <p:nvPr/>
              </p:nvSpPr>
              <p:spPr bwMode="auto">
                <a:xfrm>
                  <a:off x="0" y="4608"/>
                  <a:ext cx="334" cy="384"/>
                </a:xfrm>
                <a:prstGeom prst="rect">
                  <a:avLst/>
                </a:prstGeom>
                <a:noFill/>
                <a:ln w="7">
                  <a:solidFill>
                    <a:srgbClr val="A0A0A0"/>
                  </a:solidFill>
                  <a:miter lim="800000"/>
                  <a:headEnd/>
                  <a:tailEnd/>
                </a:ln>
                <a:effectLst/>
              </p:spPr>
              <p:txBody>
                <a:bodyPr/>
                <a:lstStyle/>
                <a:p>
                  <a:endParaRPr lang="es-ES"/>
                </a:p>
              </p:txBody>
            </p:sp>
          </p:grpSp>
          <p:grpSp>
            <p:nvGrpSpPr>
              <p:cNvPr id="49246" name="Group 94"/>
              <p:cNvGrpSpPr>
                <a:grpSpLocks/>
              </p:cNvGrpSpPr>
              <p:nvPr/>
            </p:nvGrpSpPr>
            <p:grpSpPr bwMode="auto">
              <a:xfrm>
                <a:off x="334" y="4608"/>
                <a:ext cx="1274" cy="384"/>
                <a:chOff x="334" y="4608"/>
                <a:chExt cx="1274" cy="384"/>
              </a:xfrm>
            </p:grpSpPr>
            <p:sp>
              <p:nvSpPr>
                <p:cNvPr id="49179" name="Rectangle 27"/>
                <p:cNvSpPr>
                  <a:spLocks noChangeArrowheads="1"/>
                </p:cNvSpPr>
                <p:nvPr/>
              </p:nvSpPr>
              <p:spPr bwMode="auto">
                <a:xfrm>
                  <a:off x="377" y="4608"/>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Belize (13 August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45" name="Rectangle 93"/>
                <p:cNvSpPr>
                  <a:spLocks noChangeArrowheads="1"/>
                </p:cNvSpPr>
                <p:nvPr/>
              </p:nvSpPr>
              <p:spPr bwMode="auto">
                <a:xfrm>
                  <a:off x="334" y="4608"/>
                  <a:ext cx="1274" cy="384"/>
                </a:xfrm>
                <a:prstGeom prst="rect">
                  <a:avLst/>
                </a:prstGeom>
                <a:noFill/>
                <a:ln w="7">
                  <a:solidFill>
                    <a:srgbClr val="A0A0A0"/>
                  </a:solidFill>
                  <a:miter lim="800000"/>
                  <a:headEnd/>
                  <a:tailEnd/>
                </a:ln>
                <a:effectLst/>
              </p:spPr>
              <p:txBody>
                <a:bodyPr/>
                <a:lstStyle/>
                <a:p>
                  <a:endParaRPr lang="es-ES"/>
                </a:p>
              </p:txBody>
            </p:sp>
          </p:grpSp>
          <p:grpSp>
            <p:nvGrpSpPr>
              <p:cNvPr id="49248" name="Group 96"/>
              <p:cNvGrpSpPr>
                <a:grpSpLocks/>
              </p:cNvGrpSpPr>
              <p:nvPr/>
            </p:nvGrpSpPr>
            <p:grpSpPr bwMode="auto">
              <a:xfrm>
                <a:off x="0" y="4992"/>
                <a:ext cx="334" cy="384"/>
                <a:chOff x="0" y="4992"/>
                <a:chExt cx="334" cy="384"/>
              </a:xfrm>
            </p:grpSpPr>
            <p:sp>
              <p:nvSpPr>
                <p:cNvPr id="49180" name="Rectangle 28"/>
                <p:cNvSpPr>
                  <a:spLocks noChangeArrowheads="1"/>
                </p:cNvSpPr>
                <p:nvPr/>
              </p:nvSpPr>
              <p:spPr bwMode="auto">
                <a:xfrm>
                  <a:off x="43" y="499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7.</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47" name="Rectangle 95"/>
                <p:cNvSpPr>
                  <a:spLocks noChangeArrowheads="1"/>
                </p:cNvSpPr>
                <p:nvPr/>
              </p:nvSpPr>
              <p:spPr bwMode="auto">
                <a:xfrm>
                  <a:off x="0" y="4992"/>
                  <a:ext cx="334" cy="384"/>
                </a:xfrm>
                <a:prstGeom prst="rect">
                  <a:avLst/>
                </a:prstGeom>
                <a:noFill/>
                <a:ln w="7">
                  <a:solidFill>
                    <a:srgbClr val="A0A0A0"/>
                  </a:solidFill>
                  <a:miter lim="800000"/>
                  <a:headEnd/>
                  <a:tailEnd/>
                </a:ln>
                <a:effectLst/>
              </p:spPr>
              <p:txBody>
                <a:bodyPr/>
                <a:lstStyle/>
                <a:p>
                  <a:endParaRPr lang="es-ES"/>
                </a:p>
              </p:txBody>
            </p:sp>
          </p:grpSp>
          <p:grpSp>
            <p:nvGrpSpPr>
              <p:cNvPr id="49250" name="Group 98"/>
              <p:cNvGrpSpPr>
                <a:grpSpLocks/>
              </p:cNvGrpSpPr>
              <p:nvPr/>
            </p:nvGrpSpPr>
            <p:grpSpPr bwMode="auto">
              <a:xfrm>
                <a:off x="334" y="4992"/>
                <a:ext cx="1274" cy="384"/>
                <a:chOff x="334" y="4992"/>
                <a:chExt cx="1274" cy="384"/>
              </a:xfrm>
            </p:grpSpPr>
            <p:sp>
              <p:nvSpPr>
                <p:cNvPr id="49181" name="Rectangle 29"/>
                <p:cNvSpPr>
                  <a:spLocks noChangeArrowheads="1"/>
                </p:cNvSpPr>
                <p:nvPr/>
              </p:nvSpPr>
              <p:spPr bwMode="auto">
                <a:xfrm>
                  <a:off x="377" y="4992"/>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Bahamas (29 July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49" name="Rectangle 97"/>
                <p:cNvSpPr>
                  <a:spLocks noChangeArrowheads="1"/>
                </p:cNvSpPr>
                <p:nvPr/>
              </p:nvSpPr>
              <p:spPr bwMode="auto">
                <a:xfrm>
                  <a:off x="334" y="4992"/>
                  <a:ext cx="1274" cy="384"/>
                </a:xfrm>
                <a:prstGeom prst="rect">
                  <a:avLst/>
                </a:prstGeom>
                <a:noFill/>
                <a:ln w="7">
                  <a:solidFill>
                    <a:srgbClr val="A0A0A0"/>
                  </a:solidFill>
                  <a:miter lim="800000"/>
                  <a:headEnd/>
                  <a:tailEnd/>
                </a:ln>
                <a:effectLst/>
              </p:spPr>
              <p:txBody>
                <a:bodyPr/>
                <a:lstStyle/>
                <a:p>
                  <a:endParaRPr lang="es-ES"/>
                </a:p>
              </p:txBody>
            </p:sp>
          </p:grpSp>
          <p:grpSp>
            <p:nvGrpSpPr>
              <p:cNvPr id="49252" name="Group 100"/>
              <p:cNvGrpSpPr>
                <a:grpSpLocks/>
              </p:cNvGrpSpPr>
              <p:nvPr/>
            </p:nvGrpSpPr>
            <p:grpSpPr bwMode="auto">
              <a:xfrm>
                <a:off x="0" y="5376"/>
                <a:ext cx="334" cy="384"/>
                <a:chOff x="0" y="5376"/>
                <a:chExt cx="334" cy="384"/>
              </a:xfrm>
            </p:grpSpPr>
            <p:sp>
              <p:nvSpPr>
                <p:cNvPr id="49182" name="Rectangle 30"/>
                <p:cNvSpPr>
                  <a:spLocks noChangeArrowheads="1"/>
                </p:cNvSpPr>
                <p:nvPr/>
              </p:nvSpPr>
              <p:spPr bwMode="auto">
                <a:xfrm>
                  <a:off x="43" y="537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6.</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51" name="Rectangle 99"/>
                <p:cNvSpPr>
                  <a:spLocks noChangeArrowheads="1"/>
                </p:cNvSpPr>
                <p:nvPr/>
              </p:nvSpPr>
              <p:spPr bwMode="auto">
                <a:xfrm>
                  <a:off x="0" y="5376"/>
                  <a:ext cx="334" cy="384"/>
                </a:xfrm>
                <a:prstGeom prst="rect">
                  <a:avLst/>
                </a:prstGeom>
                <a:noFill/>
                <a:ln w="7">
                  <a:solidFill>
                    <a:srgbClr val="A0A0A0"/>
                  </a:solidFill>
                  <a:miter lim="800000"/>
                  <a:headEnd/>
                  <a:tailEnd/>
                </a:ln>
                <a:effectLst/>
              </p:spPr>
              <p:txBody>
                <a:bodyPr/>
                <a:lstStyle/>
                <a:p>
                  <a:endParaRPr lang="es-ES"/>
                </a:p>
              </p:txBody>
            </p:sp>
          </p:grpSp>
          <p:grpSp>
            <p:nvGrpSpPr>
              <p:cNvPr id="49254" name="Group 102"/>
              <p:cNvGrpSpPr>
                <a:grpSpLocks/>
              </p:cNvGrpSpPr>
              <p:nvPr/>
            </p:nvGrpSpPr>
            <p:grpSpPr bwMode="auto">
              <a:xfrm>
                <a:off x="334" y="5376"/>
                <a:ext cx="1274" cy="384"/>
                <a:chOff x="334" y="5376"/>
                <a:chExt cx="1274" cy="384"/>
              </a:xfrm>
            </p:grpSpPr>
            <p:sp>
              <p:nvSpPr>
                <p:cNvPr id="49183" name="Rectangle 31"/>
                <p:cNvSpPr>
                  <a:spLocks noChangeArrowheads="1"/>
                </p:cNvSpPr>
                <p:nvPr/>
              </p:nvSpPr>
              <p:spPr bwMode="auto">
                <a:xfrm>
                  <a:off x="377" y="5376"/>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Ghana (7 June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53" name="Rectangle 101"/>
                <p:cNvSpPr>
                  <a:spLocks noChangeArrowheads="1"/>
                </p:cNvSpPr>
                <p:nvPr/>
              </p:nvSpPr>
              <p:spPr bwMode="auto">
                <a:xfrm>
                  <a:off x="334" y="5376"/>
                  <a:ext cx="1274" cy="384"/>
                </a:xfrm>
                <a:prstGeom prst="rect">
                  <a:avLst/>
                </a:prstGeom>
                <a:noFill/>
                <a:ln w="7">
                  <a:solidFill>
                    <a:srgbClr val="A0A0A0"/>
                  </a:solidFill>
                  <a:miter lim="800000"/>
                  <a:headEnd/>
                  <a:tailEnd/>
                </a:ln>
                <a:effectLst/>
              </p:spPr>
              <p:txBody>
                <a:bodyPr/>
                <a:lstStyle/>
                <a:p>
                  <a:endParaRPr lang="es-ES"/>
                </a:p>
              </p:txBody>
            </p:sp>
          </p:grpSp>
          <p:grpSp>
            <p:nvGrpSpPr>
              <p:cNvPr id="49256" name="Group 104"/>
              <p:cNvGrpSpPr>
                <a:grpSpLocks/>
              </p:cNvGrpSpPr>
              <p:nvPr/>
            </p:nvGrpSpPr>
            <p:grpSpPr bwMode="auto">
              <a:xfrm>
                <a:off x="0" y="5760"/>
                <a:ext cx="334" cy="384"/>
                <a:chOff x="0" y="5760"/>
                <a:chExt cx="334" cy="384"/>
              </a:xfrm>
            </p:grpSpPr>
            <p:sp>
              <p:nvSpPr>
                <p:cNvPr id="49184" name="Rectangle 32"/>
                <p:cNvSpPr>
                  <a:spLocks noChangeArrowheads="1"/>
                </p:cNvSpPr>
                <p:nvPr/>
              </p:nvSpPr>
              <p:spPr bwMode="auto">
                <a:xfrm>
                  <a:off x="43" y="5760"/>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5.</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55" name="Rectangle 103"/>
                <p:cNvSpPr>
                  <a:spLocks noChangeArrowheads="1"/>
                </p:cNvSpPr>
                <p:nvPr/>
              </p:nvSpPr>
              <p:spPr bwMode="auto">
                <a:xfrm>
                  <a:off x="0" y="5760"/>
                  <a:ext cx="334" cy="384"/>
                </a:xfrm>
                <a:prstGeom prst="rect">
                  <a:avLst/>
                </a:prstGeom>
                <a:noFill/>
                <a:ln w="7">
                  <a:solidFill>
                    <a:srgbClr val="A0A0A0"/>
                  </a:solidFill>
                  <a:miter lim="800000"/>
                  <a:headEnd/>
                  <a:tailEnd/>
                </a:ln>
                <a:effectLst/>
              </p:spPr>
              <p:txBody>
                <a:bodyPr/>
                <a:lstStyle/>
                <a:p>
                  <a:endParaRPr lang="es-ES"/>
                </a:p>
              </p:txBody>
            </p:sp>
          </p:grpSp>
          <p:grpSp>
            <p:nvGrpSpPr>
              <p:cNvPr id="49258" name="Group 106"/>
              <p:cNvGrpSpPr>
                <a:grpSpLocks/>
              </p:cNvGrpSpPr>
              <p:nvPr/>
            </p:nvGrpSpPr>
            <p:grpSpPr bwMode="auto">
              <a:xfrm>
                <a:off x="334" y="5760"/>
                <a:ext cx="1274" cy="384"/>
                <a:chOff x="334" y="5760"/>
                <a:chExt cx="1274" cy="384"/>
              </a:xfrm>
            </p:grpSpPr>
            <p:sp>
              <p:nvSpPr>
                <p:cNvPr id="49185" name="Rectangle 33"/>
                <p:cNvSpPr>
                  <a:spLocks noChangeArrowheads="1"/>
                </p:cNvSpPr>
                <p:nvPr/>
              </p:nvSpPr>
              <p:spPr bwMode="auto">
                <a:xfrm>
                  <a:off x="377" y="5760"/>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Namibia (18 April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57" name="Rectangle 105"/>
                <p:cNvSpPr>
                  <a:spLocks noChangeArrowheads="1"/>
                </p:cNvSpPr>
                <p:nvPr/>
              </p:nvSpPr>
              <p:spPr bwMode="auto">
                <a:xfrm>
                  <a:off x="334" y="5760"/>
                  <a:ext cx="1274" cy="384"/>
                </a:xfrm>
                <a:prstGeom prst="rect">
                  <a:avLst/>
                </a:prstGeom>
                <a:noFill/>
                <a:ln w="7">
                  <a:solidFill>
                    <a:srgbClr val="A0A0A0"/>
                  </a:solidFill>
                  <a:miter lim="800000"/>
                  <a:headEnd/>
                  <a:tailEnd/>
                </a:ln>
                <a:effectLst/>
              </p:spPr>
              <p:txBody>
                <a:bodyPr/>
                <a:lstStyle/>
                <a:p>
                  <a:endParaRPr lang="es-ES"/>
                </a:p>
              </p:txBody>
            </p:sp>
          </p:grpSp>
          <p:grpSp>
            <p:nvGrpSpPr>
              <p:cNvPr id="49260" name="Group 108"/>
              <p:cNvGrpSpPr>
                <a:grpSpLocks/>
              </p:cNvGrpSpPr>
              <p:nvPr/>
            </p:nvGrpSpPr>
            <p:grpSpPr bwMode="auto">
              <a:xfrm>
                <a:off x="0" y="6144"/>
                <a:ext cx="334" cy="384"/>
                <a:chOff x="0" y="6144"/>
                <a:chExt cx="334" cy="384"/>
              </a:xfrm>
            </p:grpSpPr>
            <p:sp>
              <p:nvSpPr>
                <p:cNvPr id="49186" name="Rectangle 34"/>
                <p:cNvSpPr>
                  <a:spLocks noChangeArrowheads="1"/>
                </p:cNvSpPr>
                <p:nvPr/>
              </p:nvSpPr>
              <p:spPr bwMode="auto">
                <a:xfrm>
                  <a:off x="43" y="6144"/>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4.</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59" name="Rectangle 107"/>
                <p:cNvSpPr>
                  <a:spLocks noChangeArrowheads="1"/>
                </p:cNvSpPr>
                <p:nvPr/>
              </p:nvSpPr>
              <p:spPr bwMode="auto">
                <a:xfrm>
                  <a:off x="0" y="6144"/>
                  <a:ext cx="334" cy="384"/>
                </a:xfrm>
                <a:prstGeom prst="rect">
                  <a:avLst/>
                </a:prstGeom>
                <a:noFill/>
                <a:ln w="7">
                  <a:solidFill>
                    <a:srgbClr val="A0A0A0"/>
                  </a:solidFill>
                  <a:miter lim="800000"/>
                  <a:headEnd/>
                  <a:tailEnd/>
                </a:ln>
                <a:effectLst/>
              </p:spPr>
              <p:txBody>
                <a:bodyPr/>
                <a:lstStyle/>
                <a:p>
                  <a:endParaRPr lang="es-ES"/>
                </a:p>
              </p:txBody>
            </p:sp>
          </p:grpSp>
          <p:grpSp>
            <p:nvGrpSpPr>
              <p:cNvPr id="49262" name="Group 110"/>
              <p:cNvGrpSpPr>
                <a:grpSpLocks/>
              </p:cNvGrpSpPr>
              <p:nvPr/>
            </p:nvGrpSpPr>
            <p:grpSpPr bwMode="auto">
              <a:xfrm>
                <a:off x="334" y="6144"/>
                <a:ext cx="1274" cy="384"/>
                <a:chOff x="334" y="6144"/>
                <a:chExt cx="1274" cy="384"/>
              </a:xfrm>
            </p:grpSpPr>
            <p:sp>
              <p:nvSpPr>
                <p:cNvPr id="49187" name="Rectangle 35"/>
                <p:cNvSpPr>
                  <a:spLocks noChangeArrowheads="1"/>
                </p:cNvSpPr>
                <p:nvPr/>
              </p:nvSpPr>
              <p:spPr bwMode="auto">
                <a:xfrm>
                  <a:off x="377" y="6144"/>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Jamaica (21 March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61" name="Rectangle 109"/>
                <p:cNvSpPr>
                  <a:spLocks noChangeArrowheads="1"/>
                </p:cNvSpPr>
                <p:nvPr/>
              </p:nvSpPr>
              <p:spPr bwMode="auto">
                <a:xfrm>
                  <a:off x="334" y="6144"/>
                  <a:ext cx="1274" cy="384"/>
                </a:xfrm>
                <a:prstGeom prst="rect">
                  <a:avLst/>
                </a:prstGeom>
                <a:noFill/>
                <a:ln w="7">
                  <a:solidFill>
                    <a:srgbClr val="A0A0A0"/>
                  </a:solidFill>
                  <a:miter lim="800000"/>
                  <a:headEnd/>
                  <a:tailEnd/>
                </a:ln>
                <a:effectLst/>
              </p:spPr>
              <p:txBody>
                <a:bodyPr/>
                <a:lstStyle/>
                <a:p>
                  <a:endParaRPr lang="es-ES"/>
                </a:p>
              </p:txBody>
            </p:sp>
          </p:grpSp>
          <p:grpSp>
            <p:nvGrpSpPr>
              <p:cNvPr id="49264" name="Group 112"/>
              <p:cNvGrpSpPr>
                <a:grpSpLocks/>
              </p:cNvGrpSpPr>
              <p:nvPr/>
            </p:nvGrpSpPr>
            <p:grpSpPr bwMode="auto">
              <a:xfrm>
                <a:off x="0" y="6528"/>
                <a:ext cx="334" cy="384"/>
                <a:chOff x="0" y="6528"/>
                <a:chExt cx="334" cy="384"/>
              </a:xfrm>
            </p:grpSpPr>
            <p:sp>
              <p:nvSpPr>
                <p:cNvPr id="49188" name="Rectangle 36"/>
                <p:cNvSpPr>
                  <a:spLocks noChangeArrowheads="1"/>
                </p:cNvSpPr>
                <p:nvPr/>
              </p:nvSpPr>
              <p:spPr bwMode="auto">
                <a:xfrm>
                  <a:off x="43" y="6528"/>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63" name="Rectangle 111"/>
                <p:cNvSpPr>
                  <a:spLocks noChangeArrowheads="1"/>
                </p:cNvSpPr>
                <p:nvPr/>
              </p:nvSpPr>
              <p:spPr bwMode="auto">
                <a:xfrm>
                  <a:off x="0" y="6528"/>
                  <a:ext cx="334" cy="384"/>
                </a:xfrm>
                <a:prstGeom prst="rect">
                  <a:avLst/>
                </a:prstGeom>
                <a:noFill/>
                <a:ln w="7">
                  <a:solidFill>
                    <a:srgbClr val="A0A0A0"/>
                  </a:solidFill>
                  <a:miter lim="800000"/>
                  <a:headEnd/>
                  <a:tailEnd/>
                </a:ln>
                <a:effectLst/>
              </p:spPr>
              <p:txBody>
                <a:bodyPr/>
                <a:lstStyle/>
                <a:p>
                  <a:endParaRPr lang="es-ES"/>
                </a:p>
              </p:txBody>
            </p:sp>
          </p:grpSp>
          <p:grpSp>
            <p:nvGrpSpPr>
              <p:cNvPr id="49266" name="Group 114"/>
              <p:cNvGrpSpPr>
                <a:grpSpLocks/>
              </p:cNvGrpSpPr>
              <p:nvPr/>
            </p:nvGrpSpPr>
            <p:grpSpPr bwMode="auto">
              <a:xfrm>
                <a:off x="334" y="6528"/>
                <a:ext cx="1274" cy="384"/>
                <a:chOff x="334" y="6528"/>
                <a:chExt cx="1274" cy="384"/>
              </a:xfrm>
            </p:grpSpPr>
            <p:sp>
              <p:nvSpPr>
                <p:cNvPr id="49189" name="Rectangle 37"/>
                <p:cNvSpPr>
                  <a:spLocks noChangeArrowheads="1"/>
                </p:cNvSpPr>
                <p:nvPr/>
              </p:nvSpPr>
              <p:spPr bwMode="auto">
                <a:xfrm>
                  <a:off x="377" y="6528"/>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Mexico (18 March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65" name="Rectangle 113"/>
                <p:cNvSpPr>
                  <a:spLocks noChangeArrowheads="1"/>
                </p:cNvSpPr>
                <p:nvPr/>
              </p:nvSpPr>
              <p:spPr bwMode="auto">
                <a:xfrm>
                  <a:off x="334" y="6528"/>
                  <a:ext cx="1274" cy="384"/>
                </a:xfrm>
                <a:prstGeom prst="rect">
                  <a:avLst/>
                </a:prstGeom>
                <a:noFill/>
                <a:ln w="7">
                  <a:solidFill>
                    <a:srgbClr val="A0A0A0"/>
                  </a:solidFill>
                  <a:miter lim="800000"/>
                  <a:headEnd/>
                  <a:tailEnd/>
                </a:ln>
                <a:effectLst/>
              </p:spPr>
              <p:txBody>
                <a:bodyPr/>
                <a:lstStyle/>
                <a:p>
                  <a:endParaRPr lang="es-ES"/>
                </a:p>
              </p:txBody>
            </p:sp>
          </p:grpSp>
          <p:grpSp>
            <p:nvGrpSpPr>
              <p:cNvPr id="49268" name="Group 116"/>
              <p:cNvGrpSpPr>
                <a:grpSpLocks/>
              </p:cNvGrpSpPr>
              <p:nvPr/>
            </p:nvGrpSpPr>
            <p:grpSpPr bwMode="auto">
              <a:xfrm>
                <a:off x="0" y="6912"/>
                <a:ext cx="334" cy="384"/>
                <a:chOff x="0" y="6912"/>
                <a:chExt cx="334" cy="384"/>
              </a:xfrm>
            </p:grpSpPr>
            <p:sp>
              <p:nvSpPr>
                <p:cNvPr id="49190" name="Rectangle 38"/>
                <p:cNvSpPr>
                  <a:spLocks noChangeArrowheads="1"/>
                </p:cNvSpPr>
                <p:nvPr/>
              </p:nvSpPr>
              <p:spPr bwMode="auto">
                <a:xfrm>
                  <a:off x="43" y="6912"/>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67" name="Rectangle 115"/>
                <p:cNvSpPr>
                  <a:spLocks noChangeArrowheads="1"/>
                </p:cNvSpPr>
                <p:nvPr/>
              </p:nvSpPr>
              <p:spPr bwMode="auto">
                <a:xfrm>
                  <a:off x="0" y="6912"/>
                  <a:ext cx="334" cy="384"/>
                </a:xfrm>
                <a:prstGeom prst="rect">
                  <a:avLst/>
                </a:prstGeom>
                <a:noFill/>
                <a:ln w="7">
                  <a:solidFill>
                    <a:srgbClr val="A0A0A0"/>
                  </a:solidFill>
                  <a:miter lim="800000"/>
                  <a:headEnd/>
                  <a:tailEnd/>
                </a:ln>
                <a:effectLst/>
              </p:spPr>
              <p:txBody>
                <a:bodyPr/>
                <a:lstStyle/>
                <a:p>
                  <a:endParaRPr lang="es-ES"/>
                </a:p>
              </p:txBody>
            </p:sp>
          </p:grpSp>
          <p:grpSp>
            <p:nvGrpSpPr>
              <p:cNvPr id="49270" name="Group 118"/>
              <p:cNvGrpSpPr>
                <a:grpSpLocks/>
              </p:cNvGrpSpPr>
              <p:nvPr/>
            </p:nvGrpSpPr>
            <p:grpSpPr bwMode="auto">
              <a:xfrm>
                <a:off x="334" y="6912"/>
                <a:ext cx="1274" cy="384"/>
                <a:chOff x="334" y="6912"/>
                <a:chExt cx="1274" cy="384"/>
              </a:xfrm>
            </p:grpSpPr>
            <p:sp>
              <p:nvSpPr>
                <p:cNvPr id="49191" name="Rectangle 39"/>
                <p:cNvSpPr>
                  <a:spLocks noChangeArrowheads="1"/>
                </p:cNvSpPr>
                <p:nvPr/>
              </p:nvSpPr>
              <p:spPr bwMode="auto">
                <a:xfrm>
                  <a:off x="377" y="6912"/>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Zambia (7 March 1983)</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69" name="Rectangle 117"/>
                <p:cNvSpPr>
                  <a:spLocks noChangeArrowheads="1"/>
                </p:cNvSpPr>
                <p:nvPr/>
              </p:nvSpPr>
              <p:spPr bwMode="auto">
                <a:xfrm>
                  <a:off x="334" y="6912"/>
                  <a:ext cx="1274" cy="384"/>
                </a:xfrm>
                <a:prstGeom prst="rect">
                  <a:avLst/>
                </a:prstGeom>
                <a:noFill/>
                <a:ln w="7">
                  <a:solidFill>
                    <a:srgbClr val="A0A0A0"/>
                  </a:solidFill>
                  <a:miter lim="800000"/>
                  <a:headEnd/>
                  <a:tailEnd/>
                </a:ln>
                <a:effectLst/>
              </p:spPr>
              <p:txBody>
                <a:bodyPr/>
                <a:lstStyle/>
                <a:p>
                  <a:endParaRPr lang="es-ES"/>
                </a:p>
              </p:txBody>
            </p:sp>
          </p:grpSp>
          <p:grpSp>
            <p:nvGrpSpPr>
              <p:cNvPr id="49272" name="Group 120"/>
              <p:cNvGrpSpPr>
                <a:grpSpLocks/>
              </p:cNvGrpSpPr>
              <p:nvPr/>
            </p:nvGrpSpPr>
            <p:grpSpPr bwMode="auto">
              <a:xfrm>
                <a:off x="0" y="7296"/>
                <a:ext cx="334" cy="384"/>
                <a:chOff x="0" y="7296"/>
                <a:chExt cx="334" cy="384"/>
              </a:xfrm>
            </p:grpSpPr>
            <p:sp>
              <p:nvSpPr>
                <p:cNvPr id="49192" name="Rectangle 40"/>
                <p:cNvSpPr>
                  <a:spLocks noChangeArrowheads="1"/>
                </p:cNvSpPr>
                <p:nvPr/>
              </p:nvSpPr>
              <p:spPr bwMode="auto">
                <a:xfrm>
                  <a:off x="43" y="7296"/>
                  <a:ext cx="24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1.</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71" name="Rectangle 119"/>
                <p:cNvSpPr>
                  <a:spLocks noChangeArrowheads="1"/>
                </p:cNvSpPr>
                <p:nvPr/>
              </p:nvSpPr>
              <p:spPr bwMode="auto">
                <a:xfrm>
                  <a:off x="0" y="7296"/>
                  <a:ext cx="334" cy="384"/>
                </a:xfrm>
                <a:prstGeom prst="rect">
                  <a:avLst/>
                </a:prstGeom>
                <a:noFill/>
                <a:ln w="7">
                  <a:solidFill>
                    <a:srgbClr val="A0A0A0"/>
                  </a:solidFill>
                  <a:miter lim="800000"/>
                  <a:headEnd/>
                  <a:tailEnd/>
                </a:ln>
                <a:effectLst/>
              </p:spPr>
              <p:txBody>
                <a:bodyPr/>
                <a:lstStyle/>
                <a:p>
                  <a:endParaRPr lang="es-ES"/>
                </a:p>
              </p:txBody>
            </p:sp>
          </p:grpSp>
          <p:grpSp>
            <p:nvGrpSpPr>
              <p:cNvPr id="49274" name="Group 122"/>
              <p:cNvGrpSpPr>
                <a:grpSpLocks/>
              </p:cNvGrpSpPr>
              <p:nvPr/>
            </p:nvGrpSpPr>
            <p:grpSpPr bwMode="auto">
              <a:xfrm>
                <a:off x="334" y="7296"/>
                <a:ext cx="1274" cy="384"/>
                <a:chOff x="334" y="7296"/>
                <a:chExt cx="1274" cy="384"/>
              </a:xfrm>
            </p:grpSpPr>
            <p:sp>
              <p:nvSpPr>
                <p:cNvPr id="49193" name="Rectangle 41"/>
                <p:cNvSpPr>
                  <a:spLocks noChangeArrowheads="1"/>
                </p:cNvSpPr>
                <p:nvPr/>
              </p:nvSpPr>
              <p:spPr bwMode="auto">
                <a:xfrm>
                  <a:off x="377" y="7296"/>
                  <a:ext cx="1188" cy="384"/>
                </a:xfrm>
                <a:prstGeom prst="rect">
                  <a:avLst/>
                </a:prstGeom>
                <a:noFill/>
                <a:ln w="9525">
                  <a:noFill/>
                  <a:miter lim="800000"/>
                  <a:headEnd/>
                  <a:tailEnd/>
                </a:ln>
                <a:effectLst/>
              </p:spPr>
              <p:txBody>
                <a:bodyPr/>
                <a:lstStyle/>
                <a:p>
                  <a:r>
                    <a:rPr lang="en-US" sz="1000">
                      <a:solidFill>
                        <a:srgbClr val="006699"/>
                      </a:solidFill>
                      <a:latin typeface="Arial" charset="0"/>
                      <a:cs typeface="Arial" charset="0"/>
                    </a:rPr>
                    <a:t>Fiji (10 December 1982)</a:t>
                  </a:r>
                  <a:r>
                    <a:rPr lang="en-US" sz="1000">
                      <a:solidFill>
                        <a:srgbClr val="009999"/>
                      </a:solidFill>
                      <a:latin typeface="Arial" charset="0"/>
                      <a:cs typeface="Arial" charset="0"/>
                    </a:rPr>
                    <a:t> </a:t>
                  </a:r>
                  <a:endParaRPr lang="en-US" sz="1200">
                    <a:cs typeface="Times New Roman" pitchFamily="18" charset="0"/>
                  </a:endParaRPr>
                </a:p>
                <a:p>
                  <a:pPr eaLnBrk="0" hangingPunct="0"/>
                  <a:endParaRPr lang="en-US"/>
                </a:p>
              </p:txBody>
            </p:sp>
            <p:sp>
              <p:nvSpPr>
                <p:cNvPr id="49273" name="Rectangle 121"/>
                <p:cNvSpPr>
                  <a:spLocks noChangeArrowheads="1"/>
                </p:cNvSpPr>
                <p:nvPr/>
              </p:nvSpPr>
              <p:spPr bwMode="auto">
                <a:xfrm>
                  <a:off x="334" y="7296"/>
                  <a:ext cx="1274" cy="384"/>
                </a:xfrm>
                <a:prstGeom prst="rect">
                  <a:avLst/>
                </a:prstGeom>
                <a:noFill/>
                <a:ln w="7">
                  <a:solidFill>
                    <a:srgbClr val="A0A0A0"/>
                  </a:solidFill>
                  <a:miter lim="800000"/>
                  <a:headEnd/>
                  <a:tailEnd/>
                </a:ln>
                <a:effectLst/>
              </p:spPr>
              <p:txBody>
                <a:bodyPr/>
                <a:lstStyle/>
                <a:p>
                  <a:endParaRPr lang="es-ES"/>
                </a:p>
              </p:txBody>
            </p:sp>
          </p:grpSp>
          <p:grpSp>
            <p:nvGrpSpPr>
              <p:cNvPr id="49278" name="Group 126"/>
              <p:cNvGrpSpPr>
                <a:grpSpLocks/>
              </p:cNvGrpSpPr>
              <p:nvPr/>
            </p:nvGrpSpPr>
            <p:grpSpPr bwMode="auto">
              <a:xfrm>
                <a:off x="0" y="7680"/>
                <a:ext cx="1608" cy="355"/>
                <a:chOff x="0" y="7680"/>
                <a:chExt cx="1608" cy="355"/>
              </a:xfrm>
            </p:grpSpPr>
            <p:sp>
              <p:nvSpPr>
                <p:cNvPr id="49277" name="Rectangle 125"/>
                <p:cNvSpPr>
                  <a:spLocks noChangeArrowheads="1"/>
                </p:cNvSpPr>
                <p:nvPr/>
              </p:nvSpPr>
              <p:spPr bwMode="auto">
                <a:xfrm>
                  <a:off x="0" y="7680"/>
                  <a:ext cx="1608" cy="355"/>
                </a:xfrm>
                <a:prstGeom prst="rect">
                  <a:avLst/>
                </a:prstGeom>
                <a:solidFill>
                  <a:srgbClr val="006699"/>
                </a:solidFill>
                <a:ln w="9525">
                  <a:noFill/>
                  <a:miter lim="800000"/>
                  <a:headEnd/>
                  <a:tailEnd/>
                </a:ln>
                <a:effectLst/>
              </p:spPr>
              <p:txBody>
                <a:bodyPr/>
                <a:lstStyle/>
                <a:p>
                  <a:endParaRPr lang="es-ES"/>
                </a:p>
              </p:txBody>
            </p:sp>
            <p:grpSp>
              <p:nvGrpSpPr>
                <p:cNvPr id="49276" name="Group 124"/>
                <p:cNvGrpSpPr>
                  <a:grpSpLocks/>
                </p:cNvGrpSpPr>
                <p:nvPr/>
              </p:nvGrpSpPr>
              <p:grpSpPr bwMode="auto">
                <a:xfrm>
                  <a:off x="0" y="7680"/>
                  <a:ext cx="1608" cy="355"/>
                  <a:chOff x="0" y="7680"/>
                  <a:chExt cx="1608" cy="355"/>
                </a:xfrm>
              </p:grpSpPr>
              <p:sp>
                <p:nvSpPr>
                  <p:cNvPr id="49194" name="Rectangle 42"/>
                  <p:cNvSpPr>
                    <a:spLocks noChangeArrowheads="1"/>
                  </p:cNvSpPr>
                  <p:nvPr/>
                </p:nvSpPr>
                <p:spPr bwMode="auto">
                  <a:xfrm>
                    <a:off x="43" y="7680"/>
                    <a:ext cx="1522" cy="355"/>
                  </a:xfrm>
                  <a:prstGeom prst="rect">
                    <a:avLst/>
                  </a:prstGeom>
                  <a:solidFill>
                    <a:srgbClr val="006699"/>
                  </a:solidFill>
                  <a:ln w="9525">
                    <a:noFill/>
                    <a:miter lim="800000"/>
                    <a:headEnd/>
                    <a:tailEnd/>
                  </a:ln>
                  <a:effectLst/>
                </p:spPr>
                <p:txBody>
                  <a:bodyPr/>
                  <a:lstStyle/>
                  <a:p>
                    <a:r>
                      <a:rPr lang="en-US" sz="700">
                        <a:solidFill>
                          <a:srgbClr val="006699"/>
                        </a:solidFill>
                        <a:latin typeface="Arial" charset="0"/>
                        <a:cs typeface="Arial" charset="0"/>
                      </a:rPr>
                      <a:t>  </a:t>
                    </a:r>
                    <a:endParaRPr lang="en-US" sz="1200">
                      <a:cs typeface="Times New Roman" pitchFamily="18" charset="0"/>
                    </a:endParaRPr>
                  </a:p>
                  <a:p>
                    <a:pPr eaLnBrk="0" hangingPunct="0"/>
                    <a:endParaRPr lang="en-US"/>
                  </a:p>
                </p:txBody>
              </p:sp>
              <p:sp>
                <p:nvSpPr>
                  <p:cNvPr id="49275" name="Rectangle 123"/>
                  <p:cNvSpPr>
                    <a:spLocks noChangeArrowheads="1"/>
                  </p:cNvSpPr>
                  <p:nvPr/>
                </p:nvSpPr>
                <p:spPr bwMode="auto">
                  <a:xfrm>
                    <a:off x="0" y="7680"/>
                    <a:ext cx="1608" cy="355"/>
                  </a:xfrm>
                  <a:prstGeom prst="rect">
                    <a:avLst/>
                  </a:prstGeom>
                  <a:noFill/>
                  <a:ln w="7">
                    <a:solidFill>
                      <a:srgbClr val="A0A0A0"/>
                    </a:solidFill>
                    <a:miter lim="800000"/>
                    <a:headEnd/>
                    <a:tailEnd/>
                  </a:ln>
                  <a:effectLst/>
                </p:spPr>
                <p:txBody>
                  <a:bodyPr/>
                  <a:lstStyle/>
                  <a:p>
                    <a:endParaRPr lang="es-ES"/>
                  </a:p>
                </p:txBody>
              </p:sp>
            </p:grpSp>
          </p:grpSp>
        </p:grpSp>
        <p:sp>
          <p:nvSpPr>
            <p:cNvPr id="49280" name="Rectangle 128"/>
            <p:cNvSpPr>
              <a:spLocks noChangeArrowheads="1"/>
            </p:cNvSpPr>
            <p:nvPr/>
          </p:nvSpPr>
          <p:spPr bwMode="auto">
            <a:xfrm>
              <a:off x="-3" y="-3"/>
              <a:ext cx="1614" cy="8041"/>
            </a:xfrm>
            <a:prstGeom prst="rect">
              <a:avLst/>
            </a:prstGeom>
            <a:noFill/>
            <a:ln w="9525">
              <a:solidFill>
                <a:srgbClr val="A0A0A0"/>
              </a:solidFill>
              <a:miter lim="800000"/>
              <a:headEnd/>
              <a:tailEnd/>
            </a:ln>
            <a:effectLst/>
          </p:spPr>
          <p:txBody>
            <a:bodyPr/>
            <a:lstStyle/>
            <a:p>
              <a:endParaRPr lang="es-ES"/>
            </a:p>
          </p:txBody>
        </p:sp>
      </p:grpSp>
      <p:sp>
        <p:nvSpPr>
          <p:cNvPr id="49282" name="Rectangle 130"/>
          <p:cNvSpPr>
            <a:spLocks noChangeArrowheads="1"/>
          </p:cNvSpPr>
          <p:nvPr/>
        </p:nvSpPr>
        <p:spPr bwMode="auto">
          <a:xfrm>
            <a:off x="3175" y="9491663"/>
            <a:ext cx="9144000" cy="639762"/>
          </a:xfrm>
          <a:prstGeom prst="rect">
            <a:avLst/>
          </a:prstGeom>
          <a:noFill/>
          <a:ln w="9525">
            <a:noFill/>
            <a:miter lim="800000"/>
            <a:headEnd/>
            <a:tailEnd/>
          </a:ln>
          <a:effectLst/>
        </p:spPr>
        <p:txBody>
          <a:bodyPr>
            <a:spAutoFit/>
          </a:bodyPr>
          <a:lstStyle/>
          <a:p>
            <a:r>
              <a:rPr lang="en-US" sz="1200">
                <a:cs typeface="Times New Roman" pitchFamily="18" charset="0"/>
              </a:rPr>
              <a:t> </a:t>
            </a:r>
          </a:p>
          <a:p>
            <a:pPr eaLnBrk="0" hangingPunct="0"/>
            <a:endParaRPr lang="en-US"/>
          </a:p>
        </p:txBody>
      </p:sp>
      <p:sp>
        <p:nvSpPr>
          <p:cNvPr id="49283" name="Rectangle 131"/>
          <p:cNvSpPr>
            <a:spLocks noChangeArrowheads="1"/>
          </p:cNvSpPr>
          <p:nvPr/>
        </p:nvSpPr>
        <p:spPr bwMode="auto">
          <a:xfrm>
            <a:off x="304800" y="5853113"/>
            <a:ext cx="9144000" cy="1004887"/>
          </a:xfrm>
          <a:prstGeom prst="rect">
            <a:avLst/>
          </a:prstGeom>
          <a:noFill/>
          <a:ln w="9525">
            <a:noFill/>
            <a:miter lim="800000"/>
            <a:headEnd/>
            <a:tailEnd/>
          </a:ln>
          <a:effectLst/>
        </p:spPr>
        <p:txBody>
          <a:bodyPr>
            <a:spAutoFit/>
          </a:bodyPr>
          <a:lstStyle/>
          <a:p>
            <a:r>
              <a:rPr lang="en-US" sz="1200" b="1">
                <a:solidFill>
                  <a:srgbClr val="000000"/>
                </a:solidFill>
                <a:cs typeface="Times New Roman" pitchFamily="18" charset="0"/>
              </a:rPr>
              <a:t>Resolución Nro. 006-2002-CI </a:t>
            </a:r>
            <a:endParaRPr lang="en-US" sz="1200">
              <a:solidFill>
                <a:srgbClr val="000000"/>
              </a:solidFill>
              <a:cs typeface="Times New Roman" pitchFamily="18" charset="0"/>
            </a:endParaRPr>
          </a:p>
          <a:p>
            <a:pPr eaLnBrk="0" hangingPunct="0"/>
            <a:r>
              <a:rPr lang="en-US" sz="1200" b="1">
                <a:solidFill>
                  <a:srgbClr val="000000"/>
                </a:solidFill>
                <a:cs typeface="Times New Roman" pitchFamily="18" charset="0"/>
              </a:rPr>
              <a:t>Inicio del Trámite de </a:t>
            </a:r>
            <a:endParaRPr lang="en-US" sz="1200">
              <a:solidFill>
                <a:srgbClr val="000000"/>
              </a:solidFill>
              <a:cs typeface="Times New Roman" pitchFamily="18" charset="0"/>
            </a:endParaRPr>
          </a:p>
          <a:p>
            <a:pPr eaLnBrk="0" hangingPunct="0"/>
            <a:r>
              <a:rPr lang="en-US" sz="1200" b="1">
                <a:solidFill>
                  <a:srgbClr val="000000"/>
                </a:solidFill>
                <a:cs typeface="Times New Roman" pitchFamily="18" charset="0"/>
              </a:rPr>
              <a:t>Adhesión del Ecuador a la CONVEMAR </a:t>
            </a:r>
            <a:endParaRPr lang="en-US" sz="1200">
              <a:solidFill>
                <a:srgbClr val="000000"/>
              </a:solidFill>
              <a:cs typeface="Times New Roman" pitchFamily="18" charset="0"/>
            </a:endParaRPr>
          </a:p>
          <a:p>
            <a:pPr eaLnBrk="0" hangingPunct="0"/>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z="2000"/>
              <a:t>“EL TELEGRAFO”   </a:t>
            </a:r>
            <a:r>
              <a:rPr lang="es-ES" sz="2000" b="1"/>
              <a:t>Guayaquil, lunes 28 de noviembre del 2005</a:t>
            </a:r>
            <a:r>
              <a:rPr lang="es-ES" sz="1600" b="1"/>
              <a:t/>
            </a:r>
            <a:br>
              <a:rPr lang="es-ES" sz="1600" b="1"/>
            </a:br>
            <a:r>
              <a:rPr lang="es-ES" sz="2000" b="1"/>
              <a:t>Tesis peruana de la bisectriz intenta restituir el Tahuantinsuyo.</a:t>
            </a:r>
            <a:r>
              <a:rPr lang="es-ES" sz="5400" b="1"/>
              <a:t> </a:t>
            </a:r>
            <a:endParaRPr lang="en-US" sz="5400" b="1"/>
          </a:p>
        </p:txBody>
      </p:sp>
      <p:sp>
        <p:nvSpPr>
          <p:cNvPr id="70659" name="Rectangle 3"/>
          <p:cNvSpPr>
            <a:spLocks noGrp="1" noChangeArrowheads="1"/>
          </p:cNvSpPr>
          <p:nvPr>
            <p:ph type="body" idx="1"/>
          </p:nvPr>
        </p:nvSpPr>
        <p:spPr/>
        <p:txBody>
          <a:bodyPr/>
          <a:lstStyle/>
          <a:p>
            <a:pPr>
              <a:lnSpc>
                <a:spcPct val="80000"/>
              </a:lnSpc>
            </a:pPr>
            <a:endParaRPr lang="es-ES" sz="1800" b="1"/>
          </a:p>
          <a:p>
            <a:pPr>
              <a:lnSpc>
                <a:spcPct val="80000"/>
              </a:lnSpc>
            </a:pPr>
            <a:r>
              <a:rPr lang="es-ES" sz="1800"/>
              <a:t>Desde la Declaración de Santiago de 1952, Ecuador, Perú y Chile establecieron como "el límite del Mar Territorial el paralelo geográfico" donde termina la frontera terrestre límite, ratificado por el Convenio sobre la Zona Especial Fronteriza Marítima (ZEFM) de 1954; pero la Armada peruana en una actitud, fuera de sitio, siempre agresiva al Ecuador y en total contraposición de los acuerdos de 1952 y 1954; concibe e inventa su famosa tesis del "Mar de Grau", en honor a un Almirante considerado héroe en el Perú. </a:t>
            </a:r>
          </a:p>
          <a:p>
            <a:pPr>
              <a:lnSpc>
                <a:spcPct val="80000"/>
              </a:lnSpc>
            </a:pPr>
            <a:r>
              <a:rPr lang="es-ES" sz="1800"/>
              <a:t>Se trata de la explicación del Capitán de Fragata y experto en temas marítimos Hugo Tobar Vega, quien señala que esta teoría fue presentada en 1986 durante el gobierno de Alan García que incluso contraviene una concesión que en 1962 hizo Perú en su mar territorial a la compañía estadounidense BELCO para la exploración petrolera donde respeta el paralelo de 03 grados 23 minutos y 33,96 segundos, para que la empresa no tenga problemas con el Ecuador. Considera que este invento se basa más que todo en algo hasta cierto punto fuera de tiempo y lugar del imperio de los incas:</a:t>
            </a:r>
            <a:endParaRPr 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2400">
                <a:latin typeface="Arial Black" pitchFamily="34" charset="0"/>
              </a:rPr>
              <a:t>PARTICIPACION PERSONAL</a:t>
            </a:r>
          </a:p>
        </p:txBody>
      </p:sp>
      <p:sp>
        <p:nvSpPr>
          <p:cNvPr id="71683" name="Rectangle 3"/>
          <p:cNvSpPr>
            <a:spLocks noGrp="1" noChangeArrowheads="1"/>
          </p:cNvSpPr>
          <p:nvPr>
            <p:ph type="body" idx="1"/>
          </p:nvPr>
        </p:nvSpPr>
        <p:spPr/>
        <p:txBody>
          <a:bodyPr/>
          <a:lstStyle/>
          <a:p>
            <a:pPr>
              <a:lnSpc>
                <a:spcPct val="80000"/>
              </a:lnSpc>
            </a:pPr>
            <a:r>
              <a:rPr lang="es-ES_tradnl" sz="1600" b="1"/>
              <a:t>Años:  1954 la Guerra de atún</a:t>
            </a:r>
          </a:p>
          <a:p>
            <a:pPr>
              <a:lnSpc>
                <a:spcPct val="80000"/>
              </a:lnSpc>
            </a:pPr>
            <a:r>
              <a:rPr lang="es-ES_tradnl" sz="1600" b="1"/>
              <a:t>            1966. Las explosiones Nucleares en Arch. Tuamotu</a:t>
            </a:r>
          </a:p>
          <a:p>
            <a:pPr>
              <a:lnSpc>
                <a:spcPct val="80000"/>
              </a:lnSpc>
            </a:pPr>
            <a:r>
              <a:rPr lang="es-ES_tradnl" sz="1600" b="1"/>
              <a:t>	1975-6 El Puerto Boliviano  </a:t>
            </a:r>
          </a:p>
          <a:p>
            <a:pPr>
              <a:lnSpc>
                <a:spcPct val="80000"/>
              </a:lnSpc>
            </a:pPr>
            <a:r>
              <a:rPr lang="es-ES_tradnl" sz="1600" b="1"/>
              <a:t>¿POR QUÉ 200 MILLAS?</a:t>
            </a:r>
            <a:endParaRPr lang="es-ES_tradnl" sz="1600"/>
          </a:p>
          <a:p>
            <a:pPr>
              <a:lnSpc>
                <a:spcPct val="80000"/>
              </a:lnSpc>
            </a:pPr>
            <a:r>
              <a:rPr lang="es-ES_tradnl" sz="1600"/>
              <a:t>	</a:t>
            </a:r>
            <a:r>
              <a:rPr lang="es-ES_tradnl" sz="2400"/>
              <a:t>Luego de la Segunda Guerra Mundial, los países europeos quedaron destruidos y, por lo tanto, la pobreza había hecho presa de ellos. Con la reconstrucción a través del Plan MARSHALL, Europa desarrolla grandes flotas balleneras que empiezan a pescar en los mares del Pacífico Sur, frente a las costas de Sudamérica, lo que atentaba contra la industria de procesamiento de “ballenas” que tenían Chile y Perú. Los industriales de estos países, vieron que la presencia de europeos era peligrosa y contra sus intereses.</a:t>
            </a:r>
          </a:p>
          <a:p>
            <a:pPr>
              <a:lnSpc>
                <a:spcPct val="80000"/>
              </a:lnSpc>
            </a:pPr>
            <a:r>
              <a:rPr lang="es-ES_tradnl" sz="2400"/>
              <a:t>	</a:t>
            </a:r>
            <a:endParaRPr 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2400">
                <a:latin typeface="Arial Black" pitchFamily="34" charset="0"/>
              </a:rPr>
              <a:t>PARTICIPACION PERSONAL</a:t>
            </a:r>
          </a:p>
        </p:txBody>
      </p:sp>
      <p:sp>
        <p:nvSpPr>
          <p:cNvPr id="72707" name="Rectangle 3"/>
          <p:cNvSpPr>
            <a:spLocks noGrp="1" noChangeArrowheads="1"/>
          </p:cNvSpPr>
          <p:nvPr>
            <p:ph type="body" idx="1"/>
          </p:nvPr>
        </p:nvSpPr>
        <p:spPr/>
        <p:txBody>
          <a:bodyPr/>
          <a:lstStyle/>
          <a:p>
            <a:pPr>
              <a:lnSpc>
                <a:spcPct val="80000"/>
              </a:lnSpc>
            </a:pPr>
            <a:r>
              <a:rPr lang="es-ES_tradnl" sz="2000"/>
              <a:t>Estos empresarios con gran influencia  política, conocedores de que las ballenas tienen un ciclo en el que pasaban hasta las 200 millas de la costa por la corriente de Humbolt, decidieron formar una Comisión Regional del Pacífico Sur, para impedir que balleneros extranjeros entren a las aguas limitadas por las 200 millas. Como estaba establecido que una “Asociación Regional” tenía mayor fuerza en los Foros Internacionales, en este caso, el Pacífico Sur; y como el Ecuador también es parte del Pacífico Sur, lo invitaron a que se una a esta Comisión.   El Ecuador como “buen vecino” se sumó a las 200 millas.  El objeto real era, más que todo, defender a los industriales balleneros de Perú y Chile; sin meditar que en el Ecuador nunca se pescó una ballena... peor procesarla... ¡siempre nos manipularon internacionalmente</a:t>
            </a:r>
            <a:r>
              <a:rPr lang="es-ES_tradnl" sz="1600"/>
              <a:t>	</a:t>
            </a:r>
            <a:endParaRPr lang="en-US" sz="1200"/>
          </a:p>
        </p:txBody>
      </p:sp>
      <p:sp>
        <p:nvSpPr>
          <p:cNvPr id="72708" name="Rectangle 4"/>
          <p:cNvSpPr>
            <a:spLocks noChangeArrowheads="1"/>
          </p:cNvSpPr>
          <p:nvPr/>
        </p:nvSpPr>
        <p:spPr bwMode="auto">
          <a:xfrm>
            <a:off x="684213" y="1989138"/>
            <a:ext cx="7772400" cy="4114800"/>
          </a:xfrm>
          <a:prstGeom prst="rect">
            <a:avLst/>
          </a:prstGeom>
          <a:noFill/>
          <a:ln w="9525">
            <a:noFill/>
            <a:miter lim="800000"/>
            <a:headEnd/>
            <a:tailEnd/>
          </a:ln>
          <a:effectLst/>
        </p:spPr>
        <p:txBody>
          <a:bodyPr/>
          <a:lstStyle/>
          <a:p>
            <a:pPr marL="342900" indent="-342900">
              <a:spcBef>
                <a:spcPct val="20000"/>
              </a:spcBef>
              <a:buFontTx/>
              <a:buChar char="•"/>
            </a:pPr>
            <a:endParaRPr lang="es-ES" sz="3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z="2400">
                <a:latin typeface="Arial Black" pitchFamily="34" charset="0"/>
              </a:rPr>
              <a:t>PARTICIPACION PERSONAL</a:t>
            </a:r>
          </a:p>
        </p:txBody>
      </p:sp>
      <p:sp>
        <p:nvSpPr>
          <p:cNvPr id="73731" name="Rectangle 3"/>
          <p:cNvSpPr>
            <a:spLocks noGrp="1" noChangeArrowheads="1"/>
          </p:cNvSpPr>
          <p:nvPr>
            <p:ph type="body" idx="1"/>
          </p:nvPr>
        </p:nvSpPr>
        <p:spPr/>
        <p:txBody>
          <a:bodyPr/>
          <a:lstStyle/>
          <a:p>
            <a:pPr>
              <a:lnSpc>
                <a:spcPct val="80000"/>
              </a:lnSpc>
            </a:pPr>
            <a:r>
              <a:rPr lang="es-ES_tradnl" sz="3600"/>
              <a:t>!. Así el 18 de agosto de 1952, con la Declaración de Santiago, se creo la “Comisión Permanente de la Conferencia sobre Explotación y Conservación de las Riquezas Marítimas del Pacífico Sur” , que en 1967 cambió su nombre al de “Comisión Permanente del Pacífico Sur”.    </a:t>
            </a:r>
          </a:p>
          <a:p>
            <a:pPr>
              <a:lnSpc>
                <a:spcPct val="80000"/>
              </a:lnSpc>
            </a:pPr>
            <a:endParaRPr 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860425"/>
            <a:ext cx="9144000" cy="6721475"/>
          </a:xfrm>
          <a:prstGeom prst="rect">
            <a:avLst/>
          </a:prstGeom>
          <a:noFill/>
          <a:ln w="9525">
            <a:noFill/>
            <a:miter lim="800000"/>
            <a:headEnd/>
            <a:tailEnd/>
          </a:ln>
          <a:effectLst/>
        </p:spPr>
        <p:txBody>
          <a:bodyPr>
            <a:spAutoFit/>
          </a:bodyPr>
          <a:lstStyle/>
          <a:p>
            <a:pPr algn="just"/>
            <a:r>
              <a:rPr lang="es-ES" sz="1500">
                <a:solidFill>
                  <a:srgbClr val="660000"/>
                </a:solidFill>
                <a:latin typeface="Verdana" pitchFamily="34" charset="0"/>
                <a:cs typeface="Times New Roman" pitchFamily="18" charset="0"/>
              </a:rPr>
              <a:t>Declaración de Santiago...</a:t>
            </a:r>
            <a:endParaRPr lang="es-ES" sz="1500">
              <a:cs typeface="Times New Roman" pitchFamily="18" charset="0"/>
            </a:endParaRPr>
          </a:p>
          <a:p>
            <a:pPr algn="just" eaLnBrk="0" hangingPunct="0"/>
            <a:r>
              <a:rPr lang="es-ES" sz="1500">
                <a:cs typeface="Times New Roman" pitchFamily="18" charset="0"/>
              </a:rPr>
              <a:t>Basados en esos antecedentes nacionales, los tres países (Chile, Ecuador y Perú) celebraron en 1952 la Primera Conferencia sobre Explotación y Conservación de las Riquezas Marítimas del Pacífico Sur, en la capital chilena, ocasión en la cual suscribieron la 'Declaración de Santiago sobre Zona Marítima', el 18 de agosto de 1952, mediante la cual proclamaron su soberanía y jurisdicción exclusivas sobre el mar que baña sus costas "hasta una distancia mínima de 200 millas marinas desde las referidas costas", incluidos el suelo y subsuelo que a ella corresponden, con el fin de impedir que una explotación irracional de los recursos naturales pusiera en peligro la existencia, integridad y conservación de esas riquezas en perjuicio de los pueblos que poseen en sus mares fuentes insustituibles de subsistencia y de recursos económicos que les son vitales. El 9 de agosto de 1979, Colombia adhirió a la Comisión Permanente del Pacífico Sur. </a:t>
            </a:r>
          </a:p>
          <a:p>
            <a:pPr algn="just" eaLnBrk="0" hangingPunct="0"/>
            <a:r>
              <a:rPr lang="es-ES" sz="1500">
                <a:cs typeface="Times New Roman" pitchFamily="18" charset="0"/>
              </a:rPr>
              <a:t>Para lograr los fines señalados en la Declaración sobre Zona Marítima, los países acordaron establecer la Comisión Permanente del Pacífico Sur, persona jurídica de derecho internacional con plena capacidad para celebrar contratos, adquirir o enajenar bienes, ejercitar acciones judiciales y formular peticiones. </a:t>
            </a:r>
          </a:p>
          <a:p>
            <a:pPr algn="just" eaLnBrk="0" hangingPunct="0"/>
            <a:r>
              <a:rPr lang="es-ES" sz="2000">
                <a:latin typeface="Arial Black" pitchFamily="34" charset="0"/>
                <a:cs typeface="Times New Roman" pitchFamily="18" charset="0"/>
              </a:rPr>
              <a:t>La CPPS se creó en 1952, con el nombre de 'Comisión Permanente de la Conferencia sobre Explotación y Conservación de las Riquezas Marítimas del Pacífico Sur'. Al cabo de cuatro conferencias adquirió el nombre actual, al suscribirse el Estatuto de la Secretaría General, el 30 de mayo de 1967. </a:t>
            </a:r>
          </a:p>
          <a:p>
            <a:pPr algn="just" eaLnBrk="0" hangingPunct="0"/>
            <a:r>
              <a:rPr lang="es-ES" sz="1500" b="1">
                <a:cs typeface="Times New Roman" pitchFamily="18" charset="0"/>
              </a:rPr>
              <a:t>Declaración de Santiago </a:t>
            </a:r>
            <a:endParaRPr lang="es-ES" sz="1500">
              <a:cs typeface="Times New Roman" pitchFamily="18" charset="0"/>
            </a:endParaRPr>
          </a:p>
          <a:p>
            <a:pPr algn="just" eaLnBrk="0" hangingPunct="0"/>
            <a:r>
              <a:rPr lang="es-ES" sz="1500" b="1">
                <a:cs typeface="Times New Roman" pitchFamily="18" charset="0"/>
              </a:rPr>
              <a:t>('Declaración sobre Zona Marítima') </a:t>
            </a:r>
            <a:endParaRPr lang="es-ES" sz="1500">
              <a:cs typeface="Times New Roman" pitchFamily="18" charset="0"/>
            </a:endParaRPr>
          </a:p>
          <a:p>
            <a:pPr algn="just" eaLnBrk="0" hangingPunct="0"/>
            <a:r>
              <a:rPr lang="es-ES" sz="1500" b="1">
                <a:cs typeface="Times New Roman" pitchFamily="18" charset="0"/>
              </a:rPr>
              <a:t>18 de agosto de 1952 </a:t>
            </a:r>
            <a:endParaRPr lang="es-ES" sz="1500">
              <a:cs typeface="Times New Roman" pitchFamily="18" charset="0"/>
            </a:endParaRPr>
          </a:p>
          <a:p>
            <a:pPr algn="just" eaLnBrk="0" hangingPunct="0"/>
            <a:r>
              <a:rPr lang="es-ES" sz="1500">
                <a:cs typeface="Times New Roman" pitchFamily="18" charset="0"/>
              </a:rPr>
              <a:t>1. Los Gobiernos tienen la obligación de asegurar a sus pueblos las necesarias condiciones de subsistencia y de procurarles los medios para su desarrollo económico. </a:t>
            </a:r>
          </a:p>
          <a:p>
            <a:pPr algn="just" eaLnBrk="0" hangingPunct="0"/>
            <a:r>
              <a:rPr lang="es-ES" sz="1500">
                <a:cs typeface="Times New Roman" pitchFamily="18" charset="0"/>
              </a:rPr>
              <a:t>2. En consecuencia, es su deber cuidar de la conservación y protección de sus recursos naturales y reglamentar el aprovechamiento de ellos, a fin de obtener las mejores ventajas para sus respectivos países. </a:t>
            </a:r>
          </a:p>
          <a:p>
            <a:pPr eaLnBrk="0" hangingPunct="0"/>
            <a:endParaRPr lang="es-ES" sz="15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z="2400">
                <a:latin typeface="Arial Black" pitchFamily="34" charset="0"/>
              </a:rPr>
              <a:t>PARTICIPACION PERSONAL</a:t>
            </a:r>
          </a:p>
        </p:txBody>
      </p:sp>
      <p:sp>
        <p:nvSpPr>
          <p:cNvPr id="74755" name="Rectangle 3"/>
          <p:cNvSpPr>
            <a:spLocks noGrp="1" noChangeArrowheads="1"/>
          </p:cNvSpPr>
          <p:nvPr>
            <p:ph type="body" idx="1"/>
          </p:nvPr>
        </p:nvSpPr>
        <p:spPr/>
        <p:txBody>
          <a:bodyPr/>
          <a:lstStyle/>
          <a:p>
            <a:pPr>
              <a:lnSpc>
                <a:spcPct val="80000"/>
              </a:lnSpc>
            </a:pPr>
            <a:r>
              <a:rPr lang="es-ES_tradnl" sz="2800"/>
              <a:t>El Ecuador, por accidente o no, entró en la tesis de las 200 millas, la sostuvo hasta lo último cuando sus otros socios ya no tenían interés, porque ya no era su negocio pescar ballenas por la prohibición mundial. Como siempre, la suerte ha acompañado al Ecuador; ¿recuerdan la tagua, el cacao, el banano y el petróleo?, esta vez, </a:t>
            </a:r>
            <a:r>
              <a:rPr lang="es-ES_tradnl" sz="2800" b="1"/>
              <a:t>el atún</a:t>
            </a:r>
            <a:r>
              <a:rPr lang="es-ES_tradnl" sz="2800"/>
              <a:t> vino en forma oportuna, ya que se encontraba en la zona de las 200 millas de casi sólo el Ecuador. En otras palabras, “fuimos por ballenas y nos encontramos con atunes”.</a:t>
            </a:r>
            <a:endParaRPr 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s-ES_tradnl" sz="4000" b="1"/>
              <a:t>LA ACTITUD DEL ECUADOR</a:t>
            </a:r>
            <a:r>
              <a:rPr lang="es-ES_tradnl" sz="4000"/>
              <a:t/>
            </a:r>
            <a:br>
              <a:rPr lang="es-ES_tradnl" sz="4000"/>
            </a:br>
            <a:endParaRPr lang="en-US" sz="4000"/>
          </a:p>
        </p:txBody>
      </p:sp>
      <p:sp>
        <p:nvSpPr>
          <p:cNvPr id="75779" name="Rectangle 3"/>
          <p:cNvSpPr>
            <a:spLocks noGrp="1" noChangeArrowheads="1"/>
          </p:cNvSpPr>
          <p:nvPr>
            <p:ph type="body" idx="1"/>
          </p:nvPr>
        </p:nvSpPr>
        <p:spPr/>
        <p:txBody>
          <a:bodyPr/>
          <a:lstStyle/>
          <a:p>
            <a:pPr>
              <a:lnSpc>
                <a:spcPct val="80000"/>
              </a:lnSpc>
            </a:pPr>
            <a:r>
              <a:rPr lang="es-ES_tradnl" sz="1200"/>
              <a:t>	</a:t>
            </a:r>
            <a:r>
              <a:rPr lang="es-ES_tradnl" sz="1800"/>
              <a:t>Es historia conocida la de la “Guerra del Atún”, entre el Ecuador y los pescadores de California. Esto hizo al Ecuador un abanderado mundial de la defensa del mar, en este caso hasta las 200 millas y del derecho al usufructo de sus recursos. Que en realidad los aprovecha o no, es asunto que se trata en otro foro.</a:t>
            </a:r>
          </a:p>
          <a:p>
            <a:pPr>
              <a:lnSpc>
                <a:spcPct val="80000"/>
              </a:lnSpc>
            </a:pPr>
            <a:r>
              <a:rPr lang="es-ES_tradnl" sz="1800"/>
              <a:t>	Como oficial de la Marina y luego como profesional de las ciencias del mar, participé activamente  para la puesta en ejecución  de nuestra soberanía marítima, cuando el Ecuador se vio asediado por los atuneros norteamericanos que no hacían caso de nuestra tesis de mar  territorial. Nuestra Armada de entonces con pocos  recursos en los años 1950, 1960; tenía una gran  responsabilidad de la protección de nuestro mar. Se produjeron muchos incidentes con los Estados Unidos, especialmente alrededor de Galápagos, cuando capturábamos  a sus pesqueros ilegales, cuya multa era  pagada por el Gobierno Norteamericano y a su vez descontada de los “dizque programas de ayuda  mutua”.</a:t>
            </a:r>
          </a:p>
          <a:p>
            <a:pPr>
              <a:lnSpc>
                <a:spcPct val="80000"/>
              </a:lnSpc>
            </a:pPr>
            <a:r>
              <a:rPr lang="es-ES_tradnl" sz="1800"/>
              <a:t>	 </a:t>
            </a:r>
          </a:p>
          <a:p>
            <a:pPr>
              <a:lnSpc>
                <a:spcPct val="80000"/>
              </a:lnSpc>
            </a:pPr>
            <a:r>
              <a:rPr lang="es-ES_tradnl" sz="1200"/>
              <a:t>	</a:t>
            </a:r>
            <a:endParaRPr lang="en-US"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s-ES_tradnl" sz="4000" b="1"/>
              <a:t>LA ACTITUD DEL ECUADOR</a:t>
            </a:r>
            <a:endParaRPr lang="en-US" sz="4000" b="1"/>
          </a:p>
        </p:txBody>
      </p:sp>
      <p:sp>
        <p:nvSpPr>
          <p:cNvPr id="76803" name="Rectangle 3"/>
          <p:cNvSpPr>
            <a:spLocks noGrp="1" noChangeArrowheads="1"/>
          </p:cNvSpPr>
          <p:nvPr>
            <p:ph type="body" idx="1"/>
          </p:nvPr>
        </p:nvSpPr>
        <p:spPr/>
        <p:txBody>
          <a:bodyPr/>
          <a:lstStyle/>
          <a:p>
            <a:pPr>
              <a:lnSpc>
                <a:spcPct val="80000"/>
              </a:lnSpc>
            </a:pPr>
            <a:r>
              <a:rPr lang="es-ES_tradnl" sz="2000"/>
              <a:t>También participé con la Comisión Permanente  del Pacifico Sur (CPPS), cuando Francia en los años 1960, utilizó el Archipiélago de Tuamotu en el Pacifico Sur, para realizar sus experimentos nucleares; en un evidente  abuso a sus condiciones ambientales. En una reunión en Lima en  octubre de 1966, los tres países miembros de la CPPS presentamos nuestra protesta fundamentada al Gobierno de Francia,  con argumentos técnicos de lo que es la energía y la contaminación  atómica, en lo que también estaba preparado.</a:t>
            </a:r>
          </a:p>
          <a:p>
            <a:pPr>
              <a:lnSpc>
                <a:spcPct val="80000"/>
              </a:lnSpc>
            </a:pPr>
            <a:r>
              <a:rPr lang="es-ES_tradnl" sz="2000"/>
              <a:t>	</a:t>
            </a:r>
          </a:p>
          <a:p>
            <a:pPr>
              <a:lnSpc>
                <a:spcPct val="80000"/>
              </a:lnSpc>
            </a:pPr>
            <a:r>
              <a:rPr lang="es-ES_tradnl" sz="2000"/>
              <a:t>	La Declaración de Santiago de 200 Millas, tiene su real origen no escrito en el hecho haber sido   impulsada por los industriales balleneros asentados en el sur de Perú y norte   de Chile, que veían una gran amenaza  por los balleneros europeos y japoneses; que estaban hambrientos luego de la Segunda Guerra Mundial.(El relato  completo de este asunto, lo presenté en mi libro:  ¿Para Qué las 200 Millas? Publicado por la ESPOL en 1998).</a:t>
            </a:r>
          </a:p>
          <a:p>
            <a:pPr>
              <a:lnSpc>
                <a:spcPct val="80000"/>
              </a:lnSpc>
            </a:pPr>
            <a:r>
              <a:rPr lang="es-ES_tradnl" sz="2000"/>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s-ES_tradnl" sz="4000" b="1"/>
              <a:t>LA ACTITUD DEL ECUADOR</a:t>
            </a:r>
            <a:endParaRPr lang="en-US" sz="4000" b="1"/>
          </a:p>
        </p:txBody>
      </p:sp>
      <p:sp>
        <p:nvSpPr>
          <p:cNvPr id="77827" name="Rectangle 3"/>
          <p:cNvSpPr>
            <a:spLocks noGrp="1" noChangeArrowheads="1"/>
          </p:cNvSpPr>
          <p:nvPr>
            <p:ph type="body" idx="1"/>
          </p:nvPr>
        </p:nvSpPr>
        <p:spPr/>
        <p:txBody>
          <a:bodyPr/>
          <a:lstStyle/>
          <a:p>
            <a:pPr>
              <a:lnSpc>
                <a:spcPct val="80000"/>
              </a:lnSpc>
            </a:pPr>
            <a:r>
              <a:rPr lang="es-ES_tradnl" sz="1800"/>
              <a:t>	</a:t>
            </a:r>
            <a:r>
              <a:rPr lang="es-ES_tradnl" sz="2000"/>
              <a:t>Con el pasar del tiempo se prohibió la pesca de la ballena y Perú y Chile perdieron interés en el asunto de las 200 Millas,  pero para suerte del  inocente Ecuador que fue llamado para integrar la CPPS, en  nuestro mar se encontró una mayor riqueza… ¡era el atún!; abundante hasta estos días  en nuestro mar,  escaso en el Perú y casi nada en Chile.  Nuestros socios ya no tenían interés y por este motivo desde los inicios  de los años 1970, Ecuador se quedó solo para defender la Tesis de las 200 Millas ante todo el mundo.</a:t>
            </a:r>
          </a:p>
          <a:p>
            <a:pPr>
              <a:lnSpc>
                <a:spcPct val="80000"/>
              </a:lnSpc>
            </a:pPr>
            <a:r>
              <a:rPr lang="es-ES_tradnl" sz="2000"/>
              <a:t>	</a:t>
            </a:r>
          </a:p>
          <a:p>
            <a:pPr>
              <a:lnSpc>
                <a:spcPct val="80000"/>
              </a:lnSpc>
            </a:pPr>
            <a:r>
              <a:rPr lang="es-ES_tradnl" sz="2000"/>
              <a:t>	La Armada del Ecuador y en algo ayudado por la Cancillería,  emprendió una acción internacional inteligente, en todos los foros que se trataba del mar territorial  para mantener nuestra Tesis de las 200 Millas. </a:t>
            </a:r>
          </a:p>
          <a:p>
            <a:pPr>
              <a:lnSpc>
                <a:spcPct val="80000"/>
              </a:lnSpc>
            </a:pPr>
            <a:r>
              <a:rPr lang="es-ES_tradnl" sz="1800"/>
              <a:t>		</a:t>
            </a:r>
            <a:endParaRPr lang="en-US" sz="1800"/>
          </a:p>
          <a:p>
            <a:pPr>
              <a:lnSpc>
                <a:spcPct val="80000"/>
              </a:lnSpc>
            </a:pPr>
            <a:endParaRPr lang="en-US" sz="1800"/>
          </a:p>
          <a:p>
            <a:pPr>
              <a:lnSpc>
                <a:spcPct val="80000"/>
              </a:lnSpc>
            </a:pPr>
            <a:endParaRPr lang="en-US" sz="18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s-ES_tradnl" sz="4000" b="1"/>
              <a:t>LA ACTITUD DEL PERÚ </a:t>
            </a:r>
            <a:r>
              <a:rPr lang="es-ES_tradnl" sz="4000"/>
              <a:t/>
            </a:r>
            <a:br>
              <a:rPr lang="es-ES_tradnl" sz="4000"/>
            </a:br>
            <a:endParaRPr lang="en-US" sz="4000"/>
          </a:p>
        </p:txBody>
      </p:sp>
      <p:sp>
        <p:nvSpPr>
          <p:cNvPr id="78851" name="Rectangle 3"/>
          <p:cNvSpPr>
            <a:spLocks noGrp="1" noChangeArrowheads="1"/>
          </p:cNvSpPr>
          <p:nvPr>
            <p:ph type="body" idx="1"/>
          </p:nvPr>
        </p:nvSpPr>
        <p:spPr/>
        <p:txBody>
          <a:bodyPr/>
          <a:lstStyle/>
          <a:p>
            <a:pPr>
              <a:lnSpc>
                <a:spcPct val="80000"/>
              </a:lnSpc>
            </a:pPr>
            <a:r>
              <a:rPr lang="es-ES_tradnl" sz="2000"/>
              <a:t>	Desde la Declaración de Santiago de 1952,  Ecuador,  Perú y Chile   establecieron como “</a:t>
            </a:r>
            <a:r>
              <a:rPr lang="es-ES_tradnl" sz="2000" b="1"/>
              <a:t>el límite del Mar Territorial el paralelo  geográfico” </a:t>
            </a:r>
            <a:r>
              <a:rPr lang="es-ES_tradnl" sz="2000"/>
              <a:t>donde termina la frontera terrestre limite; lo que fue ratificado por el Convenio sobre la Zona Especial Fronteriza   Marítima (ZEFM) de 1954;  pero la Armada Peruana en una  actitud prepotente, fuera de sitio, siempre agresiva al Ecuador y en total  contraposición de los acuerdos de 1952 y 1954; concibe e inventa su famosa tesis del “Mar de Grau”, en honor un Almirante considerado héroe en el Perú. Este invento se basa más que todo en algo hasta cierto punto fuera de tiempo y lugar del imperio de los incas: “El Tahuantinsuyo”,  en el que como sabemos incluía a nuestro territorio.</a:t>
            </a:r>
          </a:p>
          <a:p>
            <a:pPr>
              <a:lnSpc>
                <a:spcPct val="80000"/>
              </a:lnSpc>
            </a:pPr>
            <a:r>
              <a:rPr lang="es-ES_tradnl" sz="2000"/>
              <a:t>	</a:t>
            </a:r>
            <a:endParaRPr lang="en-US" sz="2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s-ES_tradnl" b="1"/>
              <a:t>LA ACTITUD DEL PERÚ</a:t>
            </a:r>
            <a:endParaRPr lang="en-US" b="1"/>
          </a:p>
        </p:txBody>
      </p:sp>
      <p:sp>
        <p:nvSpPr>
          <p:cNvPr id="80899" name="Rectangle 3"/>
          <p:cNvSpPr>
            <a:spLocks noGrp="1" noChangeArrowheads="1"/>
          </p:cNvSpPr>
          <p:nvPr>
            <p:ph type="body" idx="1"/>
          </p:nvPr>
        </p:nvSpPr>
        <p:spPr/>
        <p:txBody>
          <a:bodyPr/>
          <a:lstStyle/>
          <a:p>
            <a:pPr>
              <a:lnSpc>
                <a:spcPct val="90000"/>
              </a:lnSpc>
            </a:pPr>
            <a:r>
              <a:rPr lang="es-ES_tradnl" sz="2400"/>
              <a:t>Este concepto del Mar de Grau,  establece que el límite marino  es la bisectriz en el límite terrestre, dependiendo del ángulo  con que llega al mar; así con esta teoría se nos llevaban gran parte  del golfo de Guayaquil   de las 200 millas  hacia Galápagos.</a:t>
            </a:r>
          </a:p>
          <a:p>
            <a:pPr>
              <a:lnSpc>
                <a:spcPct val="90000"/>
              </a:lnSpc>
            </a:pPr>
            <a:r>
              <a:rPr lang="es-ES_tradnl" sz="2400"/>
              <a:t>	Estos planteamientos  de la Armada  Peruana, fueron patéticos y presentes en diferentes reuniones de las Armadas Americanas;  en el entorno  de las maniobras UNITAS para la defensa en conjunto del mar continental  americano. Estos son los hechos como lo relata Rubén Landázuri:</a:t>
            </a:r>
            <a:endParaRPr lang="en-US" sz="2400"/>
          </a:p>
          <a:p>
            <a:pPr>
              <a:lnSpc>
                <a:spcPct val="90000"/>
              </a:lnSpc>
            </a:pPr>
            <a:endParaRPr 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s-ES_tradnl" sz="2400" b="1"/>
              <a:t>Amnesia o Miopía Estratégica?</a:t>
            </a:r>
            <a:r>
              <a:rPr lang="en-US" sz="2400"/>
              <a:t/>
            </a:r>
            <a:br>
              <a:rPr lang="en-US" sz="2400"/>
            </a:br>
            <a:r>
              <a:rPr lang="en-US" sz="2400"/>
              <a:t/>
            </a:r>
            <a:br>
              <a:rPr lang="en-US" sz="2400"/>
            </a:br>
            <a:r>
              <a:rPr lang="es-ES_tradnl" sz="2400" b="1"/>
              <a:t>VALM. Rubén Landázuri Z. Revista “PRESENCIA” No 20 – 2004</a:t>
            </a:r>
            <a:r>
              <a:rPr lang="en-US" sz="2400"/>
              <a:t/>
            </a:r>
            <a:br>
              <a:rPr lang="en-US" sz="2400"/>
            </a:br>
            <a:endParaRPr lang="en-US" sz="4000"/>
          </a:p>
        </p:txBody>
      </p:sp>
      <p:sp>
        <p:nvSpPr>
          <p:cNvPr id="81923" name="Rectangle 3"/>
          <p:cNvSpPr>
            <a:spLocks noGrp="1" noChangeArrowheads="1"/>
          </p:cNvSpPr>
          <p:nvPr>
            <p:ph type="body" idx="1"/>
          </p:nvPr>
        </p:nvSpPr>
        <p:spPr/>
        <p:txBody>
          <a:bodyPr/>
          <a:lstStyle/>
          <a:p>
            <a:pPr>
              <a:lnSpc>
                <a:spcPct val="90000"/>
              </a:lnSpc>
            </a:pPr>
            <a:r>
              <a:rPr lang="es-ES_tradnl" sz="2400" b="1"/>
              <a:t>“Allá  por el año 1984,  tuve el honor de desempeñarme como Director de la Academia de Guerra Naval,  con mucha  fortuna tuve el privilegio de ser el Director del Juego de Guerra Interamericano,  dirección que con éxito la efectuamos desde Newport – Rode Island.  En octubre del mencionado año  en el juego participaron las Academias de Guerra de las Armadas de:  Argentina,  Bolivia,  Brasil,  Canadá,  Chile,  Colombia,  Ecuador,  Estados Unidos,  Paraguay,  Uruguay,  Venezuela y la Junta de Defensa Interamericana.  Cosa curiosa,  el Perú,  a pesar de haber sido invitado se negó a participar.</a:t>
            </a:r>
            <a:endParaRPr lang="en-US" sz="2400"/>
          </a:p>
          <a:p>
            <a:pPr>
              <a:lnSpc>
                <a:spcPct val="90000"/>
              </a:lnSpc>
            </a:pPr>
            <a:endParaRPr 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s-ES_tradnl" sz="2800" b="1"/>
              <a:t>Amnesia o Miopía Estratégica?</a:t>
            </a:r>
            <a:endParaRPr lang="en-US" sz="2800" b="1"/>
          </a:p>
        </p:txBody>
      </p:sp>
      <p:sp>
        <p:nvSpPr>
          <p:cNvPr id="82947" name="Rectangle 3"/>
          <p:cNvSpPr>
            <a:spLocks noGrp="1" noChangeArrowheads="1"/>
          </p:cNvSpPr>
          <p:nvPr>
            <p:ph type="body" idx="1"/>
          </p:nvPr>
        </p:nvSpPr>
        <p:spPr/>
        <p:txBody>
          <a:bodyPr/>
          <a:lstStyle/>
          <a:p>
            <a:pPr>
              <a:lnSpc>
                <a:spcPct val="80000"/>
              </a:lnSpc>
            </a:pPr>
            <a:r>
              <a:rPr lang="es-ES_tradnl" sz="2400" b="1"/>
              <a:t>En el año 2003,  cuando Ecuador fue anfitrión  de las tradicionales maniobras UNITAS,  en las cuales también participaba Estados Unidos,  durante las sesiones de planificación de la Orden de Operaciones,  la Armada peruana debía reportar  a la Armada del Ecuador  el ingreso de buques al llegar al limite marítimo internacional,  el mismo que estaba definido por nuestro país como el paralelo;  sin embargo los representantes del Perú se negaron a firmar la mencionada Orden de Operaciones  aduciendo que para ellos el limite marítimo internacional estaba dado por la bisectriz y no por el paralelo y abandonaron la reunión  de planificación</a:t>
            </a:r>
            <a:r>
              <a:rPr lang="en-US" sz="2400"/>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s-ES_tradnl" sz="2800" b="1"/>
              <a:t>Amnesia o Miopía Estratégica?</a:t>
            </a:r>
            <a:endParaRPr lang="en-US" sz="2800" b="1"/>
          </a:p>
        </p:txBody>
      </p:sp>
      <p:sp>
        <p:nvSpPr>
          <p:cNvPr id="83971" name="Rectangle 3"/>
          <p:cNvSpPr>
            <a:spLocks noGrp="1" noChangeArrowheads="1"/>
          </p:cNvSpPr>
          <p:nvPr>
            <p:ph type="body" idx="1"/>
          </p:nvPr>
        </p:nvSpPr>
        <p:spPr/>
        <p:txBody>
          <a:bodyPr/>
          <a:lstStyle/>
          <a:p>
            <a:pPr>
              <a:lnSpc>
                <a:spcPct val="80000"/>
              </a:lnSpc>
            </a:pPr>
            <a:r>
              <a:rPr lang="es-ES_tradnl" sz="2400" b="1"/>
              <a:t>La negativa del país del sur a participar en el Juego de Guerra,  de carácter didáctico y  posteriormente  en las maniobras UNITAS,  de carácter operativo,  no son hechos aislados;  más bien tienen coherencia entre  si y tampoco es que la  Armada peruana  por si sola asume esa responsabilidad.  Es la chancillería,  es el gobierno y es la política  expansionista del Perú  que se encuentra monitoreando y dirigiendo estos hechos;  es su diplomacia artera  y mezquina disfrazada  de cordero,   que desconoce y no acepta  como limite marítimo con Ecuador,  la proyección del paralelo y en su lugar preconiza y pretende imponer la tesis de la bisectriz;  esto es,  trazar una línea media tomando  como referencia las líneas  base</a:t>
            </a:r>
            <a:r>
              <a:rPr lang="en-US" sz="24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s-ES_tradnl" sz="2800" b="1"/>
              <a:t>Amnesia o Miopía Estratégica?</a:t>
            </a:r>
            <a:endParaRPr lang="en-US" sz="2800" b="1"/>
          </a:p>
        </p:txBody>
      </p:sp>
      <p:sp>
        <p:nvSpPr>
          <p:cNvPr id="84995" name="Rectangle 3"/>
          <p:cNvSpPr>
            <a:spLocks noGrp="1" noChangeArrowheads="1"/>
          </p:cNvSpPr>
          <p:nvPr>
            <p:ph type="body" idx="1"/>
          </p:nvPr>
        </p:nvSpPr>
        <p:spPr/>
        <p:txBody>
          <a:bodyPr/>
          <a:lstStyle/>
          <a:p>
            <a:pPr>
              <a:lnSpc>
                <a:spcPct val="80000"/>
              </a:lnSpc>
            </a:pPr>
            <a:r>
              <a:rPr lang="es-ES_tradnl" sz="2000" b="1"/>
              <a:t>Esto ha generado en el Perú  expectativa del mar de Grau;  es decir,  definir la frontera marítima  tomando como base la bisectriz y no como debe ser el paralelo.  Con el paralelo la dirección que tiene el limite   marítimo es 270 grados,  lo que significa  que Perú estaría perjudicando al Ecuador alrededor 13.245.6 kilómetros cuadrados de su soberanía marítima.</a:t>
            </a:r>
          </a:p>
          <a:p>
            <a:pPr>
              <a:lnSpc>
                <a:spcPct val="80000"/>
              </a:lnSpc>
            </a:pPr>
            <a:r>
              <a:rPr lang="es-ES_tradnl" sz="2000" b="1"/>
              <a:t>Cuales son los fundamentos,  antecedentes  y derechos que tiene el Ecuador para mantener su posición  y convicción sobre la frontera marítima con el Perú,  entendiéndose a esta como la proyección  hacia el mar del paralelo  que nace en el limite terrestre,  en este caso desde el hito  Boca de Capones (latitud 03 grados 23 minutos 33.96 segundos Sur y longitud 080 grados 19 minutos 16.31 segundos oeste);  punto que fue determinado por la Comisión Demarcatoria Ecuatoriana – Peruana en 1945.</a:t>
            </a:r>
            <a:endParaRPr lang="en-US" sz="2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685800"/>
            <a:ext cx="9144000" cy="5807075"/>
          </a:xfrm>
          <a:prstGeom prst="rect">
            <a:avLst/>
          </a:prstGeom>
          <a:noFill/>
          <a:ln w="9525">
            <a:noFill/>
            <a:miter lim="800000"/>
            <a:headEnd/>
            <a:tailEnd/>
          </a:ln>
          <a:effectLst/>
        </p:spPr>
        <p:txBody>
          <a:bodyPr>
            <a:spAutoFit/>
          </a:bodyPr>
          <a:lstStyle/>
          <a:p>
            <a:pPr algn="just"/>
            <a:r>
              <a:rPr lang="es-ES" sz="1500">
                <a:cs typeface="Times New Roman" pitchFamily="18" charset="0"/>
              </a:rPr>
              <a:t>3. Por lo tanto, es también su deber impedir que una explotación de dichos bienes, fuera del alcance de su jurisdicción, ponga en peligro la existencia, integridad y conservación de esas riquezas en perjuicio de los pueblos que, por su posición geográfica, poseen en sus mares fuentes insustituibles de subsistencia y de recursos económicos que les son vitales. </a:t>
            </a:r>
          </a:p>
          <a:p>
            <a:pPr algn="just" eaLnBrk="0" hangingPunct="0"/>
            <a:r>
              <a:rPr lang="es-ES" sz="1500">
                <a:cs typeface="Times New Roman" pitchFamily="18" charset="0"/>
              </a:rPr>
              <a:t>4. Por las consideraciones expuestas, los Gobiernos de Chile, Ecuador y Perú, decididos a conservar y asegurar para sus pueblos respectivos las riquezas naturales de las zonas del mar que baña sus costas, formulan la siguiente: </a:t>
            </a:r>
          </a:p>
          <a:p>
            <a:pPr algn="just" eaLnBrk="0" hangingPunct="0"/>
            <a:r>
              <a:rPr lang="es-ES" sz="1500" b="1">
                <a:cs typeface="Times New Roman" pitchFamily="18" charset="0"/>
              </a:rPr>
              <a:t>DECLARACIÓN: </a:t>
            </a:r>
            <a:endParaRPr lang="es-ES" sz="1500">
              <a:cs typeface="Times New Roman" pitchFamily="18" charset="0"/>
            </a:endParaRPr>
          </a:p>
          <a:p>
            <a:pPr algn="just" eaLnBrk="0" hangingPunct="0"/>
            <a:r>
              <a:rPr lang="es-ES" sz="1500">
                <a:cs typeface="Times New Roman" pitchFamily="18" charset="0"/>
              </a:rPr>
              <a:t>1. Los factores geológicos y biológicos que condicionan la existencia, conservación y desarrollo de la fauna y flora marítimas en las aguas que bañan las costas de los países declarantes, hacen que la antigua extensión del mar territorial y de la zona contigua sean insuficientes para la conservación, desarrollo y aprovechamiento de esas riquezas a que tienen derecho los países costeros. </a:t>
            </a:r>
          </a:p>
          <a:p>
            <a:pPr algn="just" eaLnBrk="0" hangingPunct="0"/>
            <a:r>
              <a:rPr lang="es-ES" sz="1500">
                <a:cs typeface="Times New Roman" pitchFamily="18" charset="0"/>
              </a:rPr>
              <a:t>2. Como consecuencia de estos hechos, los Gobiernos de Chile, Ecuador y Perú proclaman como norma de su política internacional marítima, la soberanía y jurisdicción exclusivas que a cada uno de ellos corresponde sobre el mar que baña las costas de sus respectivos países, hasta una distancia mínima de 200 millas marinas desde las referidas costas. </a:t>
            </a:r>
          </a:p>
          <a:p>
            <a:pPr algn="just" eaLnBrk="0" hangingPunct="0"/>
            <a:r>
              <a:rPr lang="es-ES" sz="1500">
                <a:cs typeface="Times New Roman" pitchFamily="18" charset="0"/>
              </a:rPr>
              <a:t>3. La jurisdicción y soberanía exclusivas sobre la zona marítima indicada, incluye también la soberanía y jurisdicción exclusivas sobre el suelo y subsuelo que a ella corresponde. </a:t>
            </a:r>
          </a:p>
          <a:p>
            <a:pPr algn="just" eaLnBrk="0" hangingPunct="0"/>
            <a:r>
              <a:rPr lang="es-ES" sz="1500">
                <a:cs typeface="Times New Roman" pitchFamily="18" charset="0"/>
              </a:rPr>
              <a:t>4. En el caso de territorio insular, la zona de 200 millas marinas se aplicará en todo el contorno de la isla o grupo de islas. </a:t>
            </a:r>
          </a:p>
          <a:p>
            <a:pPr algn="just" eaLnBrk="0" hangingPunct="0"/>
            <a:r>
              <a:rPr lang="es-ES" sz="1500" b="1">
                <a:cs typeface="Times New Roman" pitchFamily="18" charset="0"/>
              </a:rPr>
              <a:t>5. Si una isla o grupo de islas pertenecientes a uno de los países declarantes estuviere a menos de 200 millas marinas de la zona marítima general que corresponde a otro de ellos, la zona marítima de esta isla o grupo de islas quedará limitada por el paralelo del punto en que llega al mar la frontera terrestre de los Estados respectivos. </a:t>
            </a:r>
            <a:endParaRPr lang="es-ES" sz="1500">
              <a:cs typeface="Times New Roman" pitchFamily="18" charset="0"/>
            </a:endParaRPr>
          </a:p>
          <a:p>
            <a:pPr eaLnBrk="0" hangingPunct="0"/>
            <a:r>
              <a:rPr lang="es-ES" sz="1500">
                <a:cs typeface="Times New Roman" pitchFamily="18" charset="0"/>
              </a:rPr>
              <a:t>6. La presente Declaración no significa desconocimiento de las necesarias limitaciones al ejercicio de la soberanía y jurisdicción establecidas por el </a:t>
            </a:r>
            <a:endParaRPr lang="es-ES" sz="15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s-ES_tradnl" sz="2800" b="1"/>
              <a:t>LA ACTITUD DEL PERÚ</a:t>
            </a:r>
            <a:endParaRPr lang="en-US" sz="2800" b="1"/>
          </a:p>
        </p:txBody>
      </p:sp>
      <p:sp>
        <p:nvSpPr>
          <p:cNvPr id="86019" name="Rectangle 3"/>
          <p:cNvSpPr>
            <a:spLocks noGrp="1" noChangeArrowheads="1"/>
          </p:cNvSpPr>
          <p:nvPr>
            <p:ph type="body" idx="1"/>
          </p:nvPr>
        </p:nvSpPr>
        <p:spPr/>
        <p:txBody>
          <a:bodyPr/>
          <a:lstStyle/>
          <a:p>
            <a:pPr>
              <a:lnSpc>
                <a:spcPct val="80000"/>
              </a:lnSpc>
            </a:pPr>
            <a:r>
              <a:rPr lang="es-ES_tradnl" sz="2400"/>
              <a:t>Esta actitud de la Armada Peruana  no es un hecho aislado, es una Política de Estado,  manejada de forma solapada por su Cancillería;  pero que en el Ecuador hemos sido ingenuos  de no comprender la ancestral pretensión expansionista del Perú de armarse como últimamente lo ha hecho con la adquisición de: 8  fragatas  misileras tipo LUPO, un crucero con capacidad de mísiles aire  y superficie desde helicópteros, 4 corbetas misileras; además  submarinos y más pertrechos militares: ¿con que fin?</a:t>
            </a:r>
          </a:p>
          <a:p>
            <a:pPr>
              <a:lnSpc>
                <a:spcPct val="80000"/>
              </a:lnSpc>
            </a:pPr>
            <a:r>
              <a:rPr lang="es-ES_tradnl" sz="2000"/>
              <a:t>	</a:t>
            </a:r>
            <a:endParaRPr lang="en-US"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s-ES_tradnl" sz="2800" b="1"/>
              <a:t>LA ACTUAL INTENCION DEL PERÚ</a:t>
            </a:r>
            <a:endParaRPr lang="en-US" sz="2800" b="1"/>
          </a:p>
        </p:txBody>
      </p:sp>
      <p:sp>
        <p:nvSpPr>
          <p:cNvPr id="87043" name="Rectangle 3"/>
          <p:cNvSpPr>
            <a:spLocks noGrp="1" noChangeArrowheads="1"/>
          </p:cNvSpPr>
          <p:nvPr>
            <p:ph type="body" idx="1"/>
          </p:nvPr>
        </p:nvSpPr>
        <p:spPr/>
        <p:txBody>
          <a:bodyPr/>
          <a:lstStyle/>
          <a:p>
            <a:pPr>
              <a:lnSpc>
                <a:spcPct val="80000"/>
              </a:lnSpc>
            </a:pPr>
            <a:r>
              <a:rPr lang="es-ES_tradnl" sz="2000"/>
              <a:t>La actual ley del Congreso Peruano de la bisectriz   con Chile, es política que también lo ha aplicado y lo esta aplicando al Ecuador. Nuestros diplomáticos cuando se firmó la paz en 1998, luego de la Guerra del Cenepa cuando les dimos una paliza especialmente en el aire, se olvidaron  de incluir  para siempre el límite marítimo y quedó abierta la controversia con el Perú; que se sigue armando cada día.</a:t>
            </a:r>
          </a:p>
          <a:p>
            <a:pPr>
              <a:lnSpc>
                <a:spcPct val="80000"/>
              </a:lnSpc>
            </a:pPr>
            <a:r>
              <a:rPr lang="es-ES_tradnl" sz="2000"/>
              <a:t>	El problema con Chile es otra cosa, está más que todo dirigido a parar la avanzada y positiva actitud del actual Gobierno Chileno,   para resolver la injusta meditarreneidad de Bolivia; otorgándole un corredor hasta el mar; en donde Bolivia pueda establecer su propio puerto marítimo. Porque  teniendo a Bolivia  de por medio  de la Tesis Peruana  de su bisectriz  y recuperación  de su territorio  perdido en la guerra  del Siglo XIX con Chile,  se esfumarían para siempre.</a:t>
            </a:r>
            <a:endParaRPr lang="en-US"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s-ES_tradnl" sz="2800" b="1"/>
              <a:t>LA ACTUAL INTENCION DEL PERÚ</a:t>
            </a:r>
            <a:endParaRPr lang="en-US" sz="2800" b="1"/>
          </a:p>
        </p:txBody>
      </p:sp>
      <p:sp>
        <p:nvSpPr>
          <p:cNvPr id="88067" name="Rectangle 3"/>
          <p:cNvSpPr>
            <a:spLocks noGrp="1" noChangeArrowheads="1"/>
          </p:cNvSpPr>
          <p:nvPr>
            <p:ph type="body" idx="1"/>
          </p:nvPr>
        </p:nvSpPr>
        <p:spPr/>
        <p:txBody>
          <a:bodyPr/>
          <a:lstStyle/>
          <a:p>
            <a:pPr>
              <a:lnSpc>
                <a:spcPct val="80000"/>
              </a:lnSpc>
            </a:pPr>
            <a:r>
              <a:rPr lang="es-ES_tradnl" sz="2400"/>
              <a:t>Idéntica situación  ya se presentó  en 1975, cuando los gobiernos militares  en Brasil,  Uruguay,  Argentina,  Chile,  Bolivia,  Perú y Ecuador,  tenían un enemigo común: “la  insurgencia castrista comunista”, que querían transformar a América en otra Cuba. Este interés común,  motivó un gran acercamiento entre Bolivia y Chile que decidieron resolver la salida al mar de Bolivia otorgándole un corredor de 8 kilómetros hasta el mar. (A continuación  presento algo personal)</a:t>
            </a:r>
          </a:p>
          <a:p>
            <a:pPr>
              <a:lnSpc>
                <a:spcPct val="80000"/>
              </a:lnSpc>
            </a:pPr>
            <a:r>
              <a:rPr lang="es-ES_tradnl" sz="2400"/>
              <a:t>	Como ya era un hecho  esta aspiración de Bolivia,  sus gobernantes  acudieron a las Naciones Unidas para conseguir asesoría   a nivel internacional para el establecimiento de un Puerto Marítimo en los 8 kilómetros de costa que iban a ser suyos. </a:t>
            </a:r>
            <a:endParaRPr 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s-ES_tradnl" sz="2800" b="1"/>
              <a:t>LA ACTUAL INTENCION DEL PERÚ</a:t>
            </a:r>
            <a:endParaRPr lang="en-US" sz="2800" b="1"/>
          </a:p>
        </p:txBody>
      </p:sp>
      <p:sp>
        <p:nvSpPr>
          <p:cNvPr id="89091" name="Rectangle 3"/>
          <p:cNvSpPr>
            <a:spLocks noGrp="1" noChangeArrowheads="1"/>
          </p:cNvSpPr>
          <p:nvPr>
            <p:ph type="body" idx="1"/>
          </p:nvPr>
        </p:nvSpPr>
        <p:spPr/>
        <p:txBody>
          <a:bodyPr/>
          <a:lstStyle/>
          <a:p>
            <a:pPr>
              <a:lnSpc>
                <a:spcPct val="80000"/>
              </a:lnSpc>
            </a:pPr>
            <a:r>
              <a:rPr lang="es-ES_tradnl" sz="2000"/>
              <a:t>En la ONU les  recomendaron  a una consultora internacional; que a su vez pensó en  profesionales latinos con conocimiento de causa de esta historia, en quienes Bolivia podía confiar. Esta consultora luego alguna búsqueda, vino y me pidió a mi que asuma esta responsabilidad.</a:t>
            </a:r>
          </a:p>
          <a:p>
            <a:pPr>
              <a:lnSpc>
                <a:spcPct val="80000"/>
              </a:lnSpc>
            </a:pPr>
            <a:r>
              <a:rPr lang="es-ES_tradnl" sz="2000"/>
              <a:t>En diciembre de 1975, me entrevisté con el Presidente General Hugo Banser  y sus Ministros en La Paz y se decidió un plan de acción que fue  luego  complementado con otra visita esta vez con personal boliviano  a la zona de Arica en Chile, donde debían construirse las instalaciones portuarias  de Bolivia. Luego de esta visita que fue muy anecdótica, presente mi informe incluyendo un diseño preliminar del “Puerto Marítimo Boliviano de Chacalluta”.( El desarrollo completo  de este evento lo incluí en mi libro:  “!El Desperdicio del Siglo!...Portuaria y su Cuarto Contrato de Dragado”,  publicado por la ESPOL en febrero de este año; que en su página 176 contiene  el anexo IV-4.  El Puerto Boliviano de Chacalluta)</a:t>
            </a:r>
            <a:endParaRPr 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s-ES_tradnl" sz="2800" b="1"/>
              <a:t>LA ACTUAL INTENCION DEL PERÚ</a:t>
            </a:r>
            <a:endParaRPr lang="en-US" sz="2800" b="1"/>
          </a:p>
        </p:txBody>
      </p:sp>
      <p:sp>
        <p:nvSpPr>
          <p:cNvPr id="90115" name="Rectangle 3"/>
          <p:cNvSpPr>
            <a:spLocks noGrp="1" noChangeArrowheads="1"/>
          </p:cNvSpPr>
          <p:nvPr>
            <p:ph type="body" idx="1"/>
          </p:nvPr>
        </p:nvSpPr>
        <p:spPr/>
        <p:txBody>
          <a:bodyPr/>
          <a:lstStyle/>
          <a:p>
            <a:pPr>
              <a:lnSpc>
                <a:spcPct val="90000"/>
              </a:lnSpc>
            </a:pPr>
            <a:r>
              <a:rPr lang="es-ES_tradnl" sz="2400"/>
              <a:t>La amenaza del Perú está latente y no solo es cuestión  de firmar y aceptar la Ley del Mar,  que desde 1982 ya se debió haber hecho; sino de estar siempre preparados militarmente ante el armamentismo peruano, con quienes cerramos la frontera terrestre con gran sacrificio de nuestro territorio,  pero no se cerró la frontera marítima  y si esto  acaso sucede,  el Perú buscará otra forma de tratar de agredirnos;  porque siempre han habido, hay y habrán muchos desubicados políticos y militares peruanos que mantienen la idea arcaica del TAHUANTINSUYO.</a:t>
            </a:r>
            <a:endParaRPr 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2514600" y="533400"/>
          <a:ext cx="4191000" cy="5638800"/>
        </p:xfrm>
        <a:graphic>
          <a:graphicData uri="http://schemas.openxmlformats.org/presentationml/2006/ole">
            <p:oleObj spid="_x0000_s51202" name="Fotografía de Photo Editor" r:id="rId3" imgW="8573697" imgH="11361905" progId="MSPhotoEd.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1600200" y="838200"/>
          <a:ext cx="5638800" cy="5257800"/>
        </p:xfrm>
        <a:graphic>
          <a:graphicData uri="http://schemas.openxmlformats.org/presentationml/2006/ole">
            <p:oleObj spid="_x0000_s52226" name="Fotografía de Photo Editor" r:id="rId3" imgW="18066667" imgH="14733333" progId="MSPhotoEd.3">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2133600" y="685800"/>
          <a:ext cx="4800600" cy="5486400"/>
        </p:xfrm>
        <a:graphic>
          <a:graphicData uri="http://schemas.openxmlformats.org/presentationml/2006/ole">
            <p:oleObj spid="_x0000_s53250" name="Fotografía de Photo Editor" r:id="rId3" imgW="8573697" imgH="12441387" progId="MSPhotoEd.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nvGraphicFramePr>
        <p:xfrm>
          <a:off x="2362200" y="381000"/>
          <a:ext cx="4953000" cy="5943600"/>
        </p:xfrm>
        <a:graphic>
          <a:graphicData uri="http://schemas.openxmlformats.org/presentationml/2006/ole">
            <p:oleObj spid="_x0000_s92162" name="Fotografía de Photo Editor" r:id="rId3" imgW="5485714" imgH="6676190" progId="MSPhotoEd.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2000"/>
              <a:t>ADHESION DE ECUADOR A CONVEMAR</a:t>
            </a:r>
          </a:p>
        </p:txBody>
      </p:sp>
      <p:sp>
        <p:nvSpPr>
          <p:cNvPr id="62467" name="Rectangle 3"/>
          <p:cNvSpPr>
            <a:spLocks noGrp="1" noChangeArrowheads="1"/>
          </p:cNvSpPr>
          <p:nvPr>
            <p:ph type="body" idx="1"/>
          </p:nvPr>
        </p:nvSpPr>
        <p:spPr/>
        <p:txBody>
          <a:bodyPr/>
          <a:lstStyle/>
          <a:p>
            <a:r>
              <a:rPr lang="es-ES" b="1"/>
              <a:t>Resolución Nro. 006-2002-CI </a:t>
            </a:r>
          </a:p>
          <a:p>
            <a:r>
              <a:rPr lang="es-ES" b="1"/>
              <a:t>Inicio del Trámite de </a:t>
            </a:r>
          </a:p>
          <a:p>
            <a:r>
              <a:rPr lang="es-ES" b="1"/>
              <a:t>Adhesión del Ecuador a la CONVEMAR</a:t>
            </a:r>
            <a:r>
              <a:rPr lang="es-ES"/>
              <a:t> </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457200"/>
            <a:ext cx="9144000" cy="4664075"/>
          </a:xfrm>
          <a:prstGeom prst="rect">
            <a:avLst/>
          </a:prstGeom>
          <a:noFill/>
          <a:ln w="9525">
            <a:noFill/>
            <a:miter lim="800000"/>
            <a:headEnd/>
            <a:tailEnd/>
          </a:ln>
          <a:effectLst/>
        </p:spPr>
        <p:txBody>
          <a:bodyPr>
            <a:spAutoFit/>
          </a:bodyPr>
          <a:lstStyle/>
          <a:p>
            <a:pPr algn="just"/>
            <a:r>
              <a:rPr lang="en-US" sz="1500">
                <a:cs typeface="Times New Roman" pitchFamily="18" charset="0"/>
              </a:rPr>
              <a:t>Derecho Internacional en favor del paso inocente e inofensivo, a través de la zona señalada para las naves de todas las naciones. </a:t>
            </a:r>
          </a:p>
          <a:p>
            <a:pPr algn="just" eaLnBrk="0" hangingPunct="0"/>
            <a:r>
              <a:rPr lang="en-US" sz="1500">
                <a:cs typeface="Times New Roman" pitchFamily="18" charset="0"/>
              </a:rPr>
              <a:t>7. Los Gobiernos de Chile, Ecuador y Perú expresan su propósito de suscribir acuerdos o convenciones para la aplicación de los principios indicados en esta Declaración, en los cuales se establecerán normas generales destinadas a reglamentar y proteger la caza y la pesca dentro de la zona marítima que les corresponden y a regular y coordinar la explotación y aprovechamiento de cualquier otro género de productos o riquezas naturales existentes en dichas aguas y que sean de interés común. </a:t>
            </a:r>
          </a:p>
          <a:p>
            <a:pPr eaLnBrk="0" hangingPunct="0"/>
            <a:r>
              <a:rPr lang="en-US" sz="1500" b="1">
                <a:cs typeface="Times New Roman" pitchFamily="18" charset="0"/>
              </a:rPr>
              <a:t>JULIO RUIZ BOURGEOIS, Delegado de Chile </a:t>
            </a:r>
            <a:br>
              <a:rPr lang="en-US" sz="1500" b="1">
                <a:cs typeface="Times New Roman" pitchFamily="18" charset="0"/>
              </a:rPr>
            </a:br>
            <a:r>
              <a:rPr lang="en-US" sz="1500" b="1">
                <a:cs typeface="Times New Roman" pitchFamily="18" charset="0"/>
              </a:rPr>
              <a:t>JORGE FERNÁNDEZ SALAZAR, Delegado del Ecuador </a:t>
            </a:r>
            <a:br>
              <a:rPr lang="en-US" sz="1500" b="1">
                <a:cs typeface="Times New Roman" pitchFamily="18" charset="0"/>
              </a:rPr>
            </a:br>
            <a:r>
              <a:rPr lang="en-US" sz="1500" b="1">
                <a:cs typeface="Times New Roman" pitchFamily="18" charset="0"/>
              </a:rPr>
              <a:t>ALBERTO ULLOA, Delegado del Perú </a:t>
            </a:r>
            <a:endParaRPr lang="en-US" sz="1500">
              <a:cs typeface="Times New Roman" pitchFamily="18" charset="0"/>
            </a:endParaRPr>
          </a:p>
          <a:p>
            <a:pPr algn="just" eaLnBrk="0" hangingPunct="0"/>
            <a:r>
              <a:rPr lang="en-US" sz="1500" b="1">
                <a:cs typeface="Times New Roman" pitchFamily="18" charset="0"/>
              </a:rPr>
              <a:t>RATIFICACIONES: </a:t>
            </a:r>
            <a:endParaRPr lang="en-US" sz="1500">
              <a:cs typeface="Times New Roman" pitchFamily="18" charset="0"/>
            </a:endParaRPr>
          </a:p>
          <a:p>
            <a:pPr algn="just" eaLnBrk="0" hangingPunct="0"/>
            <a:r>
              <a:rPr lang="en-US" sz="1500" b="1">
                <a:cs typeface="Times New Roman" pitchFamily="18" charset="0"/>
              </a:rPr>
              <a:t>CHILE: </a:t>
            </a:r>
            <a:r>
              <a:rPr lang="en-US" sz="1500">
                <a:cs typeface="Times New Roman" pitchFamily="18" charset="0"/>
              </a:rPr>
              <a:t>Decreto Supremo N° 432 de 23 de septiembre de 1954. (Diario Oficial de 22 de noviembre de 1954). </a:t>
            </a:r>
          </a:p>
          <a:p>
            <a:pPr algn="just" eaLnBrk="0" hangingPunct="0"/>
            <a:r>
              <a:rPr lang="en-US" sz="1500" b="1">
                <a:cs typeface="Times New Roman" pitchFamily="18" charset="0"/>
              </a:rPr>
              <a:t>ECUADOR: </a:t>
            </a:r>
            <a:r>
              <a:rPr lang="en-US" sz="1500">
                <a:cs typeface="Times New Roman" pitchFamily="18" charset="0"/>
              </a:rPr>
              <a:t>Decreto Ejecutivo N° 275 de 7 de febrero de 1955. (Registro Oficial N° 1029 de 24 de enero de 1956). </a:t>
            </a:r>
          </a:p>
          <a:p>
            <a:pPr algn="just" eaLnBrk="0" hangingPunct="0"/>
            <a:r>
              <a:rPr lang="en-US" sz="1500" b="1">
                <a:cs typeface="Times New Roman" pitchFamily="18" charset="0"/>
              </a:rPr>
              <a:t>PERÚ: </a:t>
            </a:r>
            <a:r>
              <a:rPr lang="en-US" sz="1500">
                <a:cs typeface="Times New Roman" pitchFamily="18" charset="0"/>
              </a:rPr>
              <a:t>Resolución Legislativa N° 12.305 de 6 de mayo de 1955, con el cúmplase por Decreto Supremo de 10 de mayo de 1955. (El Peruano de 12 de mayo de 1955). </a:t>
            </a:r>
          </a:p>
          <a:p>
            <a:pPr algn="just" eaLnBrk="0" hangingPunct="0"/>
            <a:r>
              <a:rPr lang="en-US" sz="1500" b="1">
                <a:cs typeface="Times New Roman" pitchFamily="18" charset="0"/>
              </a:rPr>
              <a:t>COLOMBIA: </a:t>
            </a:r>
            <a:r>
              <a:rPr lang="en-US" sz="1500">
                <a:cs typeface="Times New Roman" pitchFamily="18" charset="0"/>
              </a:rPr>
              <a:t>Depositó instrumento de adhesión el 16 de abril de 1980 en el Ministerio de Relaciones Exteriores del Ecuador. Ley 7ª, Art. 4 del 4 de febrero de 1980. </a:t>
            </a:r>
          </a:p>
          <a:p>
            <a:pPr algn="just" eaLnBrk="0" hangingPunct="0"/>
            <a:r>
              <a:rPr lang="en-US" sz="1500">
                <a:cs typeface="Times New Roman" pitchFamily="18" charset="0"/>
              </a:rPr>
              <a:t>Registrado en la Secretaría de las Naciones Unidas el 12 de mayo de 1976. </a:t>
            </a:r>
            <a:br>
              <a:rPr lang="en-US" sz="1500">
                <a:cs typeface="Times New Roman" pitchFamily="18" charset="0"/>
              </a:rPr>
            </a:br>
            <a:r>
              <a:rPr lang="en-US" sz="1500">
                <a:cs typeface="Times New Roman" pitchFamily="18" charset="0"/>
              </a:rPr>
              <a:t>Certificado de Registro N° 21404 de 1º de mayo de 1979 - Convenio NN.UU. N° 14758</a:t>
            </a:r>
          </a:p>
          <a:p>
            <a:pPr eaLnBrk="0" hangingPunct="0"/>
            <a:endParaRPr lang="en-US" sz="15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9" name="Rectangle 21"/>
          <p:cNvSpPr>
            <a:spLocks noGrp="1" noChangeArrowheads="1"/>
          </p:cNvSpPr>
          <p:nvPr>
            <p:ph type="ctrTitle"/>
          </p:nvPr>
        </p:nvSpPr>
        <p:spPr/>
        <p:txBody>
          <a:bodyPr/>
          <a:lstStyle/>
          <a:p>
            <a:r>
              <a:rPr lang="en-US"/>
              <a:t>   </a:t>
            </a:r>
          </a:p>
        </p:txBody>
      </p:sp>
      <p:sp>
        <p:nvSpPr>
          <p:cNvPr id="63491" name="Rectangle 3"/>
          <p:cNvSpPr>
            <a:spLocks noGrp="1" noChangeArrowheads="1"/>
          </p:cNvSpPr>
          <p:nvPr>
            <p:ph type="subTitle" idx="1"/>
          </p:nvPr>
        </p:nvSpPr>
        <p:spPr/>
        <p:txBody>
          <a:bodyPr/>
          <a:lstStyle/>
          <a:p>
            <a:pPr lvl="4"/>
            <a:endParaRPr lang="es-ES" b="1"/>
          </a:p>
          <a:p>
            <a:endParaRPr lang="en-US"/>
          </a:p>
        </p:txBody>
      </p:sp>
      <p:sp>
        <p:nvSpPr>
          <p:cNvPr id="63500" name="Rectangle 1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s-ES"/>
          </a:p>
        </p:txBody>
      </p:sp>
      <p:pic>
        <p:nvPicPr>
          <p:cNvPr id="63499" name="Picture 11" descr="E:\..\COVEMARDIC 05 FINAL\INOCAR 5_archivos\AnexoAV_archivos\AnexoAV_img_0.jpg"/>
          <p:cNvPicPr>
            <a:picLocks noChangeAspect="1" noChangeArrowheads="1"/>
          </p:cNvPicPr>
          <p:nvPr/>
        </p:nvPicPr>
        <p:blipFill>
          <a:blip r:embed="rId2" r:link="rId3"/>
          <a:srcRect/>
          <a:stretch>
            <a:fillRect/>
          </a:stretch>
        </p:blipFill>
        <p:spPr bwMode="auto">
          <a:xfrm>
            <a:off x="2339975" y="476250"/>
            <a:ext cx="5029200" cy="7496175"/>
          </a:xfrm>
          <a:prstGeom prst="rect">
            <a:avLst/>
          </a:prstGeom>
          <a:noFill/>
        </p:spPr>
      </p:pic>
      <p:sp>
        <p:nvSpPr>
          <p:cNvPr id="63501" name="Rectangle 13"/>
          <p:cNvSpPr>
            <a:spLocks noChangeArrowheads="1"/>
          </p:cNvSpPr>
          <p:nvPr/>
        </p:nvSpPr>
        <p:spPr bwMode="auto">
          <a:xfrm>
            <a:off x="0" y="7496175"/>
            <a:ext cx="9144000" cy="0"/>
          </a:xfrm>
          <a:prstGeom prst="rect">
            <a:avLst/>
          </a:prstGeom>
          <a:noFill/>
          <a:ln w="9525">
            <a:noFill/>
            <a:miter lim="800000"/>
            <a:headEnd/>
            <a:tailEnd/>
          </a:ln>
          <a:effectLst/>
        </p:spPr>
        <p:txBody>
          <a:bodyPr wrap="none" anchor="ctr">
            <a:spAutoFit/>
          </a:bodyPr>
          <a:lstStyle/>
          <a:p>
            <a:endParaRPr lang="es-ES"/>
          </a:p>
        </p:txBody>
      </p:sp>
      <p:pic>
        <p:nvPicPr>
          <p:cNvPr id="63498" name="Picture 10" descr="E:\..\COVEMARDIC 05 FINAL\INOCAR 5_archivos\AnexoAV_archivos\AnexoAV_img_1.jpg"/>
          <p:cNvPicPr>
            <a:picLocks noChangeAspect="1" noChangeArrowheads="1"/>
          </p:cNvPicPr>
          <p:nvPr/>
        </p:nvPicPr>
        <p:blipFill>
          <a:blip r:embed="rId4" r:link="rId5"/>
          <a:srcRect/>
          <a:stretch>
            <a:fillRect/>
          </a:stretch>
        </p:blipFill>
        <p:spPr bwMode="auto">
          <a:xfrm>
            <a:off x="2339975" y="7750175"/>
            <a:ext cx="5153025" cy="7467600"/>
          </a:xfrm>
          <a:prstGeom prst="rect">
            <a:avLst/>
          </a:prstGeom>
          <a:noFill/>
        </p:spPr>
      </p:pic>
      <p:sp>
        <p:nvSpPr>
          <p:cNvPr id="63502" name="Rectangle 14"/>
          <p:cNvSpPr>
            <a:spLocks noChangeArrowheads="1"/>
          </p:cNvSpPr>
          <p:nvPr/>
        </p:nvSpPr>
        <p:spPr bwMode="auto">
          <a:xfrm>
            <a:off x="0" y="14963775"/>
            <a:ext cx="9144000" cy="0"/>
          </a:xfrm>
          <a:prstGeom prst="rect">
            <a:avLst/>
          </a:prstGeom>
          <a:noFill/>
          <a:ln w="9525">
            <a:noFill/>
            <a:miter lim="800000"/>
            <a:headEnd/>
            <a:tailEnd/>
          </a:ln>
          <a:effectLst/>
        </p:spPr>
        <p:txBody>
          <a:bodyPr wrap="none" anchor="ctr">
            <a:spAutoFit/>
          </a:bodyPr>
          <a:lstStyle/>
          <a:p>
            <a:endParaRPr lang="es-ES"/>
          </a:p>
        </p:txBody>
      </p:sp>
      <p:pic>
        <p:nvPicPr>
          <p:cNvPr id="63497" name="Picture 9" descr="E:\..\COVEMARDIC 05 FINAL\INOCAR 5_archivos\AnexoAV_archivos\AnexoAV_img_2.jpg"/>
          <p:cNvPicPr>
            <a:picLocks noChangeAspect="1" noChangeArrowheads="1"/>
          </p:cNvPicPr>
          <p:nvPr/>
        </p:nvPicPr>
        <p:blipFill>
          <a:blip r:embed="rId6" r:link="rId7"/>
          <a:srcRect/>
          <a:stretch>
            <a:fillRect/>
          </a:stretch>
        </p:blipFill>
        <p:spPr bwMode="auto">
          <a:xfrm>
            <a:off x="2484438" y="15238413"/>
            <a:ext cx="4848225" cy="7467600"/>
          </a:xfrm>
          <a:prstGeom prst="rect">
            <a:avLst/>
          </a:prstGeom>
          <a:noFill/>
        </p:spPr>
      </p:pic>
      <p:sp>
        <p:nvSpPr>
          <p:cNvPr id="63503" name="Rectangle 15"/>
          <p:cNvSpPr>
            <a:spLocks noChangeArrowheads="1"/>
          </p:cNvSpPr>
          <p:nvPr/>
        </p:nvSpPr>
        <p:spPr bwMode="auto">
          <a:xfrm>
            <a:off x="0" y="22431375"/>
            <a:ext cx="9144000" cy="0"/>
          </a:xfrm>
          <a:prstGeom prst="rect">
            <a:avLst/>
          </a:prstGeom>
          <a:noFill/>
          <a:ln w="9525">
            <a:noFill/>
            <a:miter lim="800000"/>
            <a:headEnd/>
            <a:tailEnd/>
          </a:ln>
          <a:effectLst/>
        </p:spPr>
        <p:txBody>
          <a:bodyPr wrap="none" anchor="ctr">
            <a:spAutoFit/>
          </a:bodyPr>
          <a:lstStyle/>
          <a:p>
            <a:endParaRPr lang="es-ES"/>
          </a:p>
        </p:txBody>
      </p:sp>
      <p:pic>
        <p:nvPicPr>
          <p:cNvPr id="63496" name="Picture 8" descr="E:\..\COVEMARDIC 05 FINAL\INOCAR 5_archivos\AnexoAV_archivos\AnexoAV_img_3.jpg"/>
          <p:cNvPicPr>
            <a:picLocks noChangeAspect="1" noChangeArrowheads="1"/>
          </p:cNvPicPr>
          <p:nvPr/>
        </p:nvPicPr>
        <p:blipFill>
          <a:blip r:embed="rId8" r:link="rId9"/>
          <a:srcRect/>
          <a:stretch>
            <a:fillRect/>
          </a:stretch>
        </p:blipFill>
        <p:spPr bwMode="auto">
          <a:xfrm>
            <a:off x="2411413" y="22726650"/>
            <a:ext cx="5038725" cy="7505700"/>
          </a:xfrm>
          <a:prstGeom prst="rect">
            <a:avLst/>
          </a:prstGeom>
          <a:noFill/>
        </p:spPr>
      </p:pic>
      <p:sp>
        <p:nvSpPr>
          <p:cNvPr id="63504" name="Rectangle 16"/>
          <p:cNvSpPr>
            <a:spLocks noChangeArrowheads="1"/>
          </p:cNvSpPr>
          <p:nvPr/>
        </p:nvSpPr>
        <p:spPr bwMode="auto">
          <a:xfrm>
            <a:off x="0" y="29937075"/>
            <a:ext cx="9144000" cy="0"/>
          </a:xfrm>
          <a:prstGeom prst="rect">
            <a:avLst/>
          </a:prstGeom>
          <a:noFill/>
          <a:ln w="9525">
            <a:noFill/>
            <a:miter lim="800000"/>
            <a:headEnd/>
            <a:tailEnd/>
          </a:ln>
          <a:effectLst/>
        </p:spPr>
        <p:txBody>
          <a:bodyPr wrap="none" anchor="ctr">
            <a:spAutoFit/>
          </a:bodyPr>
          <a:lstStyle/>
          <a:p>
            <a:endParaRPr lang="es-ES"/>
          </a:p>
        </p:txBody>
      </p:sp>
      <p:pic>
        <p:nvPicPr>
          <p:cNvPr id="63495" name="Picture 7" descr="E:\..\COVEMARDIC 05 FINAL\INOCAR 5_archivos\AnexoAV_archivos\AnexoAV_img_4.jpg"/>
          <p:cNvPicPr>
            <a:picLocks noChangeAspect="1" noChangeArrowheads="1"/>
          </p:cNvPicPr>
          <p:nvPr/>
        </p:nvPicPr>
        <p:blipFill>
          <a:blip r:embed="rId10" r:link="rId11"/>
          <a:srcRect/>
          <a:stretch>
            <a:fillRect/>
          </a:stretch>
        </p:blipFill>
        <p:spPr bwMode="auto">
          <a:xfrm>
            <a:off x="2555875" y="30287913"/>
            <a:ext cx="4848225" cy="7439025"/>
          </a:xfrm>
          <a:prstGeom prst="rect">
            <a:avLst/>
          </a:prstGeom>
          <a:noFill/>
        </p:spPr>
      </p:pic>
      <p:sp>
        <p:nvSpPr>
          <p:cNvPr id="63505" name="Rectangle 17"/>
          <p:cNvSpPr>
            <a:spLocks noChangeArrowheads="1"/>
          </p:cNvSpPr>
          <p:nvPr/>
        </p:nvSpPr>
        <p:spPr bwMode="auto">
          <a:xfrm>
            <a:off x="0" y="37376100"/>
            <a:ext cx="9144000" cy="0"/>
          </a:xfrm>
          <a:prstGeom prst="rect">
            <a:avLst/>
          </a:prstGeom>
          <a:noFill/>
          <a:ln w="9525">
            <a:noFill/>
            <a:miter lim="800000"/>
            <a:headEnd/>
            <a:tailEnd/>
          </a:ln>
          <a:effectLst/>
        </p:spPr>
        <p:txBody>
          <a:bodyPr wrap="none" anchor="ctr">
            <a:spAutoFit/>
          </a:bodyPr>
          <a:lstStyle/>
          <a:p>
            <a:endParaRPr lang="es-ES"/>
          </a:p>
        </p:txBody>
      </p:sp>
      <p:pic>
        <p:nvPicPr>
          <p:cNvPr id="63494" name="Picture 6" descr="E:\..\COVEMARDIC 05 FINAL\INOCAR 5_archivos\AnexoAV_archivos\AnexoAV_img_5.jpg"/>
          <p:cNvPicPr>
            <a:picLocks noChangeAspect="1" noChangeArrowheads="1"/>
          </p:cNvPicPr>
          <p:nvPr/>
        </p:nvPicPr>
        <p:blipFill>
          <a:blip r:embed="rId12" r:link="rId13"/>
          <a:srcRect/>
          <a:stretch>
            <a:fillRect/>
          </a:stretch>
        </p:blipFill>
        <p:spPr bwMode="auto">
          <a:xfrm>
            <a:off x="2484438" y="37776150"/>
            <a:ext cx="5153025" cy="7439025"/>
          </a:xfrm>
          <a:prstGeom prst="rect">
            <a:avLst/>
          </a:prstGeom>
          <a:noFill/>
        </p:spPr>
      </p:pic>
      <p:sp>
        <p:nvSpPr>
          <p:cNvPr id="63506" name="Rectangle 18"/>
          <p:cNvSpPr>
            <a:spLocks noChangeArrowheads="1"/>
          </p:cNvSpPr>
          <p:nvPr/>
        </p:nvSpPr>
        <p:spPr bwMode="auto">
          <a:xfrm>
            <a:off x="0" y="44815125"/>
            <a:ext cx="9144000" cy="0"/>
          </a:xfrm>
          <a:prstGeom prst="rect">
            <a:avLst/>
          </a:prstGeom>
          <a:noFill/>
          <a:ln w="9525">
            <a:noFill/>
            <a:miter lim="800000"/>
            <a:headEnd/>
            <a:tailEnd/>
          </a:ln>
          <a:effectLst/>
        </p:spPr>
        <p:txBody>
          <a:bodyPr wrap="none" anchor="ctr">
            <a:spAutoFit/>
          </a:bodyPr>
          <a:lstStyle/>
          <a:p>
            <a:endParaRPr lang="es-ES"/>
          </a:p>
        </p:txBody>
      </p:sp>
      <p:pic>
        <p:nvPicPr>
          <p:cNvPr id="63493" name="Picture 5" descr="E:\..\COVEMARDIC 05 FINAL\INOCAR 5_archivos\AnexoAV_archivos\AnexoAV_img_6.jpg"/>
          <p:cNvPicPr>
            <a:picLocks noChangeAspect="1" noChangeArrowheads="1"/>
          </p:cNvPicPr>
          <p:nvPr/>
        </p:nvPicPr>
        <p:blipFill>
          <a:blip r:embed="rId14" r:link="rId15"/>
          <a:srcRect/>
          <a:stretch>
            <a:fillRect/>
          </a:stretch>
        </p:blipFill>
        <p:spPr bwMode="auto">
          <a:xfrm>
            <a:off x="2627313" y="45265975"/>
            <a:ext cx="4962525" cy="7353300"/>
          </a:xfrm>
          <a:prstGeom prst="rect">
            <a:avLst/>
          </a:prstGeom>
          <a:noFill/>
        </p:spPr>
      </p:pic>
      <p:sp>
        <p:nvSpPr>
          <p:cNvPr id="63507" name="Rectangle 19"/>
          <p:cNvSpPr>
            <a:spLocks noChangeArrowheads="1"/>
          </p:cNvSpPr>
          <p:nvPr/>
        </p:nvSpPr>
        <p:spPr bwMode="auto">
          <a:xfrm>
            <a:off x="0" y="52168425"/>
            <a:ext cx="9144000" cy="0"/>
          </a:xfrm>
          <a:prstGeom prst="rect">
            <a:avLst/>
          </a:prstGeom>
          <a:noFill/>
          <a:ln w="9525">
            <a:noFill/>
            <a:miter lim="800000"/>
            <a:headEnd/>
            <a:tailEnd/>
          </a:ln>
          <a:effectLst/>
        </p:spPr>
        <p:txBody>
          <a:bodyPr wrap="none" anchor="ctr">
            <a:spAutoFit/>
          </a:bodyPr>
          <a:lstStyle/>
          <a:p>
            <a:endParaRPr lang="es-ES"/>
          </a:p>
        </p:txBody>
      </p:sp>
      <p:sp>
        <p:nvSpPr>
          <p:cNvPr id="63508" name="Rectangle 20"/>
          <p:cNvSpPr>
            <a:spLocks noChangeArrowheads="1"/>
          </p:cNvSpPr>
          <p:nvPr/>
        </p:nvSpPr>
        <p:spPr bwMode="auto">
          <a:xfrm>
            <a:off x="0" y="59140725"/>
            <a:ext cx="184150" cy="457200"/>
          </a:xfrm>
          <a:prstGeom prst="rect">
            <a:avLst/>
          </a:prstGeom>
          <a:noFill/>
          <a:ln w="9525">
            <a:noFill/>
            <a:miter lim="800000"/>
            <a:headEnd/>
            <a:tailEnd/>
          </a:ln>
          <a:effectLst/>
        </p:spPr>
        <p:txBody>
          <a:bodyPr wrap="none" anchor="ctr">
            <a:spAutoFit/>
          </a:bodyPr>
          <a:lstStyle/>
          <a:p>
            <a:pPr algn="ctr"/>
            <a:endParaRPr lang="es-E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p:cNvSpPr>
            <a:spLocks noGrp="1" noChangeArrowheads="1"/>
          </p:cNvSpPr>
          <p:nvPr>
            <p:ph type="title"/>
          </p:nvPr>
        </p:nvSpPr>
        <p:spPr/>
        <p:txBody>
          <a:bodyPr/>
          <a:lstStyle/>
          <a:p>
            <a:r>
              <a:rPr lang="en-US" sz="1800">
                <a:latin typeface="Arial Black" pitchFamily="34" charset="0"/>
              </a:rPr>
              <a:t>RESOLUCION DEL TRIBUNAL CONSTITUCIONAL</a:t>
            </a:r>
            <a:br>
              <a:rPr lang="en-US" sz="1800">
                <a:latin typeface="Arial Black" pitchFamily="34" charset="0"/>
              </a:rPr>
            </a:br>
            <a:r>
              <a:rPr lang="en-US" sz="1800">
                <a:latin typeface="Arial Black" pitchFamily="34" charset="0"/>
              </a:rPr>
              <a:t>26 DE MAYO DEL 2003</a:t>
            </a:r>
            <a:br>
              <a:rPr lang="en-US" sz="1800">
                <a:latin typeface="Arial Black" pitchFamily="34" charset="0"/>
              </a:rPr>
            </a:br>
            <a:r>
              <a:rPr lang="en-US" sz="1800">
                <a:latin typeface="Arial Black" pitchFamily="34" charset="0"/>
              </a:rPr>
              <a:t>APROBADA POR UNANIMIDAD DE NUEVE VOTOS</a:t>
            </a:r>
          </a:p>
        </p:txBody>
      </p:sp>
      <p:pic>
        <p:nvPicPr>
          <p:cNvPr id="93188" name="Picture 4" descr="E:\..\COVEMARDIC 05 FINAL\INOCAR 5_archivos\AnexoAV_archivos\AnexoAV_img_7.jpg"/>
          <p:cNvPicPr>
            <a:picLocks noChangeAspect="1" noChangeArrowheads="1"/>
          </p:cNvPicPr>
          <p:nvPr>
            <p:ph idx="1"/>
          </p:nvPr>
        </p:nvPicPr>
        <p:blipFill>
          <a:blip r:embed="rId2" r:link="rId3"/>
          <a:srcRect/>
          <a:stretch>
            <a:fillRect/>
          </a:stretch>
        </p:blipFill>
        <p:spPr>
          <a:xfrm>
            <a:off x="3140075" y="1981200"/>
            <a:ext cx="2862263" cy="4114800"/>
          </a:xfrm>
          <a:noFill/>
          <a:ln w="38100">
            <a:solidFill>
              <a:srgbClr val="000000"/>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190500"/>
            <a:ext cx="9144000" cy="1308100"/>
          </a:xfrm>
          <a:prstGeom prst="rect">
            <a:avLst/>
          </a:prstGeom>
          <a:noFill/>
          <a:ln w="9525">
            <a:noFill/>
            <a:miter lim="800000"/>
            <a:headEnd/>
            <a:tailEnd/>
          </a:ln>
          <a:effectLst/>
        </p:spPr>
        <p:txBody>
          <a:bodyPr>
            <a:spAutoFit/>
          </a:bodyPr>
          <a:lstStyle/>
          <a:p>
            <a:pPr algn="ctr"/>
            <a:endParaRPr lang="en-US" sz="1400" b="1">
              <a:cs typeface="Times New Roman" pitchFamily="18" charset="0"/>
            </a:endParaRPr>
          </a:p>
          <a:p>
            <a:pPr algn="ctr"/>
            <a:endParaRPr lang="en-US" sz="1400" b="1">
              <a:cs typeface="Times New Roman" pitchFamily="18" charset="0"/>
            </a:endParaRPr>
          </a:p>
          <a:p>
            <a:pPr algn="ctr"/>
            <a:endParaRPr lang="en-US" sz="1400" b="1">
              <a:cs typeface="Times New Roman" pitchFamily="18" charset="0"/>
            </a:endParaRPr>
          </a:p>
          <a:p>
            <a:pPr algn="ctr"/>
            <a:r>
              <a:rPr lang="en-US" sz="1400" b="1">
                <a:cs typeface="Times New Roman" pitchFamily="18" charset="0"/>
              </a:rPr>
              <a:t>Anexo A.</a:t>
            </a:r>
            <a:endParaRPr lang="en-US" sz="1200">
              <a:cs typeface="Times New Roman" pitchFamily="18" charset="0"/>
            </a:endParaRPr>
          </a:p>
          <a:p>
            <a:pPr eaLnBrk="0" hangingPunct="0"/>
            <a:endParaRPr lang="en-US"/>
          </a:p>
        </p:txBody>
      </p:sp>
      <p:sp>
        <p:nvSpPr>
          <p:cNvPr id="56323" name="Rectangle 3"/>
          <p:cNvSpPr>
            <a:spLocks noChangeArrowheads="1"/>
          </p:cNvSpPr>
          <p:nvPr/>
        </p:nvSpPr>
        <p:spPr bwMode="auto">
          <a:xfrm>
            <a:off x="0" y="479425"/>
            <a:ext cx="9144000" cy="1233488"/>
          </a:xfrm>
          <a:prstGeom prst="rect">
            <a:avLst/>
          </a:prstGeom>
          <a:noFill/>
          <a:ln w="9525">
            <a:noFill/>
            <a:miter lim="800000"/>
            <a:headEnd/>
            <a:tailEnd/>
          </a:ln>
          <a:effectLst/>
        </p:spPr>
        <p:txBody>
          <a:bodyPr bIns="0">
            <a:spAutoFit/>
          </a:bodyPr>
          <a:lstStyle/>
          <a:p>
            <a:pPr algn="ctr"/>
            <a:endParaRPr lang="en-US" sz="2000" b="1" i="1">
              <a:cs typeface="Times New Roman" pitchFamily="18" charset="0"/>
            </a:endParaRPr>
          </a:p>
          <a:p>
            <a:pPr algn="ctr" eaLnBrk="0" hangingPunct="0"/>
            <a:r>
              <a:rPr lang="en-US" sz="2000" b="1">
                <a:cs typeface="Times New Roman" pitchFamily="18" charset="0"/>
              </a:rPr>
              <a:t>Decreto Ejecutivo</a:t>
            </a:r>
            <a:endParaRPr lang="en-US" sz="2000" b="1" i="1">
              <a:cs typeface="Times New Roman" pitchFamily="18" charset="0"/>
            </a:endParaRPr>
          </a:p>
          <a:p>
            <a:pPr algn="ctr" eaLnBrk="0" hangingPunct="0"/>
            <a:r>
              <a:rPr lang="en-US" sz="1400" b="1">
                <a:cs typeface="Times New Roman" pitchFamily="18" charset="0"/>
              </a:rPr>
              <a:t>de la Creación de la Comisión Nacional sobre Derecho del Mar</a:t>
            </a:r>
            <a:endParaRPr lang="en-US" sz="1200">
              <a:cs typeface="Times New Roman" pitchFamily="18" charset="0"/>
            </a:endParaRPr>
          </a:p>
          <a:p>
            <a:pPr eaLnBrk="0" hangingPunct="0"/>
            <a:endParaRPr lang="en-US"/>
          </a:p>
        </p:txBody>
      </p:sp>
      <p:sp>
        <p:nvSpPr>
          <p:cNvPr id="56324" name="Rectangle 4"/>
          <p:cNvSpPr>
            <a:spLocks noChangeArrowheads="1"/>
          </p:cNvSpPr>
          <p:nvPr/>
        </p:nvSpPr>
        <p:spPr bwMode="auto">
          <a:xfrm>
            <a:off x="0" y="1712913"/>
            <a:ext cx="9144000" cy="4938712"/>
          </a:xfrm>
          <a:prstGeom prst="rect">
            <a:avLst/>
          </a:prstGeom>
          <a:noFill/>
          <a:ln w="9525">
            <a:noFill/>
            <a:miter lim="800000"/>
            <a:headEnd/>
            <a:tailEnd/>
          </a:ln>
          <a:effectLst/>
        </p:spPr>
        <p:txBody>
          <a:bodyPr bIns="0">
            <a:spAutoFit/>
          </a:bodyPr>
          <a:lstStyle/>
          <a:p>
            <a:pPr algn="just"/>
            <a:r>
              <a:rPr lang="en-US" sz="1400" b="1">
                <a:cs typeface="Times New Roman" pitchFamily="18" charset="0"/>
              </a:rPr>
              <a:t>Gustavo Noboa Bejarano</a:t>
            </a:r>
            <a:endParaRPr lang="en-US" sz="2600" b="1">
              <a:cs typeface="Times New Roman" pitchFamily="18" charset="0"/>
            </a:endParaRPr>
          </a:p>
          <a:p>
            <a:pPr algn="just" eaLnBrk="0" hangingPunct="0"/>
            <a:r>
              <a:rPr lang="en-US" sz="1400" b="1">
                <a:cs typeface="Times New Roman" pitchFamily="18" charset="0"/>
              </a:rPr>
              <a:t>PRESIDENTE CONSTITUCIONAL DE LA REPÚBLICA</a:t>
            </a:r>
            <a:endParaRPr lang="en-US" sz="1200">
              <a:cs typeface="Times New Roman" pitchFamily="18" charset="0"/>
            </a:endParaRPr>
          </a:p>
          <a:p>
            <a:pPr algn="just" eaLnBrk="0" hangingPunct="0"/>
            <a:r>
              <a:rPr lang="en-US" sz="1400" b="1">
                <a:cs typeface="Times New Roman" pitchFamily="18" charset="0"/>
              </a:rPr>
              <a:t> </a:t>
            </a:r>
            <a:endParaRPr lang="en-US" sz="1200">
              <a:cs typeface="Times New Roman" pitchFamily="18" charset="0"/>
            </a:endParaRPr>
          </a:p>
          <a:p>
            <a:pPr algn="ctr" eaLnBrk="0" hangingPunct="0"/>
            <a:r>
              <a:rPr lang="en-US" sz="1400" b="1">
                <a:cs typeface="Times New Roman" pitchFamily="18" charset="0"/>
              </a:rPr>
              <a:t>CONSIDERANDO:</a:t>
            </a:r>
            <a:endParaRPr lang="en-US" sz="1200">
              <a:cs typeface="Times New Roman" pitchFamily="18" charset="0"/>
            </a:endParaRPr>
          </a:p>
          <a:p>
            <a:pPr algn="just" eaLnBrk="0" hangingPunct="0"/>
            <a:r>
              <a:rPr lang="en-US" sz="1400">
                <a:cs typeface="Times New Roman" pitchFamily="18" charset="0"/>
              </a:rPr>
              <a:t>Que la Convención de las Naciones Unidas sobre el Derecho del Mar (CONVEMAR), adoptada en Montego, Bay, Jamaica, el 12 de diciembre de 1982 por 119 países, vigente desde el 16 de noviembre de 1994, constituye la más importante Codificación del Derecho del Mar que tiene por objeto contribuir al fortalecimiento de la paz, la seguridad, la cooperación y las relaciones de amistad entre todas las naciones, de conformidad con los principios de justicia y la igualdad de derechos;</a:t>
            </a:r>
            <a:endParaRPr lang="en-US" sz="1200">
              <a:cs typeface="Times New Roman" pitchFamily="18" charset="0"/>
            </a:endParaRPr>
          </a:p>
          <a:p>
            <a:pPr algn="just" eaLnBrk="0" hangingPunct="0"/>
            <a:r>
              <a:rPr lang="en-US" sz="1400">
                <a:cs typeface="Times New Roman" pitchFamily="18" charset="0"/>
              </a:rPr>
              <a:t>Que la CONVEMAR, dentro de un marco de respeto de la soberanía de todos los estados, contiene un ordenamiento jurídico para los mares y los océanos, que facilita la comunicación internacional y promueve su uso con fines pacíficos, la utilización equitativa ye eficiente de sus recursos, la protección y preservación del medio marino y la conservación de sus recursos vivos;</a:t>
            </a:r>
            <a:endParaRPr lang="en-US" sz="1200">
              <a:cs typeface="Times New Roman" pitchFamily="18" charset="0"/>
            </a:endParaRPr>
          </a:p>
          <a:p>
            <a:pPr algn="just" eaLnBrk="0" hangingPunct="0"/>
            <a:r>
              <a:rPr lang="en-US" sz="1400">
                <a:cs typeface="Times New Roman" pitchFamily="18" charset="0"/>
              </a:rPr>
              <a:t>Que el Ecuador participó activamente en la elaboración de este instrumento internacional y, a través de instituciones públicas y privadas, ha venido realizando varios eventos en los cuales se han analizado las normas contenidas en la convención y las ventajas que para el país representaría adherirse a ella;</a:t>
            </a:r>
            <a:endParaRPr lang="en-US" sz="1200">
              <a:cs typeface="Times New Roman" pitchFamily="18" charset="0"/>
            </a:endParaRPr>
          </a:p>
          <a:p>
            <a:pPr algn="just" eaLnBrk="0" hangingPunct="0"/>
            <a:r>
              <a:rPr lang="en-US" sz="1400">
                <a:cs typeface="Times New Roman" pitchFamily="18" charset="0"/>
              </a:rPr>
              <a:t>Que es necesario definir en el contexto del marco constitucional y legal ecuatoriano, la adhesión a la CONVEMAR, a fin de hacer uso pleno de las ventajas de la convención relativa a la Zona Económica Exclusiva, extensión de la plataforma continental, explotación de los fondos marinos, transferencia de ciencia y tecnología, entre otras;</a:t>
            </a:r>
            <a:endParaRPr lang="en-US" sz="1200">
              <a:cs typeface="Times New Roman" pitchFamily="18" charset="0"/>
            </a:endParaRPr>
          </a:p>
          <a:p>
            <a:pPr eaLnBrk="0" hangingPunct="0"/>
            <a:r>
              <a:rPr lang="en-US" sz="1400">
                <a:cs typeface="Times New Roman" pitchFamily="18" charset="0"/>
              </a:rPr>
              <a:t>Que el Ministro de Economía y Finanzas, de conformidad con lo dispuesto en el numeral 18 del artículo 24 de la Ley Orgánica de Administración Financiera y Control, mediante oficio No. 0403SJM-2002 de 17 de enero de 2002, emitió informe favorable para la suscripción del respectivo decreto ejecutivo; y, En ejercicio de las atribuciones que le confiere el numeral 9 del artículo 171 de la Constitución Política de la República y el literal g) del artículo 11 del Estatuto del Régimen Jurídico y Administrativo de la Función Ejecutiva.</a:t>
            </a:r>
            <a:r>
              <a:rPr lang="en-US" sz="1100"/>
              <a:t> </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506413"/>
            <a:ext cx="9144000" cy="5846762"/>
          </a:xfrm>
          <a:prstGeom prst="rect">
            <a:avLst/>
          </a:prstGeom>
          <a:noFill/>
          <a:ln w="9525">
            <a:noFill/>
            <a:miter lim="800000"/>
            <a:headEnd/>
            <a:tailEnd/>
          </a:ln>
          <a:effectLst/>
        </p:spPr>
        <p:txBody>
          <a:bodyPr>
            <a:spAutoFit/>
          </a:bodyPr>
          <a:lstStyle/>
          <a:p>
            <a:pPr algn="ctr"/>
            <a:r>
              <a:rPr lang="en-US" sz="1300" b="1">
                <a:cs typeface="Times New Roman" pitchFamily="18" charset="0"/>
              </a:rPr>
              <a:t>DECRETA:</a:t>
            </a:r>
            <a:endParaRPr lang="en-US" sz="1200">
              <a:cs typeface="Times New Roman" pitchFamily="18" charset="0"/>
            </a:endParaRPr>
          </a:p>
          <a:p>
            <a:pPr algn="just" eaLnBrk="0" hangingPunct="0"/>
            <a:r>
              <a:rPr lang="en-US" sz="1300">
                <a:cs typeface="Times New Roman" pitchFamily="18" charset="0"/>
              </a:rPr>
              <a:t>Artículo 1.- Créase la Comisión Nacional sobre Derecho del Mar (CNDM), como un organismo adscrito a la Presidencia de la República, con el objeto de propiciar la adhesión del Ecuador a la Convención de las Naciones Unidas sobre el Derecho del Mar (CONVEMAR), iniciar los estudios para el máximo aprovechamiento de sus disposiciones, promover su difusión y asesorar a las instancias respectivas de las funciones Ejecutiva y Legislativa, sobre las ventajas de sus adopción por parte del Ecuador.</a:t>
            </a:r>
            <a:endParaRPr lang="en-US" sz="1200">
              <a:cs typeface="Times New Roman" pitchFamily="18" charset="0"/>
            </a:endParaRPr>
          </a:p>
          <a:p>
            <a:pPr algn="just" eaLnBrk="0" hangingPunct="0"/>
            <a:r>
              <a:rPr lang="en-US" sz="1300">
                <a:cs typeface="Times New Roman" pitchFamily="18" charset="0"/>
              </a:rPr>
              <a:t>La Comisión Nacional sobre el Derecho del Mar estará integrada por</a:t>
            </a:r>
            <a:endParaRPr lang="en-US" sz="1200">
              <a:cs typeface="Times New Roman" pitchFamily="18" charset="0"/>
            </a:endParaRPr>
          </a:p>
          <a:p>
            <a:pPr algn="just" eaLnBrk="0" hangingPunct="0"/>
            <a:r>
              <a:rPr lang="en-US" sz="1300">
                <a:cs typeface="Times New Roman" pitchFamily="18" charset="0"/>
              </a:rPr>
              <a:t>a. El Ministro de Relaciones Exteriores o su delegado, quién la presidirá;</a:t>
            </a:r>
            <a:endParaRPr lang="en-US" sz="1200">
              <a:cs typeface="Times New Roman" pitchFamily="18" charset="0"/>
            </a:endParaRPr>
          </a:p>
          <a:p>
            <a:pPr algn="just" eaLnBrk="0" hangingPunct="0"/>
            <a:r>
              <a:rPr lang="en-US" sz="1300">
                <a:cs typeface="Times New Roman" pitchFamily="18" charset="0"/>
              </a:rPr>
              <a:t>b. El Ministro de Defensa Nacional o su delegado;</a:t>
            </a:r>
            <a:endParaRPr lang="en-US" sz="1200">
              <a:cs typeface="Times New Roman" pitchFamily="18" charset="0"/>
            </a:endParaRPr>
          </a:p>
          <a:p>
            <a:pPr algn="just" eaLnBrk="0" hangingPunct="0"/>
            <a:r>
              <a:rPr lang="en-US" sz="1300">
                <a:cs typeface="Times New Roman" pitchFamily="18" charset="0"/>
              </a:rPr>
              <a:t>c. El Ministro de Comercio Exterior, Industrialización, Pesca y Competitividad, o su delegado;</a:t>
            </a:r>
            <a:endParaRPr lang="en-US" sz="1200">
              <a:cs typeface="Times New Roman" pitchFamily="18" charset="0"/>
            </a:endParaRPr>
          </a:p>
          <a:p>
            <a:pPr algn="just" eaLnBrk="0" hangingPunct="0"/>
            <a:r>
              <a:rPr lang="en-US" sz="1300">
                <a:cs typeface="Times New Roman" pitchFamily="18" charset="0"/>
              </a:rPr>
              <a:t>d. El Ministro del Ambiente, o su delegado;</a:t>
            </a:r>
            <a:endParaRPr lang="en-US" sz="1200">
              <a:cs typeface="Times New Roman" pitchFamily="18" charset="0"/>
            </a:endParaRPr>
          </a:p>
          <a:p>
            <a:pPr algn="just" eaLnBrk="0" hangingPunct="0"/>
            <a:r>
              <a:rPr lang="en-US" sz="1300">
                <a:cs typeface="Times New Roman" pitchFamily="18" charset="0"/>
              </a:rPr>
              <a:t>e. El Presidente de la Comisión de Asuntos Internacionales del Congreso Nacional, o su delegado; y,</a:t>
            </a:r>
            <a:endParaRPr lang="en-US" sz="1200">
              <a:cs typeface="Times New Roman" pitchFamily="18" charset="0"/>
            </a:endParaRPr>
          </a:p>
          <a:p>
            <a:pPr algn="just" eaLnBrk="0" hangingPunct="0"/>
            <a:r>
              <a:rPr lang="en-US" sz="1300">
                <a:cs typeface="Times New Roman" pitchFamily="18" charset="0"/>
              </a:rPr>
              <a:t>f. Un representante del Consejo Nacional de Universidades y Escuelas Politécnicas.</a:t>
            </a:r>
            <a:endParaRPr lang="en-US" sz="1200">
              <a:cs typeface="Times New Roman" pitchFamily="18" charset="0"/>
            </a:endParaRPr>
          </a:p>
          <a:p>
            <a:pPr algn="just" eaLnBrk="0" hangingPunct="0"/>
            <a:r>
              <a:rPr lang="en-US" sz="1300">
                <a:cs typeface="Times New Roman" pitchFamily="18" charset="0"/>
              </a:rPr>
              <a:t>Artículo 2.- Para el cumplimiento de su objetivo, la comisión contará con una Secretaría Ejecutiva, la cual será ejercida por el Director General de Soberanía Marítima, Aérea y Espacial del Ministerio de Relaciones Exteriores. Tendrá a su cargo velar por el cumplimiento de las decisiones emanadas de la comisión y coordinar acciones con la Secretaría Técnica y las subcomisiones.</a:t>
            </a:r>
            <a:endParaRPr lang="en-US" sz="1200">
              <a:cs typeface="Times New Roman" pitchFamily="18" charset="0"/>
            </a:endParaRPr>
          </a:p>
          <a:p>
            <a:pPr algn="just" eaLnBrk="0" hangingPunct="0"/>
            <a:r>
              <a:rPr lang="en-US" sz="1300">
                <a:cs typeface="Times New Roman" pitchFamily="18" charset="0"/>
              </a:rPr>
              <a:t>Artículo 3.- La Comisión Nacional sobre Derecho del Mar contará también con una Secretaría Técnica, que será ejercida por el Director General de Intereses Marítimos de la Armada Nacional, así como con tres subcomisiones en las áreas Jurídica, Técnica y de Difusión.</a:t>
            </a:r>
            <a:endParaRPr lang="en-US" sz="1200">
              <a:cs typeface="Times New Roman" pitchFamily="18" charset="0"/>
            </a:endParaRPr>
          </a:p>
          <a:p>
            <a:pPr algn="just" eaLnBrk="0" hangingPunct="0"/>
            <a:r>
              <a:rPr lang="en-US" sz="1300">
                <a:cs typeface="Times New Roman" pitchFamily="18" charset="0"/>
              </a:rPr>
              <a:t>Artículo 4.- Son funciones y atribuciones de la Comisión Nacional sobre Derecho del Mar:</a:t>
            </a:r>
            <a:endParaRPr lang="en-US" sz="1200">
              <a:cs typeface="Times New Roman" pitchFamily="18" charset="0"/>
            </a:endParaRPr>
          </a:p>
          <a:p>
            <a:pPr algn="just" eaLnBrk="0" hangingPunct="0"/>
            <a:r>
              <a:rPr lang="en-US" sz="1300">
                <a:cs typeface="Times New Roman" pitchFamily="18" charset="0"/>
              </a:rPr>
              <a:t>a. Analizar los aspectos jurídicos de la convención que incidan en la legislación ecuatoriana, con el fin de armonizarla, proponiendo las reformas pertinentes;</a:t>
            </a:r>
            <a:endParaRPr lang="en-US" sz="1200">
              <a:cs typeface="Times New Roman" pitchFamily="18" charset="0"/>
            </a:endParaRPr>
          </a:p>
          <a:p>
            <a:pPr algn="just" eaLnBrk="0" hangingPunct="0"/>
            <a:r>
              <a:rPr lang="en-US" sz="1300">
                <a:cs typeface="Times New Roman" pitchFamily="18" charset="0"/>
              </a:rPr>
              <a:t>b. Promover la realización de los estudios técnicos para el trazado de las líneas base, de acuerdo con las disposiciones de la convención y en función de los intereses nacionales;</a:t>
            </a:r>
            <a:endParaRPr lang="en-US" sz="1200">
              <a:cs typeface="Times New Roman" pitchFamily="18" charset="0"/>
            </a:endParaRPr>
          </a:p>
          <a:p>
            <a:pPr algn="just" eaLnBrk="0" hangingPunct="0"/>
            <a:r>
              <a:rPr lang="en-US" sz="1300">
                <a:cs typeface="Times New Roman" pitchFamily="18" charset="0"/>
              </a:rPr>
              <a:t>c. Promover la realización de los estudios técnicos para justificar la ampliación de la plataforma continental a 350 millas náuticas, en las áreas en que sea factible, determinando los límites externos de dicha plataforma;</a:t>
            </a:r>
            <a:endParaRPr lang="en-US" sz="1200">
              <a:cs typeface="Times New Roman" pitchFamily="18" charset="0"/>
            </a:endParaRPr>
          </a:p>
          <a:p>
            <a:pPr algn="just" eaLnBrk="0" hangingPunct="0"/>
            <a:r>
              <a:rPr lang="en-US" sz="1300">
                <a:cs typeface="Times New Roman" pitchFamily="18" charset="0"/>
              </a:rPr>
              <a:t>d. Solicitar a las instituciones y organismos del sector público, su colaboración a través de funcionarios y expertos sobre materias específicas contenidas en la CONVEMAR;</a:t>
            </a:r>
            <a:endParaRPr lang="en-US" sz="1200">
              <a:cs typeface="Times New Roman" pitchFamily="18" charset="0"/>
            </a:endParaRPr>
          </a:p>
          <a:p>
            <a:pPr eaLnBrk="0" hangingPunct="0"/>
            <a:r>
              <a:rPr lang="en-US" sz="1300">
                <a:cs typeface="Times New Roman" pitchFamily="18" charset="0"/>
              </a:rPr>
              <a:t>e. Gestionar la constitución de las islas Darwin y Wolf, del Archipiélago de Colón como islas plenas, con el fin de adaptarlas al régimen de Islas que establece la convención;</a:t>
            </a:r>
            <a:r>
              <a:rPr lang="en-US" sz="1100"/>
              <a:t> </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533400"/>
            <a:ext cx="9144000" cy="5121275"/>
          </a:xfrm>
          <a:prstGeom prst="rect">
            <a:avLst/>
          </a:prstGeom>
          <a:noFill/>
          <a:ln w="9525">
            <a:noFill/>
            <a:miter lim="800000"/>
            <a:headEnd/>
            <a:tailEnd/>
          </a:ln>
          <a:effectLst/>
        </p:spPr>
        <p:txBody>
          <a:bodyPr>
            <a:spAutoFit/>
          </a:bodyPr>
          <a:lstStyle/>
          <a:p>
            <a:pPr indent="449263" algn="just">
              <a:tabLst>
                <a:tab pos="3790950" algn="l"/>
              </a:tabLst>
            </a:pPr>
            <a:r>
              <a:rPr lang="en-US" sz="1500">
                <a:cs typeface="Times New Roman" pitchFamily="18" charset="0"/>
              </a:rPr>
              <a:t>f. Realizar una amplia difusión del contenido y alcance de la CONVEMAR, por los medios que se consideren más adecuados;</a:t>
            </a:r>
          </a:p>
          <a:p>
            <a:pPr indent="449263" algn="just" eaLnBrk="0" hangingPunct="0">
              <a:tabLst>
                <a:tab pos="3790950" algn="l"/>
              </a:tabLst>
            </a:pPr>
            <a:r>
              <a:rPr lang="en-US" sz="1500">
                <a:cs typeface="Times New Roman" pitchFamily="18" charset="0"/>
              </a:rPr>
              <a:t>g. Asesorar al Presidente de la República respecto a la política del Ecuador con respecto a la CONVEMAR;</a:t>
            </a:r>
          </a:p>
          <a:p>
            <a:pPr indent="449263" algn="just" eaLnBrk="0" hangingPunct="0">
              <a:tabLst>
                <a:tab pos="3790950" algn="l"/>
              </a:tabLst>
            </a:pPr>
            <a:r>
              <a:rPr lang="en-US" sz="1500">
                <a:cs typeface="Times New Roman" pitchFamily="18" charset="0"/>
              </a:rPr>
              <a:t>h. Conformar las subcomisiones Jurídica, Técnica y de Difusión;</a:t>
            </a:r>
          </a:p>
          <a:p>
            <a:pPr indent="449263" algn="just" eaLnBrk="0" hangingPunct="0">
              <a:tabLst>
                <a:tab pos="3790950" algn="l"/>
              </a:tabLst>
            </a:pPr>
            <a:r>
              <a:rPr lang="en-US" sz="1500">
                <a:cs typeface="Times New Roman" pitchFamily="18" charset="0"/>
              </a:rPr>
              <a:t>i. Elaborar el presupuesto necesario para el funcionamiento de la CNDM, a fin de que sea incluido en el Presupuesto General del Estado;</a:t>
            </a:r>
          </a:p>
          <a:p>
            <a:pPr indent="449263" algn="just" eaLnBrk="0" hangingPunct="0">
              <a:tabLst>
                <a:tab pos="3790950" algn="l"/>
              </a:tabLst>
            </a:pPr>
            <a:r>
              <a:rPr lang="en-US" sz="1500">
                <a:cs typeface="Times New Roman" pitchFamily="18" charset="0"/>
              </a:rPr>
              <a:t>j. Aprobar los reglamentos internos para el funcionamiento de la Secretaría Ejecutiva, de la Secretaría Técnica y de las subcomisiones Jurídica, Técnica y de Difusión; y,</a:t>
            </a:r>
          </a:p>
          <a:p>
            <a:pPr indent="449263" algn="just" eaLnBrk="0" hangingPunct="0">
              <a:tabLst>
                <a:tab pos="3790950" algn="l"/>
              </a:tabLst>
            </a:pPr>
            <a:r>
              <a:rPr lang="en-US" sz="1500">
                <a:cs typeface="Times New Roman" pitchFamily="18" charset="0"/>
              </a:rPr>
              <a:t>k. Todas aquellas que sean necesarias para el cumplimiento de su objetivo, acorde con la legislación nacional vigente.</a:t>
            </a:r>
          </a:p>
          <a:p>
            <a:pPr indent="449263" algn="just" eaLnBrk="0" hangingPunct="0">
              <a:tabLst>
                <a:tab pos="3790950" algn="l"/>
              </a:tabLst>
            </a:pPr>
            <a:r>
              <a:rPr lang="en-US" sz="1500">
                <a:cs typeface="Times New Roman" pitchFamily="18" charset="0"/>
              </a:rPr>
              <a:t>Artículo 5.- Son funciones y atribuciones del Secretario Ejecutivo:</a:t>
            </a:r>
          </a:p>
          <a:p>
            <a:pPr indent="449263" algn="just" eaLnBrk="0" hangingPunct="0">
              <a:tabLst>
                <a:tab pos="3790950" algn="l"/>
              </a:tabLst>
            </a:pPr>
            <a:r>
              <a:rPr lang="en-US" sz="1500">
                <a:cs typeface="Times New Roman" pitchFamily="18" charset="0"/>
              </a:rPr>
              <a:t>a. Representar a la comisión ante instituciones públicas y privadas, nacionales y extranjeras;</a:t>
            </a:r>
          </a:p>
          <a:p>
            <a:pPr indent="449263" algn="just" eaLnBrk="0" hangingPunct="0">
              <a:tabLst>
                <a:tab pos="3790950" algn="l"/>
              </a:tabLst>
            </a:pPr>
            <a:r>
              <a:rPr lang="en-US" sz="1500">
                <a:cs typeface="Times New Roman" pitchFamily="18" charset="0"/>
              </a:rPr>
              <a:t>b. Ejecutar las resoluciones de la comisión e informar sobre su cumplimiento;</a:t>
            </a:r>
          </a:p>
          <a:p>
            <a:pPr indent="449263" algn="just" eaLnBrk="0" hangingPunct="0">
              <a:tabLst>
                <a:tab pos="3790950" algn="l"/>
              </a:tabLst>
            </a:pPr>
            <a:r>
              <a:rPr lang="en-US" sz="1500">
                <a:cs typeface="Times New Roman" pitchFamily="18" charset="0"/>
              </a:rPr>
              <a:t>c. Coordinar las actividades de las subcomisiones Jurídica y de Difusión; y.</a:t>
            </a:r>
          </a:p>
          <a:p>
            <a:pPr indent="449263" algn="just" eaLnBrk="0" hangingPunct="0">
              <a:tabLst>
                <a:tab pos="3790950" algn="l"/>
              </a:tabLst>
            </a:pPr>
            <a:r>
              <a:rPr lang="en-US" sz="1500">
                <a:cs typeface="Times New Roman" pitchFamily="18" charset="0"/>
              </a:rPr>
              <a:t>d. Todas aquellas que mediante reglamento o resolución le asigne la comisión.</a:t>
            </a:r>
          </a:p>
          <a:p>
            <a:pPr indent="449263" algn="just" eaLnBrk="0" hangingPunct="0">
              <a:tabLst>
                <a:tab pos="3790950" algn="l"/>
              </a:tabLst>
            </a:pPr>
            <a:r>
              <a:rPr lang="en-US" sz="1500">
                <a:cs typeface="Times New Roman" pitchFamily="18" charset="0"/>
              </a:rPr>
              <a:t>Artículo 6.- Son funciones y atribuciones del Secretario Técnico:</a:t>
            </a:r>
          </a:p>
          <a:p>
            <a:pPr indent="449263" algn="just" eaLnBrk="0" hangingPunct="0">
              <a:tabLst>
                <a:tab pos="3790950" algn="l"/>
              </a:tabLst>
            </a:pPr>
            <a:r>
              <a:rPr lang="en-US" sz="1500">
                <a:cs typeface="Times New Roman" pitchFamily="18" charset="0"/>
              </a:rPr>
              <a:t>a. Administrar los fondos asignados por el Ministerio de Finanzas e informar al respecto a la comisión;</a:t>
            </a:r>
          </a:p>
          <a:p>
            <a:pPr indent="449263" algn="just" eaLnBrk="0" hangingPunct="0">
              <a:tabLst>
                <a:tab pos="3790950" algn="l"/>
              </a:tabLst>
            </a:pPr>
            <a:r>
              <a:rPr lang="en-US" sz="1500">
                <a:cs typeface="Times New Roman" pitchFamily="18" charset="0"/>
              </a:rPr>
              <a:t>b. Coordinar las actividades de la Subcomisión Técnica; y,</a:t>
            </a:r>
          </a:p>
          <a:p>
            <a:pPr indent="449263" algn="just" eaLnBrk="0" hangingPunct="0">
              <a:tabLst>
                <a:tab pos="3790950" algn="l"/>
              </a:tabLst>
            </a:pPr>
            <a:r>
              <a:rPr lang="en-US" sz="1500">
                <a:cs typeface="Times New Roman" pitchFamily="18" charset="0"/>
              </a:rPr>
              <a:t>c. Todas aquellas que mediante reglamento o resolución le asigne la</a:t>
            </a:r>
          </a:p>
          <a:p>
            <a:pPr indent="449263" algn="just" eaLnBrk="0" hangingPunct="0">
              <a:tabLst>
                <a:tab pos="3790950" algn="l"/>
              </a:tabLst>
            </a:pPr>
            <a:r>
              <a:rPr lang="en-US" sz="1500">
                <a:cs typeface="Times New Roman" pitchFamily="18" charset="0"/>
              </a:rPr>
              <a:t>comisión.</a:t>
            </a:r>
          </a:p>
          <a:p>
            <a:pPr indent="449263" algn="just" eaLnBrk="0" hangingPunct="0">
              <a:tabLst>
                <a:tab pos="3790950" algn="l"/>
              </a:tabLst>
            </a:pPr>
            <a:endParaRPr lang="en-US" sz="1500">
              <a:cs typeface="Times New Roman" pitchFamily="18" charset="0"/>
            </a:endParaRPr>
          </a:p>
          <a:p>
            <a:pPr indent="449263" algn="just" eaLnBrk="0" hangingPunct="0">
              <a:tabLst>
                <a:tab pos="3790950" algn="l"/>
              </a:tabLst>
            </a:pPr>
            <a:endParaRPr lang="en-US" sz="150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800" y="533400"/>
            <a:ext cx="8839200" cy="5578475"/>
          </a:xfrm>
          <a:prstGeom prst="rect">
            <a:avLst/>
          </a:prstGeom>
          <a:noFill/>
          <a:ln w="9525">
            <a:noFill/>
            <a:miter lim="800000"/>
            <a:headEnd/>
            <a:tailEnd/>
          </a:ln>
          <a:effectLst/>
        </p:spPr>
        <p:txBody>
          <a:bodyPr>
            <a:spAutoFit/>
          </a:bodyPr>
          <a:lstStyle/>
          <a:p>
            <a:pPr eaLnBrk="0" hangingPunct="0">
              <a:spcBef>
                <a:spcPct val="50000"/>
              </a:spcBef>
            </a:pPr>
            <a:r>
              <a:rPr lang="en-US" sz="2000">
                <a:cs typeface="Times New Roman" pitchFamily="18" charset="0"/>
              </a:rPr>
              <a:t>Artículo 7.- El Ministerio de Economía y Finanzas asignará los fondos necesarios para el funcionamiento de la CNDM, de conformidad con las disposiciones legales pertinentes.</a:t>
            </a:r>
          </a:p>
          <a:p>
            <a:pPr eaLnBrk="0" hangingPunct="0">
              <a:spcBef>
                <a:spcPct val="50000"/>
              </a:spcBef>
            </a:pPr>
            <a:r>
              <a:rPr lang="en-US" sz="2000">
                <a:cs typeface="Times New Roman" pitchFamily="18" charset="0"/>
              </a:rPr>
              <a:t>Artículo 8.- El presente decreto ejecutivo entrará en vigor a partir de su publicación en el Registro Oficial y de su ejecución se encargarán los ministros de Relaciones Exteriores, de Defensa Nacional, de Economía y Finanzas, de Comercio Exterior, Industrialización, Pesca y Competitividad y del Ambiente.</a:t>
            </a:r>
          </a:p>
          <a:p>
            <a:pPr eaLnBrk="0" hangingPunct="0">
              <a:spcBef>
                <a:spcPct val="50000"/>
              </a:spcBef>
            </a:pPr>
            <a:r>
              <a:rPr lang="en-US" sz="2000">
                <a:cs typeface="Times New Roman" pitchFamily="18" charset="0"/>
              </a:rPr>
              <a:t>Dado en el Palacio Nacional, en Quito a los 19 días del mes de julio del 2002.</a:t>
            </a:r>
          </a:p>
          <a:p>
            <a:pPr eaLnBrk="0" hangingPunct="0">
              <a:spcBef>
                <a:spcPct val="50000"/>
              </a:spcBef>
            </a:pPr>
            <a:r>
              <a:rPr lang="en-US" sz="2000">
                <a:cs typeface="Times New Roman" pitchFamily="18" charset="0"/>
              </a:rPr>
              <a:t>			f.) Gustavo Noboa Bejarano 			</a:t>
            </a:r>
          </a:p>
          <a:p>
            <a:pPr eaLnBrk="0" hangingPunct="0">
              <a:spcBef>
                <a:spcPct val="50000"/>
              </a:spcBef>
            </a:pPr>
            <a:r>
              <a:rPr lang="en-US" sz="2000">
                <a:cs typeface="Times New Roman" pitchFamily="18" charset="0"/>
              </a:rPr>
              <a:t>    		    Presidente Constitucional de la República</a:t>
            </a:r>
          </a:p>
          <a:p>
            <a:pPr eaLnBrk="0" hangingPunct="0">
              <a:spcBef>
                <a:spcPct val="50000"/>
              </a:spcBef>
            </a:pPr>
            <a:r>
              <a:rPr lang="en-US" sz="2000">
                <a:cs typeface="Times New Roman" pitchFamily="18" charset="0"/>
              </a:rPr>
              <a:t>f.) Heinz Moeller Freile 				f.) Marcelo Santos Vera</a:t>
            </a:r>
          </a:p>
          <a:p>
            <a:pPr eaLnBrk="0" hangingPunct="0">
              <a:spcBef>
                <a:spcPct val="50000"/>
              </a:spcBef>
            </a:pPr>
            <a:r>
              <a:rPr lang="en-US" sz="2000">
                <a:cs typeface="Times New Roman" pitchFamily="18" charset="0"/>
              </a:rPr>
              <a:t>Ministro de Relaciones Exteriores.      Secretario General de la Administración </a:t>
            </a:r>
          </a:p>
          <a:p>
            <a:pPr eaLnBrk="0" hangingPunct="0">
              <a:spcBef>
                <a:spcPct val="50000"/>
              </a:spcBef>
            </a:pPr>
            <a:r>
              <a:rPr lang="en-US" sz="2000">
                <a:cs typeface="Times New Roman" pitchFamily="18" charset="0"/>
              </a:rPr>
              <a:t> </a:t>
            </a:r>
          </a:p>
          <a:p>
            <a:pPr eaLnBrk="0" hangingPunct="0">
              <a:spcBef>
                <a:spcPct val="50000"/>
              </a:spcBef>
            </a:pPr>
            <a:endParaRPr lang="en-US" sz="200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639763"/>
            <a:ext cx="9144000" cy="5578475"/>
          </a:xfrm>
          <a:prstGeom prst="rect">
            <a:avLst/>
          </a:prstGeom>
          <a:noFill/>
          <a:ln w="9525">
            <a:noFill/>
            <a:miter lim="800000"/>
            <a:headEnd/>
            <a:tailEnd/>
          </a:ln>
          <a:effectLst/>
        </p:spPr>
        <p:txBody>
          <a:bodyPr>
            <a:spAutoFit/>
          </a:bodyPr>
          <a:lstStyle/>
          <a:p>
            <a:pPr algn="just"/>
            <a:r>
              <a:rPr lang="en-US" sz="1500">
                <a:solidFill>
                  <a:srgbClr val="660000"/>
                </a:solidFill>
                <a:cs typeface="Times New Roman" pitchFamily="18" charset="0"/>
              </a:rPr>
              <a:t>Declaración sobre Zona Marítima...</a:t>
            </a:r>
            <a:endParaRPr lang="en-US" sz="800">
              <a:cs typeface="Times New Roman" pitchFamily="18" charset="0"/>
            </a:endParaRPr>
          </a:p>
          <a:p>
            <a:pPr eaLnBrk="0" hangingPunct="0"/>
            <a:r>
              <a:rPr lang="en-US" sz="1500" b="1">
                <a:solidFill>
                  <a:srgbClr val="314D65"/>
                </a:solidFill>
                <a:cs typeface="Times New Roman" pitchFamily="18" charset="0"/>
              </a:rPr>
              <a:t>CONVENIO COMPLEMENTARIO A LA DECLARACIÓN DE SOBERANÍA SOBRE LA ZONA MARÍTIMA DE 200 MILLAS     -- Lima, 4 de diciembre de 1954 </a:t>
            </a:r>
            <a:endParaRPr lang="en-US" sz="800">
              <a:cs typeface="Times New Roman" pitchFamily="18" charset="0"/>
            </a:endParaRPr>
          </a:p>
          <a:p>
            <a:pPr algn="just" eaLnBrk="0" hangingPunct="0"/>
            <a:r>
              <a:rPr lang="en-US" sz="1500" b="1">
                <a:cs typeface="Times New Roman" pitchFamily="18" charset="0"/>
              </a:rPr>
              <a:t>CONSIDERANDO: </a:t>
            </a:r>
            <a:endParaRPr lang="en-US" sz="800">
              <a:cs typeface="Times New Roman" pitchFamily="18" charset="0"/>
            </a:endParaRPr>
          </a:p>
          <a:p>
            <a:pPr algn="just" eaLnBrk="0" hangingPunct="0"/>
            <a:r>
              <a:rPr lang="en-US" sz="1500">
                <a:cs typeface="Times New Roman" pitchFamily="18" charset="0"/>
              </a:rPr>
              <a:t>Que Chile, Ecuador y Perú han proclamado su soberanía sobre el mar que baña las costas de sus respectivos países hasta una distancia mínima de doscientas millas marinas desde las referidas costas, incluyéndose el suelo y subsuelo que a esa Zona Marítima corresponden; </a:t>
            </a:r>
            <a:endParaRPr lang="en-US" sz="800">
              <a:cs typeface="Times New Roman" pitchFamily="18" charset="0"/>
            </a:endParaRPr>
          </a:p>
          <a:p>
            <a:pPr algn="just" eaLnBrk="0" hangingPunct="0"/>
            <a:r>
              <a:rPr lang="en-US" sz="1500">
                <a:cs typeface="Times New Roman" pitchFamily="18" charset="0"/>
              </a:rPr>
              <a:t>Que los Gobiernos de Chile, Ecuador y Perú, en la Primera Conferencia sobre Explotación y Conservación de las Riquezas Marítimas del Pacífico Sur, celebrada en Santiago de Chile en 1952, expresaron su propósito de suscribir acuerdos o convenciones para la aplicación de los principios relativos a esa soberanía, en especial en lo que respecta a la reglamentación y protección de la caza y de la pesca dentro de la zona marítima que les corresponde; </a:t>
            </a:r>
            <a:endParaRPr lang="en-US" sz="800">
              <a:cs typeface="Times New Roman" pitchFamily="18" charset="0"/>
            </a:endParaRPr>
          </a:p>
          <a:p>
            <a:pPr algn="just" eaLnBrk="0" hangingPunct="0"/>
            <a:r>
              <a:rPr lang="en-US" sz="1500" b="1">
                <a:cs typeface="Times New Roman" pitchFamily="18" charset="0"/>
              </a:rPr>
              <a:t>CONVIENEN: </a:t>
            </a:r>
            <a:endParaRPr lang="en-US" sz="800">
              <a:cs typeface="Times New Roman" pitchFamily="18" charset="0"/>
            </a:endParaRPr>
          </a:p>
          <a:p>
            <a:pPr algn="just" eaLnBrk="0" hangingPunct="0"/>
            <a:r>
              <a:rPr lang="en-US" sz="1500" b="1">
                <a:cs typeface="Times New Roman" pitchFamily="18" charset="0"/>
              </a:rPr>
              <a:t>PRIMERO.- </a:t>
            </a:r>
            <a:r>
              <a:rPr lang="en-US" sz="1500">
                <a:cs typeface="Times New Roman" pitchFamily="18" charset="0"/>
              </a:rPr>
              <a:t>Chile, Ecuador y Perú procederán de común acuerdo en la defensa jurídica del principio de la soberanía sobre la Zona Marítima hasta una distancia mínima de 200 millas marinas, incluyéndose el suelo y subsuelo respectivos. Se entiende que la milla marina tiene una extensión de un minuto de arco sobre el Ecuador y que equivale a 1 852, 8 metros. </a:t>
            </a:r>
            <a:endParaRPr lang="en-US" sz="800">
              <a:cs typeface="Times New Roman" pitchFamily="18" charset="0"/>
            </a:endParaRPr>
          </a:p>
          <a:p>
            <a:pPr algn="just" eaLnBrk="0" hangingPunct="0"/>
            <a:r>
              <a:rPr lang="en-US" sz="1500" b="1">
                <a:cs typeface="Times New Roman" pitchFamily="18" charset="0"/>
              </a:rPr>
              <a:t>SEGUNDO.- </a:t>
            </a:r>
            <a:r>
              <a:rPr lang="en-US" sz="1500">
                <a:cs typeface="Times New Roman" pitchFamily="18" charset="0"/>
              </a:rPr>
              <a:t>Si alguna de las partes recibiere reclamaciones o protestas o bien se formularen en su contra demandas ante Tribunales de Derecho o Arbitrales, generales o especiales, los países pactantes se comprometen a consultarse acerca de las bases de la defensa y se obligan, asimismo, a prestarse la más amplia cooperación para una defensa común. </a:t>
            </a:r>
            <a:endParaRPr lang="en-US" sz="800">
              <a:cs typeface="Times New Roman" pitchFamily="18" charset="0"/>
            </a:endParaRPr>
          </a:p>
          <a:p>
            <a:pPr algn="just" eaLnBrk="0" hangingPunct="0"/>
            <a:r>
              <a:rPr lang="en-US" sz="1500" b="1">
                <a:cs typeface="Times New Roman" pitchFamily="18" charset="0"/>
              </a:rPr>
              <a:t>TERCERO.- </a:t>
            </a:r>
            <a:r>
              <a:rPr lang="en-US" sz="1500">
                <a:cs typeface="Times New Roman" pitchFamily="18" charset="0"/>
              </a:rPr>
              <a:t>En el caso de violación por vías de hecho de la zona marítima indicada, el Estado afectado dará cuenta inmediata a los otros pactantes para acordar las medidas que convengan tomar en resguardo de la soberanía afectada. </a:t>
            </a:r>
            <a:endParaRPr lang="en-US" sz="800">
              <a:cs typeface="Times New Roman" pitchFamily="18" charset="0"/>
            </a:endParaRPr>
          </a:p>
          <a:p>
            <a:pPr eaLnBrk="0" hangingPunct="0"/>
            <a:r>
              <a:rPr lang="en-US" sz="1500" b="1">
                <a:cs typeface="Times New Roman" pitchFamily="18" charset="0"/>
              </a:rPr>
              <a:t>CUARTO.- </a:t>
            </a:r>
            <a:r>
              <a:rPr lang="en-US" sz="1500">
                <a:cs typeface="Times New Roman" pitchFamily="18" charset="0"/>
              </a:rPr>
              <a:t>Cada una de las partes se compromete a no celebrar convenios, arreglos o acuerdos que signifiquen menoscabo de la soberanía de la Zona </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549275"/>
            <a:ext cx="9144000" cy="6438900"/>
          </a:xfrm>
          <a:prstGeom prst="rect">
            <a:avLst/>
          </a:prstGeom>
          <a:noFill/>
          <a:ln w="9525">
            <a:noFill/>
            <a:miter lim="800000"/>
            <a:headEnd/>
            <a:tailEnd/>
          </a:ln>
          <a:effectLst/>
        </p:spPr>
        <p:txBody>
          <a:bodyPr>
            <a:spAutoFit/>
          </a:bodyPr>
          <a:lstStyle/>
          <a:p>
            <a:pPr indent="449263"/>
            <a:r>
              <a:rPr lang="en-US" sz="1500">
                <a:cs typeface="Times New Roman" pitchFamily="18" charset="0"/>
              </a:rPr>
              <a:t>referida, sin perjuicio de sus derechos para concertar Convenios o celebrar Contratos que no sean contrarios a las normas comunes establecidas por los países pactantes. </a:t>
            </a:r>
            <a:endParaRPr lang="en-US" sz="800">
              <a:cs typeface="Times New Roman" pitchFamily="18" charset="0"/>
            </a:endParaRPr>
          </a:p>
          <a:p>
            <a:pPr indent="449263" eaLnBrk="0" hangingPunct="0"/>
            <a:r>
              <a:rPr lang="en-US" sz="1500" b="1">
                <a:cs typeface="Times New Roman" pitchFamily="18" charset="0"/>
              </a:rPr>
              <a:t>QUINTO.-</a:t>
            </a:r>
            <a:r>
              <a:rPr lang="en-US" sz="1500">
                <a:cs typeface="Times New Roman" pitchFamily="18" charset="0"/>
              </a:rPr>
              <a:t> </a:t>
            </a:r>
            <a:r>
              <a:rPr lang="en-US" sz="1500" b="1">
                <a:cs typeface="Times New Roman" pitchFamily="18" charset="0"/>
              </a:rPr>
              <a:t>Todo lo establecido en el presente Convenio se entenderá ser parte integrante, complementaria y que no deroga las resoluciones y acuerdos adoptados en la Conferencia sobre Explotación y Conservación de las Riquezas Marítimas del Pacífico Sur, celebrada en Santiago de Chile, en agosto de 1952. </a:t>
            </a:r>
            <a:endParaRPr lang="en-US" sz="800">
              <a:cs typeface="Times New Roman" pitchFamily="18" charset="0"/>
            </a:endParaRPr>
          </a:p>
          <a:p>
            <a:pPr indent="449263" eaLnBrk="0" hangingPunct="0"/>
            <a:r>
              <a:rPr lang="en-US" sz="1500" b="1">
                <a:cs typeface="Times New Roman" pitchFamily="18" charset="0"/>
              </a:rPr>
              <a:t>ALFONSO BULNES CALVO, Chile </a:t>
            </a:r>
            <a:br>
              <a:rPr lang="en-US" sz="1500" b="1">
                <a:cs typeface="Times New Roman" pitchFamily="18" charset="0"/>
              </a:rPr>
            </a:br>
            <a:r>
              <a:rPr lang="en-US" sz="1500" b="1">
                <a:cs typeface="Times New Roman" pitchFamily="18" charset="0"/>
              </a:rPr>
              <a:t>JORGE SALVADOR LARA, Ecuador </a:t>
            </a:r>
            <a:br>
              <a:rPr lang="en-US" sz="1500" b="1">
                <a:cs typeface="Times New Roman" pitchFamily="18" charset="0"/>
              </a:rPr>
            </a:br>
            <a:r>
              <a:rPr lang="en-US" sz="1500" b="1">
                <a:cs typeface="Times New Roman" pitchFamily="18" charset="0"/>
              </a:rPr>
              <a:t>DAVID AGUILAR, Perú </a:t>
            </a:r>
            <a:endParaRPr lang="en-US" sz="800">
              <a:cs typeface="Times New Roman" pitchFamily="18" charset="0"/>
            </a:endParaRPr>
          </a:p>
          <a:p>
            <a:pPr indent="449263" eaLnBrk="0" hangingPunct="0"/>
            <a:r>
              <a:rPr lang="en-US" sz="1500" b="1">
                <a:cs typeface="Times New Roman" pitchFamily="18" charset="0"/>
              </a:rPr>
              <a:t>RATIFICACIONES: </a:t>
            </a:r>
            <a:endParaRPr lang="en-US" sz="800">
              <a:cs typeface="Times New Roman" pitchFamily="18" charset="0"/>
            </a:endParaRPr>
          </a:p>
          <a:p>
            <a:pPr indent="449263" eaLnBrk="0" hangingPunct="0"/>
            <a:r>
              <a:rPr lang="en-US" sz="1500" b="1">
                <a:cs typeface="Times New Roman" pitchFamily="18" charset="0"/>
              </a:rPr>
              <a:t>PERÚ: </a:t>
            </a:r>
            <a:r>
              <a:rPr lang="en-US" sz="1500">
                <a:cs typeface="Times New Roman" pitchFamily="18" charset="0"/>
              </a:rPr>
              <a:t>Resolución Legislativa N° 12305 de 6 de mayo de 1955, con el cúmplase por Decreto supremo de 10 de mayo de 1965 (El Peruano de 12 de mayo de 1955). </a:t>
            </a:r>
            <a:endParaRPr lang="en-US" sz="800">
              <a:cs typeface="Times New Roman" pitchFamily="18" charset="0"/>
            </a:endParaRPr>
          </a:p>
          <a:p>
            <a:pPr indent="449263" eaLnBrk="0" hangingPunct="0"/>
            <a:r>
              <a:rPr lang="en-US" sz="1500" b="1">
                <a:cs typeface="Times New Roman" pitchFamily="18" charset="0"/>
              </a:rPr>
              <a:t>ECUADOR: </a:t>
            </a:r>
            <a:r>
              <a:rPr lang="en-US" sz="1500">
                <a:cs typeface="Times New Roman" pitchFamily="18" charset="0"/>
              </a:rPr>
              <a:t>Decreto N° 2556 de 9 de noviembre de 1964 (Registro Oficial N° 376 de 18 de noviembre de 1964).</a:t>
            </a:r>
            <a:endParaRPr lang="en-US" sz="800">
              <a:cs typeface="Times New Roman" pitchFamily="18" charset="0"/>
            </a:endParaRPr>
          </a:p>
          <a:p>
            <a:pPr indent="449263" eaLnBrk="0" hangingPunct="0"/>
            <a:r>
              <a:rPr lang="en-US" sz="1500" b="1">
                <a:cs typeface="Times New Roman" pitchFamily="18" charset="0"/>
              </a:rPr>
              <a:t>El convenio  sobre la Zona Especial Fronteriza Marítima (ZEFM),  que firmaron en 1954 Chile,  Ecuador y Perú,  establece en forma clara como se constituye el limite  marítimo entre los países.</a:t>
            </a:r>
            <a:endParaRPr lang="en-US" sz="800" b="1">
              <a:cs typeface="Times New Roman" pitchFamily="18" charset="0"/>
            </a:endParaRPr>
          </a:p>
          <a:p>
            <a:pPr indent="449263" eaLnBrk="0" hangingPunct="0"/>
            <a:r>
              <a:rPr lang="en-US" sz="1500">
                <a:cs typeface="Times New Roman" pitchFamily="18" charset="0"/>
              </a:rPr>
              <a:t> </a:t>
            </a:r>
            <a:endParaRPr lang="en-US" sz="800">
              <a:cs typeface="Times New Roman" pitchFamily="18" charset="0"/>
            </a:endParaRPr>
          </a:p>
          <a:p>
            <a:pPr indent="449263" eaLnBrk="0" hangingPunct="0"/>
            <a:r>
              <a:rPr lang="en-US" sz="1600">
                <a:latin typeface="Arial Black" pitchFamily="34" charset="0"/>
                <a:cs typeface="Times New Roman" pitchFamily="18" charset="0"/>
              </a:rPr>
              <a:t>El convenio sobre la Zona Especial  Fronteriza Marítima (ZEFM),  que firmaron en 1954 Chile,  Ecuador y Perú,  establece en forma clara  como se constituye el límite  marítimo entre los países.   El articulo I dice...”establecese una Zona Especial,  a partir de las 12 MM de la costa,  de 10 MM de ancho a cada lado del paralelo que constituye el limite marítimo entre los dos países...”.  Este convenio define al paralelo  como el límite marítimo entre los estados.  Para el Perú el convenio sobre la ZEFM se firmó con la finalidad de evitar violaciones de soberanía  por parte de embarcaciones  pesqueras en la frontera marítima;  esto es en la  superficie,  y por lo tanto no constituye  un tratado de límites sino una regulación especifica sobre pesca.</a:t>
            </a:r>
          </a:p>
          <a:p>
            <a:pPr indent="449263" eaLnBrk="0" hangingPunct="0"/>
            <a:endParaRPr lang="en-US" sz="1600">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6858000"/>
          </a:xfrm>
          <a:prstGeom prst="rect">
            <a:avLst/>
          </a:prstGeom>
          <a:noFill/>
          <a:ln w="9525">
            <a:noFill/>
            <a:miter lim="800000"/>
            <a:headEnd/>
            <a:tailEnd/>
          </a:ln>
          <a:effectLst/>
        </p:spPr>
        <p:txBody>
          <a:bodyPr>
            <a:spAutoFit/>
          </a:bodyPr>
          <a:lstStyle/>
          <a:p>
            <a:pPr algn="just"/>
            <a:r>
              <a:rPr lang="en-US" sz="1500">
                <a:solidFill>
                  <a:srgbClr val="660000"/>
                </a:solidFill>
                <a:cs typeface="Times New Roman" pitchFamily="18" charset="0"/>
              </a:rPr>
              <a:t>¿</a:t>
            </a:r>
            <a:r>
              <a:rPr lang="en-US" sz="1500" b="1">
                <a:solidFill>
                  <a:srgbClr val="660000"/>
                </a:solidFill>
                <a:cs typeface="Times New Roman" pitchFamily="18" charset="0"/>
              </a:rPr>
              <a:t>Porqué 200 Millas?...</a:t>
            </a:r>
            <a:endParaRPr lang="en-US" sz="800">
              <a:cs typeface="Times New Roman" pitchFamily="18" charset="0"/>
            </a:endParaRPr>
          </a:p>
          <a:p>
            <a:pPr algn="just" eaLnBrk="0" hangingPunct="0"/>
            <a:r>
              <a:rPr lang="en-US" sz="1500">
                <a:cs typeface="Times New Roman" pitchFamily="18" charset="0"/>
              </a:rPr>
              <a:t/>
            </a:r>
            <a:br>
              <a:rPr lang="en-US" sz="1500">
                <a:cs typeface="Times New Roman" pitchFamily="18" charset="0"/>
              </a:rPr>
            </a:br>
            <a:r>
              <a:rPr lang="en-US" sz="1500">
                <a:cs typeface="Times New Roman" pitchFamily="18" charset="0"/>
              </a:rPr>
              <a:t>	En la antigüedad, los Estados consideraban de su propiedad las aguas adyacentes a sus territorios a tal punto, que el antiguo Imperio Romano consideró que todo el Mar Mediterráneo le pertenecía (mare nostrum). Ese concepto primitivo fue transformándose sucesivamente y adaptándose a nuevas doctrinas, con el objeto de posibilitar la libertad de navegación sin dejar de reconocer la excepción que significa la franja de agua que rodea a los Estados ribereños (mare liberum).Esta franja de agua debía ser vecina o adyacente a la costa y su ancho dependía de la capacidad de control que el Estado podía ejercer sobre ella.</a:t>
            </a:r>
            <a:endParaRPr lang="en-US" sz="800">
              <a:cs typeface="Times New Roman" pitchFamily="18" charset="0"/>
            </a:endParaRPr>
          </a:p>
          <a:p>
            <a:pPr algn="just" eaLnBrk="0" hangingPunct="0"/>
            <a:r>
              <a:rPr lang="en-US" sz="1500">
                <a:cs typeface="Times New Roman" pitchFamily="18" charset="0"/>
              </a:rPr>
              <a:t>	Para fijar su anchura se emitieron diversos criterios; por ejemplo, se admitía la soberanía del Estado ribereño sobre la franja del mar que podía ser controlada desde la costa; de allí nació más tarde la tesis de la bala de cañón propuesta en 1703 y concretada en 1782 por Galiani, en la 'norma' de las tres millas. </a:t>
            </a:r>
            <a:endParaRPr lang="en-US" sz="800">
              <a:cs typeface="Times New Roman" pitchFamily="18" charset="0"/>
            </a:endParaRPr>
          </a:p>
          <a:p>
            <a:pPr algn="just" eaLnBrk="0" hangingPunct="0"/>
            <a:r>
              <a:rPr lang="en-US" sz="1500">
                <a:cs typeface="Times New Roman" pitchFamily="18" charset="0"/>
              </a:rPr>
              <a:t>	Esta norma nació por necesidades defensivas de las costas, pero jamás con el fin de preservar las riquezas del mar. Muchos Estados ribereños quisieron adoptar normas jurídicas para sí mismos según su extensión, sin preocuparse de las necesidades reales de los pueblos costeros, traducidas en la defensa y conservación de los recursos para su desarrollo. </a:t>
            </a:r>
            <a:endParaRPr lang="en-US" sz="800">
              <a:cs typeface="Times New Roman" pitchFamily="18" charset="0"/>
            </a:endParaRPr>
          </a:p>
          <a:p>
            <a:pPr algn="just" eaLnBrk="0" hangingPunct="0"/>
            <a:r>
              <a:rPr lang="en-US" sz="1500">
                <a:cs typeface="Times New Roman" pitchFamily="18" charset="0"/>
              </a:rPr>
              <a:t>	Estas medidas adoptadas por varios Estados resultan hoy anecdóticas, pero aquellos primitivos conceptos de propiedad se transformaron en noción jurídica para ser reconocida como un derecho de soberanía sobre aguas adyacentes. </a:t>
            </a:r>
            <a:endParaRPr lang="en-US" sz="800">
              <a:cs typeface="Times New Roman" pitchFamily="18" charset="0"/>
            </a:endParaRPr>
          </a:p>
          <a:p>
            <a:pPr algn="just" eaLnBrk="0" hangingPunct="0"/>
            <a:r>
              <a:rPr lang="en-US" sz="1500">
                <a:cs typeface="Times New Roman" pitchFamily="18" charset="0"/>
              </a:rPr>
              <a:t>	Esta nueva concepción territorialista nació en respuesta a la amenaza que representa el principio de la libertad de alta mar establecido en provecho de las grandes potencias y de la voluntad del Estado para proteger sus recursos marítimos en un nuevo espacio jurídico. </a:t>
            </a:r>
            <a:endParaRPr lang="en-US" sz="800">
              <a:cs typeface="Times New Roman" pitchFamily="18" charset="0"/>
            </a:endParaRPr>
          </a:p>
          <a:p>
            <a:pPr algn="just" eaLnBrk="0" hangingPunct="0"/>
            <a:r>
              <a:rPr lang="en-US" sz="1500">
                <a:cs typeface="Times New Roman" pitchFamily="18" charset="0"/>
              </a:rPr>
              <a:t>	En 1945, las proclamaciones del Presidente de los Estados Unidos Harry Truman sobre la definición de los derechos de ese país en la plataforma continental y en las zonas costeras de pesca despertaron un intenso movimiento diplomático de declaraciones estatales y de enfoques, que conllevaría a la creación del Nuevo Derecho del Mar. </a:t>
            </a:r>
            <a:endParaRPr lang="en-US" sz="800">
              <a:cs typeface="Times New Roman" pitchFamily="18" charset="0"/>
            </a:endParaRPr>
          </a:p>
          <a:p>
            <a:pPr algn="just" eaLnBrk="0" hangingPunct="0"/>
            <a:r>
              <a:rPr lang="en-US" sz="1500">
                <a:cs typeface="Times New Roman" pitchFamily="18" charset="0"/>
              </a:rPr>
              <a:t>	Surgió entonces, con fuerza, una doctrina internacional americana, reformada y traducida en el derecho del Estado ribereño a ampliar su soberanía o jurisdicción de acuerdo con sus condiciones peculiares y sus necesidades de autoprotección en el mar. </a:t>
            </a:r>
            <a:endParaRPr lang="en-US" sz="800">
              <a:cs typeface="Times New Roman" pitchFamily="18" charset="0"/>
            </a:endParaRPr>
          </a:p>
          <a:p>
            <a:pPr eaLnBrk="0" hangingPunct="0"/>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685800"/>
            <a:ext cx="9144000" cy="5486400"/>
          </a:xfrm>
          <a:prstGeom prst="rect">
            <a:avLst/>
          </a:prstGeom>
          <a:noFill/>
          <a:ln w="9525">
            <a:noFill/>
            <a:miter lim="800000"/>
            <a:headEnd/>
            <a:tailEnd/>
          </a:ln>
          <a:effectLst/>
        </p:spPr>
        <p:txBody>
          <a:bodyPr>
            <a:spAutoFit/>
          </a:bodyPr>
          <a:lstStyle/>
          <a:p>
            <a:pPr algn="just"/>
            <a:r>
              <a:rPr lang="en-US" sz="1500">
                <a:cs typeface="Times New Roman" pitchFamily="18" charset="0"/>
              </a:rPr>
              <a:t>La naciente doctrina habría de tener su más importante adhesión al suscribirse la Declaración sobre Zona Marítima (Declaración de Santiago), sustentada en razones científicas y socioeconómicas: 	</a:t>
            </a:r>
            <a:endParaRPr lang="en-US" sz="800">
              <a:cs typeface="Times New Roman" pitchFamily="18" charset="0"/>
            </a:endParaRPr>
          </a:p>
          <a:p>
            <a:pPr algn="just" eaLnBrk="0" hangingPunct="0"/>
            <a:r>
              <a:rPr lang="en-US" sz="1500">
                <a:cs typeface="Times New Roman" pitchFamily="18" charset="0"/>
              </a:rPr>
              <a:t>	Las condiciones similares frente a un mismo océano facilitaron la unidad de su declaración que surgió de bases idénticas para los tres países (Chile, Ecuador y Perú) entre el territorio y la riqueza marítima causada por la configuración de sus costas. </a:t>
            </a:r>
            <a:endParaRPr lang="en-US" sz="800">
              <a:cs typeface="Times New Roman" pitchFamily="18" charset="0"/>
            </a:endParaRPr>
          </a:p>
          <a:p>
            <a:pPr algn="just" eaLnBrk="0" hangingPunct="0"/>
            <a:r>
              <a:rPr lang="en-US" sz="1500">
                <a:cs typeface="Times New Roman" pitchFamily="18" charset="0"/>
              </a:rPr>
              <a:t>	La profundidad del mar junto a las mismas, las características de las corrientes que se encuentran frente al litoral y la estrechez de la plataforma submarina obligó a que los países ribereños buscaran los recursos necesarios para su subsistencia y desarrollo en un mar más amplio. </a:t>
            </a:r>
            <a:endParaRPr lang="en-US" sz="800">
              <a:cs typeface="Times New Roman" pitchFamily="18" charset="0"/>
            </a:endParaRPr>
          </a:p>
          <a:p>
            <a:pPr algn="just" eaLnBrk="0" hangingPunct="0"/>
            <a:r>
              <a:rPr lang="en-US" sz="1500">
                <a:cs typeface="Times New Roman" pitchFamily="18" charset="0"/>
              </a:rPr>
              <a:t>	El ámbito de la corriente de Humboldt constituye una zona ecológica especial, en su fase otoño-invierno que cubre casi toda el área que nuestros países reclaman como aguas territoriales o jurisdiccionales y las cuales, debido al acarreo de gran cantidad de nutrientes, presentan una riqueza pesquera inigualada en el mundo. </a:t>
            </a:r>
            <a:br>
              <a:rPr lang="en-US" sz="1500">
                <a:cs typeface="Times New Roman" pitchFamily="18" charset="0"/>
              </a:rPr>
            </a:br>
            <a:r>
              <a:rPr lang="en-US" sz="1500">
                <a:cs typeface="Times New Roman" pitchFamily="18" charset="0"/>
              </a:rPr>
              <a:t>Los conceptos de mar libre, las tres, seis y doce millas perdieron vigencia en la medida en que las modernas técnicas de extracción y explotación permiten efectuar una labor depredadora, de la que resulta afectado el Estado ribereño. </a:t>
            </a:r>
            <a:endParaRPr lang="en-US" sz="800">
              <a:cs typeface="Times New Roman" pitchFamily="18" charset="0"/>
            </a:endParaRPr>
          </a:p>
          <a:p>
            <a:pPr algn="just" eaLnBrk="0" hangingPunct="0"/>
            <a:r>
              <a:rPr lang="en-US" sz="1500">
                <a:cs typeface="Times New Roman" pitchFamily="18" charset="0"/>
              </a:rPr>
              <a:t>	Los Estados ribereños del Pacífico Sur son países en vías de desarrollo cuyos Gobiernos deben crear condiciones para que sus habitantes puedan asegurar su subsistencia y promover el desarrollo económico, preservando los recursos naturales y reglamentando su utilización. </a:t>
            </a:r>
            <a:endParaRPr lang="en-US" sz="800">
              <a:cs typeface="Times New Roman" pitchFamily="18" charset="0"/>
            </a:endParaRPr>
          </a:p>
          <a:p>
            <a:pPr algn="just" eaLnBrk="0" hangingPunct="0"/>
            <a:r>
              <a:rPr lang="en-US" sz="1500">
                <a:cs typeface="Times New Roman" pitchFamily="18" charset="0"/>
              </a:rPr>
              <a:t>	El océano Pacífico es el más extenso de nuestro planeta, con una superficie de 175 millones de km2 que constituye casi el 46% de la extensión de los mares (362 millones de km2). Se extiende sobre un poco más de un tercio del área total de la Tierra (510 millones de km2). Por lo tanto, la anchura de las 200 millas representa alrededor del 3% de la extensión de Este a Oeste del océano Pacífico, mientras que, por ejemplo, la anchura de Gran Bretaña y Francia en el Paso de Calais, representa, para cada uno de los Estados ribereños, cerca del 20% de la anchura de aquel estrecho en el punto en que las costas están más cercanas.</a:t>
            </a:r>
            <a:endParaRPr lang="en-US" sz="800">
              <a:cs typeface="Times New Roman" pitchFamily="18" charset="0"/>
            </a:endParaRPr>
          </a:p>
          <a:p>
            <a:pPr eaLnBrk="0" hangingPunct="0"/>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348</TotalTime>
  <Words>8810</Words>
  <Application>Microsoft PowerPoint</Application>
  <PresentationFormat>Presentación en pantalla (4:3)</PresentationFormat>
  <Paragraphs>567</Paragraphs>
  <Slides>55</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55</vt:i4>
      </vt:variant>
    </vt:vector>
  </HeadingPairs>
  <TitlesOfParts>
    <vt:vector size="61" baseType="lpstr">
      <vt:lpstr>Times New Roman</vt:lpstr>
      <vt:lpstr>Verdana</vt:lpstr>
      <vt:lpstr>Arial Black</vt:lpstr>
      <vt:lpstr>Arial</vt:lpstr>
      <vt:lpstr>Diseño predeterminado</vt:lpstr>
      <vt:lpstr>Foto de Microsoft Photo Editor 3.0</vt:lpstr>
      <vt:lpstr>EL LÍMITE MARÍTIMO ECUATORIANO Y LAS 200 MILLAS DEL MAR TERRITORIAL</vt:lpstr>
      <vt:lpstr>EL DERECHO AL USO DEL MAR</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“EL TELEGRAFO”   Guayaquil, lunes 28 de noviembre del 2005 Tesis peruana de la bisectriz intenta restituir el Tahuantinsuyo. </vt:lpstr>
      <vt:lpstr>PARTICIPACION PERSONAL</vt:lpstr>
      <vt:lpstr>PARTICIPACION PERSONAL</vt:lpstr>
      <vt:lpstr>PARTICIPACION PERSONAL</vt:lpstr>
      <vt:lpstr>PARTICIPACION PERSONAL</vt:lpstr>
      <vt:lpstr>LA ACTITUD DEL ECUADOR </vt:lpstr>
      <vt:lpstr>LA ACTITUD DEL ECUADOR</vt:lpstr>
      <vt:lpstr>LA ACTITUD DEL ECUADOR</vt:lpstr>
      <vt:lpstr>LA ACTITUD DEL PERÚ  </vt:lpstr>
      <vt:lpstr>LA ACTITUD DEL PERÚ</vt:lpstr>
      <vt:lpstr>Amnesia o Miopía Estratégica?  VALM. Rubén Landázuri Z. Revista “PRESENCIA” No 20 – 2004 </vt:lpstr>
      <vt:lpstr>Amnesia o Miopía Estratégica?</vt:lpstr>
      <vt:lpstr>Amnesia o Miopía Estratégica?</vt:lpstr>
      <vt:lpstr>Amnesia o Miopía Estratégica?</vt:lpstr>
      <vt:lpstr>LA ACTITUD DEL PERÚ</vt:lpstr>
      <vt:lpstr>LA ACTUAL INTENCION DEL PERÚ</vt:lpstr>
      <vt:lpstr>LA ACTUAL INTENCION DEL PERÚ</vt:lpstr>
      <vt:lpstr>LA ACTUAL INTENCION DEL PERÚ</vt:lpstr>
      <vt:lpstr>LA ACTUAL INTENCION DEL PERÚ</vt:lpstr>
      <vt:lpstr>Diapositiva 45</vt:lpstr>
      <vt:lpstr>Diapositiva 46</vt:lpstr>
      <vt:lpstr>Diapositiva 47</vt:lpstr>
      <vt:lpstr>Diapositiva 48</vt:lpstr>
      <vt:lpstr>ADHESION DE ECUADOR A CONVEMAR</vt:lpstr>
      <vt:lpstr>   </vt:lpstr>
      <vt:lpstr>RESOLUCION DEL TRIBUNAL CONSTITUCIONAL 26 DE MAYO DEL 2003 APROBADA POR UNANIMIDAD DE NUEVE VOTOS</vt:lpstr>
      <vt:lpstr>Diapositiva 52</vt:lpstr>
      <vt:lpstr>Diapositiva 53</vt:lpstr>
      <vt:lpstr>Diapositiva 54</vt:lpstr>
      <vt:lpstr>Diapositiva 55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Vinculos</cp:lastModifiedBy>
  <cp:revision>46</cp:revision>
  <dcterms:created xsi:type="dcterms:W3CDTF">1601-01-01T00:00:00Z</dcterms:created>
  <dcterms:modified xsi:type="dcterms:W3CDTF">2009-10-07T18:40:44Z</dcterms:modified>
</cp:coreProperties>
</file>