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60" r:id="rId3"/>
    <p:sldId id="261" r:id="rId4"/>
    <p:sldId id="262" r:id="rId5"/>
    <p:sldId id="263" r:id="rId6"/>
    <p:sldId id="264" r:id="rId7"/>
    <p:sldId id="266" r:id="rId8"/>
    <p:sldId id="267" r:id="rId9"/>
    <p:sldId id="268" r:id="rId10"/>
    <p:sldId id="270" r:id="rId11"/>
    <p:sldId id="271" r:id="rId12"/>
    <p:sldId id="292" r:id="rId13"/>
    <p:sldId id="272" r:id="rId14"/>
    <p:sldId id="289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4" r:id="rId23"/>
    <p:sldId id="297" r:id="rId24"/>
    <p:sldId id="282" r:id="rId25"/>
    <p:sldId id="286" r:id="rId26"/>
    <p:sldId id="287" r:id="rId27"/>
    <p:sldId id="291" r:id="rId28"/>
    <p:sldId id="294" r:id="rId29"/>
    <p:sldId id="295" r:id="rId30"/>
    <p:sldId id="296" r:id="rId31"/>
    <p:sldId id="298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30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24574A-F18A-4B9A-AF90-CB11253A20E4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05C720C-5998-4CFB-A2C7-2077EE528189}">
      <dgm:prSet phldrT="[Texto]"/>
      <dgm:spPr/>
      <dgm:t>
        <a:bodyPr/>
        <a:lstStyle/>
        <a:p>
          <a:r>
            <a:rPr lang="es-ES" dirty="0" smtClean="0"/>
            <a:t>Gerente General</a:t>
          </a:r>
          <a:endParaRPr lang="es-ES" dirty="0"/>
        </a:p>
      </dgm:t>
    </dgm:pt>
    <dgm:pt modelId="{EB82AF23-2B2B-4F46-8128-C031D0562869}" type="parTrans" cxnId="{964983B2-698B-4C27-9D7F-0BE29AFB5CA5}">
      <dgm:prSet/>
      <dgm:spPr/>
      <dgm:t>
        <a:bodyPr/>
        <a:lstStyle/>
        <a:p>
          <a:endParaRPr lang="es-ES"/>
        </a:p>
      </dgm:t>
    </dgm:pt>
    <dgm:pt modelId="{91F665E4-0958-4604-8E01-ABFF82C0609A}" type="sibTrans" cxnId="{964983B2-698B-4C27-9D7F-0BE29AFB5CA5}">
      <dgm:prSet/>
      <dgm:spPr/>
      <dgm:t>
        <a:bodyPr/>
        <a:lstStyle/>
        <a:p>
          <a:endParaRPr lang="es-ES"/>
        </a:p>
      </dgm:t>
    </dgm:pt>
    <dgm:pt modelId="{0CF5393B-8102-463F-A5B2-44BBD2804BE8}" type="asst">
      <dgm:prSet phldrT="[Texto]"/>
      <dgm:spPr/>
      <dgm:t>
        <a:bodyPr/>
        <a:lstStyle/>
        <a:p>
          <a:r>
            <a:rPr lang="es-ES" dirty="0" smtClean="0"/>
            <a:t>Gerente  Administrativo</a:t>
          </a:r>
          <a:endParaRPr lang="es-ES" dirty="0"/>
        </a:p>
      </dgm:t>
    </dgm:pt>
    <dgm:pt modelId="{CB1B4B4F-884F-4B0D-B712-BEFC1CBC406D}" type="parTrans" cxnId="{82D9E918-E20D-4B8A-95F6-04334442F3B0}">
      <dgm:prSet/>
      <dgm:spPr/>
      <dgm:t>
        <a:bodyPr/>
        <a:lstStyle/>
        <a:p>
          <a:endParaRPr lang="es-ES"/>
        </a:p>
      </dgm:t>
    </dgm:pt>
    <dgm:pt modelId="{21AB0EEE-0E48-4062-B7BF-8706410FD8E8}" type="sibTrans" cxnId="{82D9E918-E20D-4B8A-95F6-04334442F3B0}">
      <dgm:prSet/>
      <dgm:spPr/>
      <dgm:t>
        <a:bodyPr/>
        <a:lstStyle/>
        <a:p>
          <a:endParaRPr lang="es-ES"/>
        </a:p>
      </dgm:t>
    </dgm:pt>
    <dgm:pt modelId="{80F86FDC-3751-4D6B-9AB5-16E92B4BA119}">
      <dgm:prSet phldrT="[Texto]"/>
      <dgm:spPr/>
      <dgm:t>
        <a:bodyPr/>
        <a:lstStyle/>
        <a:p>
          <a:r>
            <a:rPr lang="es-ES" dirty="0" smtClean="0"/>
            <a:t>Gerente de Operaciones</a:t>
          </a:r>
          <a:endParaRPr lang="es-ES" dirty="0"/>
        </a:p>
      </dgm:t>
    </dgm:pt>
    <dgm:pt modelId="{4C3D39F2-525D-4723-82E9-C6586080D154}" type="parTrans" cxnId="{54FF8CE3-83F7-4B25-905A-C783E4BBE1D1}">
      <dgm:prSet/>
      <dgm:spPr/>
      <dgm:t>
        <a:bodyPr/>
        <a:lstStyle/>
        <a:p>
          <a:endParaRPr lang="es-ES"/>
        </a:p>
      </dgm:t>
    </dgm:pt>
    <dgm:pt modelId="{9F305AB4-B714-46E7-BC7B-6616C04B0144}" type="sibTrans" cxnId="{54FF8CE3-83F7-4B25-905A-C783E4BBE1D1}">
      <dgm:prSet/>
      <dgm:spPr/>
      <dgm:t>
        <a:bodyPr/>
        <a:lstStyle/>
        <a:p>
          <a:endParaRPr lang="es-ES"/>
        </a:p>
      </dgm:t>
    </dgm:pt>
    <dgm:pt modelId="{8B93EDE3-CEBA-48C7-96F1-13539D4FB048}">
      <dgm:prSet phldrT="[Texto]"/>
      <dgm:spPr/>
      <dgm:t>
        <a:bodyPr/>
        <a:lstStyle/>
        <a:p>
          <a:r>
            <a:rPr lang="es-ES" dirty="0" smtClean="0"/>
            <a:t>Detective 1</a:t>
          </a:r>
          <a:endParaRPr lang="es-ES" dirty="0"/>
        </a:p>
      </dgm:t>
    </dgm:pt>
    <dgm:pt modelId="{1EBAB19D-7D9F-44C7-B702-091CE554731B}" type="parTrans" cxnId="{8F150896-58B2-4C9F-B395-6A4F493E64EA}">
      <dgm:prSet/>
      <dgm:spPr/>
      <dgm:t>
        <a:bodyPr/>
        <a:lstStyle/>
        <a:p>
          <a:endParaRPr lang="es-ES"/>
        </a:p>
      </dgm:t>
    </dgm:pt>
    <dgm:pt modelId="{CCD41311-8618-4E71-AE19-A6C6450C95E6}" type="sibTrans" cxnId="{8F150896-58B2-4C9F-B395-6A4F493E64EA}">
      <dgm:prSet/>
      <dgm:spPr/>
      <dgm:t>
        <a:bodyPr/>
        <a:lstStyle/>
        <a:p>
          <a:endParaRPr lang="es-ES"/>
        </a:p>
      </dgm:t>
    </dgm:pt>
    <dgm:pt modelId="{93D56B64-4307-4D0A-B5D5-95DFCF81C619}">
      <dgm:prSet phldrT="[Texto]"/>
      <dgm:spPr/>
      <dgm:t>
        <a:bodyPr/>
        <a:lstStyle/>
        <a:p>
          <a:r>
            <a:rPr lang="es-ES" dirty="0" smtClean="0"/>
            <a:t>Detective 2</a:t>
          </a:r>
          <a:endParaRPr lang="es-ES" dirty="0"/>
        </a:p>
      </dgm:t>
    </dgm:pt>
    <dgm:pt modelId="{DC7FDEBC-EBAE-4981-9FEF-1657DE5D9D76}" type="parTrans" cxnId="{7BD0330B-D1E9-403A-895B-D929047D027B}">
      <dgm:prSet/>
      <dgm:spPr/>
      <dgm:t>
        <a:bodyPr/>
        <a:lstStyle/>
        <a:p>
          <a:endParaRPr lang="es-ES"/>
        </a:p>
      </dgm:t>
    </dgm:pt>
    <dgm:pt modelId="{645C18F9-531E-4EFE-B23B-10FC0D8D8AF3}" type="sibTrans" cxnId="{7BD0330B-D1E9-403A-895B-D929047D027B}">
      <dgm:prSet/>
      <dgm:spPr/>
      <dgm:t>
        <a:bodyPr/>
        <a:lstStyle/>
        <a:p>
          <a:endParaRPr lang="es-ES"/>
        </a:p>
      </dgm:t>
    </dgm:pt>
    <dgm:pt modelId="{E13970D5-A6FB-4DC9-8FB6-A8C9910DC09E}" type="asst">
      <dgm:prSet/>
      <dgm:spPr/>
      <dgm:t>
        <a:bodyPr/>
        <a:lstStyle/>
        <a:p>
          <a:r>
            <a:rPr lang="es-ES" dirty="0" smtClean="0"/>
            <a:t>Gerente Financiero</a:t>
          </a:r>
          <a:endParaRPr lang="es-ES" dirty="0"/>
        </a:p>
      </dgm:t>
    </dgm:pt>
    <dgm:pt modelId="{D81C3C77-F7D5-467D-946B-4E9128F73112}" type="parTrans" cxnId="{43C07796-4750-4C18-AFB5-961ECA8B48F6}">
      <dgm:prSet/>
      <dgm:spPr/>
      <dgm:t>
        <a:bodyPr/>
        <a:lstStyle/>
        <a:p>
          <a:endParaRPr lang="es-ES"/>
        </a:p>
      </dgm:t>
    </dgm:pt>
    <dgm:pt modelId="{E78143C5-E529-43F8-B9B2-AB0CC1A8657A}" type="sibTrans" cxnId="{43C07796-4750-4C18-AFB5-961ECA8B48F6}">
      <dgm:prSet/>
      <dgm:spPr/>
      <dgm:t>
        <a:bodyPr/>
        <a:lstStyle/>
        <a:p>
          <a:endParaRPr lang="es-ES"/>
        </a:p>
      </dgm:t>
    </dgm:pt>
    <dgm:pt modelId="{AB5F39B5-366A-49FC-95F2-4BD46B256719}" type="pres">
      <dgm:prSet presAssocID="{3024574A-F18A-4B9A-AF90-CB11253A20E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73EDAF2F-975C-451E-9C1B-9EE79F240D1E}" type="pres">
      <dgm:prSet presAssocID="{F05C720C-5998-4CFB-A2C7-2077EE528189}" presName="hierRoot1" presStyleCnt="0">
        <dgm:presLayoutVars>
          <dgm:hierBranch val="init"/>
        </dgm:presLayoutVars>
      </dgm:prSet>
      <dgm:spPr/>
    </dgm:pt>
    <dgm:pt modelId="{8A037EC9-4F34-4930-BC76-B6515288A130}" type="pres">
      <dgm:prSet presAssocID="{F05C720C-5998-4CFB-A2C7-2077EE528189}" presName="rootComposite1" presStyleCnt="0"/>
      <dgm:spPr/>
    </dgm:pt>
    <dgm:pt modelId="{26BB42DE-3E45-424E-8061-5DA8FB7A3FD7}" type="pres">
      <dgm:prSet presAssocID="{F05C720C-5998-4CFB-A2C7-2077EE528189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FFC17EF-DBCA-46A2-8E6C-3AFFC63E6581}" type="pres">
      <dgm:prSet presAssocID="{F05C720C-5998-4CFB-A2C7-2077EE528189}" presName="rootConnector1" presStyleLbl="node1" presStyleIdx="0" presStyleCnt="0"/>
      <dgm:spPr/>
      <dgm:t>
        <a:bodyPr/>
        <a:lstStyle/>
        <a:p>
          <a:endParaRPr lang="en-US"/>
        </a:p>
      </dgm:t>
    </dgm:pt>
    <dgm:pt modelId="{0CCC4AEC-7A16-4AED-AE0A-DDAE05AA5748}" type="pres">
      <dgm:prSet presAssocID="{F05C720C-5998-4CFB-A2C7-2077EE528189}" presName="hierChild2" presStyleCnt="0"/>
      <dgm:spPr/>
    </dgm:pt>
    <dgm:pt modelId="{C860B268-4FB0-4DFE-8B61-4198E4DACD0B}" type="pres">
      <dgm:prSet presAssocID="{4C3D39F2-525D-4723-82E9-C6586080D154}" presName="Name37" presStyleLbl="parChTrans1D2" presStyleIdx="0" presStyleCnt="5"/>
      <dgm:spPr/>
      <dgm:t>
        <a:bodyPr/>
        <a:lstStyle/>
        <a:p>
          <a:endParaRPr lang="en-US"/>
        </a:p>
      </dgm:t>
    </dgm:pt>
    <dgm:pt modelId="{FE5D0FA1-F37B-4F32-AB48-ED66C6BF8222}" type="pres">
      <dgm:prSet presAssocID="{80F86FDC-3751-4D6B-9AB5-16E92B4BA119}" presName="hierRoot2" presStyleCnt="0">
        <dgm:presLayoutVars>
          <dgm:hierBranch val="init"/>
        </dgm:presLayoutVars>
      </dgm:prSet>
      <dgm:spPr/>
    </dgm:pt>
    <dgm:pt modelId="{574A5590-094D-4DFF-B761-048E78F0B074}" type="pres">
      <dgm:prSet presAssocID="{80F86FDC-3751-4D6B-9AB5-16E92B4BA119}" presName="rootComposite" presStyleCnt="0"/>
      <dgm:spPr/>
    </dgm:pt>
    <dgm:pt modelId="{D7025EE8-7E29-4F8D-B5EA-44D02557ADC0}" type="pres">
      <dgm:prSet presAssocID="{80F86FDC-3751-4D6B-9AB5-16E92B4BA119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C89C371-4FA8-4D9E-BB95-5624D50A4A1D}" type="pres">
      <dgm:prSet presAssocID="{80F86FDC-3751-4D6B-9AB5-16E92B4BA119}" presName="rootConnector" presStyleLbl="node2" presStyleIdx="0" presStyleCnt="3"/>
      <dgm:spPr/>
      <dgm:t>
        <a:bodyPr/>
        <a:lstStyle/>
        <a:p>
          <a:endParaRPr lang="en-US"/>
        </a:p>
      </dgm:t>
    </dgm:pt>
    <dgm:pt modelId="{DCC7E1AF-8E61-4E6C-8C8F-4CCCB1102A23}" type="pres">
      <dgm:prSet presAssocID="{80F86FDC-3751-4D6B-9AB5-16E92B4BA119}" presName="hierChild4" presStyleCnt="0"/>
      <dgm:spPr/>
    </dgm:pt>
    <dgm:pt modelId="{DEFD0D95-9BB2-41E4-BD38-2421A6EF42E3}" type="pres">
      <dgm:prSet presAssocID="{80F86FDC-3751-4D6B-9AB5-16E92B4BA119}" presName="hierChild5" presStyleCnt="0"/>
      <dgm:spPr/>
    </dgm:pt>
    <dgm:pt modelId="{4F058F4B-3ABF-42E8-990B-A092571768E8}" type="pres">
      <dgm:prSet presAssocID="{1EBAB19D-7D9F-44C7-B702-091CE554731B}" presName="Name37" presStyleLbl="parChTrans1D2" presStyleIdx="1" presStyleCnt="5"/>
      <dgm:spPr/>
      <dgm:t>
        <a:bodyPr/>
        <a:lstStyle/>
        <a:p>
          <a:endParaRPr lang="en-US"/>
        </a:p>
      </dgm:t>
    </dgm:pt>
    <dgm:pt modelId="{80C09D20-6006-423A-B46A-1B1F6B8C3505}" type="pres">
      <dgm:prSet presAssocID="{8B93EDE3-CEBA-48C7-96F1-13539D4FB048}" presName="hierRoot2" presStyleCnt="0">
        <dgm:presLayoutVars>
          <dgm:hierBranch val="init"/>
        </dgm:presLayoutVars>
      </dgm:prSet>
      <dgm:spPr/>
    </dgm:pt>
    <dgm:pt modelId="{9F248626-7404-4C51-98A1-DF4F0664616A}" type="pres">
      <dgm:prSet presAssocID="{8B93EDE3-CEBA-48C7-96F1-13539D4FB048}" presName="rootComposite" presStyleCnt="0"/>
      <dgm:spPr/>
    </dgm:pt>
    <dgm:pt modelId="{8F116C6E-E0F8-4A4F-955C-11C628E6EC8F}" type="pres">
      <dgm:prSet presAssocID="{8B93EDE3-CEBA-48C7-96F1-13539D4FB048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1EC9318-0C61-45FB-B030-5809F509F554}" type="pres">
      <dgm:prSet presAssocID="{8B93EDE3-CEBA-48C7-96F1-13539D4FB048}" presName="rootConnector" presStyleLbl="node2" presStyleIdx="1" presStyleCnt="3"/>
      <dgm:spPr/>
      <dgm:t>
        <a:bodyPr/>
        <a:lstStyle/>
        <a:p>
          <a:endParaRPr lang="en-US"/>
        </a:p>
      </dgm:t>
    </dgm:pt>
    <dgm:pt modelId="{2A71ABDB-4333-430B-83E7-A60944ACD07B}" type="pres">
      <dgm:prSet presAssocID="{8B93EDE3-CEBA-48C7-96F1-13539D4FB048}" presName="hierChild4" presStyleCnt="0"/>
      <dgm:spPr/>
    </dgm:pt>
    <dgm:pt modelId="{E14EE079-44BE-4279-A094-F2990BC75859}" type="pres">
      <dgm:prSet presAssocID="{8B93EDE3-CEBA-48C7-96F1-13539D4FB048}" presName="hierChild5" presStyleCnt="0"/>
      <dgm:spPr/>
    </dgm:pt>
    <dgm:pt modelId="{C6E77F54-B391-4738-8990-CCDD1A6C41AA}" type="pres">
      <dgm:prSet presAssocID="{DC7FDEBC-EBAE-4981-9FEF-1657DE5D9D76}" presName="Name37" presStyleLbl="parChTrans1D2" presStyleIdx="2" presStyleCnt="5"/>
      <dgm:spPr/>
      <dgm:t>
        <a:bodyPr/>
        <a:lstStyle/>
        <a:p>
          <a:endParaRPr lang="en-US"/>
        </a:p>
      </dgm:t>
    </dgm:pt>
    <dgm:pt modelId="{31BB86FE-C7A5-4C34-9606-654531ABE0CA}" type="pres">
      <dgm:prSet presAssocID="{93D56B64-4307-4D0A-B5D5-95DFCF81C619}" presName="hierRoot2" presStyleCnt="0">
        <dgm:presLayoutVars>
          <dgm:hierBranch val="init"/>
        </dgm:presLayoutVars>
      </dgm:prSet>
      <dgm:spPr/>
    </dgm:pt>
    <dgm:pt modelId="{7DCF2277-202C-4AE0-94C1-6FB96BB0CC4C}" type="pres">
      <dgm:prSet presAssocID="{93D56B64-4307-4D0A-B5D5-95DFCF81C619}" presName="rootComposite" presStyleCnt="0"/>
      <dgm:spPr/>
    </dgm:pt>
    <dgm:pt modelId="{D7E6CABE-E687-4239-BB72-77927B668E95}" type="pres">
      <dgm:prSet presAssocID="{93D56B64-4307-4D0A-B5D5-95DFCF81C619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3CB2309-17EC-4580-B0BD-42F914567FDE}" type="pres">
      <dgm:prSet presAssocID="{93D56B64-4307-4D0A-B5D5-95DFCF81C619}" presName="rootConnector" presStyleLbl="node2" presStyleIdx="2" presStyleCnt="3"/>
      <dgm:spPr/>
      <dgm:t>
        <a:bodyPr/>
        <a:lstStyle/>
        <a:p>
          <a:endParaRPr lang="en-US"/>
        </a:p>
      </dgm:t>
    </dgm:pt>
    <dgm:pt modelId="{9CDC64B3-0D45-4041-BF8E-58F3F6B6F95A}" type="pres">
      <dgm:prSet presAssocID="{93D56B64-4307-4D0A-B5D5-95DFCF81C619}" presName="hierChild4" presStyleCnt="0"/>
      <dgm:spPr/>
    </dgm:pt>
    <dgm:pt modelId="{59D2A901-83E0-4311-AEEE-457662C48C17}" type="pres">
      <dgm:prSet presAssocID="{93D56B64-4307-4D0A-B5D5-95DFCF81C619}" presName="hierChild5" presStyleCnt="0"/>
      <dgm:spPr/>
    </dgm:pt>
    <dgm:pt modelId="{04D366A5-9DD1-42A7-84F6-E241C9096999}" type="pres">
      <dgm:prSet presAssocID="{F05C720C-5998-4CFB-A2C7-2077EE528189}" presName="hierChild3" presStyleCnt="0"/>
      <dgm:spPr/>
    </dgm:pt>
    <dgm:pt modelId="{11F89E78-FE74-440B-A68D-89ACD2D272D8}" type="pres">
      <dgm:prSet presAssocID="{CB1B4B4F-884F-4B0D-B712-BEFC1CBC406D}" presName="Name111" presStyleLbl="parChTrans1D2" presStyleIdx="3" presStyleCnt="5"/>
      <dgm:spPr/>
      <dgm:t>
        <a:bodyPr/>
        <a:lstStyle/>
        <a:p>
          <a:endParaRPr lang="en-US"/>
        </a:p>
      </dgm:t>
    </dgm:pt>
    <dgm:pt modelId="{140DBAEB-5199-475E-B03F-D8E8E1A0F0BE}" type="pres">
      <dgm:prSet presAssocID="{0CF5393B-8102-463F-A5B2-44BBD2804BE8}" presName="hierRoot3" presStyleCnt="0">
        <dgm:presLayoutVars>
          <dgm:hierBranch val="init"/>
        </dgm:presLayoutVars>
      </dgm:prSet>
      <dgm:spPr/>
    </dgm:pt>
    <dgm:pt modelId="{914A2CDE-F05D-4AFC-8613-29FC89B4251A}" type="pres">
      <dgm:prSet presAssocID="{0CF5393B-8102-463F-A5B2-44BBD2804BE8}" presName="rootComposite3" presStyleCnt="0"/>
      <dgm:spPr/>
    </dgm:pt>
    <dgm:pt modelId="{949A5E6D-B50C-480E-B575-77889F05D47A}" type="pres">
      <dgm:prSet presAssocID="{0CF5393B-8102-463F-A5B2-44BBD2804BE8}" presName="rootText3" presStyleLbl="asst1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7371613-212E-4BAB-B08F-75861E53E960}" type="pres">
      <dgm:prSet presAssocID="{0CF5393B-8102-463F-A5B2-44BBD2804BE8}" presName="rootConnector3" presStyleLbl="asst1" presStyleIdx="0" presStyleCnt="2"/>
      <dgm:spPr/>
      <dgm:t>
        <a:bodyPr/>
        <a:lstStyle/>
        <a:p>
          <a:endParaRPr lang="en-US"/>
        </a:p>
      </dgm:t>
    </dgm:pt>
    <dgm:pt modelId="{F508F64D-6135-4A51-94EE-BA9DDFF2563F}" type="pres">
      <dgm:prSet presAssocID="{0CF5393B-8102-463F-A5B2-44BBD2804BE8}" presName="hierChild6" presStyleCnt="0"/>
      <dgm:spPr/>
    </dgm:pt>
    <dgm:pt modelId="{0D5509B9-0B25-4240-A59D-E7CD9C184F4C}" type="pres">
      <dgm:prSet presAssocID="{0CF5393B-8102-463F-A5B2-44BBD2804BE8}" presName="hierChild7" presStyleCnt="0"/>
      <dgm:spPr/>
    </dgm:pt>
    <dgm:pt modelId="{577D5358-E92A-4C46-A11D-52E0153EA474}" type="pres">
      <dgm:prSet presAssocID="{D81C3C77-F7D5-467D-946B-4E9128F73112}" presName="Name111" presStyleLbl="parChTrans1D2" presStyleIdx="4" presStyleCnt="5"/>
      <dgm:spPr/>
      <dgm:t>
        <a:bodyPr/>
        <a:lstStyle/>
        <a:p>
          <a:endParaRPr lang="en-US"/>
        </a:p>
      </dgm:t>
    </dgm:pt>
    <dgm:pt modelId="{C754D62D-AB0F-48E8-A867-026371788327}" type="pres">
      <dgm:prSet presAssocID="{E13970D5-A6FB-4DC9-8FB6-A8C9910DC09E}" presName="hierRoot3" presStyleCnt="0">
        <dgm:presLayoutVars>
          <dgm:hierBranch val="init"/>
        </dgm:presLayoutVars>
      </dgm:prSet>
      <dgm:spPr/>
    </dgm:pt>
    <dgm:pt modelId="{4103541C-F182-436A-92E5-2E6D08891F8B}" type="pres">
      <dgm:prSet presAssocID="{E13970D5-A6FB-4DC9-8FB6-A8C9910DC09E}" presName="rootComposite3" presStyleCnt="0"/>
      <dgm:spPr/>
    </dgm:pt>
    <dgm:pt modelId="{01BD289B-1E58-4588-A1CC-2ACF0E845251}" type="pres">
      <dgm:prSet presAssocID="{E13970D5-A6FB-4DC9-8FB6-A8C9910DC09E}" presName="rootText3" presStyleLbl="asst1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3DD7D1F-5243-4006-8779-54BD6EF4F9F2}" type="pres">
      <dgm:prSet presAssocID="{E13970D5-A6FB-4DC9-8FB6-A8C9910DC09E}" presName="rootConnector3" presStyleLbl="asst1" presStyleIdx="1" presStyleCnt="2"/>
      <dgm:spPr/>
      <dgm:t>
        <a:bodyPr/>
        <a:lstStyle/>
        <a:p>
          <a:endParaRPr lang="en-US"/>
        </a:p>
      </dgm:t>
    </dgm:pt>
    <dgm:pt modelId="{06EBB645-0CC2-4640-96FD-CC992C664518}" type="pres">
      <dgm:prSet presAssocID="{E13970D5-A6FB-4DC9-8FB6-A8C9910DC09E}" presName="hierChild6" presStyleCnt="0"/>
      <dgm:spPr/>
    </dgm:pt>
    <dgm:pt modelId="{75A4124B-A310-4EE4-935F-0F64A83C394A}" type="pres">
      <dgm:prSet presAssocID="{E13970D5-A6FB-4DC9-8FB6-A8C9910DC09E}" presName="hierChild7" presStyleCnt="0"/>
      <dgm:spPr/>
    </dgm:pt>
  </dgm:ptLst>
  <dgm:cxnLst>
    <dgm:cxn modelId="{43C07796-4750-4C18-AFB5-961ECA8B48F6}" srcId="{F05C720C-5998-4CFB-A2C7-2077EE528189}" destId="{E13970D5-A6FB-4DC9-8FB6-A8C9910DC09E}" srcOrd="4" destOrd="0" parTransId="{D81C3C77-F7D5-467D-946B-4E9128F73112}" sibTransId="{E78143C5-E529-43F8-B9B2-AB0CC1A8657A}"/>
    <dgm:cxn modelId="{7868929D-F49E-49E4-9557-3A6DDA2F7E0D}" type="presOf" srcId="{F05C720C-5998-4CFB-A2C7-2077EE528189}" destId="{26BB42DE-3E45-424E-8061-5DA8FB7A3FD7}" srcOrd="0" destOrd="0" presId="urn:microsoft.com/office/officeart/2005/8/layout/orgChart1"/>
    <dgm:cxn modelId="{7BD0330B-D1E9-403A-895B-D929047D027B}" srcId="{F05C720C-5998-4CFB-A2C7-2077EE528189}" destId="{93D56B64-4307-4D0A-B5D5-95DFCF81C619}" srcOrd="3" destOrd="0" parTransId="{DC7FDEBC-EBAE-4981-9FEF-1657DE5D9D76}" sibTransId="{645C18F9-531E-4EFE-B23B-10FC0D8D8AF3}"/>
    <dgm:cxn modelId="{E72A00FD-CA0A-439F-A534-41BDC5691367}" type="presOf" srcId="{CB1B4B4F-884F-4B0D-B712-BEFC1CBC406D}" destId="{11F89E78-FE74-440B-A68D-89ACD2D272D8}" srcOrd="0" destOrd="0" presId="urn:microsoft.com/office/officeart/2005/8/layout/orgChart1"/>
    <dgm:cxn modelId="{8F165040-A865-4225-AD5B-A7255E0EF59C}" type="presOf" srcId="{4C3D39F2-525D-4723-82E9-C6586080D154}" destId="{C860B268-4FB0-4DFE-8B61-4198E4DACD0B}" srcOrd="0" destOrd="0" presId="urn:microsoft.com/office/officeart/2005/8/layout/orgChart1"/>
    <dgm:cxn modelId="{CAA8DD62-3623-436B-A880-375E289C2474}" type="presOf" srcId="{1EBAB19D-7D9F-44C7-B702-091CE554731B}" destId="{4F058F4B-3ABF-42E8-990B-A092571768E8}" srcOrd="0" destOrd="0" presId="urn:microsoft.com/office/officeart/2005/8/layout/orgChart1"/>
    <dgm:cxn modelId="{BD958F7B-3303-488E-85C6-1BB0B5510650}" type="presOf" srcId="{93D56B64-4307-4D0A-B5D5-95DFCF81C619}" destId="{D7E6CABE-E687-4239-BB72-77927B668E95}" srcOrd="0" destOrd="0" presId="urn:microsoft.com/office/officeart/2005/8/layout/orgChart1"/>
    <dgm:cxn modelId="{B4D7DD32-7243-44BA-95CA-98448B23D23E}" type="presOf" srcId="{80F86FDC-3751-4D6B-9AB5-16E92B4BA119}" destId="{2C89C371-4FA8-4D9E-BB95-5624D50A4A1D}" srcOrd="1" destOrd="0" presId="urn:microsoft.com/office/officeart/2005/8/layout/orgChart1"/>
    <dgm:cxn modelId="{A8A76F68-5EF9-46DC-A07E-4507E4B6FA7B}" type="presOf" srcId="{8B93EDE3-CEBA-48C7-96F1-13539D4FB048}" destId="{81EC9318-0C61-45FB-B030-5809F509F554}" srcOrd="1" destOrd="0" presId="urn:microsoft.com/office/officeart/2005/8/layout/orgChart1"/>
    <dgm:cxn modelId="{7CED1568-8E11-4448-9472-F113EA4CEC90}" type="presOf" srcId="{D81C3C77-F7D5-467D-946B-4E9128F73112}" destId="{577D5358-E92A-4C46-A11D-52E0153EA474}" srcOrd="0" destOrd="0" presId="urn:microsoft.com/office/officeart/2005/8/layout/orgChart1"/>
    <dgm:cxn modelId="{8F150896-58B2-4C9F-B395-6A4F493E64EA}" srcId="{F05C720C-5998-4CFB-A2C7-2077EE528189}" destId="{8B93EDE3-CEBA-48C7-96F1-13539D4FB048}" srcOrd="2" destOrd="0" parTransId="{1EBAB19D-7D9F-44C7-B702-091CE554731B}" sibTransId="{CCD41311-8618-4E71-AE19-A6C6450C95E6}"/>
    <dgm:cxn modelId="{A25E0347-493C-4C50-874B-07F36F793C2B}" type="presOf" srcId="{93D56B64-4307-4D0A-B5D5-95DFCF81C619}" destId="{33CB2309-17EC-4580-B0BD-42F914567FDE}" srcOrd="1" destOrd="0" presId="urn:microsoft.com/office/officeart/2005/8/layout/orgChart1"/>
    <dgm:cxn modelId="{400F2EB0-2D11-4FFF-8F9E-A768A1FB04A2}" type="presOf" srcId="{E13970D5-A6FB-4DC9-8FB6-A8C9910DC09E}" destId="{03DD7D1F-5243-4006-8779-54BD6EF4F9F2}" srcOrd="1" destOrd="0" presId="urn:microsoft.com/office/officeart/2005/8/layout/orgChart1"/>
    <dgm:cxn modelId="{7025A61C-65D8-420E-8CE6-EA4704066D81}" type="presOf" srcId="{8B93EDE3-CEBA-48C7-96F1-13539D4FB048}" destId="{8F116C6E-E0F8-4A4F-955C-11C628E6EC8F}" srcOrd="0" destOrd="0" presId="urn:microsoft.com/office/officeart/2005/8/layout/orgChart1"/>
    <dgm:cxn modelId="{789ED091-FFE2-490F-B890-CC1349F8AA33}" type="presOf" srcId="{80F86FDC-3751-4D6B-9AB5-16E92B4BA119}" destId="{D7025EE8-7E29-4F8D-B5EA-44D02557ADC0}" srcOrd="0" destOrd="0" presId="urn:microsoft.com/office/officeart/2005/8/layout/orgChart1"/>
    <dgm:cxn modelId="{081DFF10-5D0A-4815-93C0-9CA62E147F02}" type="presOf" srcId="{DC7FDEBC-EBAE-4981-9FEF-1657DE5D9D76}" destId="{C6E77F54-B391-4738-8990-CCDD1A6C41AA}" srcOrd="0" destOrd="0" presId="urn:microsoft.com/office/officeart/2005/8/layout/orgChart1"/>
    <dgm:cxn modelId="{98DCDC1D-25C9-42EE-BE4C-3E3E12ED1B07}" type="presOf" srcId="{F05C720C-5998-4CFB-A2C7-2077EE528189}" destId="{DFFC17EF-DBCA-46A2-8E6C-3AFFC63E6581}" srcOrd="1" destOrd="0" presId="urn:microsoft.com/office/officeart/2005/8/layout/orgChart1"/>
    <dgm:cxn modelId="{EF32C69A-E5C9-43C5-BB3E-DD9298DA6409}" type="presOf" srcId="{0CF5393B-8102-463F-A5B2-44BBD2804BE8}" destId="{949A5E6D-B50C-480E-B575-77889F05D47A}" srcOrd="0" destOrd="0" presId="urn:microsoft.com/office/officeart/2005/8/layout/orgChart1"/>
    <dgm:cxn modelId="{964983B2-698B-4C27-9D7F-0BE29AFB5CA5}" srcId="{3024574A-F18A-4B9A-AF90-CB11253A20E4}" destId="{F05C720C-5998-4CFB-A2C7-2077EE528189}" srcOrd="0" destOrd="0" parTransId="{EB82AF23-2B2B-4F46-8128-C031D0562869}" sibTransId="{91F665E4-0958-4604-8E01-ABFF82C0609A}"/>
    <dgm:cxn modelId="{54FF8CE3-83F7-4B25-905A-C783E4BBE1D1}" srcId="{F05C720C-5998-4CFB-A2C7-2077EE528189}" destId="{80F86FDC-3751-4D6B-9AB5-16E92B4BA119}" srcOrd="1" destOrd="0" parTransId="{4C3D39F2-525D-4723-82E9-C6586080D154}" sibTransId="{9F305AB4-B714-46E7-BC7B-6616C04B0144}"/>
    <dgm:cxn modelId="{82D9E918-E20D-4B8A-95F6-04334442F3B0}" srcId="{F05C720C-5998-4CFB-A2C7-2077EE528189}" destId="{0CF5393B-8102-463F-A5B2-44BBD2804BE8}" srcOrd="0" destOrd="0" parTransId="{CB1B4B4F-884F-4B0D-B712-BEFC1CBC406D}" sibTransId="{21AB0EEE-0E48-4062-B7BF-8706410FD8E8}"/>
    <dgm:cxn modelId="{12C5798D-4FEB-48E0-BA22-383DA09A5B98}" type="presOf" srcId="{E13970D5-A6FB-4DC9-8FB6-A8C9910DC09E}" destId="{01BD289B-1E58-4588-A1CC-2ACF0E845251}" srcOrd="0" destOrd="0" presId="urn:microsoft.com/office/officeart/2005/8/layout/orgChart1"/>
    <dgm:cxn modelId="{7B1187CA-1735-4E34-BDDC-453C1615D04B}" type="presOf" srcId="{0CF5393B-8102-463F-A5B2-44BBD2804BE8}" destId="{57371613-212E-4BAB-B08F-75861E53E960}" srcOrd="1" destOrd="0" presId="urn:microsoft.com/office/officeart/2005/8/layout/orgChart1"/>
    <dgm:cxn modelId="{F65CBFFC-9A3E-4524-934D-56449ACB683A}" type="presOf" srcId="{3024574A-F18A-4B9A-AF90-CB11253A20E4}" destId="{AB5F39B5-366A-49FC-95F2-4BD46B256719}" srcOrd="0" destOrd="0" presId="urn:microsoft.com/office/officeart/2005/8/layout/orgChart1"/>
    <dgm:cxn modelId="{F7810BC2-B2D6-4A62-B658-54D2AAFC2FAB}" type="presParOf" srcId="{AB5F39B5-366A-49FC-95F2-4BD46B256719}" destId="{73EDAF2F-975C-451E-9C1B-9EE79F240D1E}" srcOrd="0" destOrd="0" presId="urn:microsoft.com/office/officeart/2005/8/layout/orgChart1"/>
    <dgm:cxn modelId="{5A34E324-2A32-42E0-9781-393D303BD07B}" type="presParOf" srcId="{73EDAF2F-975C-451E-9C1B-9EE79F240D1E}" destId="{8A037EC9-4F34-4930-BC76-B6515288A130}" srcOrd="0" destOrd="0" presId="urn:microsoft.com/office/officeart/2005/8/layout/orgChart1"/>
    <dgm:cxn modelId="{BF508575-105B-4FEA-89C2-744B4ED35F48}" type="presParOf" srcId="{8A037EC9-4F34-4930-BC76-B6515288A130}" destId="{26BB42DE-3E45-424E-8061-5DA8FB7A3FD7}" srcOrd="0" destOrd="0" presId="urn:microsoft.com/office/officeart/2005/8/layout/orgChart1"/>
    <dgm:cxn modelId="{5AFCE5B5-5D4F-4A25-826D-0D81CF9D41E8}" type="presParOf" srcId="{8A037EC9-4F34-4930-BC76-B6515288A130}" destId="{DFFC17EF-DBCA-46A2-8E6C-3AFFC63E6581}" srcOrd="1" destOrd="0" presId="urn:microsoft.com/office/officeart/2005/8/layout/orgChart1"/>
    <dgm:cxn modelId="{7004F4E5-8F3F-44F6-8008-F13FBA7F80E0}" type="presParOf" srcId="{73EDAF2F-975C-451E-9C1B-9EE79F240D1E}" destId="{0CCC4AEC-7A16-4AED-AE0A-DDAE05AA5748}" srcOrd="1" destOrd="0" presId="urn:microsoft.com/office/officeart/2005/8/layout/orgChart1"/>
    <dgm:cxn modelId="{BD5E71D0-298A-43D5-85BE-3736DD03BD3C}" type="presParOf" srcId="{0CCC4AEC-7A16-4AED-AE0A-DDAE05AA5748}" destId="{C860B268-4FB0-4DFE-8B61-4198E4DACD0B}" srcOrd="0" destOrd="0" presId="urn:microsoft.com/office/officeart/2005/8/layout/orgChart1"/>
    <dgm:cxn modelId="{4D5A1771-0626-42AD-9EBB-C49AE4F2107D}" type="presParOf" srcId="{0CCC4AEC-7A16-4AED-AE0A-DDAE05AA5748}" destId="{FE5D0FA1-F37B-4F32-AB48-ED66C6BF8222}" srcOrd="1" destOrd="0" presId="urn:microsoft.com/office/officeart/2005/8/layout/orgChart1"/>
    <dgm:cxn modelId="{3AFAD003-51CA-4057-9AC3-57D115C9B920}" type="presParOf" srcId="{FE5D0FA1-F37B-4F32-AB48-ED66C6BF8222}" destId="{574A5590-094D-4DFF-B761-048E78F0B074}" srcOrd="0" destOrd="0" presId="urn:microsoft.com/office/officeart/2005/8/layout/orgChart1"/>
    <dgm:cxn modelId="{D641B607-AA20-41AD-9F35-03485AC32B09}" type="presParOf" srcId="{574A5590-094D-4DFF-B761-048E78F0B074}" destId="{D7025EE8-7E29-4F8D-B5EA-44D02557ADC0}" srcOrd="0" destOrd="0" presId="urn:microsoft.com/office/officeart/2005/8/layout/orgChart1"/>
    <dgm:cxn modelId="{9AAF6CDD-375C-4934-9BEF-EBF1B1AB3FD8}" type="presParOf" srcId="{574A5590-094D-4DFF-B761-048E78F0B074}" destId="{2C89C371-4FA8-4D9E-BB95-5624D50A4A1D}" srcOrd="1" destOrd="0" presId="urn:microsoft.com/office/officeart/2005/8/layout/orgChart1"/>
    <dgm:cxn modelId="{4274D390-24D8-428C-A779-A9EF2DD8957E}" type="presParOf" srcId="{FE5D0FA1-F37B-4F32-AB48-ED66C6BF8222}" destId="{DCC7E1AF-8E61-4E6C-8C8F-4CCCB1102A23}" srcOrd="1" destOrd="0" presId="urn:microsoft.com/office/officeart/2005/8/layout/orgChart1"/>
    <dgm:cxn modelId="{65C69666-C745-4962-AFAF-61C41C2BD671}" type="presParOf" srcId="{FE5D0FA1-F37B-4F32-AB48-ED66C6BF8222}" destId="{DEFD0D95-9BB2-41E4-BD38-2421A6EF42E3}" srcOrd="2" destOrd="0" presId="urn:microsoft.com/office/officeart/2005/8/layout/orgChart1"/>
    <dgm:cxn modelId="{30CC2C29-2FE0-4642-BCD6-65E1AAB6E976}" type="presParOf" srcId="{0CCC4AEC-7A16-4AED-AE0A-DDAE05AA5748}" destId="{4F058F4B-3ABF-42E8-990B-A092571768E8}" srcOrd="2" destOrd="0" presId="urn:microsoft.com/office/officeart/2005/8/layout/orgChart1"/>
    <dgm:cxn modelId="{E3E8DC4D-3D33-4AB1-9B68-5B4BC93D7FD5}" type="presParOf" srcId="{0CCC4AEC-7A16-4AED-AE0A-DDAE05AA5748}" destId="{80C09D20-6006-423A-B46A-1B1F6B8C3505}" srcOrd="3" destOrd="0" presId="urn:microsoft.com/office/officeart/2005/8/layout/orgChart1"/>
    <dgm:cxn modelId="{9DB6C03D-796C-4FFC-B3A7-41E4D0BAFCDD}" type="presParOf" srcId="{80C09D20-6006-423A-B46A-1B1F6B8C3505}" destId="{9F248626-7404-4C51-98A1-DF4F0664616A}" srcOrd="0" destOrd="0" presId="urn:microsoft.com/office/officeart/2005/8/layout/orgChart1"/>
    <dgm:cxn modelId="{6842CE1B-E2F2-494B-B947-988702FCF30B}" type="presParOf" srcId="{9F248626-7404-4C51-98A1-DF4F0664616A}" destId="{8F116C6E-E0F8-4A4F-955C-11C628E6EC8F}" srcOrd="0" destOrd="0" presId="urn:microsoft.com/office/officeart/2005/8/layout/orgChart1"/>
    <dgm:cxn modelId="{82C4EB06-D6F3-4B3D-87C4-577ED5C2EAEA}" type="presParOf" srcId="{9F248626-7404-4C51-98A1-DF4F0664616A}" destId="{81EC9318-0C61-45FB-B030-5809F509F554}" srcOrd="1" destOrd="0" presId="urn:microsoft.com/office/officeart/2005/8/layout/orgChart1"/>
    <dgm:cxn modelId="{6BEF6F08-6F05-44E5-A626-91643DF4BE03}" type="presParOf" srcId="{80C09D20-6006-423A-B46A-1B1F6B8C3505}" destId="{2A71ABDB-4333-430B-83E7-A60944ACD07B}" srcOrd="1" destOrd="0" presId="urn:microsoft.com/office/officeart/2005/8/layout/orgChart1"/>
    <dgm:cxn modelId="{64F7FDC5-994E-4812-BA50-C427852149E3}" type="presParOf" srcId="{80C09D20-6006-423A-B46A-1B1F6B8C3505}" destId="{E14EE079-44BE-4279-A094-F2990BC75859}" srcOrd="2" destOrd="0" presId="urn:microsoft.com/office/officeart/2005/8/layout/orgChart1"/>
    <dgm:cxn modelId="{1A0C963E-0B22-4604-B88C-2D73C5AE6118}" type="presParOf" srcId="{0CCC4AEC-7A16-4AED-AE0A-DDAE05AA5748}" destId="{C6E77F54-B391-4738-8990-CCDD1A6C41AA}" srcOrd="4" destOrd="0" presId="urn:microsoft.com/office/officeart/2005/8/layout/orgChart1"/>
    <dgm:cxn modelId="{70185679-0BA6-42D5-908C-BC506E3D6486}" type="presParOf" srcId="{0CCC4AEC-7A16-4AED-AE0A-DDAE05AA5748}" destId="{31BB86FE-C7A5-4C34-9606-654531ABE0CA}" srcOrd="5" destOrd="0" presId="urn:microsoft.com/office/officeart/2005/8/layout/orgChart1"/>
    <dgm:cxn modelId="{B4460819-FE4E-4AAB-AE10-6C0FB651860A}" type="presParOf" srcId="{31BB86FE-C7A5-4C34-9606-654531ABE0CA}" destId="{7DCF2277-202C-4AE0-94C1-6FB96BB0CC4C}" srcOrd="0" destOrd="0" presId="urn:microsoft.com/office/officeart/2005/8/layout/orgChart1"/>
    <dgm:cxn modelId="{7716ED1F-E8EB-4DA6-AF16-C660F3CD3E4A}" type="presParOf" srcId="{7DCF2277-202C-4AE0-94C1-6FB96BB0CC4C}" destId="{D7E6CABE-E687-4239-BB72-77927B668E95}" srcOrd="0" destOrd="0" presId="urn:microsoft.com/office/officeart/2005/8/layout/orgChart1"/>
    <dgm:cxn modelId="{2024B1BD-F016-483A-82DA-D041AE405ADE}" type="presParOf" srcId="{7DCF2277-202C-4AE0-94C1-6FB96BB0CC4C}" destId="{33CB2309-17EC-4580-B0BD-42F914567FDE}" srcOrd="1" destOrd="0" presId="urn:microsoft.com/office/officeart/2005/8/layout/orgChart1"/>
    <dgm:cxn modelId="{27BA962C-5925-45A8-9AEB-560BA1AF0163}" type="presParOf" srcId="{31BB86FE-C7A5-4C34-9606-654531ABE0CA}" destId="{9CDC64B3-0D45-4041-BF8E-58F3F6B6F95A}" srcOrd="1" destOrd="0" presId="urn:microsoft.com/office/officeart/2005/8/layout/orgChart1"/>
    <dgm:cxn modelId="{AF2237BC-E4AA-432C-9863-282FC027F30E}" type="presParOf" srcId="{31BB86FE-C7A5-4C34-9606-654531ABE0CA}" destId="{59D2A901-83E0-4311-AEEE-457662C48C17}" srcOrd="2" destOrd="0" presId="urn:microsoft.com/office/officeart/2005/8/layout/orgChart1"/>
    <dgm:cxn modelId="{03FAC35A-1DF5-460E-AC1D-E4A3056F322E}" type="presParOf" srcId="{73EDAF2F-975C-451E-9C1B-9EE79F240D1E}" destId="{04D366A5-9DD1-42A7-84F6-E241C9096999}" srcOrd="2" destOrd="0" presId="urn:microsoft.com/office/officeart/2005/8/layout/orgChart1"/>
    <dgm:cxn modelId="{BEBFA149-8F3C-4666-94EC-EFA937FD803A}" type="presParOf" srcId="{04D366A5-9DD1-42A7-84F6-E241C9096999}" destId="{11F89E78-FE74-440B-A68D-89ACD2D272D8}" srcOrd="0" destOrd="0" presId="urn:microsoft.com/office/officeart/2005/8/layout/orgChart1"/>
    <dgm:cxn modelId="{05FDC5DC-AA3B-404C-A7A5-ABC766ABB9E7}" type="presParOf" srcId="{04D366A5-9DD1-42A7-84F6-E241C9096999}" destId="{140DBAEB-5199-475E-B03F-D8E8E1A0F0BE}" srcOrd="1" destOrd="0" presId="urn:microsoft.com/office/officeart/2005/8/layout/orgChart1"/>
    <dgm:cxn modelId="{E2F28D10-8C10-45EE-8FEF-9A6EEBC4B03E}" type="presParOf" srcId="{140DBAEB-5199-475E-B03F-D8E8E1A0F0BE}" destId="{914A2CDE-F05D-4AFC-8613-29FC89B4251A}" srcOrd="0" destOrd="0" presId="urn:microsoft.com/office/officeart/2005/8/layout/orgChart1"/>
    <dgm:cxn modelId="{65E17036-34B7-47E6-8F6E-D282763AA744}" type="presParOf" srcId="{914A2CDE-F05D-4AFC-8613-29FC89B4251A}" destId="{949A5E6D-B50C-480E-B575-77889F05D47A}" srcOrd="0" destOrd="0" presId="urn:microsoft.com/office/officeart/2005/8/layout/orgChart1"/>
    <dgm:cxn modelId="{6E78E5B5-6204-4F0F-863F-5141165E10BF}" type="presParOf" srcId="{914A2CDE-F05D-4AFC-8613-29FC89B4251A}" destId="{57371613-212E-4BAB-B08F-75861E53E960}" srcOrd="1" destOrd="0" presId="urn:microsoft.com/office/officeart/2005/8/layout/orgChart1"/>
    <dgm:cxn modelId="{3BE5F3F3-77D2-4833-8D83-F93D264B8934}" type="presParOf" srcId="{140DBAEB-5199-475E-B03F-D8E8E1A0F0BE}" destId="{F508F64D-6135-4A51-94EE-BA9DDFF2563F}" srcOrd="1" destOrd="0" presId="urn:microsoft.com/office/officeart/2005/8/layout/orgChart1"/>
    <dgm:cxn modelId="{B7DB4B22-2525-4435-8F94-A0C1D932F93B}" type="presParOf" srcId="{140DBAEB-5199-475E-B03F-D8E8E1A0F0BE}" destId="{0D5509B9-0B25-4240-A59D-E7CD9C184F4C}" srcOrd="2" destOrd="0" presId="urn:microsoft.com/office/officeart/2005/8/layout/orgChart1"/>
    <dgm:cxn modelId="{14B2C519-BDB5-47C9-BEFC-04038B7177AC}" type="presParOf" srcId="{04D366A5-9DD1-42A7-84F6-E241C9096999}" destId="{577D5358-E92A-4C46-A11D-52E0153EA474}" srcOrd="2" destOrd="0" presId="urn:microsoft.com/office/officeart/2005/8/layout/orgChart1"/>
    <dgm:cxn modelId="{612C1B69-6F81-4780-A91A-9B845FB69A22}" type="presParOf" srcId="{04D366A5-9DD1-42A7-84F6-E241C9096999}" destId="{C754D62D-AB0F-48E8-A867-026371788327}" srcOrd="3" destOrd="0" presId="urn:microsoft.com/office/officeart/2005/8/layout/orgChart1"/>
    <dgm:cxn modelId="{4407BCB9-158D-4EFC-9ED2-6BEFA270CD6E}" type="presParOf" srcId="{C754D62D-AB0F-48E8-A867-026371788327}" destId="{4103541C-F182-436A-92E5-2E6D08891F8B}" srcOrd="0" destOrd="0" presId="urn:microsoft.com/office/officeart/2005/8/layout/orgChart1"/>
    <dgm:cxn modelId="{031AFDF2-A9C1-415B-8BA5-45DE14064C63}" type="presParOf" srcId="{4103541C-F182-436A-92E5-2E6D08891F8B}" destId="{01BD289B-1E58-4588-A1CC-2ACF0E845251}" srcOrd="0" destOrd="0" presId="urn:microsoft.com/office/officeart/2005/8/layout/orgChart1"/>
    <dgm:cxn modelId="{11E3EF9F-F005-45B3-B4EE-FAB30B82BFEB}" type="presParOf" srcId="{4103541C-F182-436A-92E5-2E6D08891F8B}" destId="{03DD7D1F-5243-4006-8779-54BD6EF4F9F2}" srcOrd="1" destOrd="0" presId="urn:microsoft.com/office/officeart/2005/8/layout/orgChart1"/>
    <dgm:cxn modelId="{DE871654-55D6-4CB1-8920-F6F515700596}" type="presParOf" srcId="{C754D62D-AB0F-48E8-A867-026371788327}" destId="{06EBB645-0CC2-4640-96FD-CC992C664518}" srcOrd="1" destOrd="0" presId="urn:microsoft.com/office/officeart/2005/8/layout/orgChart1"/>
    <dgm:cxn modelId="{F9303D89-FA47-49F4-8646-043CF6D1B618}" type="presParOf" srcId="{C754D62D-AB0F-48E8-A867-026371788327}" destId="{75A4124B-A310-4EE4-935F-0F64A83C394A}" srcOrd="2" destOrd="0" presId="urn:microsoft.com/office/officeart/2005/8/layout/orgChart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F78A5E6-58DA-4BF8-B3AB-6BD015D2EF5A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5BD4DD2C-8730-489D-927B-84F325D6832D}">
      <dgm:prSet phldrT="[Texto]"/>
      <dgm:spPr/>
      <dgm:t>
        <a:bodyPr/>
        <a:lstStyle/>
        <a:p>
          <a:r>
            <a:rPr lang="es-ES" b="1" dirty="0" smtClean="0"/>
            <a:t>Oportunidades</a:t>
          </a:r>
          <a:endParaRPr lang="es-ES" b="1" dirty="0"/>
        </a:p>
      </dgm:t>
    </dgm:pt>
    <dgm:pt modelId="{030B87EC-6DDA-4AFC-AEF5-A1E830321B4F}" type="parTrans" cxnId="{03738C00-1723-44F3-86B1-8AB3A11D3C27}">
      <dgm:prSet/>
      <dgm:spPr/>
      <dgm:t>
        <a:bodyPr/>
        <a:lstStyle/>
        <a:p>
          <a:endParaRPr lang="es-ES"/>
        </a:p>
      </dgm:t>
    </dgm:pt>
    <dgm:pt modelId="{95F5CAA7-E58C-4AD7-86D6-AB7BFDAE4A4C}" type="sibTrans" cxnId="{03738C00-1723-44F3-86B1-8AB3A11D3C27}">
      <dgm:prSet/>
      <dgm:spPr/>
      <dgm:t>
        <a:bodyPr/>
        <a:lstStyle/>
        <a:p>
          <a:endParaRPr lang="es-ES"/>
        </a:p>
      </dgm:t>
    </dgm:pt>
    <dgm:pt modelId="{B6FA9255-B1C0-42C1-A2FA-7424C4DB5C0C}">
      <dgm:prSet phldrT="[Texto]"/>
      <dgm:spPr/>
      <dgm:t>
        <a:bodyPr/>
        <a:lstStyle/>
        <a:p>
          <a:r>
            <a:rPr lang="es-ES" dirty="0" smtClean="0"/>
            <a:t>Total discreción.</a:t>
          </a:r>
          <a:endParaRPr lang="es-ES" dirty="0"/>
        </a:p>
      </dgm:t>
    </dgm:pt>
    <dgm:pt modelId="{3ADF1F50-9E1B-4401-BEE0-627774F9A80C}" type="parTrans" cxnId="{BF77258B-5EEA-4376-80ED-9EDF2D29672B}">
      <dgm:prSet/>
      <dgm:spPr/>
      <dgm:t>
        <a:bodyPr/>
        <a:lstStyle/>
        <a:p>
          <a:endParaRPr lang="es-ES"/>
        </a:p>
      </dgm:t>
    </dgm:pt>
    <dgm:pt modelId="{B0157DF1-8306-4ACF-A2B7-C991DE6C0CAA}" type="sibTrans" cxnId="{BF77258B-5EEA-4376-80ED-9EDF2D29672B}">
      <dgm:prSet/>
      <dgm:spPr/>
      <dgm:t>
        <a:bodyPr/>
        <a:lstStyle/>
        <a:p>
          <a:endParaRPr lang="es-ES"/>
        </a:p>
      </dgm:t>
    </dgm:pt>
    <dgm:pt modelId="{FE26AD97-07E4-4668-940B-E88DDBA2D341}">
      <dgm:prSet phldrT="[Texto]"/>
      <dgm:spPr/>
      <dgm:t>
        <a:bodyPr/>
        <a:lstStyle/>
        <a:p>
          <a:r>
            <a:rPr lang="es-ES" dirty="0" smtClean="0"/>
            <a:t>Expandirnos  rápidamente a nivel Regional.</a:t>
          </a:r>
          <a:endParaRPr lang="es-ES" dirty="0"/>
        </a:p>
      </dgm:t>
    </dgm:pt>
    <dgm:pt modelId="{999D49DA-452E-4C2A-8F24-57F9965F2FA0}" type="parTrans" cxnId="{3C01A408-2A32-4EB8-8762-6368E81679D6}">
      <dgm:prSet/>
      <dgm:spPr/>
      <dgm:t>
        <a:bodyPr/>
        <a:lstStyle/>
        <a:p>
          <a:endParaRPr lang="es-ES"/>
        </a:p>
      </dgm:t>
    </dgm:pt>
    <dgm:pt modelId="{126AB4DA-7198-4813-9A53-F1478111C80A}" type="sibTrans" cxnId="{3C01A408-2A32-4EB8-8762-6368E81679D6}">
      <dgm:prSet/>
      <dgm:spPr/>
      <dgm:t>
        <a:bodyPr/>
        <a:lstStyle/>
        <a:p>
          <a:endParaRPr lang="es-ES"/>
        </a:p>
      </dgm:t>
    </dgm:pt>
    <dgm:pt modelId="{212F2D43-1E1F-4AD9-B2F6-C53224786646}">
      <dgm:prSet phldrT="[Texto]"/>
      <dgm:spPr/>
      <dgm:t>
        <a:bodyPr/>
        <a:lstStyle/>
        <a:p>
          <a:r>
            <a:rPr lang="es-ES" b="1" dirty="0" smtClean="0"/>
            <a:t>Debilidades</a:t>
          </a:r>
          <a:endParaRPr lang="es-ES" b="1" dirty="0"/>
        </a:p>
      </dgm:t>
    </dgm:pt>
    <dgm:pt modelId="{6CF22D49-E4E3-4BA6-A968-DA7B0E36A60E}" type="parTrans" cxnId="{FD8DBE44-8608-44AC-990C-371135343592}">
      <dgm:prSet/>
      <dgm:spPr/>
      <dgm:t>
        <a:bodyPr/>
        <a:lstStyle/>
        <a:p>
          <a:endParaRPr lang="es-ES"/>
        </a:p>
      </dgm:t>
    </dgm:pt>
    <dgm:pt modelId="{EDDD38FF-8DD8-4A24-B7B0-EDC4BFDB4C80}" type="sibTrans" cxnId="{FD8DBE44-8608-44AC-990C-371135343592}">
      <dgm:prSet/>
      <dgm:spPr/>
      <dgm:t>
        <a:bodyPr/>
        <a:lstStyle/>
        <a:p>
          <a:endParaRPr lang="es-ES"/>
        </a:p>
      </dgm:t>
    </dgm:pt>
    <dgm:pt modelId="{9A16BD95-59B7-4F48-B99A-CE6BDA714775}">
      <dgm:prSet phldrT="[Texto]"/>
      <dgm:spPr/>
      <dgm:t>
        <a:bodyPr/>
        <a:lstStyle/>
        <a:p>
          <a:r>
            <a:rPr lang="es-ES" dirty="0" smtClean="0"/>
            <a:t>Inconvenientes con las herramientas de trabajo.  </a:t>
          </a:r>
          <a:endParaRPr lang="es-ES" dirty="0"/>
        </a:p>
      </dgm:t>
    </dgm:pt>
    <dgm:pt modelId="{A329A04B-B394-4FA3-B263-3C7DC21819AE}" type="parTrans" cxnId="{42762319-DEA4-4062-9B16-62CCF179C535}">
      <dgm:prSet/>
      <dgm:spPr/>
      <dgm:t>
        <a:bodyPr/>
        <a:lstStyle/>
        <a:p>
          <a:endParaRPr lang="es-ES"/>
        </a:p>
      </dgm:t>
    </dgm:pt>
    <dgm:pt modelId="{C195473C-BF3F-424E-B743-95A12074944F}" type="sibTrans" cxnId="{42762319-DEA4-4062-9B16-62CCF179C535}">
      <dgm:prSet/>
      <dgm:spPr/>
      <dgm:t>
        <a:bodyPr/>
        <a:lstStyle/>
        <a:p>
          <a:endParaRPr lang="es-ES"/>
        </a:p>
      </dgm:t>
    </dgm:pt>
    <dgm:pt modelId="{7695EE55-7FCB-47D1-A1A1-5434D6A27EDC}">
      <dgm:prSet phldrT="[Texto]"/>
      <dgm:spPr/>
      <dgm:t>
        <a:bodyPr/>
        <a:lstStyle/>
        <a:p>
          <a:r>
            <a:rPr lang="es-ES" dirty="0" smtClean="0"/>
            <a:t>Problemas con la conexión del internet.</a:t>
          </a:r>
          <a:endParaRPr lang="es-ES" dirty="0"/>
        </a:p>
      </dgm:t>
    </dgm:pt>
    <dgm:pt modelId="{59B97D64-D22D-472D-91CF-AF20621FA210}" type="parTrans" cxnId="{171D0EF7-DCB1-4313-8EBB-A0C49604B14F}">
      <dgm:prSet/>
      <dgm:spPr/>
      <dgm:t>
        <a:bodyPr/>
        <a:lstStyle/>
        <a:p>
          <a:endParaRPr lang="es-ES"/>
        </a:p>
      </dgm:t>
    </dgm:pt>
    <dgm:pt modelId="{A7E0FE12-33DB-41AF-AF07-D664FE77A572}" type="sibTrans" cxnId="{171D0EF7-DCB1-4313-8EBB-A0C49604B14F}">
      <dgm:prSet/>
      <dgm:spPr/>
      <dgm:t>
        <a:bodyPr/>
        <a:lstStyle/>
        <a:p>
          <a:endParaRPr lang="es-ES"/>
        </a:p>
      </dgm:t>
    </dgm:pt>
    <dgm:pt modelId="{27F971EA-F612-4861-9BB8-C04FEB257900}">
      <dgm:prSet phldrT="[Texto]"/>
      <dgm:spPr/>
      <dgm:t>
        <a:bodyPr/>
        <a:lstStyle/>
        <a:p>
          <a:r>
            <a:rPr lang="es-ES" b="1" dirty="0" smtClean="0"/>
            <a:t>Amenazas</a:t>
          </a:r>
          <a:endParaRPr lang="es-ES" b="1" dirty="0"/>
        </a:p>
      </dgm:t>
    </dgm:pt>
    <dgm:pt modelId="{ADAFDA48-8496-43D7-8372-FA6994FE5EAB}" type="parTrans" cxnId="{5C046B82-A03B-4540-8D90-B1A32268A559}">
      <dgm:prSet/>
      <dgm:spPr/>
      <dgm:t>
        <a:bodyPr/>
        <a:lstStyle/>
        <a:p>
          <a:endParaRPr lang="es-ES"/>
        </a:p>
      </dgm:t>
    </dgm:pt>
    <dgm:pt modelId="{B9061AA2-0364-47B5-8FCE-3902ECF46E34}" type="sibTrans" cxnId="{5C046B82-A03B-4540-8D90-B1A32268A559}">
      <dgm:prSet/>
      <dgm:spPr/>
      <dgm:t>
        <a:bodyPr/>
        <a:lstStyle/>
        <a:p>
          <a:endParaRPr lang="es-ES"/>
        </a:p>
      </dgm:t>
    </dgm:pt>
    <dgm:pt modelId="{A24E00AE-AD73-4C57-BBBF-5B750A417B44}">
      <dgm:prSet phldrT="[Texto]"/>
      <dgm:spPr/>
      <dgm:t>
        <a:bodyPr/>
        <a:lstStyle/>
        <a:p>
          <a:r>
            <a:rPr lang="es-ES" dirty="0" smtClean="0"/>
            <a:t>La resistencia de las personas al uso de este método.</a:t>
          </a:r>
          <a:endParaRPr lang="es-ES" dirty="0"/>
        </a:p>
      </dgm:t>
    </dgm:pt>
    <dgm:pt modelId="{AC091A9F-9432-45CC-87BD-8BBD07933779}" type="parTrans" cxnId="{51BA3FA4-F8A9-448E-B291-88C74E6E4620}">
      <dgm:prSet/>
      <dgm:spPr/>
      <dgm:t>
        <a:bodyPr/>
        <a:lstStyle/>
        <a:p>
          <a:endParaRPr lang="es-ES"/>
        </a:p>
      </dgm:t>
    </dgm:pt>
    <dgm:pt modelId="{AB43844B-B907-4172-B022-CE82A981DF8A}" type="sibTrans" cxnId="{51BA3FA4-F8A9-448E-B291-88C74E6E4620}">
      <dgm:prSet/>
      <dgm:spPr/>
      <dgm:t>
        <a:bodyPr/>
        <a:lstStyle/>
        <a:p>
          <a:endParaRPr lang="es-ES"/>
        </a:p>
      </dgm:t>
    </dgm:pt>
    <dgm:pt modelId="{18EF9B6B-BF97-47BD-9BA8-DC4858154173}">
      <dgm:prSet/>
      <dgm:spPr/>
      <dgm:t>
        <a:bodyPr/>
        <a:lstStyle/>
        <a:p>
          <a:r>
            <a:rPr lang="es-ES" b="1" dirty="0" smtClean="0"/>
            <a:t>Fortalezas</a:t>
          </a:r>
          <a:endParaRPr lang="es-ES" b="1" dirty="0"/>
        </a:p>
      </dgm:t>
    </dgm:pt>
    <dgm:pt modelId="{2A1961D5-241D-4E8A-8416-5F0A749B68C5}" type="parTrans" cxnId="{E33EA169-773A-4B71-8334-AB203C344FEB}">
      <dgm:prSet/>
      <dgm:spPr/>
    </dgm:pt>
    <dgm:pt modelId="{A2AFF5CD-ABD6-400F-BCAA-DF49E726E4B9}" type="sibTrans" cxnId="{E33EA169-773A-4B71-8334-AB203C344FEB}">
      <dgm:prSet/>
      <dgm:spPr/>
    </dgm:pt>
    <dgm:pt modelId="{10767F17-1D20-42F5-9761-8A2B8B071D11}">
      <dgm:prSet/>
      <dgm:spPr/>
      <dgm:t>
        <a:bodyPr/>
        <a:lstStyle/>
        <a:p>
          <a:r>
            <a:rPr lang="es-ES" dirty="0" smtClean="0"/>
            <a:t>Mayor acceso a clientes.</a:t>
          </a:r>
          <a:endParaRPr lang="es-ES" dirty="0"/>
        </a:p>
      </dgm:t>
    </dgm:pt>
    <dgm:pt modelId="{3C610DA5-5AEE-4A93-90A8-2AB080F5CBA3}" type="parTrans" cxnId="{D17E6A69-9421-4B43-AF34-5F97468A758E}">
      <dgm:prSet/>
      <dgm:spPr/>
    </dgm:pt>
    <dgm:pt modelId="{31DFEF1A-A70D-4342-8417-01015C8BC479}" type="sibTrans" cxnId="{D17E6A69-9421-4B43-AF34-5F97468A758E}">
      <dgm:prSet/>
      <dgm:spPr/>
    </dgm:pt>
    <dgm:pt modelId="{2011DE69-B8B1-4AA9-92E3-0D3DC7B82F8A}">
      <dgm:prSet/>
      <dgm:spPr/>
      <dgm:t>
        <a:bodyPr/>
        <a:lstStyle/>
        <a:p>
          <a:r>
            <a:rPr lang="es-ES" dirty="0" smtClean="0"/>
            <a:t>Pago directo y confiable.</a:t>
          </a:r>
          <a:endParaRPr lang="es-ES" dirty="0"/>
        </a:p>
      </dgm:t>
    </dgm:pt>
    <dgm:pt modelId="{A48C0D53-11A6-4566-B8C1-E556503101E1}" type="parTrans" cxnId="{281F8398-8E27-4AD0-88EF-281C68BD53DA}">
      <dgm:prSet/>
      <dgm:spPr/>
    </dgm:pt>
    <dgm:pt modelId="{8D00BFB8-0431-4A4F-BFDB-4A138A9C24D6}" type="sibTrans" cxnId="{281F8398-8E27-4AD0-88EF-281C68BD53DA}">
      <dgm:prSet/>
      <dgm:spPr/>
    </dgm:pt>
    <dgm:pt modelId="{E4D164A9-516C-4FB2-B522-CD3AA2C389EB}">
      <dgm:prSet phldrT="[Texto]"/>
      <dgm:spPr/>
      <dgm:t>
        <a:bodyPr/>
        <a:lstStyle/>
        <a:p>
          <a:endParaRPr lang="es-ES" dirty="0"/>
        </a:p>
      </dgm:t>
    </dgm:pt>
    <dgm:pt modelId="{9895CA60-BCCE-45A5-9302-E4A1FDF8BC79}" type="parTrans" cxnId="{DCEC93C8-6731-4DA8-AA39-7FEAC1E1F924}">
      <dgm:prSet/>
      <dgm:spPr/>
    </dgm:pt>
    <dgm:pt modelId="{A459B3AB-843E-4349-8744-A9570D73C912}" type="sibTrans" cxnId="{DCEC93C8-6731-4DA8-AA39-7FEAC1E1F924}">
      <dgm:prSet/>
      <dgm:spPr/>
    </dgm:pt>
    <dgm:pt modelId="{25B853A1-9754-4D91-803D-45FFBCBEBCAA}">
      <dgm:prSet phldrT="[Texto]"/>
      <dgm:spPr/>
      <dgm:t>
        <a:bodyPr/>
        <a:lstStyle/>
        <a:p>
          <a:r>
            <a:rPr lang="es-ES" dirty="0" smtClean="0"/>
            <a:t>Competencia indirecta.</a:t>
          </a:r>
          <a:endParaRPr lang="es-ES" dirty="0"/>
        </a:p>
      </dgm:t>
    </dgm:pt>
    <dgm:pt modelId="{DD9831BF-5D3E-416F-9A39-A95C8FCD09CD}" type="parTrans" cxnId="{C48D2AEC-D499-403D-841C-888BBC941545}">
      <dgm:prSet/>
      <dgm:spPr/>
    </dgm:pt>
    <dgm:pt modelId="{2E4B9482-891B-40EE-8A8A-82097ECE5684}" type="sibTrans" cxnId="{C48D2AEC-D499-403D-841C-888BBC941545}">
      <dgm:prSet/>
      <dgm:spPr/>
    </dgm:pt>
    <dgm:pt modelId="{808507C3-BE19-4DDD-A30A-40A218248502}" type="pres">
      <dgm:prSet presAssocID="{BF78A5E6-58DA-4BF8-B3AB-6BD015D2EF5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7B4E526-921D-4F1A-8245-E86AC68489AB}" type="pres">
      <dgm:prSet presAssocID="{18EF9B6B-BF97-47BD-9BA8-DC4858154173}" presName="composite" presStyleCnt="0"/>
      <dgm:spPr/>
    </dgm:pt>
    <dgm:pt modelId="{32D0BCEF-BEE1-40C9-A0CF-FC62916EB1D0}" type="pres">
      <dgm:prSet presAssocID="{18EF9B6B-BF97-47BD-9BA8-DC4858154173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BE2D65F-582F-45D4-9F16-4B98B9C34519}" type="pres">
      <dgm:prSet presAssocID="{18EF9B6B-BF97-47BD-9BA8-DC4858154173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508376F-273A-4772-894E-9AC8A98F71A9}" type="pres">
      <dgm:prSet presAssocID="{A2AFF5CD-ABD6-400F-BCAA-DF49E726E4B9}" presName="space" presStyleCnt="0"/>
      <dgm:spPr/>
    </dgm:pt>
    <dgm:pt modelId="{A8BFB6C8-C675-4551-A764-522477BDC8DF}" type="pres">
      <dgm:prSet presAssocID="{5BD4DD2C-8730-489D-927B-84F325D6832D}" presName="composite" presStyleCnt="0"/>
      <dgm:spPr/>
    </dgm:pt>
    <dgm:pt modelId="{92EB6D9F-2AE6-48F3-9F8D-D17995CC2710}" type="pres">
      <dgm:prSet presAssocID="{5BD4DD2C-8730-489D-927B-84F325D6832D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6AC60AB-063C-4A88-A6A9-7CFAEFF19182}" type="pres">
      <dgm:prSet presAssocID="{5BD4DD2C-8730-489D-927B-84F325D6832D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28A0A5F-C1C2-4BB4-8863-6448AB1FF918}" type="pres">
      <dgm:prSet presAssocID="{95F5CAA7-E58C-4AD7-86D6-AB7BFDAE4A4C}" presName="space" presStyleCnt="0"/>
      <dgm:spPr/>
    </dgm:pt>
    <dgm:pt modelId="{3E203E67-032A-4BC7-8DC0-8A9E95F5522E}" type="pres">
      <dgm:prSet presAssocID="{212F2D43-1E1F-4AD9-B2F6-C53224786646}" presName="composite" presStyleCnt="0"/>
      <dgm:spPr/>
    </dgm:pt>
    <dgm:pt modelId="{5333798D-9FCE-480E-8160-062F5D1BD55A}" type="pres">
      <dgm:prSet presAssocID="{212F2D43-1E1F-4AD9-B2F6-C53224786646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A456CF1-5B07-4736-9BF5-FE99D406B45C}" type="pres">
      <dgm:prSet presAssocID="{212F2D43-1E1F-4AD9-B2F6-C53224786646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E182C75-0DFD-4247-B7D8-8E2E02FF2270}" type="pres">
      <dgm:prSet presAssocID="{EDDD38FF-8DD8-4A24-B7B0-EDC4BFDB4C80}" presName="space" presStyleCnt="0"/>
      <dgm:spPr/>
    </dgm:pt>
    <dgm:pt modelId="{05ABC20F-DB89-4337-AF28-12FA39EA483D}" type="pres">
      <dgm:prSet presAssocID="{27F971EA-F612-4861-9BB8-C04FEB257900}" presName="composite" presStyleCnt="0"/>
      <dgm:spPr/>
    </dgm:pt>
    <dgm:pt modelId="{D80F0FAB-D9C2-41EF-AF46-C1AAE9C50B85}" type="pres">
      <dgm:prSet presAssocID="{27F971EA-F612-4861-9BB8-C04FEB257900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C78C686-6953-4338-A68A-D1F8D429560C}" type="pres">
      <dgm:prSet presAssocID="{27F971EA-F612-4861-9BB8-C04FEB257900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7243B88-67C8-4CF7-8EC9-D73CABBD492F}" type="presOf" srcId="{18EF9B6B-BF97-47BD-9BA8-DC4858154173}" destId="{32D0BCEF-BEE1-40C9-A0CF-FC62916EB1D0}" srcOrd="0" destOrd="0" presId="urn:microsoft.com/office/officeart/2005/8/layout/hList1"/>
    <dgm:cxn modelId="{3C01A408-2A32-4EB8-8762-6368E81679D6}" srcId="{5BD4DD2C-8730-489D-927B-84F325D6832D}" destId="{FE26AD97-07E4-4668-940B-E88DDBA2D341}" srcOrd="2" destOrd="0" parTransId="{999D49DA-452E-4C2A-8F24-57F9965F2FA0}" sibTransId="{126AB4DA-7198-4813-9A53-F1478111C80A}"/>
    <dgm:cxn modelId="{0469FD42-37EC-451B-866B-1A3ED1E3400B}" type="presOf" srcId="{9A16BD95-59B7-4F48-B99A-CE6BDA714775}" destId="{FA456CF1-5B07-4736-9BF5-FE99D406B45C}" srcOrd="0" destOrd="0" presId="urn:microsoft.com/office/officeart/2005/8/layout/hList1"/>
    <dgm:cxn modelId="{5C046B82-A03B-4540-8D90-B1A32268A559}" srcId="{BF78A5E6-58DA-4BF8-B3AB-6BD015D2EF5A}" destId="{27F971EA-F612-4861-9BB8-C04FEB257900}" srcOrd="3" destOrd="0" parTransId="{ADAFDA48-8496-43D7-8372-FA6994FE5EAB}" sibTransId="{B9061AA2-0364-47B5-8FCE-3902ECF46E34}"/>
    <dgm:cxn modelId="{171D0EF7-DCB1-4313-8EBB-A0C49604B14F}" srcId="{212F2D43-1E1F-4AD9-B2F6-C53224786646}" destId="{7695EE55-7FCB-47D1-A1A1-5434D6A27EDC}" srcOrd="1" destOrd="0" parTransId="{59B97D64-D22D-472D-91CF-AF20621FA210}" sibTransId="{A7E0FE12-33DB-41AF-AF07-D664FE77A572}"/>
    <dgm:cxn modelId="{51BA3FA4-F8A9-448E-B291-88C74E6E4620}" srcId="{27F971EA-F612-4861-9BB8-C04FEB257900}" destId="{A24E00AE-AD73-4C57-BBBF-5B750A417B44}" srcOrd="0" destOrd="0" parTransId="{AC091A9F-9432-45CC-87BD-8BBD07933779}" sibTransId="{AB43844B-B907-4172-B022-CE82A981DF8A}"/>
    <dgm:cxn modelId="{E30163F9-616E-4CB2-B65E-BD5F5440122F}" type="presOf" srcId="{7695EE55-7FCB-47D1-A1A1-5434D6A27EDC}" destId="{FA456CF1-5B07-4736-9BF5-FE99D406B45C}" srcOrd="0" destOrd="1" presId="urn:microsoft.com/office/officeart/2005/8/layout/hList1"/>
    <dgm:cxn modelId="{05314F14-7945-49EB-821D-D2EEE9CB36B7}" type="presOf" srcId="{BF78A5E6-58DA-4BF8-B3AB-6BD015D2EF5A}" destId="{808507C3-BE19-4DDD-A30A-40A218248502}" srcOrd="0" destOrd="0" presId="urn:microsoft.com/office/officeart/2005/8/layout/hList1"/>
    <dgm:cxn modelId="{715AE856-815F-48DF-B6E1-6DC52D9334E4}" type="presOf" srcId="{B6FA9255-B1C0-42C1-A2FA-7424C4DB5C0C}" destId="{16AC60AB-063C-4A88-A6A9-7CFAEFF19182}" srcOrd="0" destOrd="0" presId="urn:microsoft.com/office/officeart/2005/8/layout/hList1"/>
    <dgm:cxn modelId="{AE47792A-1AC4-4580-BA7B-E6A9C065CDD9}" type="presOf" srcId="{A24E00AE-AD73-4C57-BBBF-5B750A417B44}" destId="{9C78C686-6953-4338-A68A-D1F8D429560C}" srcOrd="0" destOrd="0" presId="urn:microsoft.com/office/officeart/2005/8/layout/hList1"/>
    <dgm:cxn modelId="{44AA6421-45A2-4820-A903-37051F1796A8}" type="presOf" srcId="{212F2D43-1E1F-4AD9-B2F6-C53224786646}" destId="{5333798D-9FCE-480E-8160-062F5D1BD55A}" srcOrd="0" destOrd="0" presId="urn:microsoft.com/office/officeart/2005/8/layout/hList1"/>
    <dgm:cxn modelId="{E33EA169-773A-4B71-8334-AB203C344FEB}" srcId="{BF78A5E6-58DA-4BF8-B3AB-6BD015D2EF5A}" destId="{18EF9B6B-BF97-47BD-9BA8-DC4858154173}" srcOrd="0" destOrd="0" parTransId="{2A1961D5-241D-4E8A-8416-5F0A749B68C5}" sibTransId="{A2AFF5CD-ABD6-400F-BCAA-DF49E726E4B9}"/>
    <dgm:cxn modelId="{2F4539C6-05EA-4867-920D-72A495D8226A}" type="presOf" srcId="{E4D164A9-516C-4FB2-B522-CD3AA2C389EB}" destId="{16AC60AB-063C-4A88-A6A9-7CFAEFF19182}" srcOrd="0" destOrd="1" presId="urn:microsoft.com/office/officeart/2005/8/layout/hList1"/>
    <dgm:cxn modelId="{3CD8145F-E4C7-4D15-8CC7-A2A1B59967D7}" type="presOf" srcId="{5BD4DD2C-8730-489D-927B-84F325D6832D}" destId="{92EB6D9F-2AE6-48F3-9F8D-D17995CC2710}" srcOrd="0" destOrd="0" presId="urn:microsoft.com/office/officeart/2005/8/layout/hList1"/>
    <dgm:cxn modelId="{C48D2AEC-D499-403D-841C-888BBC941545}" srcId="{27F971EA-F612-4861-9BB8-C04FEB257900}" destId="{25B853A1-9754-4D91-803D-45FFBCBEBCAA}" srcOrd="1" destOrd="0" parTransId="{DD9831BF-5D3E-416F-9A39-A95C8FCD09CD}" sibTransId="{2E4B9482-891B-40EE-8A8A-82097ECE5684}"/>
    <dgm:cxn modelId="{42762319-DEA4-4062-9B16-62CCF179C535}" srcId="{212F2D43-1E1F-4AD9-B2F6-C53224786646}" destId="{9A16BD95-59B7-4F48-B99A-CE6BDA714775}" srcOrd="0" destOrd="0" parTransId="{A329A04B-B394-4FA3-B263-3C7DC21819AE}" sibTransId="{C195473C-BF3F-424E-B743-95A12074944F}"/>
    <dgm:cxn modelId="{2CA6E167-E03F-417B-80C1-5DDD30F43E1F}" type="presOf" srcId="{27F971EA-F612-4861-9BB8-C04FEB257900}" destId="{D80F0FAB-D9C2-41EF-AF46-C1AAE9C50B85}" srcOrd="0" destOrd="0" presId="urn:microsoft.com/office/officeart/2005/8/layout/hList1"/>
    <dgm:cxn modelId="{FD8DBE44-8608-44AC-990C-371135343592}" srcId="{BF78A5E6-58DA-4BF8-B3AB-6BD015D2EF5A}" destId="{212F2D43-1E1F-4AD9-B2F6-C53224786646}" srcOrd="2" destOrd="0" parTransId="{6CF22D49-E4E3-4BA6-A968-DA7B0E36A60E}" sibTransId="{EDDD38FF-8DD8-4A24-B7B0-EDC4BFDB4C80}"/>
    <dgm:cxn modelId="{96BB2CAB-4ABA-4020-A6FC-13E4568668CB}" type="presOf" srcId="{FE26AD97-07E4-4668-940B-E88DDBA2D341}" destId="{16AC60AB-063C-4A88-A6A9-7CFAEFF19182}" srcOrd="0" destOrd="2" presId="urn:microsoft.com/office/officeart/2005/8/layout/hList1"/>
    <dgm:cxn modelId="{F6B91513-2851-4E28-9A2C-133646799F72}" type="presOf" srcId="{2011DE69-B8B1-4AA9-92E3-0D3DC7B82F8A}" destId="{4BE2D65F-582F-45D4-9F16-4B98B9C34519}" srcOrd="0" destOrd="1" presId="urn:microsoft.com/office/officeart/2005/8/layout/hList1"/>
    <dgm:cxn modelId="{DCEC93C8-6731-4DA8-AA39-7FEAC1E1F924}" srcId="{5BD4DD2C-8730-489D-927B-84F325D6832D}" destId="{E4D164A9-516C-4FB2-B522-CD3AA2C389EB}" srcOrd="1" destOrd="0" parTransId="{9895CA60-BCCE-45A5-9302-E4A1FDF8BC79}" sibTransId="{A459B3AB-843E-4349-8744-A9570D73C912}"/>
    <dgm:cxn modelId="{80D22770-28E4-4B02-AF51-084EC881CC50}" type="presOf" srcId="{25B853A1-9754-4D91-803D-45FFBCBEBCAA}" destId="{9C78C686-6953-4338-A68A-D1F8D429560C}" srcOrd="0" destOrd="1" presId="urn:microsoft.com/office/officeart/2005/8/layout/hList1"/>
    <dgm:cxn modelId="{29EBA03C-DFB2-464E-B8FE-1DE68EF72FB4}" type="presOf" srcId="{10767F17-1D20-42F5-9761-8A2B8B071D11}" destId="{4BE2D65F-582F-45D4-9F16-4B98B9C34519}" srcOrd="0" destOrd="0" presId="urn:microsoft.com/office/officeart/2005/8/layout/hList1"/>
    <dgm:cxn modelId="{281F8398-8E27-4AD0-88EF-281C68BD53DA}" srcId="{18EF9B6B-BF97-47BD-9BA8-DC4858154173}" destId="{2011DE69-B8B1-4AA9-92E3-0D3DC7B82F8A}" srcOrd="1" destOrd="0" parTransId="{A48C0D53-11A6-4566-B8C1-E556503101E1}" sibTransId="{8D00BFB8-0431-4A4F-BFDB-4A138A9C24D6}"/>
    <dgm:cxn modelId="{03738C00-1723-44F3-86B1-8AB3A11D3C27}" srcId="{BF78A5E6-58DA-4BF8-B3AB-6BD015D2EF5A}" destId="{5BD4DD2C-8730-489D-927B-84F325D6832D}" srcOrd="1" destOrd="0" parTransId="{030B87EC-6DDA-4AFC-AEF5-A1E830321B4F}" sibTransId="{95F5CAA7-E58C-4AD7-86D6-AB7BFDAE4A4C}"/>
    <dgm:cxn modelId="{D17E6A69-9421-4B43-AF34-5F97468A758E}" srcId="{18EF9B6B-BF97-47BD-9BA8-DC4858154173}" destId="{10767F17-1D20-42F5-9761-8A2B8B071D11}" srcOrd="0" destOrd="0" parTransId="{3C610DA5-5AEE-4A93-90A8-2AB080F5CBA3}" sibTransId="{31DFEF1A-A70D-4342-8417-01015C8BC479}"/>
    <dgm:cxn modelId="{BF77258B-5EEA-4376-80ED-9EDF2D29672B}" srcId="{5BD4DD2C-8730-489D-927B-84F325D6832D}" destId="{B6FA9255-B1C0-42C1-A2FA-7424C4DB5C0C}" srcOrd="0" destOrd="0" parTransId="{3ADF1F50-9E1B-4401-BEE0-627774F9A80C}" sibTransId="{B0157DF1-8306-4ACF-A2B7-C991DE6C0CAA}"/>
    <dgm:cxn modelId="{4840E2A9-FD34-43DF-AB88-4F18716919CF}" type="presParOf" srcId="{808507C3-BE19-4DDD-A30A-40A218248502}" destId="{17B4E526-921D-4F1A-8245-E86AC68489AB}" srcOrd="0" destOrd="0" presId="urn:microsoft.com/office/officeart/2005/8/layout/hList1"/>
    <dgm:cxn modelId="{C3CBF3F8-E5B8-493A-AEA9-3BFB7A11CED1}" type="presParOf" srcId="{17B4E526-921D-4F1A-8245-E86AC68489AB}" destId="{32D0BCEF-BEE1-40C9-A0CF-FC62916EB1D0}" srcOrd="0" destOrd="0" presId="urn:microsoft.com/office/officeart/2005/8/layout/hList1"/>
    <dgm:cxn modelId="{E7B034B5-0862-4054-A591-3E2BDF85FADE}" type="presParOf" srcId="{17B4E526-921D-4F1A-8245-E86AC68489AB}" destId="{4BE2D65F-582F-45D4-9F16-4B98B9C34519}" srcOrd="1" destOrd="0" presId="urn:microsoft.com/office/officeart/2005/8/layout/hList1"/>
    <dgm:cxn modelId="{7A3789F4-4EF4-4DDB-B9BB-6E80851A9B19}" type="presParOf" srcId="{808507C3-BE19-4DDD-A30A-40A218248502}" destId="{0508376F-273A-4772-894E-9AC8A98F71A9}" srcOrd="1" destOrd="0" presId="urn:microsoft.com/office/officeart/2005/8/layout/hList1"/>
    <dgm:cxn modelId="{A4466008-C38E-4D22-BBF5-EA3EC5D61123}" type="presParOf" srcId="{808507C3-BE19-4DDD-A30A-40A218248502}" destId="{A8BFB6C8-C675-4551-A764-522477BDC8DF}" srcOrd="2" destOrd="0" presId="urn:microsoft.com/office/officeart/2005/8/layout/hList1"/>
    <dgm:cxn modelId="{8E72D478-30AC-4EEE-AABA-73E21F4564AA}" type="presParOf" srcId="{A8BFB6C8-C675-4551-A764-522477BDC8DF}" destId="{92EB6D9F-2AE6-48F3-9F8D-D17995CC2710}" srcOrd="0" destOrd="0" presId="urn:microsoft.com/office/officeart/2005/8/layout/hList1"/>
    <dgm:cxn modelId="{2ED8D938-E279-4D95-8EF4-06C2FAD34AB6}" type="presParOf" srcId="{A8BFB6C8-C675-4551-A764-522477BDC8DF}" destId="{16AC60AB-063C-4A88-A6A9-7CFAEFF19182}" srcOrd="1" destOrd="0" presId="urn:microsoft.com/office/officeart/2005/8/layout/hList1"/>
    <dgm:cxn modelId="{725BE344-8A8C-4BDF-93BD-EE55342B89F5}" type="presParOf" srcId="{808507C3-BE19-4DDD-A30A-40A218248502}" destId="{828A0A5F-C1C2-4BB4-8863-6448AB1FF918}" srcOrd="3" destOrd="0" presId="urn:microsoft.com/office/officeart/2005/8/layout/hList1"/>
    <dgm:cxn modelId="{DCD8AEAF-2BA2-4B2E-BBB6-8FF50110BEED}" type="presParOf" srcId="{808507C3-BE19-4DDD-A30A-40A218248502}" destId="{3E203E67-032A-4BC7-8DC0-8A9E95F5522E}" srcOrd="4" destOrd="0" presId="urn:microsoft.com/office/officeart/2005/8/layout/hList1"/>
    <dgm:cxn modelId="{6C713EA1-6E6B-4C69-9DC4-7FD2018F03C3}" type="presParOf" srcId="{3E203E67-032A-4BC7-8DC0-8A9E95F5522E}" destId="{5333798D-9FCE-480E-8160-062F5D1BD55A}" srcOrd="0" destOrd="0" presId="urn:microsoft.com/office/officeart/2005/8/layout/hList1"/>
    <dgm:cxn modelId="{65F580CA-2D84-4D55-A444-735CFB0A7B47}" type="presParOf" srcId="{3E203E67-032A-4BC7-8DC0-8A9E95F5522E}" destId="{FA456CF1-5B07-4736-9BF5-FE99D406B45C}" srcOrd="1" destOrd="0" presId="urn:microsoft.com/office/officeart/2005/8/layout/hList1"/>
    <dgm:cxn modelId="{FB356A4A-6673-4D4F-A11A-C1231F4CFBC3}" type="presParOf" srcId="{808507C3-BE19-4DDD-A30A-40A218248502}" destId="{FE182C75-0DFD-4247-B7D8-8E2E02FF2270}" srcOrd="5" destOrd="0" presId="urn:microsoft.com/office/officeart/2005/8/layout/hList1"/>
    <dgm:cxn modelId="{8723F95D-C0C1-44C5-8851-E694FD3C431D}" type="presParOf" srcId="{808507C3-BE19-4DDD-A30A-40A218248502}" destId="{05ABC20F-DB89-4337-AF28-12FA39EA483D}" srcOrd="6" destOrd="0" presId="urn:microsoft.com/office/officeart/2005/8/layout/hList1"/>
    <dgm:cxn modelId="{B61C55FD-181C-4B26-8D79-C97C9C63C4A9}" type="presParOf" srcId="{05ABC20F-DB89-4337-AF28-12FA39EA483D}" destId="{D80F0FAB-D9C2-41EF-AF46-C1AAE9C50B85}" srcOrd="0" destOrd="0" presId="urn:microsoft.com/office/officeart/2005/8/layout/hList1"/>
    <dgm:cxn modelId="{048F0F0D-3E40-4FED-AD79-610A037DC446}" type="presParOf" srcId="{05ABC20F-DB89-4337-AF28-12FA39EA483D}" destId="{9C78C686-6953-4338-A68A-D1F8D429560C}" srcOrd="1" destOrd="0" presId="urn:microsoft.com/office/officeart/2005/8/layout/hList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C4303FB-834F-49AA-A6AA-263856DCF457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F3E3764-0010-453A-8EDC-F41F6734B476}">
      <dgm:prSet phldrT="[Texto]" custT="1"/>
      <dgm:spPr/>
      <dgm:t>
        <a:bodyPr/>
        <a:lstStyle/>
        <a:p>
          <a:r>
            <a:rPr lang="en-US" sz="2000" dirty="0" err="1" smtClean="0"/>
            <a:t>Estrellas</a:t>
          </a:r>
          <a:endParaRPr lang="en-US" sz="2000" dirty="0" smtClean="0"/>
        </a:p>
        <a:p>
          <a:r>
            <a:rPr lang="en-US" sz="1200" dirty="0" err="1" smtClean="0"/>
            <a:t>Infidelidades</a:t>
          </a:r>
          <a:endParaRPr lang="en-US" sz="1200" dirty="0"/>
        </a:p>
      </dgm:t>
    </dgm:pt>
    <dgm:pt modelId="{256CC6A3-ED13-4571-BD82-052E8A93B4D6}" type="parTrans" cxnId="{D71DC3A2-92D5-4124-AA5C-E40869532299}">
      <dgm:prSet/>
      <dgm:spPr/>
      <dgm:t>
        <a:bodyPr/>
        <a:lstStyle/>
        <a:p>
          <a:endParaRPr lang="en-US"/>
        </a:p>
      </dgm:t>
    </dgm:pt>
    <dgm:pt modelId="{2C842613-30FA-4CB6-9844-557B5005866A}" type="sibTrans" cxnId="{D71DC3A2-92D5-4124-AA5C-E40869532299}">
      <dgm:prSet/>
      <dgm:spPr/>
      <dgm:t>
        <a:bodyPr/>
        <a:lstStyle/>
        <a:p>
          <a:endParaRPr lang="en-US"/>
        </a:p>
      </dgm:t>
    </dgm:pt>
    <dgm:pt modelId="{C13B0BE2-BD87-4BD3-A136-2FDFC45048B8}">
      <dgm:prSet phldrT="[Texto]" custT="1"/>
      <dgm:spPr/>
      <dgm:t>
        <a:bodyPr/>
        <a:lstStyle/>
        <a:p>
          <a:r>
            <a:rPr lang="en-US" sz="2000" dirty="0" err="1" smtClean="0"/>
            <a:t>Interrogacion</a:t>
          </a:r>
          <a:endParaRPr lang="en-US" sz="2000" dirty="0" smtClean="0"/>
        </a:p>
        <a:p>
          <a:r>
            <a:rPr lang="en-US" sz="1100" dirty="0" err="1" smtClean="0"/>
            <a:t>Localizacion</a:t>
          </a:r>
          <a:r>
            <a:rPr lang="en-US" sz="1100" dirty="0" smtClean="0"/>
            <a:t> de personas</a:t>
          </a:r>
          <a:endParaRPr lang="en-US" sz="1100" dirty="0"/>
        </a:p>
      </dgm:t>
    </dgm:pt>
    <dgm:pt modelId="{362BFC8B-614C-4251-9CDE-088822A5D2F3}" type="parTrans" cxnId="{DD9640D3-2BEC-49C8-8304-181C1C2921EF}">
      <dgm:prSet/>
      <dgm:spPr/>
      <dgm:t>
        <a:bodyPr/>
        <a:lstStyle/>
        <a:p>
          <a:endParaRPr lang="en-US"/>
        </a:p>
      </dgm:t>
    </dgm:pt>
    <dgm:pt modelId="{B5D5740A-4705-4983-8310-E60DA4D47A57}" type="sibTrans" cxnId="{DD9640D3-2BEC-49C8-8304-181C1C2921EF}">
      <dgm:prSet/>
      <dgm:spPr/>
      <dgm:t>
        <a:bodyPr/>
        <a:lstStyle/>
        <a:p>
          <a:endParaRPr lang="en-US"/>
        </a:p>
      </dgm:t>
    </dgm:pt>
    <dgm:pt modelId="{A6E558C0-155B-4147-ABA2-CE128C722593}">
      <dgm:prSet phldrT="[Texto]" custT="1"/>
      <dgm:spPr/>
      <dgm:t>
        <a:bodyPr/>
        <a:lstStyle/>
        <a:p>
          <a:r>
            <a:rPr lang="en-US" sz="2800" dirty="0" err="1" smtClean="0"/>
            <a:t>Vacas</a:t>
          </a:r>
          <a:r>
            <a:rPr lang="en-US" sz="2800" dirty="0" smtClean="0"/>
            <a:t> </a:t>
          </a:r>
          <a:r>
            <a:rPr lang="en-US" sz="2800" dirty="0" err="1" smtClean="0"/>
            <a:t>Lecheras</a:t>
          </a:r>
          <a:endParaRPr lang="en-US" sz="2800" dirty="0" smtClean="0"/>
        </a:p>
        <a:p>
          <a:r>
            <a:rPr lang="en-US" sz="1200" dirty="0" err="1" smtClean="0"/>
            <a:t>Seguimientos</a:t>
          </a:r>
          <a:endParaRPr lang="en-US" sz="1200" dirty="0"/>
        </a:p>
      </dgm:t>
    </dgm:pt>
    <dgm:pt modelId="{AE090DF7-2F5C-4A44-B717-F14897CDFE35}" type="parTrans" cxnId="{B2B192DC-7FAD-4AD0-B65B-2FC2AC2C816B}">
      <dgm:prSet/>
      <dgm:spPr/>
      <dgm:t>
        <a:bodyPr/>
        <a:lstStyle/>
        <a:p>
          <a:endParaRPr lang="en-US"/>
        </a:p>
      </dgm:t>
    </dgm:pt>
    <dgm:pt modelId="{588AB9FA-85CA-4C39-974A-276281B4F65B}" type="sibTrans" cxnId="{B2B192DC-7FAD-4AD0-B65B-2FC2AC2C816B}">
      <dgm:prSet/>
      <dgm:spPr/>
      <dgm:t>
        <a:bodyPr/>
        <a:lstStyle/>
        <a:p>
          <a:endParaRPr lang="en-US"/>
        </a:p>
      </dgm:t>
    </dgm:pt>
    <dgm:pt modelId="{73819F98-1C9D-457D-AA70-55C8D300A61B}">
      <dgm:prSet phldrT="[Texto]"/>
      <dgm:spPr/>
      <dgm:t>
        <a:bodyPr/>
        <a:lstStyle/>
        <a:p>
          <a:r>
            <a:rPr lang="en-US" dirty="0" err="1" smtClean="0"/>
            <a:t>Perros</a:t>
          </a:r>
          <a:endParaRPr lang="en-US" dirty="0"/>
        </a:p>
      </dgm:t>
    </dgm:pt>
    <dgm:pt modelId="{4E6268E0-1ED0-449E-AEAC-C9EEE841D518}" type="parTrans" cxnId="{72483B46-4811-43A1-9ABF-093F4F350E71}">
      <dgm:prSet/>
      <dgm:spPr/>
      <dgm:t>
        <a:bodyPr/>
        <a:lstStyle/>
        <a:p>
          <a:endParaRPr lang="en-US"/>
        </a:p>
      </dgm:t>
    </dgm:pt>
    <dgm:pt modelId="{4FB82F01-CE5B-439E-B50F-2F26A73533D7}" type="sibTrans" cxnId="{72483B46-4811-43A1-9ABF-093F4F350E71}">
      <dgm:prSet/>
      <dgm:spPr/>
      <dgm:t>
        <a:bodyPr/>
        <a:lstStyle/>
        <a:p>
          <a:endParaRPr lang="en-US"/>
        </a:p>
      </dgm:t>
    </dgm:pt>
    <dgm:pt modelId="{91680B54-9B67-4CB8-A32F-731CBB4B5B8D}" type="pres">
      <dgm:prSet presAssocID="{CC4303FB-834F-49AA-A6AA-263856DCF457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745FCB8-1FA6-48B6-B56B-BFF9116BFA96}" type="pres">
      <dgm:prSet presAssocID="{CC4303FB-834F-49AA-A6AA-263856DCF457}" presName="axisShape" presStyleLbl="bgShp" presStyleIdx="0" presStyleCnt="1" custLinFactNeighborX="-1422"/>
      <dgm:spPr/>
    </dgm:pt>
    <dgm:pt modelId="{9087BD57-D858-4D5A-BC7C-EF79F55C83D3}" type="pres">
      <dgm:prSet presAssocID="{CC4303FB-834F-49AA-A6AA-263856DCF457}" presName="rect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B3F0D9-4C7A-497A-9B54-580CEC9F5696}" type="pres">
      <dgm:prSet presAssocID="{CC4303FB-834F-49AA-A6AA-263856DCF457}" presName="rect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216E3C6-E484-4A92-92C2-70C3607FB209}" type="pres">
      <dgm:prSet presAssocID="{CC4303FB-834F-49AA-A6AA-263856DCF457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4F03249-E84D-4BD8-9C7B-9B89CFDB9587}" type="pres">
      <dgm:prSet presAssocID="{CC4303FB-834F-49AA-A6AA-263856DCF457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A258484-D780-4CF0-9AC0-17309F274804}" type="presOf" srcId="{0F3E3764-0010-453A-8EDC-F41F6734B476}" destId="{9087BD57-D858-4D5A-BC7C-EF79F55C83D3}" srcOrd="0" destOrd="0" presId="urn:microsoft.com/office/officeart/2005/8/layout/matrix2"/>
    <dgm:cxn modelId="{DA79AD37-4230-41FE-8A8B-E5C91756ACAB}" type="presOf" srcId="{A6E558C0-155B-4147-ABA2-CE128C722593}" destId="{8216E3C6-E484-4A92-92C2-70C3607FB209}" srcOrd="0" destOrd="0" presId="urn:microsoft.com/office/officeart/2005/8/layout/matrix2"/>
    <dgm:cxn modelId="{D71DC3A2-92D5-4124-AA5C-E40869532299}" srcId="{CC4303FB-834F-49AA-A6AA-263856DCF457}" destId="{0F3E3764-0010-453A-8EDC-F41F6734B476}" srcOrd="0" destOrd="0" parTransId="{256CC6A3-ED13-4571-BD82-052E8A93B4D6}" sibTransId="{2C842613-30FA-4CB6-9844-557B5005866A}"/>
    <dgm:cxn modelId="{A8EBB01A-E48F-4B53-B65E-5240227E8A2C}" type="presOf" srcId="{C13B0BE2-BD87-4BD3-A136-2FDFC45048B8}" destId="{CDB3F0D9-4C7A-497A-9B54-580CEC9F5696}" srcOrd="0" destOrd="0" presId="urn:microsoft.com/office/officeart/2005/8/layout/matrix2"/>
    <dgm:cxn modelId="{F0325F9C-9E14-4C7B-A5F3-1995D9AC9B6F}" type="presOf" srcId="{CC4303FB-834F-49AA-A6AA-263856DCF457}" destId="{91680B54-9B67-4CB8-A32F-731CBB4B5B8D}" srcOrd="0" destOrd="0" presId="urn:microsoft.com/office/officeart/2005/8/layout/matrix2"/>
    <dgm:cxn modelId="{DD9640D3-2BEC-49C8-8304-181C1C2921EF}" srcId="{CC4303FB-834F-49AA-A6AA-263856DCF457}" destId="{C13B0BE2-BD87-4BD3-A136-2FDFC45048B8}" srcOrd="1" destOrd="0" parTransId="{362BFC8B-614C-4251-9CDE-088822A5D2F3}" sibTransId="{B5D5740A-4705-4983-8310-E60DA4D47A57}"/>
    <dgm:cxn modelId="{72483B46-4811-43A1-9ABF-093F4F350E71}" srcId="{CC4303FB-834F-49AA-A6AA-263856DCF457}" destId="{73819F98-1C9D-457D-AA70-55C8D300A61B}" srcOrd="3" destOrd="0" parTransId="{4E6268E0-1ED0-449E-AEAC-C9EEE841D518}" sibTransId="{4FB82F01-CE5B-439E-B50F-2F26A73533D7}"/>
    <dgm:cxn modelId="{B2B192DC-7FAD-4AD0-B65B-2FC2AC2C816B}" srcId="{CC4303FB-834F-49AA-A6AA-263856DCF457}" destId="{A6E558C0-155B-4147-ABA2-CE128C722593}" srcOrd="2" destOrd="0" parTransId="{AE090DF7-2F5C-4A44-B717-F14897CDFE35}" sibTransId="{588AB9FA-85CA-4C39-974A-276281B4F65B}"/>
    <dgm:cxn modelId="{8E7E54E6-98BB-4B74-AFD0-BF584878A123}" type="presOf" srcId="{73819F98-1C9D-457D-AA70-55C8D300A61B}" destId="{24F03249-E84D-4BD8-9C7B-9B89CFDB9587}" srcOrd="0" destOrd="0" presId="urn:microsoft.com/office/officeart/2005/8/layout/matrix2"/>
    <dgm:cxn modelId="{528935C9-4D16-467A-9EDD-B9C2A4D717A1}" type="presParOf" srcId="{91680B54-9B67-4CB8-A32F-731CBB4B5B8D}" destId="{2745FCB8-1FA6-48B6-B56B-BFF9116BFA96}" srcOrd="0" destOrd="0" presId="urn:microsoft.com/office/officeart/2005/8/layout/matrix2"/>
    <dgm:cxn modelId="{AE142FFC-9C95-4637-A93D-A7FF1D2D82F2}" type="presParOf" srcId="{91680B54-9B67-4CB8-A32F-731CBB4B5B8D}" destId="{9087BD57-D858-4D5A-BC7C-EF79F55C83D3}" srcOrd="1" destOrd="0" presId="urn:microsoft.com/office/officeart/2005/8/layout/matrix2"/>
    <dgm:cxn modelId="{E5400F7D-9F84-4804-8318-F78850ECB32A}" type="presParOf" srcId="{91680B54-9B67-4CB8-A32F-731CBB4B5B8D}" destId="{CDB3F0D9-4C7A-497A-9B54-580CEC9F5696}" srcOrd="2" destOrd="0" presId="urn:microsoft.com/office/officeart/2005/8/layout/matrix2"/>
    <dgm:cxn modelId="{C63008AF-563D-40D4-9A1D-9A2B30D4AA3E}" type="presParOf" srcId="{91680B54-9B67-4CB8-A32F-731CBB4B5B8D}" destId="{8216E3C6-E484-4A92-92C2-70C3607FB209}" srcOrd="3" destOrd="0" presId="urn:microsoft.com/office/officeart/2005/8/layout/matrix2"/>
    <dgm:cxn modelId="{BA4FA2DD-CCA5-43E7-8AFE-D6C3C517C2FF}" type="presParOf" srcId="{91680B54-9B67-4CB8-A32F-731CBB4B5B8D}" destId="{24F03249-E84D-4BD8-9C7B-9B89CFDB9587}" srcOrd="4" destOrd="0" presId="urn:microsoft.com/office/officeart/2005/8/layout/matrix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4B587BB-91F2-450C-8250-06B3C301CAED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FC6F657-4726-4608-A6EF-CE51C736FF64}">
      <dgm:prSet phldrT="[Texto]"/>
      <dgm:spPr/>
      <dgm:t>
        <a:bodyPr/>
        <a:lstStyle/>
        <a:p>
          <a:r>
            <a:rPr lang="en-US" dirty="0" err="1" smtClean="0"/>
            <a:t>Aprendizaje</a:t>
          </a:r>
          <a:endParaRPr lang="en-US" dirty="0"/>
        </a:p>
      </dgm:t>
    </dgm:pt>
    <dgm:pt modelId="{5545683B-427D-493C-86C7-A480BC17BDA6}" type="parTrans" cxnId="{FED20F96-97FB-43D2-87AF-12F42908897E}">
      <dgm:prSet/>
      <dgm:spPr/>
      <dgm:t>
        <a:bodyPr/>
        <a:lstStyle/>
        <a:p>
          <a:endParaRPr lang="en-US"/>
        </a:p>
      </dgm:t>
    </dgm:pt>
    <dgm:pt modelId="{E3E4D461-7315-4777-BF5D-4B79567A255F}" type="sibTrans" cxnId="{FED20F96-97FB-43D2-87AF-12F42908897E}">
      <dgm:prSet/>
      <dgm:spPr/>
      <dgm:t>
        <a:bodyPr/>
        <a:lstStyle/>
        <a:p>
          <a:endParaRPr lang="en-US"/>
        </a:p>
      </dgm:t>
    </dgm:pt>
    <dgm:pt modelId="{026ED851-04A5-4C76-B2FB-C168FCC1F721}">
      <dgm:prSet phldrT="[Texto]"/>
      <dgm:spPr/>
      <dgm:t>
        <a:bodyPr/>
        <a:lstStyle/>
        <a:p>
          <a:r>
            <a:rPr lang="en-US" dirty="0" err="1" smtClean="0"/>
            <a:t>Afectividad</a:t>
          </a:r>
          <a:endParaRPr lang="en-US" dirty="0"/>
        </a:p>
      </dgm:t>
    </dgm:pt>
    <dgm:pt modelId="{3FF219C9-2E7E-4E43-A29F-40EC5E4D454C}" type="parTrans" cxnId="{02E835A1-6877-4192-84DD-CB54635BE0AE}">
      <dgm:prSet/>
      <dgm:spPr/>
      <dgm:t>
        <a:bodyPr/>
        <a:lstStyle/>
        <a:p>
          <a:endParaRPr lang="en-US"/>
        </a:p>
      </dgm:t>
    </dgm:pt>
    <dgm:pt modelId="{FC9063DA-ED63-454F-80AE-1FC61A4E37A4}" type="sibTrans" cxnId="{02E835A1-6877-4192-84DD-CB54635BE0AE}">
      <dgm:prSet/>
      <dgm:spPr/>
      <dgm:t>
        <a:bodyPr/>
        <a:lstStyle/>
        <a:p>
          <a:endParaRPr lang="en-US"/>
        </a:p>
      </dgm:t>
    </dgm:pt>
    <dgm:pt modelId="{D27100F8-9C5B-4C3A-A116-6C16A6289A1F}">
      <dgm:prSet phldrT="[Texto]"/>
      <dgm:spPr/>
      <dgm:t>
        <a:bodyPr/>
        <a:lstStyle/>
        <a:p>
          <a:r>
            <a:rPr lang="en-US" dirty="0" err="1" smtClean="0"/>
            <a:t>Rutina</a:t>
          </a:r>
          <a:endParaRPr lang="en-US" dirty="0"/>
        </a:p>
      </dgm:t>
    </dgm:pt>
    <dgm:pt modelId="{7B0AF538-238F-483C-8EA3-2413505B1639}" type="parTrans" cxnId="{CA31147F-780C-4CE5-8DA4-D826780C4A4F}">
      <dgm:prSet/>
      <dgm:spPr/>
      <dgm:t>
        <a:bodyPr/>
        <a:lstStyle/>
        <a:p>
          <a:endParaRPr lang="en-US"/>
        </a:p>
      </dgm:t>
    </dgm:pt>
    <dgm:pt modelId="{28715110-F5A0-4E3F-809F-40132929E462}" type="sibTrans" cxnId="{CA31147F-780C-4CE5-8DA4-D826780C4A4F}">
      <dgm:prSet/>
      <dgm:spPr/>
      <dgm:t>
        <a:bodyPr/>
        <a:lstStyle/>
        <a:p>
          <a:endParaRPr lang="en-US"/>
        </a:p>
      </dgm:t>
    </dgm:pt>
    <dgm:pt modelId="{3CCAAFA3-3A29-4C6B-8604-126B27304D78}">
      <dgm:prSet phldrT="[Texto]"/>
      <dgm:spPr/>
      <dgm:t>
        <a:bodyPr/>
        <a:lstStyle/>
        <a:p>
          <a:r>
            <a:rPr lang="en-US" dirty="0" err="1" smtClean="0"/>
            <a:t>Hedonismo</a:t>
          </a:r>
          <a:r>
            <a:rPr lang="en-US" dirty="0" smtClean="0"/>
            <a:t> (Placer)</a:t>
          </a:r>
          <a:endParaRPr lang="en-US" dirty="0"/>
        </a:p>
      </dgm:t>
    </dgm:pt>
    <dgm:pt modelId="{5ECEB068-A047-4834-8F21-B629DB4BE131}" type="parTrans" cxnId="{34BA115B-CED1-4D31-BE6C-3B4FE6CAF88D}">
      <dgm:prSet/>
      <dgm:spPr/>
      <dgm:t>
        <a:bodyPr/>
        <a:lstStyle/>
        <a:p>
          <a:endParaRPr lang="en-US"/>
        </a:p>
      </dgm:t>
    </dgm:pt>
    <dgm:pt modelId="{9FD8BD0B-CAC4-480E-ACCD-D66D16A4E322}" type="sibTrans" cxnId="{34BA115B-CED1-4D31-BE6C-3B4FE6CAF88D}">
      <dgm:prSet/>
      <dgm:spPr/>
      <dgm:t>
        <a:bodyPr/>
        <a:lstStyle/>
        <a:p>
          <a:endParaRPr lang="en-US"/>
        </a:p>
      </dgm:t>
    </dgm:pt>
    <dgm:pt modelId="{129AFD0B-8B0F-477B-B1B3-71623079DED4}" type="pres">
      <dgm:prSet presAssocID="{84B587BB-91F2-450C-8250-06B3C301CAE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92B683C-C192-427A-96D1-D2B0086C0086}" type="pres">
      <dgm:prSet presAssocID="{5FC6F657-4726-4608-A6EF-CE51C736FF6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16666A9-7070-4998-9857-A8CECA6AF2FF}" type="pres">
      <dgm:prSet presAssocID="{E3E4D461-7315-4777-BF5D-4B79567A255F}" presName="sibTrans" presStyleCnt="0"/>
      <dgm:spPr/>
    </dgm:pt>
    <dgm:pt modelId="{02AEEE48-7FB1-4EC1-A9D2-8364F25575FD}" type="pres">
      <dgm:prSet presAssocID="{026ED851-04A5-4C76-B2FB-C168FCC1F721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ACEA3ED-DFFE-4782-B9E4-BAFF9B0603F4}" type="pres">
      <dgm:prSet presAssocID="{FC9063DA-ED63-454F-80AE-1FC61A4E37A4}" presName="sibTrans" presStyleCnt="0"/>
      <dgm:spPr/>
    </dgm:pt>
    <dgm:pt modelId="{9AC1E7DB-1C65-4189-96B8-D8ADDCA441E9}" type="pres">
      <dgm:prSet presAssocID="{D27100F8-9C5B-4C3A-A116-6C16A6289A1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A30A3B6-14C9-43B3-ABA1-BDDB3EEB795A}" type="pres">
      <dgm:prSet presAssocID="{28715110-F5A0-4E3F-809F-40132929E462}" presName="sibTrans" presStyleCnt="0"/>
      <dgm:spPr/>
    </dgm:pt>
    <dgm:pt modelId="{0B61ADDB-4F2C-4FCD-9236-793DA7B4B125}" type="pres">
      <dgm:prSet presAssocID="{3CCAAFA3-3A29-4C6B-8604-126B27304D7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4BA115B-CED1-4D31-BE6C-3B4FE6CAF88D}" srcId="{84B587BB-91F2-450C-8250-06B3C301CAED}" destId="{3CCAAFA3-3A29-4C6B-8604-126B27304D78}" srcOrd="3" destOrd="0" parTransId="{5ECEB068-A047-4834-8F21-B629DB4BE131}" sibTransId="{9FD8BD0B-CAC4-480E-ACCD-D66D16A4E322}"/>
    <dgm:cxn modelId="{02E835A1-6877-4192-84DD-CB54635BE0AE}" srcId="{84B587BB-91F2-450C-8250-06B3C301CAED}" destId="{026ED851-04A5-4C76-B2FB-C168FCC1F721}" srcOrd="1" destOrd="0" parTransId="{3FF219C9-2E7E-4E43-A29F-40EC5E4D454C}" sibTransId="{FC9063DA-ED63-454F-80AE-1FC61A4E37A4}"/>
    <dgm:cxn modelId="{36541479-A96C-4BB7-9CD0-543CF5B9CF56}" type="presOf" srcId="{026ED851-04A5-4C76-B2FB-C168FCC1F721}" destId="{02AEEE48-7FB1-4EC1-A9D2-8364F25575FD}" srcOrd="0" destOrd="0" presId="urn:microsoft.com/office/officeart/2005/8/layout/default"/>
    <dgm:cxn modelId="{96F94F23-982F-45B0-A490-BCBE244BE25C}" type="presOf" srcId="{3CCAAFA3-3A29-4C6B-8604-126B27304D78}" destId="{0B61ADDB-4F2C-4FCD-9236-793DA7B4B125}" srcOrd="0" destOrd="0" presId="urn:microsoft.com/office/officeart/2005/8/layout/default"/>
    <dgm:cxn modelId="{CA31147F-780C-4CE5-8DA4-D826780C4A4F}" srcId="{84B587BB-91F2-450C-8250-06B3C301CAED}" destId="{D27100F8-9C5B-4C3A-A116-6C16A6289A1F}" srcOrd="2" destOrd="0" parTransId="{7B0AF538-238F-483C-8EA3-2413505B1639}" sibTransId="{28715110-F5A0-4E3F-809F-40132929E462}"/>
    <dgm:cxn modelId="{68CBFDB7-93E1-45D0-AD0A-CB02C954FDC3}" type="presOf" srcId="{D27100F8-9C5B-4C3A-A116-6C16A6289A1F}" destId="{9AC1E7DB-1C65-4189-96B8-D8ADDCA441E9}" srcOrd="0" destOrd="0" presId="urn:microsoft.com/office/officeart/2005/8/layout/default"/>
    <dgm:cxn modelId="{DC47DDB5-15E6-4542-9CF4-E9F8E8BD79AC}" type="presOf" srcId="{84B587BB-91F2-450C-8250-06B3C301CAED}" destId="{129AFD0B-8B0F-477B-B1B3-71623079DED4}" srcOrd="0" destOrd="0" presId="urn:microsoft.com/office/officeart/2005/8/layout/default"/>
    <dgm:cxn modelId="{FED20F96-97FB-43D2-87AF-12F42908897E}" srcId="{84B587BB-91F2-450C-8250-06B3C301CAED}" destId="{5FC6F657-4726-4608-A6EF-CE51C736FF64}" srcOrd="0" destOrd="0" parTransId="{5545683B-427D-493C-86C7-A480BC17BDA6}" sibTransId="{E3E4D461-7315-4777-BF5D-4B79567A255F}"/>
    <dgm:cxn modelId="{D08D9854-3BF5-4108-B521-BCC1343A79EC}" type="presOf" srcId="{5FC6F657-4726-4608-A6EF-CE51C736FF64}" destId="{A92B683C-C192-427A-96D1-D2B0086C0086}" srcOrd="0" destOrd="0" presId="urn:microsoft.com/office/officeart/2005/8/layout/default"/>
    <dgm:cxn modelId="{5755FA61-844C-4A33-9B12-FE342C800317}" type="presParOf" srcId="{129AFD0B-8B0F-477B-B1B3-71623079DED4}" destId="{A92B683C-C192-427A-96D1-D2B0086C0086}" srcOrd="0" destOrd="0" presId="urn:microsoft.com/office/officeart/2005/8/layout/default"/>
    <dgm:cxn modelId="{59241458-C138-47D1-8A5D-C2A3FE2B193A}" type="presParOf" srcId="{129AFD0B-8B0F-477B-B1B3-71623079DED4}" destId="{416666A9-7070-4998-9857-A8CECA6AF2FF}" srcOrd="1" destOrd="0" presId="urn:microsoft.com/office/officeart/2005/8/layout/default"/>
    <dgm:cxn modelId="{50358758-2E6F-408A-9F82-76AA589622EE}" type="presParOf" srcId="{129AFD0B-8B0F-477B-B1B3-71623079DED4}" destId="{02AEEE48-7FB1-4EC1-A9D2-8364F25575FD}" srcOrd="2" destOrd="0" presId="urn:microsoft.com/office/officeart/2005/8/layout/default"/>
    <dgm:cxn modelId="{DCC54F33-215C-45C9-A5A9-5492A29B7B9B}" type="presParOf" srcId="{129AFD0B-8B0F-477B-B1B3-71623079DED4}" destId="{0ACEA3ED-DFFE-4782-B9E4-BAFF9B0603F4}" srcOrd="3" destOrd="0" presId="urn:microsoft.com/office/officeart/2005/8/layout/default"/>
    <dgm:cxn modelId="{02F377A6-8B23-4C89-8BB5-5AAFE2198B0A}" type="presParOf" srcId="{129AFD0B-8B0F-477B-B1B3-71623079DED4}" destId="{9AC1E7DB-1C65-4189-96B8-D8ADDCA441E9}" srcOrd="4" destOrd="0" presId="urn:microsoft.com/office/officeart/2005/8/layout/default"/>
    <dgm:cxn modelId="{764C9C6A-DDB3-44ED-9293-52F1700B7709}" type="presParOf" srcId="{129AFD0B-8B0F-477B-B1B3-71623079DED4}" destId="{8A30A3B6-14C9-43B3-ABA1-BDDB3EEB795A}" srcOrd="5" destOrd="0" presId="urn:microsoft.com/office/officeart/2005/8/layout/default"/>
    <dgm:cxn modelId="{D56DA6FE-BB0E-4772-8678-92A15E8224E8}" type="presParOf" srcId="{129AFD0B-8B0F-477B-B1B3-71623079DED4}" destId="{0B61ADDB-4F2C-4FCD-9236-793DA7B4B125}" srcOrd="6" destOrd="0" presId="urn:microsoft.com/office/officeart/2005/8/layout/default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4A6BDFA-0139-4B32-BC57-51192FAB5AFB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C035F9C-1626-4236-A887-9E71458961A5}">
      <dgm:prSet phldrT="[Texto]"/>
      <dgm:spPr/>
      <dgm:t>
        <a:bodyPr/>
        <a:lstStyle/>
        <a:p>
          <a:r>
            <a:rPr lang="en-US" b="1" dirty="0" err="1" smtClean="0"/>
            <a:t>Fuerzas</a:t>
          </a:r>
          <a:r>
            <a:rPr lang="en-US" b="1" dirty="0" smtClean="0"/>
            <a:t> de Porter</a:t>
          </a:r>
          <a:endParaRPr lang="en-US" b="1" dirty="0"/>
        </a:p>
      </dgm:t>
    </dgm:pt>
    <dgm:pt modelId="{A5B895C3-D166-4082-88B7-BEF142E9A382}" type="parTrans" cxnId="{54D35D27-7672-4037-991A-9AF8ADFAD288}">
      <dgm:prSet/>
      <dgm:spPr/>
      <dgm:t>
        <a:bodyPr/>
        <a:lstStyle/>
        <a:p>
          <a:endParaRPr lang="en-US"/>
        </a:p>
      </dgm:t>
    </dgm:pt>
    <dgm:pt modelId="{1CA19ED0-003D-4C77-91E3-0231B7D1D43E}" type="sibTrans" cxnId="{54D35D27-7672-4037-991A-9AF8ADFAD288}">
      <dgm:prSet/>
      <dgm:spPr/>
      <dgm:t>
        <a:bodyPr/>
        <a:lstStyle/>
        <a:p>
          <a:endParaRPr lang="en-US"/>
        </a:p>
      </dgm:t>
    </dgm:pt>
    <dgm:pt modelId="{713D81D7-5F10-4111-9EB4-B7A4131FE540}">
      <dgm:prSet phldrT="[Texto]"/>
      <dgm:spPr/>
      <dgm:t>
        <a:bodyPr/>
        <a:lstStyle/>
        <a:p>
          <a:r>
            <a:rPr lang="es-ES" b="1" dirty="0" smtClean="0"/>
            <a:t>Amenazas de Entrada</a:t>
          </a:r>
          <a:endParaRPr lang="en-US" dirty="0"/>
        </a:p>
      </dgm:t>
    </dgm:pt>
    <dgm:pt modelId="{8E371B47-0295-4361-B516-4D16CBDCEEBE}" type="parTrans" cxnId="{CE4A6310-2241-4EC1-A0BA-3BA9EFF8D6CD}">
      <dgm:prSet/>
      <dgm:spPr/>
      <dgm:t>
        <a:bodyPr/>
        <a:lstStyle/>
        <a:p>
          <a:endParaRPr lang="en-US"/>
        </a:p>
      </dgm:t>
    </dgm:pt>
    <dgm:pt modelId="{9F36254D-2A41-4F5E-A57E-A0F6DD8CA37A}" type="sibTrans" cxnId="{CE4A6310-2241-4EC1-A0BA-3BA9EFF8D6CD}">
      <dgm:prSet/>
      <dgm:spPr/>
      <dgm:t>
        <a:bodyPr/>
        <a:lstStyle/>
        <a:p>
          <a:endParaRPr lang="en-US"/>
        </a:p>
      </dgm:t>
    </dgm:pt>
    <dgm:pt modelId="{81EC44E9-E876-4FC9-83FB-0E1409328597}">
      <dgm:prSet phldrT="[Texto]"/>
      <dgm:spPr/>
      <dgm:t>
        <a:bodyPr/>
        <a:lstStyle/>
        <a:p>
          <a:r>
            <a:rPr lang="es-ES" b="1" dirty="0" smtClean="0"/>
            <a:t>Potenciales Competidores</a:t>
          </a:r>
          <a:endParaRPr lang="en-US" dirty="0"/>
        </a:p>
      </dgm:t>
    </dgm:pt>
    <dgm:pt modelId="{09006FE0-4506-4D53-A95D-AC26E8C2744A}" type="parTrans" cxnId="{E77D52B6-36CE-4160-BCC0-46B589812626}">
      <dgm:prSet/>
      <dgm:spPr/>
      <dgm:t>
        <a:bodyPr/>
        <a:lstStyle/>
        <a:p>
          <a:endParaRPr lang="en-US"/>
        </a:p>
      </dgm:t>
    </dgm:pt>
    <dgm:pt modelId="{2220E397-6777-46FD-B672-1FCECA0E4D8B}" type="sibTrans" cxnId="{E77D52B6-36CE-4160-BCC0-46B589812626}">
      <dgm:prSet/>
      <dgm:spPr/>
      <dgm:t>
        <a:bodyPr/>
        <a:lstStyle/>
        <a:p>
          <a:endParaRPr lang="en-US"/>
        </a:p>
      </dgm:t>
    </dgm:pt>
    <dgm:pt modelId="{72F582F6-2E2E-4037-AA4F-6C6C3272A9B5}">
      <dgm:prSet phldrT="[Texto]"/>
      <dgm:spPr/>
      <dgm:t>
        <a:bodyPr/>
        <a:lstStyle/>
        <a:p>
          <a:r>
            <a:rPr lang="es-ES" b="1" dirty="0" smtClean="0"/>
            <a:t>Sustitutos</a:t>
          </a:r>
          <a:endParaRPr lang="en-US" dirty="0"/>
        </a:p>
      </dgm:t>
    </dgm:pt>
    <dgm:pt modelId="{57AF3684-B67E-464A-87D5-646031082498}" type="parTrans" cxnId="{0923ED74-8E3A-4B5C-859D-28CB8E5CC5EA}">
      <dgm:prSet/>
      <dgm:spPr/>
      <dgm:t>
        <a:bodyPr/>
        <a:lstStyle/>
        <a:p>
          <a:endParaRPr lang="en-US"/>
        </a:p>
      </dgm:t>
    </dgm:pt>
    <dgm:pt modelId="{92D40C51-B214-48C7-85EA-BA1E9752F833}" type="sibTrans" cxnId="{0923ED74-8E3A-4B5C-859D-28CB8E5CC5EA}">
      <dgm:prSet/>
      <dgm:spPr/>
      <dgm:t>
        <a:bodyPr/>
        <a:lstStyle/>
        <a:p>
          <a:endParaRPr lang="en-US"/>
        </a:p>
      </dgm:t>
    </dgm:pt>
    <dgm:pt modelId="{F7586851-825E-4089-9CD6-67E591554494}">
      <dgm:prSet phldrT="[Texto]"/>
      <dgm:spPr/>
      <dgm:t>
        <a:bodyPr/>
        <a:lstStyle/>
        <a:p>
          <a:r>
            <a:rPr lang="es-ES" b="1" dirty="0" smtClean="0"/>
            <a:t>Poder de los Compradores</a:t>
          </a:r>
          <a:endParaRPr lang="en-US" dirty="0"/>
        </a:p>
      </dgm:t>
    </dgm:pt>
    <dgm:pt modelId="{9AF3C1DD-5F3E-4F5D-9C67-4AD295019EC1}" type="parTrans" cxnId="{0EAD0929-3782-479C-B736-D5895108893B}">
      <dgm:prSet/>
      <dgm:spPr/>
      <dgm:t>
        <a:bodyPr/>
        <a:lstStyle/>
        <a:p>
          <a:endParaRPr lang="en-US"/>
        </a:p>
      </dgm:t>
    </dgm:pt>
    <dgm:pt modelId="{FF6F639E-2657-4A4B-86DD-A21FF3EEA9CE}" type="sibTrans" cxnId="{0EAD0929-3782-479C-B736-D5895108893B}">
      <dgm:prSet/>
      <dgm:spPr/>
      <dgm:t>
        <a:bodyPr/>
        <a:lstStyle/>
        <a:p>
          <a:endParaRPr lang="en-US"/>
        </a:p>
      </dgm:t>
    </dgm:pt>
    <dgm:pt modelId="{1A812905-2FA5-4200-A263-3086794D5796}">
      <dgm:prSet/>
      <dgm:spPr/>
      <dgm:t>
        <a:bodyPr/>
        <a:lstStyle/>
        <a:p>
          <a:r>
            <a:rPr lang="es-ES" b="1" dirty="0" smtClean="0"/>
            <a:t>Poder de los Proveedores</a:t>
          </a:r>
          <a:endParaRPr lang="es-ES" dirty="0"/>
        </a:p>
      </dgm:t>
    </dgm:pt>
    <dgm:pt modelId="{B9C9E861-0DFE-4313-A84A-3111E296A1BA}" type="parTrans" cxnId="{36A38238-5894-47FE-B96A-D04FB71DA060}">
      <dgm:prSet/>
      <dgm:spPr/>
      <dgm:t>
        <a:bodyPr/>
        <a:lstStyle/>
        <a:p>
          <a:endParaRPr lang="es-ES"/>
        </a:p>
      </dgm:t>
    </dgm:pt>
    <dgm:pt modelId="{85DDDCB0-A5D2-4A65-91EA-EB97287A9050}" type="sibTrans" cxnId="{36A38238-5894-47FE-B96A-D04FB71DA060}">
      <dgm:prSet/>
      <dgm:spPr/>
      <dgm:t>
        <a:bodyPr/>
        <a:lstStyle/>
        <a:p>
          <a:endParaRPr lang="es-ES"/>
        </a:p>
      </dgm:t>
    </dgm:pt>
    <dgm:pt modelId="{FFD399C2-EDA5-4B86-A72F-B7C1C0ED582D}" type="pres">
      <dgm:prSet presAssocID="{14A6BDFA-0139-4B32-BC57-51192FAB5AF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86797A8-2693-49DB-BF98-464477CBF72C}" type="pres">
      <dgm:prSet presAssocID="{CC035F9C-1626-4236-A887-9E71458961A5}" presName="centerShape" presStyleLbl="node0" presStyleIdx="0" presStyleCnt="1"/>
      <dgm:spPr/>
      <dgm:t>
        <a:bodyPr/>
        <a:lstStyle/>
        <a:p>
          <a:endParaRPr lang="es-ES"/>
        </a:p>
      </dgm:t>
    </dgm:pt>
    <dgm:pt modelId="{F2BA1DDD-D9AE-4C1C-921A-212C4FC2A060}" type="pres">
      <dgm:prSet presAssocID="{B9C9E861-0DFE-4313-A84A-3111E296A1BA}" presName="parTrans" presStyleLbl="sibTrans2D1" presStyleIdx="0" presStyleCnt="5"/>
      <dgm:spPr/>
      <dgm:t>
        <a:bodyPr/>
        <a:lstStyle/>
        <a:p>
          <a:endParaRPr lang="es-ES"/>
        </a:p>
      </dgm:t>
    </dgm:pt>
    <dgm:pt modelId="{400FB114-758B-43F1-808E-1C9BD08149C8}" type="pres">
      <dgm:prSet presAssocID="{B9C9E861-0DFE-4313-A84A-3111E296A1BA}" presName="connectorText" presStyleLbl="sibTrans2D1" presStyleIdx="0" presStyleCnt="5"/>
      <dgm:spPr/>
      <dgm:t>
        <a:bodyPr/>
        <a:lstStyle/>
        <a:p>
          <a:endParaRPr lang="es-ES"/>
        </a:p>
      </dgm:t>
    </dgm:pt>
    <dgm:pt modelId="{C620A8FD-9AB9-4793-9CDF-9B94B10CA55A}" type="pres">
      <dgm:prSet presAssocID="{1A812905-2FA5-4200-A263-3086794D579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4651B78-3422-402B-8AB3-9366CC81D33E}" type="pres">
      <dgm:prSet presAssocID="{8E371B47-0295-4361-B516-4D16CBDCEEBE}" presName="parTrans" presStyleLbl="sibTrans2D1" presStyleIdx="1" presStyleCnt="5"/>
      <dgm:spPr/>
      <dgm:t>
        <a:bodyPr/>
        <a:lstStyle/>
        <a:p>
          <a:endParaRPr lang="es-ES"/>
        </a:p>
      </dgm:t>
    </dgm:pt>
    <dgm:pt modelId="{787BF558-4DBC-42B7-9799-642B836ACFEB}" type="pres">
      <dgm:prSet presAssocID="{8E371B47-0295-4361-B516-4D16CBDCEEBE}" presName="connectorText" presStyleLbl="sibTrans2D1" presStyleIdx="1" presStyleCnt="5"/>
      <dgm:spPr/>
      <dgm:t>
        <a:bodyPr/>
        <a:lstStyle/>
        <a:p>
          <a:endParaRPr lang="es-ES"/>
        </a:p>
      </dgm:t>
    </dgm:pt>
    <dgm:pt modelId="{1A13DA96-E04A-411C-A567-E709E946DB98}" type="pres">
      <dgm:prSet presAssocID="{713D81D7-5F10-4111-9EB4-B7A4131FE54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C40CA00-660C-44BE-9F50-A0BBF9CCC9F5}" type="pres">
      <dgm:prSet presAssocID="{09006FE0-4506-4D53-A95D-AC26E8C2744A}" presName="parTrans" presStyleLbl="sibTrans2D1" presStyleIdx="2" presStyleCnt="5"/>
      <dgm:spPr/>
      <dgm:t>
        <a:bodyPr/>
        <a:lstStyle/>
        <a:p>
          <a:endParaRPr lang="es-ES"/>
        </a:p>
      </dgm:t>
    </dgm:pt>
    <dgm:pt modelId="{F8E83319-0593-4087-8751-423C4DACC46F}" type="pres">
      <dgm:prSet presAssocID="{09006FE0-4506-4D53-A95D-AC26E8C2744A}" presName="connectorText" presStyleLbl="sibTrans2D1" presStyleIdx="2" presStyleCnt="5"/>
      <dgm:spPr/>
      <dgm:t>
        <a:bodyPr/>
        <a:lstStyle/>
        <a:p>
          <a:endParaRPr lang="es-ES"/>
        </a:p>
      </dgm:t>
    </dgm:pt>
    <dgm:pt modelId="{5B51FC4E-7A2F-4A81-B2D4-3256913D4198}" type="pres">
      <dgm:prSet presAssocID="{81EC44E9-E876-4FC9-83FB-0E140932859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E2A3AB0-F874-4091-A654-A9E186D270F6}" type="pres">
      <dgm:prSet presAssocID="{57AF3684-B67E-464A-87D5-646031082498}" presName="parTrans" presStyleLbl="sibTrans2D1" presStyleIdx="3" presStyleCnt="5"/>
      <dgm:spPr/>
      <dgm:t>
        <a:bodyPr/>
        <a:lstStyle/>
        <a:p>
          <a:endParaRPr lang="es-ES"/>
        </a:p>
      </dgm:t>
    </dgm:pt>
    <dgm:pt modelId="{5E110060-9674-4D07-940A-7CA8CF8CB58D}" type="pres">
      <dgm:prSet presAssocID="{57AF3684-B67E-464A-87D5-646031082498}" presName="connectorText" presStyleLbl="sibTrans2D1" presStyleIdx="3" presStyleCnt="5"/>
      <dgm:spPr/>
      <dgm:t>
        <a:bodyPr/>
        <a:lstStyle/>
        <a:p>
          <a:endParaRPr lang="es-ES"/>
        </a:p>
      </dgm:t>
    </dgm:pt>
    <dgm:pt modelId="{8B95AC77-0ED0-43E2-9743-EC53549DFF1F}" type="pres">
      <dgm:prSet presAssocID="{72F582F6-2E2E-4037-AA4F-6C6C3272A9B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7EB91AF-85E7-4C74-8217-336A2E57AEC9}" type="pres">
      <dgm:prSet presAssocID="{9AF3C1DD-5F3E-4F5D-9C67-4AD295019EC1}" presName="parTrans" presStyleLbl="sibTrans2D1" presStyleIdx="4" presStyleCnt="5"/>
      <dgm:spPr/>
      <dgm:t>
        <a:bodyPr/>
        <a:lstStyle/>
        <a:p>
          <a:endParaRPr lang="es-ES"/>
        </a:p>
      </dgm:t>
    </dgm:pt>
    <dgm:pt modelId="{BAAE1E9A-1710-4217-95C2-7C3BBD1D1018}" type="pres">
      <dgm:prSet presAssocID="{9AF3C1DD-5F3E-4F5D-9C67-4AD295019EC1}" presName="connectorText" presStyleLbl="sibTrans2D1" presStyleIdx="4" presStyleCnt="5"/>
      <dgm:spPr/>
      <dgm:t>
        <a:bodyPr/>
        <a:lstStyle/>
        <a:p>
          <a:endParaRPr lang="es-ES"/>
        </a:p>
      </dgm:t>
    </dgm:pt>
    <dgm:pt modelId="{9AE45952-2B2D-4AB4-9DAF-0617476C77C8}" type="pres">
      <dgm:prSet presAssocID="{F7586851-825E-4089-9CD6-67E591554494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7534F43-A361-4E8C-8000-02D2F86A6DB5}" type="presOf" srcId="{09006FE0-4506-4D53-A95D-AC26E8C2744A}" destId="{F8E83319-0593-4087-8751-423C4DACC46F}" srcOrd="1" destOrd="0" presId="urn:microsoft.com/office/officeart/2005/8/layout/radial5"/>
    <dgm:cxn modelId="{D7E743B3-F54E-4C5C-B239-F9138411D717}" type="presOf" srcId="{57AF3684-B67E-464A-87D5-646031082498}" destId="{5E110060-9674-4D07-940A-7CA8CF8CB58D}" srcOrd="1" destOrd="0" presId="urn:microsoft.com/office/officeart/2005/8/layout/radial5"/>
    <dgm:cxn modelId="{54D35D27-7672-4037-991A-9AF8ADFAD288}" srcId="{14A6BDFA-0139-4B32-BC57-51192FAB5AFB}" destId="{CC035F9C-1626-4236-A887-9E71458961A5}" srcOrd="0" destOrd="0" parTransId="{A5B895C3-D166-4082-88B7-BEF142E9A382}" sibTransId="{1CA19ED0-003D-4C77-91E3-0231B7D1D43E}"/>
    <dgm:cxn modelId="{58159FED-D44C-4E60-B28C-1450CD4A5443}" type="presOf" srcId="{81EC44E9-E876-4FC9-83FB-0E1409328597}" destId="{5B51FC4E-7A2F-4A81-B2D4-3256913D4198}" srcOrd="0" destOrd="0" presId="urn:microsoft.com/office/officeart/2005/8/layout/radial5"/>
    <dgm:cxn modelId="{4096A3E4-9447-47C1-9279-224BCA11A457}" type="presOf" srcId="{B9C9E861-0DFE-4313-A84A-3111E296A1BA}" destId="{400FB114-758B-43F1-808E-1C9BD08149C8}" srcOrd="1" destOrd="0" presId="urn:microsoft.com/office/officeart/2005/8/layout/radial5"/>
    <dgm:cxn modelId="{A95A6014-E51C-486C-B605-71626354924C}" type="presOf" srcId="{F7586851-825E-4089-9CD6-67E591554494}" destId="{9AE45952-2B2D-4AB4-9DAF-0617476C77C8}" srcOrd="0" destOrd="0" presId="urn:microsoft.com/office/officeart/2005/8/layout/radial5"/>
    <dgm:cxn modelId="{8AF7EDB0-5088-4751-B3E6-9CD4E2968286}" type="presOf" srcId="{57AF3684-B67E-464A-87D5-646031082498}" destId="{6E2A3AB0-F874-4091-A654-A9E186D270F6}" srcOrd="0" destOrd="0" presId="urn:microsoft.com/office/officeart/2005/8/layout/radial5"/>
    <dgm:cxn modelId="{CE4A6310-2241-4EC1-A0BA-3BA9EFF8D6CD}" srcId="{CC035F9C-1626-4236-A887-9E71458961A5}" destId="{713D81D7-5F10-4111-9EB4-B7A4131FE540}" srcOrd="1" destOrd="0" parTransId="{8E371B47-0295-4361-B516-4D16CBDCEEBE}" sibTransId="{9F36254D-2A41-4F5E-A57E-A0F6DD8CA37A}"/>
    <dgm:cxn modelId="{4D767BE6-72CA-4C68-AEB1-82227489AB67}" type="presOf" srcId="{8E371B47-0295-4361-B516-4D16CBDCEEBE}" destId="{787BF558-4DBC-42B7-9799-642B836ACFEB}" srcOrd="1" destOrd="0" presId="urn:microsoft.com/office/officeart/2005/8/layout/radial5"/>
    <dgm:cxn modelId="{E77D52B6-36CE-4160-BCC0-46B589812626}" srcId="{CC035F9C-1626-4236-A887-9E71458961A5}" destId="{81EC44E9-E876-4FC9-83FB-0E1409328597}" srcOrd="2" destOrd="0" parTransId="{09006FE0-4506-4D53-A95D-AC26E8C2744A}" sibTransId="{2220E397-6777-46FD-B672-1FCECA0E4D8B}"/>
    <dgm:cxn modelId="{53BE75FC-1D89-4A4E-ACD1-99D8F7EA4AC1}" type="presOf" srcId="{B9C9E861-0DFE-4313-A84A-3111E296A1BA}" destId="{F2BA1DDD-D9AE-4C1C-921A-212C4FC2A060}" srcOrd="0" destOrd="0" presId="urn:microsoft.com/office/officeart/2005/8/layout/radial5"/>
    <dgm:cxn modelId="{0923ED74-8E3A-4B5C-859D-28CB8E5CC5EA}" srcId="{CC035F9C-1626-4236-A887-9E71458961A5}" destId="{72F582F6-2E2E-4037-AA4F-6C6C3272A9B5}" srcOrd="3" destOrd="0" parTransId="{57AF3684-B67E-464A-87D5-646031082498}" sibTransId="{92D40C51-B214-48C7-85EA-BA1E9752F833}"/>
    <dgm:cxn modelId="{E2256C9B-DFF8-43B0-9842-280A25916BD7}" type="presOf" srcId="{CC035F9C-1626-4236-A887-9E71458961A5}" destId="{486797A8-2693-49DB-BF98-464477CBF72C}" srcOrd="0" destOrd="0" presId="urn:microsoft.com/office/officeart/2005/8/layout/radial5"/>
    <dgm:cxn modelId="{0EAD0929-3782-479C-B736-D5895108893B}" srcId="{CC035F9C-1626-4236-A887-9E71458961A5}" destId="{F7586851-825E-4089-9CD6-67E591554494}" srcOrd="4" destOrd="0" parTransId="{9AF3C1DD-5F3E-4F5D-9C67-4AD295019EC1}" sibTransId="{FF6F639E-2657-4A4B-86DD-A21FF3EEA9CE}"/>
    <dgm:cxn modelId="{CB267EA5-A3BB-4490-8E82-29EE57F6AA48}" type="presOf" srcId="{8E371B47-0295-4361-B516-4D16CBDCEEBE}" destId="{B4651B78-3422-402B-8AB3-9366CC81D33E}" srcOrd="0" destOrd="0" presId="urn:microsoft.com/office/officeart/2005/8/layout/radial5"/>
    <dgm:cxn modelId="{0997D6BF-70A9-438D-BA45-3530DCBFEFCC}" type="presOf" srcId="{9AF3C1DD-5F3E-4F5D-9C67-4AD295019EC1}" destId="{BAAE1E9A-1710-4217-95C2-7C3BBD1D1018}" srcOrd="1" destOrd="0" presId="urn:microsoft.com/office/officeart/2005/8/layout/radial5"/>
    <dgm:cxn modelId="{36A38238-5894-47FE-B96A-D04FB71DA060}" srcId="{CC035F9C-1626-4236-A887-9E71458961A5}" destId="{1A812905-2FA5-4200-A263-3086794D5796}" srcOrd="0" destOrd="0" parTransId="{B9C9E861-0DFE-4313-A84A-3111E296A1BA}" sibTransId="{85DDDCB0-A5D2-4A65-91EA-EB97287A9050}"/>
    <dgm:cxn modelId="{EAB05AAB-2AD5-4B6F-90A4-974E60B97E7E}" type="presOf" srcId="{1A812905-2FA5-4200-A263-3086794D5796}" destId="{C620A8FD-9AB9-4793-9CDF-9B94B10CA55A}" srcOrd="0" destOrd="0" presId="urn:microsoft.com/office/officeart/2005/8/layout/radial5"/>
    <dgm:cxn modelId="{6F4A4AC9-3573-4078-B3F2-167B120CABBA}" type="presOf" srcId="{72F582F6-2E2E-4037-AA4F-6C6C3272A9B5}" destId="{8B95AC77-0ED0-43E2-9743-EC53549DFF1F}" srcOrd="0" destOrd="0" presId="urn:microsoft.com/office/officeart/2005/8/layout/radial5"/>
    <dgm:cxn modelId="{6F0A987C-B4D2-4169-B810-C4C8B935D6C2}" type="presOf" srcId="{09006FE0-4506-4D53-A95D-AC26E8C2744A}" destId="{DC40CA00-660C-44BE-9F50-A0BBF9CCC9F5}" srcOrd="0" destOrd="0" presId="urn:microsoft.com/office/officeart/2005/8/layout/radial5"/>
    <dgm:cxn modelId="{1023A698-7C43-4887-94AB-51E29F1FDFFD}" type="presOf" srcId="{713D81D7-5F10-4111-9EB4-B7A4131FE540}" destId="{1A13DA96-E04A-411C-A567-E709E946DB98}" srcOrd="0" destOrd="0" presId="urn:microsoft.com/office/officeart/2005/8/layout/radial5"/>
    <dgm:cxn modelId="{23134299-EC25-4903-8B00-9451B2EDBDD6}" type="presOf" srcId="{14A6BDFA-0139-4B32-BC57-51192FAB5AFB}" destId="{FFD399C2-EDA5-4B86-A72F-B7C1C0ED582D}" srcOrd="0" destOrd="0" presId="urn:microsoft.com/office/officeart/2005/8/layout/radial5"/>
    <dgm:cxn modelId="{81A90EA4-A255-460F-AC48-934E83A3B343}" type="presOf" srcId="{9AF3C1DD-5F3E-4F5D-9C67-4AD295019EC1}" destId="{C7EB91AF-85E7-4C74-8217-336A2E57AEC9}" srcOrd="0" destOrd="0" presId="urn:microsoft.com/office/officeart/2005/8/layout/radial5"/>
    <dgm:cxn modelId="{5EDF183B-CDA2-4BE0-A9A6-6F8E7070650C}" type="presParOf" srcId="{FFD399C2-EDA5-4B86-A72F-B7C1C0ED582D}" destId="{486797A8-2693-49DB-BF98-464477CBF72C}" srcOrd="0" destOrd="0" presId="urn:microsoft.com/office/officeart/2005/8/layout/radial5"/>
    <dgm:cxn modelId="{BE793851-1F10-4C4D-AC00-28DE9E58C890}" type="presParOf" srcId="{FFD399C2-EDA5-4B86-A72F-B7C1C0ED582D}" destId="{F2BA1DDD-D9AE-4C1C-921A-212C4FC2A060}" srcOrd="1" destOrd="0" presId="urn:microsoft.com/office/officeart/2005/8/layout/radial5"/>
    <dgm:cxn modelId="{89680AF1-0E33-4E68-A81F-CC899ED3080D}" type="presParOf" srcId="{F2BA1DDD-D9AE-4C1C-921A-212C4FC2A060}" destId="{400FB114-758B-43F1-808E-1C9BD08149C8}" srcOrd="0" destOrd="0" presId="urn:microsoft.com/office/officeart/2005/8/layout/radial5"/>
    <dgm:cxn modelId="{AF3F3DA0-B63F-4A35-809F-6D559329DD8C}" type="presParOf" srcId="{FFD399C2-EDA5-4B86-A72F-B7C1C0ED582D}" destId="{C620A8FD-9AB9-4793-9CDF-9B94B10CA55A}" srcOrd="2" destOrd="0" presId="urn:microsoft.com/office/officeart/2005/8/layout/radial5"/>
    <dgm:cxn modelId="{813A7D8E-FD23-445C-B635-788A71A3E4FE}" type="presParOf" srcId="{FFD399C2-EDA5-4B86-A72F-B7C1C0ED582D}" destId="{B4651B78-3422-402B-8AB3-9366CC81D33E}" srcOrd="3" destOrd="0" presId="urn:microsoft.com/office/officeart/2005/8/layout/radial5"/>
    <dgm:cxn modelId="{1CA131F9-07D2-42BA-8385-B9B2ED9EEA0B}" type="presParOf" srcId="{B4651B78-3422-402B-8AB3-9366CC81D33E}" destId="{787BF558-4DBC-42B7-9799-642B836ACFEB}" srcOrd="0" destOrd="0" presId="urn:microsoft.com/office/officeart/2005/8/layout/radial5"/>
    <dgm:cxn modelId="{5D4D2702-2BE2-4B8A-BE6C-E13830E7CBF4}" type="presParOf" srcId="{FFD399C2-EDA5-4B86-A72F-B7C1C0ED582D}" destId="{1A13DA96-E04A-411C-A567-E709E946DB98}" srcOrd="4" destOrd="0" presId="urn:microsoft.com/office/officeart/2005/8/layout/radial5"/>
    <dgm:cxn modelId="{14EB37BE-B538-4CEC-80CA-3B0D4FB89DEE}" type="presParOf" srcId="{FFD399C2-EDA5-4B86-A72F-B7C1C0ED582D}" destId="{DC40CA00-660C-44BE-9F50-A0BBF9CCC9F5}" srcOrd="5" destOrd="0" presId="urn:microsoft.com/office/officeart/2005/8/layout/radial5"/>
    <dgm:cxn modelId="{652B8491-3C7F-4325-A542-350B5B0EFCB6}" type="presParOf" srcId="{DC40CA00-660C-44BE-9F50-A0BBF9CCC9F5}" destId="{F8E83319-0593-4087-8751-423C4DACC46F}" srcOrd="0" destOrd="0" presId="urn:microsoft.com/office/officeart/2005/8/layout/radial5"/>
    <dgm:cxn modelId="{0DE6596C-7A0D-49D5-910C-6157794B60C8}" type="presParOf" srcId="{FFD399C2-EDA5-4B86-A72F-B7C1C0ED582D}" destId="{5B51FC4E-7A2F-4A81-B2D4-3256913D4198}" srcOrd="6" destOrd="0" presId="urn:microsoft.com/office/officeart/2005/8/layout/radial5"/>
    <dgm:cxn modelId="{BED1C93E-9E69-45DE-AAC0-0B327FD74CA4}" type="presParOf" srcId="{FFD399C2-EDA5-4B86-A72F-B7C1C0ED582D}" destId="{6E2A3AB0-F874-4091-A654-A9E186D270F6}" srcOrd="7" destOrd="0" presId="urn:microsoft.com/office/officeart/2005/8/layout/radial5"/>
    <dgm:cxn modelId="{A21C1A7B-5BF6-4D6C-9B9E-8E780245AC34}" type="presParOf" srcId="{6E2A3AB0-F874-4091-A654-A9E186D270F6}" destId="{5E110060-9674-4D07-940A-7CA8CF8CB58D}" srcOrd="0" destOrd="0" presId="urn:microsoft.com/office/officeart/2005/8/layout/radial5"/>
    <dgm:cxn modelId="{A6FEF754-F992-48BD-B99D-53CAF05CAAA2}" type="presParOf" srcId="{FFD399C2-EDA5-4B86-A72F-B7C1C0ED582D}" destId="{8B95AC77-0ED0-43E2-9743-EC53549DFF1F}" srcOrd="8" destOrd="0" presId="urn:microsoft.com/office/officeart/2005/8/layout/radial5"/>
    <dgm:cxn modelId="{EECE4F6C-F51D-45B9-87E7-E120AE76C9A5}" type="presParOf" srcId="{FFD399C2-EDA5-4B86-A72F-B7C1C0ED582D}" destId="{C7EB91AF-85E7-4C74-8217-336A2E57AEC9}" srcOrd="9" destOrd="0" presId="urn:microsoft.com/office/officeart/2005/8/layout/radial5"/>
    <dgm:cxn modelId="{74318CFE-C09F-41CA-AF4A-9DF7F1476504}" type="presParOf" srcId="{C7EB91AF-85E7-4C74-8217-336A2E57AEC9}" destId="{BAAE1E9A-1710-4217-95C2-7C3BBD1D1018}" srcOrd="0" destOrd="0" presId="urn:microsoft.com/office/officeart/2005/8/layout/radial5"/>
    <dgm:cxn modelId="{DF414190-4680-40BA-A633-E4E24150D39D}" type="presParOf" srcId="{FFD399C2-EDA5-4B86-A72F-B7C1C0ED582D}" destId="{9AE45952-2B2D-4AB4-9DAF-0617476C77C8}" srcOrd="10" destOrd="0" presId="urn:microsoft.com/office/officeart/2005/8/layout/radial5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8E91B69-98DC-49CE-BD54-694CDEF94365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97DB31C-ED34-4B92-9227-D5677FFF6299}">
      <dgm:prSet phldrT="[Texto]"/>
      <dgm:spPr/>
      <dgm:t>
        <a:bodyPr/>
        <a:lstStyle/>
        <a:p>
          <a:r>
            <a:rPr lang="es-ES_tradnl" b="1" dirty="0" smtClean="0"/>
            <a:t>Producto o Servicio</a:t>
          </a:r>
          <a:endParaRPr lang="en-US" dirty="0"/>
        </a:p>
      </dgm:t>
    </dgm:pt>
    <dgm:pt modelId="{A2CDD6B6-852C-4A23-ADC7-CAF96D836652}" type="parTrans" cxnId="{4437DB50-38D3-4B60-9641-79C4EAEDC10F}">
      <dgm:prSet/>
      <dgm:spPr/>
      <dgm:t>
        <a:bodyPr/>
        <a:lstStyle/>
        <a:p>
          <a:endParaRPr lang="en-US"/>
        </a:p>
      </dgm:t>
    </dgm:pt>
    <dgm:pt modelId="{2B260708-82FE-4070-A624-B071F00D960C}" type="sibTrans" cxnId="{4437DB50-38D3-4B60-9641-79C4EAEDC10F}">
      <dgm:prSet/>
      <dgm:spPr/>
      <dgm:t>
        <a:bodyPr/>
        <a:lstStyle/>
        <a:p>
          <a:endParaRPr lang="en-US"/>
        </a:p>
      </dgm:t>
    </dgm:pt>
    <dgm:pt modelId="{F604F57F-5085-4D6D-93A8-166950E70C27}">
      <dgm:prSet phldrT="[Texto]"/>
      <dgm:spPr/>
      <dgm:t>
        <a:bodyPr/>
        <a:lstStyle/>
        <a:p>
          <a:r>
            <a:rPr lang="es-ES_tradnl" b="1" dirty="0" smtClean="0"/>
            <a:t>Precio</a:t>
          </a:r>
          <a:endParaRPr lang="en-US" dirty="0"/>
        </a:p>
      </dgm:t>
    </dgm:pt>
    <dgm:pt modelId="{6898B815-E0F9-47AF-9358-9FF1772D1D08}" type="parTrans" cxnId="{544BEF55-B91B-478F-9E7B-3991CE33A1D6}">
      <dgm:prSet/>
      <dgm:spPr/>
      <dgm:t>
        <a:bodyPr/>
        <a:lstStyle/>
        <a:p>
          <a:endParaRPr lang="en-US"/>
        </a:p>
      </dgm:t>
    </dgm:pt>
    <dgm:pt modelId="{26A2273C-C0CC-4D24-A331-3577CEBD875E}" type="sibTrans" cxnId="{544BEF55-B91B-478F-9E7B-3991CE33A1D6}">
      <dgm:prSet/>
      <dgm:spPr/>
      <dgm:t>
        <a:bodyPr/>
        <a:lstStyle/>
        <a:p>
          <a:endParaRPr lang="en-US"/>
        </a:p>
      </dgm:t>
    </dgm:pt>
    <dgm:pt modelId="{1E61EE8B-2CEF-4645-B5A1-C85F77DDD729}">
      <dgm:prSet phldrT="[Texto]"/>
      <dgm:spPr/>
      <dgm:t>
        <a:bodyPr/>
        <a:lstStyle/>
        <a:p>
          <a:r>
            <a:rPr lang="es-ES_tradnl" b="1" dirty="0" smtClean="0"/>
            <a:t>Promoción</a:t>
          </a:r>
          <a:endParaRPr lang="en-US" dirty="0"/>
        </a:p>
      </dgm:t>
    </dgm:pt>
    <dgm:pt modelId="{548CFD02-EA4E-4415-AC1E-EA7D05AF151A}" type="parTrans" cxnId="{6A9D1536-1D31-4945-835A-E3B24E0370BA}">
      <dgm:prSet/>
      <dgm:spPr/>
      <dgm:t>
        <a:bodyPr/>
        <a:lstStyle/>
        <a:p>
          <a:endParaRPr lang="en-US"/>
        </a:p>
      </dgm:t>
    </dgm:pt>
    <dgm:pt modelId="{6F6CBF16-03AA-4E17-8191-D35C168E2804}" type="sibTrans" cxnId="{6A9D1536-1D31-4945-835A-E3B24E0370BA}">
      <dgm:prSet/>
      <dgm:spPr/>
      <dgm:t>
        <a:bodyPr/>
        <a:lstStyle/>
        <a:p>
          <a:endParaRPr lang="en-US"/>
        </a:p>
      </dgm:t>
    </dgm:pt>
    <dgm:pt modelId="{E20EA8E6-7342-4FA8-9F26-E70B4B59AE91}">
      <dgm:prSet phldrT="[Texto]"/>
      <dgm:spPr/>
      <dgm:t>
        <a:bodyPr/>
        <a:lstStyle/>
        <a:p>
          <a:r>
            <a:rPr lang="es-ES_tradnl" b="1" dirty="0" smtClean="0"/>
            <a:t>Posición</a:t>
          </a:r>
          <a:endParaRPr lang="en-US" dirty="0"/>
        </a:p>
      </dgm:t>
    </dgm:pt>
    <dgm:pt modelId="{2D82A0CC-F132-4123-85FC-3ED1C93AC240}" type="parTrans" cxnId="{FD08D973-C520-453E-A898-26983219A79D}">
      <dgm:prSet/>
      <dgm:spPr/>
      <dgm:t>
        <a:bodyPr/>
        <a:lstStyle/>
        <a:p>
          <a:endParaRPr lang="en-US"/>
        </a:p>
      </dgm:t>
    </dgm:pt>
    <dgm:pt modelId="{8C2DA7FC-3964-4293-BC02-DC4BFBB2989B}" type="sibTrans" cxnId="{FD08D973-C520-453E-A898-26983219A79D}">
      <dgm:prSet/>
      <dgm:spPr/>
      <dgm:t>
        <a:bodyPr/>
        <a:lstStyle/>
        <a:p>
          <a:endParaRPr lang="en-US"/>
        </a:p>
      </dgm:t>
    </dgm:pt>
    <dgm:pt modelId="{184FA39A-4515-4DAC-B4FC-B51E33CE78E0}">
      <dgm:prSet phldrT="[Texto]"/>
      <dgm:spPr/>
      <dgm:t>
        <a:bodyPr/>
        <a:lstStyle/>
        <a:p>
          <a:r>
            <a:rPr lang="es-ES_tradnl" b="1" dirty="0" smtClean="0"/>
            <a:t>Público</a:t>
          </a:r>
          <a:endParaRPr lang="en-US" dirty="0"/>
        </a:p>
      </dgm:t>
    </dgm:pt>
    <dgm:pt modelId="{0BDB7C32-0A3F-47F9-8E33-3DE0D969F84E}" type="parTrans" cxnId="{CC019849-5B9F-4C58-A920-903568452FD7}">
      <dgm:prSet/>
      <dgm:spPr/>
      <dgm:t>
        <a:bodyPr/>
        <a:lstStyle/>
        <a:p>
          <a:endParaRPr lang="en-US"/>
        </a:p>
      </dgm:t>
    </dgm:pt>
    <dgm:pt modelId="{D7C67C03-C8E1-4B8C-9905-0F9F806D2775}" type="sibTrans" cxnId="{CC019849-5B9F-4C58-A920-903568452FD7}">
      <dgm:prSet/>
      <dgm:spPr/>
      <dgm:t>
        <a:bodyPr/>
        <a:lstStyle/>
        <a:p>
          <a:endParaRPr lang="en-US"/>
        </a:p>
      </dgm:t>
    </dgm:pt>
    <dgm:pt modelId="{0C44107C-8972-43FB-87D6-0CA5FFCE782C}" type="pres">
      <dgm:prSet presAssocID="{58E91B69-98DC-49CE-BD54-694CDEF9436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FF089F7-220E-49B3-9622-6D0BEE8E98EB}" type="pres">
      <dgm:prSet presAssocID="{58E91B69-98DC-49CE-BD54-694CDEF94365}" presName="cycle" presStyleCnt="0"/>
      <dgm:spPr/>
    </dgm:pt>
    <dgm:pt modelId="{E3229D2D-A206-4576-8521-B7E470221174}" type="pres">
      <dgm:prSet presAssocID="{D97DB31C-ED34-4B92-9227-D5677FFF6299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9267232-8BF0-478B-9307-B15D5F16891F}" type="pres">
      <dgm:prSet presAssocID="{2B260708-82FE-4070-A624-B071F00D960C}" presName="sibTransFirstNode" presStyleLbl="bgShp" presStyleIdx="0" presStyleCnt="1"/>
      <dgm:spPr/>
      <dgm:t>
        <a:bodyPr/>
        <a:lstStyle/>
        <a:p>
          <a:endParaRPr lang="es-ES"/>
        </a:p>
      </dgm:t>
    </dgm:pt>
    <dgm:pt modelId="{46EEFAEE-8DD8-40E4-864A-46263CE55EFA}" type="pres">
      <dgm:prSet presAssocID="{F604F57F-5085-4D6D-93A8-166950E70C27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064C8BF-6C65-4EFD-93D3-B1F0F85F2713}" type="pres">
      <dgm:prSet presAssocID="{1E61EE8B-2CEF-4645-B5A1-C85F77DDD729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F9A0B46-B238-493B-8EA6-4C5E125E3711}" type="pres">
      <dgm:prSet presAssocID="{E20EA8E6-7342-4FA8-9F26-E70B4B59AE91}" presName="nodeFollowingNodes" presStyleLbl="node1" presStyleIdx="3" presStyleCnt="5" custRadScaleRad="100099" custRadScaleInc="-309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AA81B60-4025-4BF3-9C13-1DBC83DD1C3D}" type="pres">
      <dgm:prSet presAssocID="{184FA39A-4515-4DAC-B4FC-B51E33CE78E0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31FCA7B-E49C-45D7-9286-82B55661E69D}" type="presOf" srcId="{2B260708-82FE-4070-A624-B071F00D960C}" destId="{B9267232-8BF0-478B-9307-B15D5F16891F}" srcOrd="0" destOrd="0" presId="urn:microsoft.com/office/officeart/2005/8/layout/cycle3"/>
    <dgm:cxn modelId="{85950B79-F7B3-49E9-AECB-C7A5D3DFB94E}" type="presOf" srcId="{1E61EE8B-2CEF-4645-B5A1-C85F77DDD729}" destId="{6064C8BF-6C65-4EFD-93D3-B1F0F85F2713}" srcOrd="0" destOrd="0" presId="urn:microsoft.com/office/officeart/2005/8/layout/cycle3"/>
    <dgm:cxn modelId="{69AA5D34-5197-42D3-8782-87E8AAC22309}" type="presOf" srcId="{D97DB31C-ED34-4B92-9227-D5677FFF6299}" destId="{E3229D2D-A206-4576-8521-B7E470221174}" srcOrd="0" destOrd="0" presId="urn:microsoft.com/office/officeart/2005/8/layout/cycle3"/>
    <dgm:cxn modelId="{EBD61F83-863A-47EE-A994-2A3867557F40}" type="presOf" srcId="{F604F57F-5085-4D6D-93A8-166950E70C27}" destId="{46EEFAEE-8DD8-40E4-864A-46263CE55EFA}" srcOrd="0" destOrd="0" presId="urn:microsoft.com/office/officeart/2005/8/layout/cycle3"/>
    <dgm:cxn modelId="{4437DB50-38D3-4B60-9641-79C4EAEDC10F}" srcId="{58E91B69-98DC-49CE-BD54-694CDEF94365}" destId="{D97DB31C-ED34-4B92-9227-D5677FFF6299}" srcOrd="0" destOrd="0" parTransId="{A2CDD6B6-852C-4A23-ADC7-CAF96D836652}" sibTransId="{2B260708-82FE-4070-A624-B071F00D960C}"/>
    <dgm:cxn modelId="{FD08D973-C520-453E-A898-26983219A79D}" srcId="{58E91B69-98DC-49CE-BD54-694CDEF94365}" destId="{E20EA8E6-7342-4FA8-9F26-E70B4B59AE91}" srcOrd="3" destOrd="0" parTransId="{2D82A0CC-F132-4123-85FC-3ED1C93AC240}" sibTransId="{8C2DA7FC-3964-4293-BC02-DC4BFBB2989B}"/>
    <dgm:cxn modelId="{544BEF55-B91B-478F-9E7B-3991CE33A1D6}" srcId="{58E91B69-98DC-49CE-BD54-694CDEF94365}" destId="{F604F57F-5085-4D6D-93A8-166950E70C27}" srcOrd="1" destOrd="0" parTransId="{6898B815-E0F9-47AF-9358-9FF1772D1D08}" sibTransId="{26A2273C-C0CC-4D24-A331-3577CEBD875E}"/>
    <dgm:cxn modelId="{CC019849-5B9F-4C58-A920-903568452FD7}" srcId="{58E91B69-98DC-49CE-BD54-694CDEF94365}" destId="{184FA39A-4515-4DAC-B4FC-B51E33CE78E0}" srcOrd="4" destOrd="0" parTransId="{0BDB7C32-0A3F-47F9-8E33-3DE0D969F84E}" sibTransId="{D7C67C03-C8E1-4B8C-9905-0F9F806D2775}"/>
    <dgm:cxn modelId="{E5270F6F-BA55-4E06-8363-E0BDC91A2524}" type="presOf" srcId="{184FA39A-4515-4DAC-B4FC-B51E33CE78E0}" destId="{3AA81B60-4025-4BF3-9C13-1DBC83DD1C3D}" srcOrd="0" destOrd="0" presId="urn:microsoft.com/office/officeart/2005/8/layout/cycle3"/>
    <dgm:cxn modelId="{46EF7377-0CBC-442C-930C-91E0988D70DD}" type="presOf" srcId="{58E91B69-98DC-49CE-BD54-694CDEF94365}" destId="{0C44107C-8972-43FB-87D6-0CA5FFCE782C}" srcOrd="0" destOrd="0" presId="urn:microsoft.com/office/officeart/2005/8/layout/cycle3"/>
    <dgm:cxn modelId="{6A9D1536-1D31-4945-835A-E3B24E0370BA}" srcId="{58E91B69-98DC-49CE-BD54-694CDEF94365}" destId="{1E61EE8B-2CEF-4645-B5A1-C85F77DDD729}" srcOrd="2" destOrd="0" parTransId="{548CFD02-EA4E-4415-AC1E-EA7D05AF151A}" sibTransId="{6F6CBF16-03AA-4E17-8191-D35C168E2804}"/>
    <dgm:cxn modelId="{46343848-663C-4583-9747-367571C07507}" type="presOf" srcId="{E20EA8E6-7342-4FA8-9F26-E70B4B59AE91}" destId="{EF9A0B46-B238-493B-8EA6-4C5E125E3711}" srcOrd="0" destOrd="0" presId="urn:microsoft.com/office/officeart/2005/8/layout/cycle3"/>
    <dgm:cxn modelId="{E98A0F89-0438-4F67-AED2-2BBA3FE47D0D}" type="presParOf" srcId="{0C44107C-8972-43FB-87D6-0CA5FFCE782C}" destId="{EFF089F7-220E-49B3-9622-6D0BEE8E98EB}" srcOrd="0" destOrd="0" presId="urn:microsoft.com/office/officeart/2005/8/layout/cycle3"/>
    <dgm:cxn modelId="{98024B80-6FE6-4C1B-B268-492E3E97F669}" type="presParOf" srcId="{EFF089F7-220E-49B3-9622-6D0BEE8E98EB}" destId="{E3229D2D-A206-4576-8521-B7E470221174}" srcOrd="0" destOrd="0" presId="urn:microsoft.com/office/officeart/2005/8/layout/cycle3"/>
    <dgm:cxn modelId="{44EB6772-5D9F-4F75-8A89-794922A554EC}" type="presParOf" srcId="{EFF089F7-220E-49B3-9622-6D0BEE8E98EB}" destId="{B9267232-8BF0-478B-9307-B15D5F16891F}" srcOrd="1" destOrd="0" presId="urn:microsoft.com/office/officeart/2005/8/layout/cycle3"/>
    <dgm:cxn modelId="{121B76DC-3D37-4EDC-A983-38CF5736DD52}" type="presParOf" srcId="{EFF089F7-220E-49B3-9622-6D0BEE8E98EB}" destId="{46EEFAEE-8DD8-40E4-864A-46263CE55EFA}" srcOrd="2" destOrd="0" presId="urn:microsoft.com/office/officeart/2005/8/layout/cycle3"/>
    <dgm:cxn modelId="{B586A07B-A8BF-4297-9B9A-FEB02888C46C}" type="presParOf" srcId="{EFF089F7-220E-49B3-9622-6D0BEE8E98EB}" destId="{6064C8BF-6C65-4EFD-93D3-B1F0F85F2713}" srcOrd="3" destOrd="0" presId="urn:microsoft.com/office/officeart/2005/8/layout/cycle3"/>
    <dgm:cxn modelId="{96447945-747F-47B5-B814-55E566955E77}" type="presParOf" srcId="{EFF089F7-220E-49B3-9622-6D0BEE8E98EB}" destId="{EF9A0B46-B238-493B-8EA6-4C5E125E3711}" srcOrd="4" destOrd="0" presId="urn:microsoft.com/office/officeart/2005/8/layout/cycle3"/>
    <dgm:cxn modelId="{7EABB20B-05C7-41DA-926F-35B156EEA723}" type="presParOf" srcId="{EFF089F7-220E-49B3-9622-6D0BEE8E98EB}" destId="{3AA81B60-4025-4BF3-9C13-1DBC83DD1C3D}" srcOrd="5" destOrd="0" presId="urn:microsoft.com/office/officeart/2005/8/layout/cycle3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46DF728-09D0-44A0-BD44-3983DB2767A7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3758861-2BAD-4C13-BE9E-71E3C2BEC21F}">
      <dgm:prSet phldrT="[Texto]"/>
      <dgm:spPr/>
      <dgm:t>
        <a:bodyPr/>
        <a:lstStyle/>
        <a:p>
          <a:r>
            <a:rPr lang="en-US" b="1" dirty="0" smtClean="0"/>
            <a:t>Inversion </a:t>
          </a:r>
          <a:r>
            <a:rPr lang="en-US" b="1" dirty="0" err="1" smtClean="0"/>
            <a:t>Fija</a:t>
          </a:r>
          <a:endParaRPr lang="en-US" b="1" dirty="0"/>
        </a:p>
      </dgm:t>
    </dgm:pt>
    <dgm:pt modelId="{C7CC5C7D-EA86-4897-8F92-D810982C629C}" type="parTrans" cxnId="{1BAEB571-30EC-4CBB-8BA0-2547129D6013}">
      <dgm:prSet/>
      <dgm:spPr/>
      <dgm:t>
        <a:bodyPr/>
        <a:lstStyle/>
        <a:p>
          <a:endParaRPr lang="en-US"/>
        </a:p>
      </dgm:t>
    </dgm:pt>
    <dgm:pt modelId="{8BE7D08E-D8C7-4E34-8A9E-E04B6D3C0892}" type="sibTrans" cxnId="{1BAEB571-30EC-4CBB-8BA0-2547129D6013}">
      <dgm:prSet/>
      <dgm:spPr/>
      <dgm:t>
        <a:bodyPr/>
        <a:lstStyle/>
        <a:p>
          <a:endParaRPr lang="en-US"/>
        </a:p>
      </dgm:t>
    </dgm:pt>
    <dgm:pt modelId="{BA2CFC76-ACDB-4DAC-9E5D-60AE8670C323}">
      <dgm:prSet phldrT="[Texto]"/>
      <dgm:spPr/>
      <dgm:t>
        <a:bodyPr/>
        <a:lstStyle/>
        <a:p>
          <a:r>
            <a:rPr lang="en-US" b="1" dirty="0" err="1" smtClean="0"/>
            <a:t>Activos</a:t>
          </a:r>
          <a:r>
            <a:rPr lang="en-US" b="1" dirty="0" smtClean="0"/>
            <a:t> </a:t>
          </a:r>
          <a:r>
            <a:rPr lang="en-US" b="1" dirty="0" err="1" smtClean="0"/>
            <a:t>Fijos</a:t>
          </a:r>
          <a:endParaRPr lang="en-US" b="1" dirty="0"/>
        </a:p>
      </dgm:t>
    </dgm:pt>
    <dgm:pt modelId="{887F2DC6-9A4F-4E7F-89BC-2C84EC501BE5}" type="parTrans" cxnId="{34058CE5-90C2-4BB9-B640-253FD416DFAD}">
      <dgm:prSet/>
      <dgm:spPr/>
      <dgm:t>
        <a:bodyPr/>
        <a:lstStyle/>
        <a:p>
          <a:endParaRPr lang="en-US"/>
        </a:p>
      </dgm:t>
    </dgm:pt>
    <dgm:pt modelId="{F5FE9173-227D-4F58-90D0-CCCAD390A671}" type="sibTrans" cxnId="{34058CE5-90C2-4BB9-B640-253FD416DFAD}">
      <dgm:prSet/>
      <dgm:spPr/>
      <dgm:t>
        <a:bodyPr/>
        <a:lstStyle/>
        <a:p>
          <a:endParaRPr lang="en-US"/>
        </a:p>
      </dgm:t>
    </dgm:pt>
    <dgm:pt modelId="{E94E21A5-5268-45FF-965A-385E7C152BDC}">
      <dgm:prSet phldrT="[Texto]"/>
      <dgm:spPr/>
      <dgm:t>
        <a:bodyPr/>
        <a:lstStyle/>
        <a:p>
          <a:r>
            <a:rPr lang="en-US" b="1" dirty="0" smtClean="0"/>
            <a:t>10 577,05</a:t>
          </a:r>
          <a:endParaRPr lang="en-US" b="1" dirty="0"/>
        </a:p>
      </dgm:t>
    </dgm:pt>
    <dgm:pt modelId="{1AAF6177-81CB-409D-B092-B4F0DBC9FD39}" type="parTrans" cxnId="{A3045B0B-4642-4E6B-9E27-66FA51D9B7AF}">
      <dgm:prSet/>
      <dgm:spPr/>
      <dgm:t>
        <a:bodyPr/>
        <a:lstStyle/>
        <a:p>
          <a:endParaRPr lang="en-US"/>
        </a:p>
      </dgm:t>
    </dgm:pt>
    <dgm:pt modelId="{440A2990-F2F3-478A-846C-49329924C9F9}" type="sibTrans" cxnId="{A3045B0B-4642-4E6B-9E27-66FA51D9B7AF}">
      <dgm:prSet/>
      <dgm:spPr/>
      <dgm:t>
        <a:bodyPr/>
        <a:lstStyle/>
        <a:p>
          <a:endParaRPr lang="en-US"/>
        </a:p>
      </dgm:t>
    </dgm:pt>
    <dgm:pt modelId="{ECAC3310-C774-41A0-B10D-4FE48EF594EF}">
      <dgm:prSet phldrT="[Texto]"/>
      <dgm:spPr/>
      <dgm:t>
        <a:bodyPr/>
        <a:lstStyle/>
        <a:p>
          <a:r>
            <a:rPr lang="en-US" b="1" dirty="0" err="1" smtClean="0"/>
            <a:t>Gastos</a:t>
          </a:r>
          <a:r>
            <a:rPr lang="en-US" b="1" dirty="0" smtClean="0"/>
            <a:t> de </a:t>
          </a:r>
          <a:r>
            <a:rPr lang="en-US" b="1" dirty="0" err="1" smtClean="0"/>
            <a:t>Constitucion</a:t>
          </a:r>
          <a:endParaRPr lang="en-US" b="1" dirty="0"/>
        </a:p>
      </dgm:t>
    </dgm:pt>
    <dgm:pt modelId="{8E4F4BC0-407F-475E-822A-1861A4745F01}" type="parTrans" cxnId="{C265EC27-8878-445D-A21A-31FA0F998E40}">
      <dgm:prSet/>
      <dgm:spPr/>
      <dgm:t>
        <a:bodyPr/>
        <a:lstStyle/>
        <a:p>
          <a:endParaRPr lang="en-US"/>
        </a:p>
      </dgm:t>
    </dgm:pt>
    <dgm:pt modelId="{7FCF3B4D-6B77-4CC0-B4D1-96DE5DFA44CC}" type="sibTrans" cxnId="{C265EC27-8878-445D-A21A-31FA0F998E40}">
      <dgm:prSet/>
      <dgm:spPr/>
      <dgm:t>
        <a:bodyPr/>
        <a:lstStyle/>
        <a:p>
          <a:endParaRPr lang="en-US"/>
        </a:p>
      </dgm:t>
    </dgm:pt>
    <dgm:pt modelId="{465A619A-340A-42F2-A0F0-8436DDD7829E}">
      <dgm:prSet phldrT="[Texto]" custT="1"/>
      <dgm:spPr/>
      <dgm:t>
        <a:bodyPr/>
        <a:lstStyle/>
        <a:p>
          <a:r>
            <a:rPr lang="en-US" sz="1400" b="1" dirty="0" err="1" smtClean="0"/>
            <a:t>Gastos</a:t>
          </a:r>
          <a:r>
            <a:rPr lang="en-US" sz="1400" b="1" dirty="0" smtClean="0"/>
            <a:t> </a:t>
          </a:r>
          <a:r>
            <a:rPr lang="en-US" sz="1400" b="1" dirty="0" err="1" smtClean="0"/>
            <a:t>previos</a:t>
          </a:r>
          <a:r>
            <a:rPr lang="en-US" sz="1400" b="1" dirty="0" smtClean="0"/>
            <a:t> a la </a:t>
          </a:r>
          <a:r>
            <a:rPr lang="en-US" sz="1400" b="1" dirty="0" err="1" smtClean="0"/>
            <a:t>compra</a:t>
          </a:r>
          <a:r>
            <a:rPr lang="en-US" sz="1400" b="1" dirty="0" smtClean="0"/>
            <a:t> de los </a:t>
          </a:r>
          <a:r>
            <a:rPr lang="en-US" sz="1400" b="1" dirty="0" err="1" smtClean="0"/>
            <a:t>activos</a:t>
          </a:r>
          <a:r>
            <a:rPr lang="en-US" sz="1400" b="1" dirty="0" smtClean="0"/>
            <a:t> de la </a:t>
          </a:r>
          <a:r>
            <a:rPr lang="en-US" sz="1400" b="1" dirty="0" err="1" smtClean="0"/>
            <a:t>empresa</a:t>
          </a:r>
          <a:r>
            <a:rPr lang="en-US" sz="1400" b="1" dirty="0" smtClean="0"/>
            <a:t> </a:t>
          </a:r>
          <a:endParaRPr lang="en-US" sz="1400" b="1" dirty="0"/>
        </a:p>
      </dgm:t>
    </dgm:pt>
    <dgm:pt modelId="{2EA3EEC3-9675-47BE-9990-C1D14E957B4F}" type="parTrans" cxnId="{433374DA-47B1-472E-AF67-170E119185C2}">
      <dgm:prSet/>
      <dgm:spPr/>
      <dgm:t>
        <a:bodyPr/>
        <a:lstStyle/>
        <a:p>
          <a:endParaRPr lang="en-US"/>
        </a:p>
      </dgm:t>
    </dgm:pt>
    <dgm:pt modelId="{0ABB19BF-FDBC-4DBF-8C6C-FFB0D6FA2CB3}" type="sibTrans" cxnId="{433374DA-47B1-472E-AF67-170E119185C2}">
      <dgm:prSet/>
      <dgm:spPr/>
      <dgm:t>
        <a:bodyPr/>
        <a:lstStyle/>
        <a:p>
          <a:endParaRPr lang="en-US"/>
        </a:p>
      </dgm:t>
    </dgm:pt>
    <dgm:pt modelId="{E6D81D7E-3DF6-426E-94F3-618AE051FB66}">
      <dgm:prSet phldrT="[Texto]"/>
      <dgm:spPr/>
      <dgm:t>
        <a:bodyPr/>
        <a:lstStyle/>
        <a:p>
          <a:r>
            <a:rPr lang="en-US" sz="1300" b="1" dirty="0" smtClean="0"/>
            <a:t>2 234,8</a:t>
          </a:r>
          <a:endParaRPr lang="en-US" sz="1300" b="1" dirty="0"/>
        </a:p>
      </dgm:t>
    </dgm:pt>
    <dgm:pt modelId="{691EB65A-9312-4F67-B8ED-F3C87D92BEB1}" type="parTrans" cxnId="{EB02A238-2E87-45BF-8112-928A2432CFF0}">
      <dgm:prSet/>
      <dgm:spPr/>
      <dgm:t>
        <a:bodyPr/>
        <a:lstStyle/>
        <a:p>
          <a:endParaRPr lang="en-US"/>
        </a:p>
      </dgm:t>
    </dgm:pt>
    <dgm:pt modelId="{1B7E5D2E-9D2D-4686-A64F-A4AE8FDF7F9D}" type="sibTrans" cxnId="{EB02A238-2E87-45BF-8112-928A2432CFF0}">
      <dgm:prSet/>
      <dgm:spPr/>
      <dgm:t>
        <a:bodyPr/>
        <a:lstStyle/>
        <a:p>
          <a:endParaRPr lang="en-US"/>
        </a:p>
      </dgm:t>
    </dgm:pt>
    <dgm:pt modelId="{61442E22-4EEE-4FB5-9A6E-FCAB825E313B}">
      <dgm:prSet phldrT="[Texto]"/>
      <dgm:spPr/>
      <dgm:t>
        <a:bodyPr/>
        <a:lstStyle/>
        <a:p>
          <a:r>
            <a:rPr lang="en-US" b="1" dirty="0" smtClean="0"/>
            <a:t>Capital de </a:t>
          </a:r>
          <a:r>
            <a:rPr lang="en-US" b="1" dirty="0" err="1" smtClean="0"/>
            <a:t>Trabajo</a:t>
          </a:r>
          <a:endParaRPr lang="en-US" b="1" dirty="0"/>
        </a:p>
      </dgm:t>
    </dgm:pt>
    <dgm:pt modelId="{F823B551-8C12-4521-AE5F-FE988DAE581A}" type="parTrans" cxnId="{776B08AE-AC1C-4370-8856-54F17A9B561F}">
      <dgm:prSet/>
      <dgm:spPr/>
      <dgm:t>
        <a:bodyPr/>
        <a:lstStyle/>
        <a:p>
          <a:endParaRPr lang="en-US"/>
        </a:p>
      </dgm:t>
    </dgm:pt>
    <dgm:pt modelId="{0EF342E0-0EE2-4298-980F-39AAE9FAA426}" type="sibTrans" cxnId="{776B08AE-AC1C-4370-8856-54F17A9B561F}">
      <dgm:prSet/>
      <dgm:spPr/>
      <dgm:t>
        <a:bodyPr/>
        <a:lstStyle/>
        <a:p>
          <a:endParaRPr lang="en-US"/>
        </a:p>
      </dgm:t>
    </dgm:pt>
    <dgm:pt modelId="{23319FF1-744E-485B-9371-30CA7781D1E2}">
      <dgm:prSet phldrT="[Texto]"/>
      <dgm:spPr/>
      <dgm:t>
        <a:bodyPr/>
        <a:lstStyle/>
        <a:p>
          <a:r>
            <a:rPr lang="en-US" b="1" dirty="0" err="1" smtClean="0"/>
            <a:t>Dinero</a:t>
          </a:r>
          <a:r>
            <a:rPr lang="en-US" b="1" dirty="0" smtClean="0"/>
            <a:t> </a:t>
          </a:r>
          <a:r>
            <a:rPr lang="en-US" b="1" dirty="0" err="1" smtClean="0"/>
            <a:t>que</a:t>
          </a:r>
          <a:r>
            <a:rPr lang="en-US" b="1" dirty="0" smtClean="0"/>
            <a:t> se </a:t>
          </a:r>
          <a:r>
            <a:rPr lang="en-US" b="1" dirty="0" err="1" smtClean="0"/>
            <a:t>necesita</a:t>
          </a:r>
          <a:r>
            <a:rPr lang="en-US" b="1" dirty="0" smtClean="0"/>
            <a:t> </a:t>
          </a:r>
          <a:r>
            <a:rPr lang="en-US" b="1" dirty="0" err="1" smtClean="0"/>
            <a:t>para</a:t>
          </a:r>
          <a:r>
            <a:rPr lang="en-US" b="1" dirty="0" smtClean="0"/>
            <a:t> </a:t>
          </a:r>
          <a:r>
            <a:rPr lang="en-US" b="1" dirty="0" err="1" smtClean="0"/>
            <a:t>operar</a:t>
          </a:r>
          <a:r>
            <a:rPr lang="en-US" b="1" dirty="0" smtClean="0"/>
            <a:t>  </a:t>
          </a:r>
          <a:r>
            <a:rPr lang="en-US" b="1" dirty="0" err="1" smtClean="0"/>
            <a:t>hasta</a:t>
          </a:r>
          <a:r>
            <a:rPr lang="en-US" b="1" dirty="0" smtClean="0"/>
            <a:t> </a:t>
          </a:r>
          <a:r>
            <a:rPr lang="en-US" b="1" dirty="0" err="1" smtClean="0"/>
            <a:t>que</a:t>
          </a:r>
          <a:r>
            <a:rPr lang="en-US" b="1" dirty="0" smtClean="0"/>
            <a:t> los </a:t>
          </a:r>
          <a:r>
            <a:rPr lang="en-US" b="1" dirty="0" err="1" smtClean="0"/>
            <a:t>ingresos</a:t>
          </a:r>
          <a:r>
            <a:rPr lang="en-US" b="1" dirty="0" smtClean="0"/>
            <a:t> </a:t>
          </a:r>
          <a:r>
            <a:rPr lang="en-US" b="1" dirty="0" err="1" smtClean="0"/>
            <a:t>provenientes</a:t>
          </a:r>
          <a:r>
            <a:rPr lang="en-US" b="1" dirty="0" smtClean="0"/>
            <a:t> de </a:t>
          </a:r>
          <a:r>
            <a:rPr lang="en-US" b="1" dirty="0" err="1" smtClean="0"/>
            <a:t>las</a:t>
          </a:r>
          <a:r>
            <a:rPr lang="en-US" b="1" dirty="0" smtClean="0"/>
            <a:t> </a:t>
          </a:r>
          <a:r>
            <a:rPr lang="en-US" b="1" dirty="0" err="1" smtClean="0"/>
            <a:t>ventas</a:t>
          </a:r>
          <a:r>
            <a:rPr lang="en-US" b="1" dirty="0" smtClean="0"/>
            <a:t> </a:t>
          </a:r>
          <a:r>
            <a:rPr lang="en-US" b="1" dirty="0" err="1" smtClean="0"/>
            <a:t>sean</a:t>
          </a:r>
          <a:r>
            <a:rPr lang="en-US" b="1" dirty="0" smtClean="0"/>
            <a:t> </a:t>
          </a:r>
          <a:r>
            <a:rPr lang="en-US" b="1" dirty="0" err="1" smtClean="0"/>
            <a:t>mayores</a:t>
          </a:r>
          <a:r>
            <a:rPr lang="en-US" b="1" dirty="0" smtClean="0"/>
            <a:t> </a:t>
          </a:r>
          <a:r>
            <a:rPr lang="en-US" b="1" dirty="0" err="1" smtClean="0"/>
            <a:t>que</a:t>
          </a:r>
          <a:r>
            <a:rPr lang="en-US" b="1" dirty="0" smtClean="0"/>
            <a:t> los </a:t>
          </a:r>
          <a:r>
            <a:rPr lang="en-US" b="1" dirty="0" err="1" smtClean="0"/>
            <a:t>costos</a:t>
          </a:r>
          <a:endParaRPr lang="en-US" b="1" dirty="0"/>
        </a:p>
      </dgm:t>
    </dgm:pt>
    <dgm:pt modelId="{722203C0-0FC5-42A4-AF8F-80D67619D60C}" type="parTrans" cxnId="{2D148CE3-0FC9-49E0-B8E6-8C6FC97BAE4F}">
      <dgm:prSet/>
      <dgm:spPr/>
      <dgm:t>
        <a:bodyPr/>
        <a:lstStyle/>
        <a:p>
          <a:endParaRPr lang="en-US"/>
        </a:p>
      </dgm:t>
    </dgm:pt>
    <dgm:pt modelId="{E295E1E7-B259-4235-AF86-BFFF44198F25}" type="sibTrans" cxnId="{2D148CE3-0FC9-49E0-B8E6-8C6FC97BAE4F}">
      <dgm:prSet/>
      <dgm:spPr/>
      <dgm:t>
        <a:bodyPr/>
        <a:lstStyle/>
        <a:p>
          <a:endParaRPr lang="en-US"/>
        </a:p>
      </dgm:t>
    </dgm:pt>
    <dgm:pt modelId="{1FA2392A-1639-4A09-9151-5B534E7E0C1F}">
      <dgm:prSet phldrT="[Texto]"/>
      <dgm:spPr/>
      <dgm:t>
        <a:bodyPr/>
        <a:lstStyle/>
        <a:p>
          <a:r>
            <a:rPr lang="en-US" b="1" dirty="0" smtClean="0"/>
            <a:t>3 923,74</a:t>
          </a:r>
          <a:endParaRPr lang="en-US" b="1" dirty="0"/>
        </a:p>
      </dgm:t>
    </dgm:pt>
    <dgm:pt modelId="{7C6106F3-2837-42E8-B623-30254A784A1F}" type="parTrans" cxnId="{C1D99A8B-7AC4-454D-9A09-B5CF7E44A88C}">
      <dgm:prSet/>
      <dgm:spPr/>
      <dgm:t>
        <a:bodyPr/>
        <a:lstStyle/>
        <a:p>
          <a:endParaRPr lang="en-US"/>
        </a:p>
      </dgm:t>
    </dgm:pt>
    <dgm:pt modelId="{FF521EE2-A4FA-41E0-8E86-D9990E054424}" type="sibTrans" cxnId="{C1D99A8B-7AC4-454D-9A09-B5CF7E44A88C}">
      <dgm:prSet/>
      <dgm:spPr/>
      <dgm:t>
        <a:bodyPr/>
        <a:lstStyle/>
        <a:p>
          <a:endParaRPr lang="en-US"/>
        </a:p>
      </dgm:t>
    </dgm:pt>
    <dgm:pt modelId="{7548D58C-2FC7-4BC6-9A2F-372D1952A77A}" type="pres">
      <dgm:prSet presAssocID="{F46DF728-09D0-44A0-BD44-3983DB2767A7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6A9F55D-9294-41B8-A6C1-373C9457F9F2}" type="pres">
      <dgm:prSet presAssocID="{F46DF728-09D0-44A0-BD44-3983DB2767A7}" presName="cycle" presStyleCnt="0"/>
      <dgm:spPr/>
    </dgm:pt>
    <dgm:pt modelId="{FD936A5D-1445-4318-B449-92BC824E5B85}" type="pres">
      <dgm:prSet presAssocID="{F46DF728-09D0-44A0-BD44-3983DB2767A7}" presName="centerShape" presStyleCnt="0"/>
      <dgm:spPr/>
    </dgm:pt>
    <dgm:pt modelId="{5F6463AA-804F-4CA4-9EE6-26BD03CE6740}" type="pres">
      <dgm:prSet presAssocID="{F46DF728-09D0-44A0-BD44-3983DB2767A7}" presName="connSite" presStyleLbl="node1" presStyleIdx="0" presStyleCnt="4"/>
      <dgm:spPr/>
    </dgm:pt>
    <dgm:pt modelId="{9FDC8328-46B4-4F9D-B2E0-9BD69B444EFC}" type="pres">
      <dgm:prSet presAssocID="{F46DF728-09D0-44A0-BD44-3983DB2767A7}" presName="visible" presStyleLbl="node1" presStyleIdx="0" presStyleCnt="4" custScaleX="95855" custScaleY="80516" custLinFactNeighborX="1118" custLinFactNeighborY="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DA006CFB-8174-4A6A-BC31-E4883A0913D9}" type="pres">
      <dgm:prSet presAssocID="{C7CC5C7D-EA86-4897-8F92-D810982C629C}" presName="Name25" presStyleLbl="parChTrans1D1" presStyleIdx="0" presStyleCnt="3"/>
      <dgm:spPr/>
      <dgm:t>
        <a:bodyPr/>
        <a:lstStyle/>
        <a:p>
          <a:endParaRPr lang="es-ES"/>
        </a:p>
      </dgm:t>
    </dgm:pt>
    <dgm:pt modelId="{73FECD72-4BB6-4872-A0D7-914CD4DA7850}" type="pres">
      <dgm:prSet presAssocID="{53758861-2BAD-4C13-BE9E-71E3C2BEC21F}" presName="node" presStyleCnt="0"/>
      <dgm:spPr/>
    </dgm:pt>
    <dgm:pt modelId="{8799AEEB-29F3-4C0E-8096-7A65EEE6CF10}" type="pres">
      <dgm:prSet presAssocID="{53758861-2BAD-4C13-BE9E-71E3C2BEC21F}" presName="parentNode" presStyleLbl="node1" presStyleIdx="1" presStyleCnt="4" custLinFactY="36795" custLinFactNeighborX="11838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77E4498-3CCE-4D7E-BB7C-352D5906E8D2}" type="pres">
      <dgm:prSet presAssocID="{53758861-2BAD-4C13-BE9E-71E3C2BEC21F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157ACFF-29F0-4A42-921A-14E28F23829E}" type="pres">
      <dgm:prSet presAssocID="{8E4F4BC0-407F-475E-822A-1861A4745F01}" presName="Name25" presStyleLbl="parChTrans1D1" presStyleIdx="1" presStyleCnt="3"/>
      <dgm:spPr/>
      <dgm:t>
        <a:bodyPr/>
        <a:lstStyle/>
        <a:p>
          <a:endParaRPr lang="es-ES"/>
        </a:p>
      </dgm:t>
    </dgm:pt>
    <dgm:pt modelId="{14D16250-F49D-44CE-8E7A-C8ECA5112AD4}" type="pres">
      <dgm:prSet presAssocID="{ECAC3310-C774-41A0-B10D-4FE48EF594EF}" presName="node" presStyleCnt="0"/>
      <dgm:spPr/>
    </dgm:pt>
    <dgm:pt modelId="{FBC517F1-294E-45D6-ACFE-C64AB5AB3F36}" type="pres">
      <dgm:prSet presAssocID="{ECAC3310-C774-41A0-B10D-4FE48EF594EF}" presName="parentNode" presStyleLbl="node1" presStyleIdx="2" presStyleCnt="4" custLinFactY="-8940" custLinFactNeighborX="-28056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23D573-9BB2-486B-88EB-8E7533B15B28}" type="pres">
      <dgm:prSet presAssocID="{ECAC3310-C774-41A0-B10D-4FE48EF594EF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F097B81-9A3C-4F61-87B1-BA47AF416025}" type="pres">
      <dgm:prSet presAssocID="{F823B551-8C12-4521-AE5F-FE988DAE581A}" presName="Name25" presStyleLbl="parChTrans1D1" presStyleIdx="2" presStyleCnt="3"/>
      <dgm:spPr/>
      <dgm:t>
        <a:bodyPr/>
        <a:lstStyle/>
        <a:p>
          <a:endParaRPr lang="es-ES"/>
        </a:p>
      </dgm:t>
    </dgm:pt>
    <dgm:pt modelId="{2BF007BA-BE2F-43C4-8532-47B122C0647F}" type="pres">
      <dgm:prSet presAssocID="{61442E22-4EEE-4FB5-9A6E-FCAB825E313B}" presName="node" presStyleCnt="0"/>
      <dgm:spPr/>
    </dgm:pt>
    <dgm:pt modelId="{95C9EC32-7E79-4E9D-A0DD-757275412426}" type="pres">
      <dgm:prSet presAssocID="{61442E22-4EEE-4FB5-9A6E-FCAB825E313B}" presName="parentNode" presStyleLbl="node1" presStyleIdx="3" presStyleCnt="4" custLinFactNeighborX="996" custLinFactNeighborY="-59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91A969-D0B5-45D3-AB40-98F8F11DECCB}" type="pres">
      <dgm:prSet presAssocID="{61442E22-4EEE-4FB5-9A6E-FCAB825E313B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D148CE3-0FC9-49E0-B8E6-8C6FC97BAE4F}" srcId="{61442E22-4EEE-4FB5-9A6E-FCAB825E313B}" destId="{23319FF1-744E-485B-9371-30CA7781D1E2}" srcOrd="0" destOrd="0" parTransId="{722203C0-0FC5-42A4-AF8F-80D67619D60C}" sibTransId="{E295E1E7-B259-4235-AF86-BFFF44198F25}"/>
    <dgm:cxn modelId="{0735D2EF-B2F7-4698-927A-FB5E1A9DE9F3}" type="presOf" srcId="{E94E21A5-5268-45FF-965A-385E7C152BDC}" destId="{577E4498-3CCE-4D7E-BB7C-352D5906E8D2}" srcOrd="0" destOrd="1" presId="urn:microsoft.com/office/officeart/2005/8/layout/radial2"/>
    <dgm:cxn modelId="{842E619A-6D47-449E-BC95-1409A172E7FC}" type="presOf" srcId="{C7CC5C7D-EA86-4897-8F92-D810982C629C}" destId="{DA006CFB-8174-4A6A-BC31-E4883A0913D9}" srcOrd="0" destOrd="0" presId="urn:microsoft.com/office/officeart/2005/8/layout/radial2"/>
    <dgm:cxn modelId="{433374DA-47B1-472E-AF67-170E119185C2}" srcId="{ECAC3310-C774-41A0-B10D-4FE48EF594EF}" destId="{465A619A-340A-42F2-A0F0-8436DDD7829E}" srcOrd="0" destOrd="0" parTransId="{2EA3EEC3-9675-47BE-9990-C1D14E957B4F}" sibTransId="{0ABB19BF-FDBC-4DBF-8C6C-FFB0D6FA2CB3}"/>
    <dgm:cxn modelId="{E519AE39-EF92-4AE0-BB7F-AFC3979D58B0}" type="presOf" srcId="{F46DF728-09D0-44A0-BD44-3983DB2767A7}" destId="{7548D58C-2FC7-4BC6-9A2F-372D1952A77A}" srcOrd="0" destOrd="0" presId="urn:microsoft.com/office/officeart/2005/8/layout/radial2"/>
    <dgm:cxn modelId="{34058CE5-90C2-4BB9-B640-253FD416DFAD}" srcId="{53758861-2BAD-4C13-BE9E-71E3C2BEC21F}" destId="{BA2CFC76-ACDB-4DAC-9E5D-60AE8670C323}" srcOrd="0" destOrd="0" parTransId="{887F2DC6-9A4F-4E7F-89BC-2C84EC501BE5}" sibTransId="{F5FE9173-227D-4F58-90D0-CCCAD390A671}"/>
    <dgm:cxn modelId="{982CB727-C00A-4017-9D6C-F9966CDF7C39}" type="presOf" srcId="{1FA2392A-1639-4A09-9151-5B534E7E0C1F}" destId="{0091A969-D0B5-45D3-AB40-98F8F11DECCB}" srcOrd="0" destOrd="1" presId="urn:microsoft.com/office/officeart/2005/8/layout/radial2"/>
    <dgm:cxn modelId="{0C654911-3907-401E-8024-62594043C8A1}" type="presOf" srcId="{E6D81D7E-3DF6-426E-94F3-618AE051FB66}" destId="{EE23D573-9BB2-486B-88EB-8E7533B15B28}" srcOrd="0" destOrd="1" presId="urn:microsoft.com/office/officeart/2005/8/layout/radial2"/>
    <dgm:cxn modelId="{4C229775-818F-4144-93B9-14FD296131CE}" type="presOf" srcId="{61442E22-4EEE-4FB5-9A6E-FCAB825E313B}" destId="{95C9EC32-7E79-4E9D-A0DD-757275412426}" srcOrd="0" destOrd="0" presId="urn:microsoft.com/office/officeart/2005/8/layout/radial2"/>
    <dgm:cxn modelId="{34EBCEE4-4726-4190-8F73-73949FF342F5}" type="presOf" srcId="{8E4F4BC0-407F-475E-822A-1861A4745F01}" destId="{6157ACFF-29F0-4A42-921A-14E28F23829E}" srcOrd="0" destOrd="0" presId="urn:microsoft.com/office/officeart/2005/8/layout/radial2"/>
    <dgm:cxn modelId="{8FC147B7-C3D2-43B7-8EF2-ED00595D41CE}" type="presOf" srcId="{F823B551-8C12-4521-AE5F-FE988DAE581A}" destId="{5F097B81-9A3C-4F61-87B1-BA47AF416025}" srcOrd="0" destOrd="0" presId="urn:microsoft.com/office/officeart/2005/8/layout/radial2"/>
    <dgm:cxn modelId="{EB02A238-2E87-45BF-8112-928A2432CFF0}" srcId="{ECAC3310-C774-41A0-B10D-4FE48EF594EF}" destId="{E6D81D7E-3DF6-426E-94F3-618AE051FB66}" srcOrd="1" destOrd="0" parTransId="{691EB65A-9312-4F67-B8ED-F3C87D92BEB1}" sibTransId="{1B7E5D2E-9D2D-4686-A64F-A4AE8FDF7F9D}"/>
    <dgm:cxn modelId="{C1D99A8B-7AC4-454D-9A09-B5CF7E44A88C}" srcId="{61442E22-4EEE-4FB5-9A6E-FCAB825E313B}" destId="{1FA2392A-1639-4A09-9151-5B534E7E0C1F}" srcOrd="1" destOrd="0" parTransId="{7C6106F3-2837-42E8-B623-30254A784A1F}" sibTransId="{FF521EE2-A4FA-41E0-8E86-D9990E054424}"/>
    <dgm:cxn modelId="{FCA8325D-1234-4248-9B89-8B79DB5154A8}" type="presOf" srcId="{53758861-2BAD-4C13-BE9E-71E3C2BEC21F}" destId="{8799AEEB-29F3-4C0E-8096-7A65EEE6CF10}" srcOrd="0" destOrd="0" presId="urn:microsoft.com/office/officeart/2005/8/layout/radial2"/>
    <dgm:cxn modelId="{20F83816-7547-4405-89BC-68C4E21BCACA}" type="presOf" srcId="{465A619A-340A-42F2-A0F0-8436DDD7829E}" destId="{EE23D573-9BB2-486B-88EB-8E7533B15B28}" srcOrd="0" destOrd="0" presId="urn:microsoft.com/office/officeart/2005/8/layout/radial2"/>
    <dgm:cxn modelId="{C265EC27-8878-445D-A21A-31FA0F998E40}" srcId="{F46DF728-09D0-44A0-BD44-3983DB2767A7}" destId="{ECAC3310-C774-41A0-B10D-4FE48EF594EF}" srcOrd="1" destOrd="0" parTransId="{8E4F4BC0-407F-475E-822A-1861A4745F01}" sibTransId="{7FCF3B4D-6B77-4CC0-B4D1-96DE5DFA44CC}"/>
    <dgm:cxn modelId="{776B08AE-AC1C-4370-8856-54F17A9B561F}" srcId="{F46DF728-09D0-44A0-BD44-3983DB2767A7}" destId="{61442E22-4EEE-4FB5-9A6E-FCAB825E313B}" srcOrd="2" destOrd="0" parTransId="{F823B551-8C12-4521-AE5F-FE988DAE581A}" sibTransId="{0EF342E0-0EE2-4298-980F-39AAE9FAA426}"/>
    <dgm:cxn modelId="{A2B590EF-B1BE-4357-AB64-EA94D2F96EBA}" type="presOf" srcId="{BA2CFC76-ACDB-4DAC-9E5D-60AE8670C323}" destId="{577E4498-3CCE-4D7E-BB7C-352D5906E8D2}" srcOrd="0" destOrd="0" presId="urn:microsoft.com/office/officeart/2005/8/layout/radial2"/>
    <dgm:cxn modelId="{A3045B0B-4642-4E6B-9E27-66FA51D9B7AF}" srcId="{53758861-2BAD-4C13-BE9E-71E3C2BEC21F}" destId="{E94E21A5-5268-45FF-965A-385E7C152BDC}" srcOrd="1" destOrd="0" parTransId="{1AAF6177-81CB-409D-B092-B4F0DBC9FD39}" sibTransId="{440A2990-F2F3-478A-846C-49329924C9F9}"/>
    <dgm:cxn modelId="{1BAEB571-30EC-4CBB-8BA0-2547129D6013}" srcId="{F46DF728-09D0-44A0-BD44-3983DB2767A7}" destId="{53758861-2BAD-4C13-BE9E-71E3C2BEC21F}" srcOrd="0" destOrd="0" parTransId="{C7CC5C7D-EA86-4897-8F92-D810982C629C}" sibTransId="{8BE7D08E-D8C7-4E34-8A9E-E04B6D3C0892}"/>
    <dgm:cxn modelId="{052C86A2-B8CA-45B1-93AB-048FCE72FA3E}" type="presOf" srcId="{23319FF1-744E-485B-9371-30CA7781D1E2}" destId="{0091A969-D0B5-45D3-AB40-98F8F11DECCB}" srcOrd="0" destOrd="0" presId="urn:microsoft.com/office/officeart/2005/8/layout/radial2"/>
    <dgm:cxn modelId="{5037C72A-D538-440E-9B86-A8B5FD9F9C1C}" type="presOf" srcId="{ECAC3310-C774-41A0-B10D-4FE48EF594EF}" destId="{FBC517F1-294E-45D6-ACFE-C64AB5AB3F36}" srcOrd="0" destOrd="0" presId="urn:microsoft.com/office/officeart/2005/8/layout/radial2"/>
    <dgm:cxn modelId="{DC7B60D4-5F49-4AF9-8CAE-10DE9EC641F5}" type="presParOf" srcId="{7548D58C-2FC7-4BC6-9A2F-372D1952A77A}" destId="{06A9F55D-9294-41B8-A6C1-373C9457F9F2}" srcOrd="0" destOrd="0" presId="urn:microsoft.com/office/officeart/2005/8/layout/radial2"/>
    <dgm:cxn modelId="{B1BBF50B-59EA-42CC-93FF-1BB808E58B47}" type="presParOf" srcId="{06A9F55D-9294-41B8-A6C1-373C9457F9F2}" destId="{FD936A5D-1445-4318-B449-92BC824E5B85}" srcOrd="0" destOrd="0" presId="urn:microsoft.com/office/officeart/2005/8/layout/radial2"/>
    <dgm:cxn modelId="{64C52BFA-31E6-4E8F-90F1-9F218EEAE4DE}" type="presParOf" srcId="{FD936A5D-1445-4318-B449-92BC824E5B85}" destId="{5F6463AA-804F-4CA4-9EE6-26BD03CE6740}" srcOrd="0" destOrd="0" presId="urn:microsoft.com/office/officeart/2005/8/layout/radial2"/>
    <dgm:cxn modelId="{D7AAACFF-014F-422B-BA6C-60B486C7B5BB}" type="presParOf" srcId="{FD936A5D-1445-4318-B449-92BC824E5B85}" destId="{9FDC8328-46B4-4F9D-B2E0-9BD69B444EFC}" srcOrd="1" destOrd="0" presId="urn:microsoft.com/office/officeart/2005/8/layout/radial2"/>
    <dgm:cxn modelId="{22A60092-1066-4652-919F-20E54438A5BB}" type="presParOf" srcId="{06A9F55D-9294-41B8-A6C1-373C9457F9F2}" destId="{DA006CFB-8174-4A6A-BC31-E4883A0913D9}" srcOrd="1" destOrd="0" presId="urn:microsoft.com/office/officeart/2005/8/layout/radial2"/>
    <dgm:cxn modelId="{0E9897C9-CAB5-4D80-B580-E006C1487552}" type="presParOf" srcId="{06A9F55D-9294-41B8-A6C1-373C9457F9F2}" destId="{73FECD72-4BB6-4872-A0D7-914CD4DA7850}" srcOrd="2" destOrd="0" presId="urn:microsoft.com/office/officeart/2005/8/layout/radial2"/>
    <dgm:cxn modelId="{6342121C-9EBC-4DF8-B4E7-A78368EBD814}" type="presParOf" srcId="{73FECD72-4BB6-4872-A0D7-914CD4DA7850}" destId="{8799AEEB-29F3-4C0E-8096-7A65EEE6CF10}" srcOrd="0" destOrd="0" presId="urn:microsoft.com/office/officeart/2005/8/layout/radial2"/>
    <dgm:cxn modelId="{32524A8C-98AA-4940-85F2-D4D9091ADFD3}" type="presParOf" srcId="{73FECD72-4BB6-4872-A0D7-914CD4DA7850}" destId="{577E4498-3CCE-4D7E-BB7C-352D5906E8D2}" srcOrd="1" destOrd="0" presId="urn:microsoft.com/office/officeart/2005/8/layout/radial2"/>
    <dgm:cxn modelId="{D0850229-91B8-425E-85F2-B4A887A3AE13}" type="presParOf" srcId="{06A9F55D-9294-41B8-A6C1-373C9457F9F2}" destId="{6157ACFF-29F0-4A42-921A-14E28F23829E}" srcOrd="3" destOrd="0" presId="urn:microsoft.com/office/officeart/2005/8/layout/radial2"/>
    <dgm:cxn modelId="{83BCDE66-5F77-4586-84B3-1C6091489850}" type="presParOf" srcId="{06A9F55D-9294-41B8-A6C1-373C9457F9F2}" destId="{14D16250-F49D-44CE-8E7A-C8ECA5112AD4}" srcOrd="4" destOrd="0" presId="urn:microsoft.com/office/officeart/2005/8/layout/radial2"/>
    <dgm:cxn modelId="{75DB7045-0D4F-476B-AA62-F5A2EA3D4457}" type="presParOf" srcId="{14D16250-F49D-44CE-8E7A-C8ECA5112AD4}" destId="{FBC517F1-294E-45D6-ACFE-C64AB5AB3F36}" srcOrd="0" destOrd="0" presId="urn:microsoft.com/office/officeart/2005/8/layout/radial2"/>
    <dgm:cxn modelId="{D346C2DA-132C-454C-AB65-406C9CE8C66F}" type="presParOf" srcId="{14D16250-F49D-44CE-8E7A-C8ECA5112AD4}" destId="{EE23D573-9BB2-486B-88EB-8E7533B15B28}" srcOrd="1" destOrd="0" presId="urn:microsoft.com/office/officeart/2005/8/layout/radial2"/>
    <dgm:cxn modelId="{56FB62F2-B56E-4B97-9AB2-58B58439E7F9}" type="presParOf" srcId="{06A9F55D-9294-41B8-A6C1-373C9457F9F2}" destId="{5F097B81-9A3C-4F61-87B1-BA47AF416025}" srcOrd="5" destOrd="0" presId="urn:microsoft.com/office/officeart/2005/8/layout/radial2"/>
    <dgm:cxn modelId="{8F6D9947-DB21-4338-A056-FAA68C84A288}" type="presParOf" srcId="{06A9F55D-9294-41B8-A6C1-373C9457F9F2}" destId="{2BF007BA-BE2F-43C4-8532-47B122C0647F}" srcOrd="6" destOrd="0" presId="urn:microsoft.com/office/officeart/2005/8/layout/radial2"/>
    <dgm:cxn modelId="{CE23CB00-2F11-4827-9125-EAC9F380C21D}" type="presParOf" srcId="{2BF007BA-BE2F-43C4-8532-47B122C0647F}" destId="{95C9EC32-7E79-4E9D-A0DD-757275412426}" srcOrd="0" destOrd="0" presId="urn:microsoft.com/office/officeart/2005/8/layout/radial2"/>
    <dgm:cxn modelId="{4D2AFD6E-D3E0-46B9-96E6-3948256DA37F}" type="presParOf" srcId="{2BF007BA-BE2F-43C4-8532-47B122C0647F}" destId="{0091A969-D0B5-45D3-AB40-98F8F11DECCB}" srcOrd="1" destOrd="0" presId="urn:microsoft.com/office/officeart/2005/8/layout/radial2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C39D759-8E9A-4F8A-8D9D-01028F215D46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70C3952-7C42-4431-B29C-61537B83511A}">
      <dgm:prSet phldrT="[Texto]"/>
      <dgm:spPr/>
      <dgm:t>
        <a:bodyPr/>
        <a:lstStyle/>
        <a:p>
          <a:r>
            <a:rPr lang="en-US" dirty="0" err="1" smtClean="0"/>
            <a:t>Ingreso</a:t>
          </a:r>
          <a:r>
            <a:rPr lang="en-US" dirty="0" smtClean="0"/>
            <a:t> </a:t>
          </a:r>
          <a:r>
            <a:rPr lang="en-US" dirty="0" err="1" smtClean="0"/>
            <a:t>Proyectado</a:t>
          </a:r>
          <a:endParaRPr lang="en-US" dirty="0"/>
        </a:p>
      </dgm:t>
    </dgm:pt>
    <dgm:pt modelId="{AEFA601B-1894-4809-A17F-0F9AA6E16A6B}" type="parTrans" cxnId="{5961CF35-554D-4BFE-915A-41837B7F71BE}">
      <dgm:prSet/>
      <dgm:spPr/>
      <dgm:t>
        <a:bodyPr/>
        <a:lstStyle/>
        <a:p>
          <a:endParaRPr lang="en-US"/>
        </a:p>
      </dgm:t>
    </dgm:pt>
    <dgm:pt modelId="{21255A1A-90A2-410B-A97D-51C581AB71F7}" type="sibTrans" cxnId="{5961CF35-554D-4BFE-915A-41837B7F71BE}">
      <dgm:prSet/>
      <dgm:spPr/>
      <dgm:t>
        <a:bodyPr/>
        <a:lstStyle/>
        <a:p>
          <a:endParaRPr lang="en-US"/>
        </a:p>
      </dgm:t>
    </dgm:pt>
    <dgm:pt modelId="{F9C82F77-6A8C-488A-8E8D-09E9CF93E93B}">
      <dgm:prSet phldrT="[Texto]" custT="1"/>
      <dgm:spPr/>
      <dgm:t>
        <a:bodyPr/>
        <a:lstStyle/>
        <a:p>
          <a:r>
            <a:rPr lang="en-US" sz="3300" dirty="0" err="1" smtClean="0"/>
            <a:t>Cantidad</a:t>
          </a:r>
          <a:r>
            <a:rPr lang="en-US" sz="3300" dirty="0" smtClean="0"/>
            <a:t> </a:t>
          </a:r>
          <a:r>
            <a:rPr lang="en-US" sz="3300" dirty="0" err="1" smtClean="0"/>
            <a:t>Demandada</a:t>
          </a:r>
          <a:endParaRPr lang="en-US" sz="3300" dirty="0" smtClean="0"/>
        </a:p>
        <a:p>
          <a:r>
            <a:rPr lang="en-US" sz="2200" dirty="0" smtClean="0"/>
            <a:t>129,  129,  172 (</a:t>
          </a:r>
          <a:r>
            <a:rPr lang="en-US" sz="2200" dirty="0" err="1" smtClean="0"/>
            <a:t>anual</a:t>
          </a:r>
          <a:r>
            <a:rPr lang="en-US" sz="2200" dirty="0" smtClean="0"/>
            <a:t>) </a:t>
          </a:r>
        </a:p>
      </dgm:t>
    </dgm:pt>
    <dgm:pt modelId="{DCF4DB1B-D4D0-4970-9264-1BD0DD6C5218}" type="parTrans" cxnId="{C7E00AE1-FCDF-4F2C-8F70-DD4C06565745}">
      <dgm:prSet/>
      <dgm:spPr/>
      <dgm:t>
        <a:bodyPr/>
        <a:lstStyle/>
        <a:p>
          <a:endParaRPr lang="en-US"/>
        </a:p>
      </dgm:t>
    </dgm:pt>
    <dgm:pt modelId="{C611AEF6-AD9B-43A6-9560-7EBD4FBD2C9F}" type="sibTrans" cxnId="{C7E00AE1-FCDF-4F2C-8F70-DD4C06565745}">
      <dgm:prSet/>
      <dgm:spPr/>
      <dgm:t>
        <a:bodyPr/>
        <a:lstStyle/>
        <a:p>
          <a:endParaRPr lang="en-US"/>
        </a:p>
      </dgm:t>
    </dgm:pt>
    <dgm:pt modelId="{3A568965-C5BD-41CF-A417-A6F0A97BC4CC}">
      <dgm:prSet phldrT="[Texto]" custT="1"/>
      <dgm:spPr/>
      <dgm:t>
        <a:bodyPr/>
        <a:lstStyle/>
        <a:p>
          <a:r>
            <a:rPr lang="en-US" sz="2200" dirty="0" smtClean="0"/>
            <a:t>56,  67.2,  78.4</a:t>
          </a:r>
        </a:p>
        <a:p>
          <a:r>
            <a:rPr lang="en-US" sz="4600" dirty="0" err="1" smtClean="0"/>
            <a:t>Precio</a:t>
          </a:r>
          <a:r>
            <a:rPr lang="en-US" sz="4600" dirty="0" smtClean="0"/>
            <a:t> </a:t>
          </a:r>
          <a:r>
            <a:rPr lang="en-US" sz="4600" dirty="0" err="1" smtClean="0"/>
            <a:t>Diario</a:t>
          </a:r>
          <a:endParaRPr lang="en-US" sz="4600" dirty="0" smtClean="0"/>
        </a:p>
      </dgm:t>
    </dgm:pt>
    <dgm:pt modelId="{345BA0CA-5D65-46F0-A920-D44ADB89479A}" type="parTrans" cxnId="{75BC61BA-4867-4C1E-AAA6-C60F1C175FF7}">
      <dgm:prSet/>
      <dgm:spPr/>
      <dgm:t>
        <a:bodyPr/>
        <a:lstStyle/>
        <a:p>
          <a:endParaRPr lang="en-US"/>
        </a:p>
      </dgm:t>
    </dgm:pt>
    <dgm:pt modelId="{E08BC9FC-4035-4D4F-B0E5-7A1907350D01}" type="sibTrans" cxnId="{75BC61BA-4867-4C1E-AAA6-C60F1C175FF7}">
      <dgm:prSet/>
      <dgm:spPr/>
      <dgm:t>
        <a:bodyPr/>
        <a:lstStyle/>
        <a:p>
          <a:endParaRPr lang="en-US"/>
        </a:p>
      </dgm:t>
    </dgm:pt>
    <dgm:pt modelId="{B0087885-FB8C-4C1F-B4B9-26E01FC40170}" type="pres">
      <dgm:prSet presAssocID="{FC39D759-8E9A-4F8A-8D9D-01028F215D4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0DD70E5-8B54-4764-9762-8C0A7E925F57}" type="pres">
      <dgm:prSet presAssocID="{770C3952-7C42-4431-B29C-61537B83511A}" presName="root1" presStyleCnt="0"/>
      <dgm:spPr/>
    </dgm:pt>
    <dgm:pt modelId="{DB0391DD-754D-4340-824A-18DE1B8699B9}" type="pres">
      <dgm:prSet presAssocID="{770C3952-7C42-4431-B29C-61537B83511A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3DD845-15DF-4A62-B642-B1C08DDC2F9C}" type="pres">
      <dgm:prSet presAssocID="{770C3952-7C42-4431-B29C-61537B83511A}" presName="level2hierChild" presStyleCnt="0"/>
      <dgm:spPr/>
    </dgm:pt>
    <dgm:pt modelId="{65F33EAC-07DB-4F76-9B8F-54C0CB507F49}" type="pres">
      <dgm:prSet presAssocID="{DCF4DB1B-D4D0-4970-9264-1BD0DD6C5218}" presName="conn2-1" presStyleLbl="parChTrans1D2" presStyleIdx="0" presStyleCnt="2"/>
      <dgm:spPr/>
      <dgm:t>
        <a:bodyPr/>
        <a:lstStyle/>
        <a:p>
          <a:endParaRPr lang="es-ES"/>
        </a:p>
      </dgm:t>
    </dgm:pt>
    <dgm:pt modelId="{E214B69C-4A05-44BB-BD0C-6ACEC8C2FED2}" type="pres">
      <dgm:prSet presAssocID="{DCF4DB1B-D4D0-4970-9264-1BD0DD6C5218}" presName="connTx" presStyleLbl="parChTrans1D2" presStyleIdx="0" presStyleCnt="2"/>
      <dgm:spPr/>
      <dgm:t>
        <a:bodyPr/>
        <a:lstStyle/>
        <a:p>
          <a:endParaRPr lang="es-ES"/>
        </a:p>
      </dgm:t>
    </dgm:pt>
    <dgm:pt modelId="{969CDA6E-10B1-4E3E-8F6B-57A81B8D5A0F}" type="pres">
      <dgm:prSet presAssocID="{F9C82F77-6A8C-488A-8E8D-09E9CF93E93B}" presName="root2" presStyleCnt="0"/>
      <dgm:spPr/>
    </dgm:pt>
    <dgm:pt modelId="{B71385B5-C953-4056-AA7D-BE73F4EBDD89}" type="pres">
      <dgm:prSet presAssocID="{F9C82F77-6A8C-488A-8E8D-09E9CF93E93B}" presName="LevelTwoTextNode" presStyleLbl="node2" presStyleIdx="0" presStyleCnt="2" custScaleX="96157" custScaleY="1497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7A5DA13-04C1-41EA-A5FC-3E70425B1240}" type="pres">
      <dgm:prSet presAssocID="{F9C82F77-6A8C-488A-8E8D-09E9CF93E93B}" presName="level3hierChild" presStyleCnt="0"/>
      <dgm:spPr/>
    </dgm:pt>
    <dgm:pt modelId="{12C4D1B1-CA61-4E87-9B3D-CB97F1CD5B67}" type="pres">
      <dgm:prSet presAssocID="{345BA0CA-5D65-46F0-A920-D44ADB89479A}" presName="conn2-1" presStyleLbl="parChTrans1D2" presStyleIdx="1" presStyleCnt="2"/>
      <dgm:spPr/>
      <dgm:t>
        <a:bodyPr/>
        <a:lstStyle/>
        <a:p>
          <a:endParaRPr lang="es-ES"/>
        </a:p>
      </dgm:t>
    </dgm:pt>
    <dgm:pt modelId="{7C6FE638-41B7-47BF-95F6-EC3D7BC762A5}" type="pres">
      <dgm:prSet presAssocID="{345BA0CA-5D65-46F0-A920-D44ADB89479A}" presName="connTx" presStyleLbl="parChTrans1D2" presStyleIdx="1" presStyleCnt="2"/>
      <dgm:spPr/>
      <dgm:t>
        <a:bodyPr/>
        <a:lstStyle/>
        <a:p>
          <a:endParaRPr lang="es-ES"/>
        </a:p>
      </dgm:t>
    </dgm:pt>
    <dgm:pt modelId="{1920C403-E3A1-48B2-8BA9-2F99E3957D18}" type="pres">
      <dgm:prSet presAssocID="{3A568965-C5BD-41CF-A417-A6F0A97BC4CC}" presName="root2" presStyleCnt="0"/>
      <dgm:spPr/>
    </dgm:pt>
    <dgm:pt modelId="{F781505A-9EED-4633-8587-96103FB3E89C}" type="pres">
      <dgm:prSet presAssocID="{3A568965-C5BD-41CF-A417-A6F0A97BC4CC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3FEBF50-A7FB-4902-B6DD-AC3197237821}" type="pres">
      <dgm:prSet presAssocID="{3A568965-C5BD-41CF-A417-A6F0A97BC4CC}" presName="level3hierChild" presStyleCnt="0"/>
      <dgm:spPr/>
    </dgm:pt>
  </dgm:ptLst>
  <dgm:cxnLst>
    <dgm:cxn modelId="{BD5F607F-0D8E-49F1-820B-9CA2DE90720D}" type="presOf" srcId="{345BA0CA-5D65-46F0-A920-D44ADB89479A}" destId="{12C4D1B1-CA61-4E87-9B3D-CB97F1CD5B67}" srcOrd="0" destOrd="0" presId="urn:microsoft.com/office/officeart/2005/8/layout/hierarchy2"/>
    <dgm:cxn modelId="{094077B7-484D-4E74-AF2D-AABEC34E6704}" type="presOf" srcId="{345BA0CA-5D65-46F0-A920-D44ADB89479A}" destId="{7C6FE638-41B7-47BF-95F6-EC3D7BC762A5}" srcOrd="1" destOrd="0" presId="urn:microsoft.com/office/officeart/2005/8/layout/hierarchy2"/>
    <dgm:cxn modelId="{D427988F-D43F-44BA-8B8D-00B72CBDE85D}" type="presOf" srcId="{3A568965-C5BD-41CF-A417-A6F0A97BC4CC}" destId="{F781505A-9EED-4633-8587-96103FB3E89C}" srcOrd="0" destOrd="0" presId="urn:microsoft.com/office/officeart/2005/8/layout/hierarchy2"/>
    <dgm:cxn modelId="{C7E00AE1-FCDF-4F2C-8F70-DD4C06565745}" srcId="{770C3952-7C42-4431-B29C-61537B83511A}" destId="{F9C82F77-6A8C-488A-8E8D-09E9CF93E93B}" srcOrd="0" destOrd="0" parTransId="{DCF4DB1B-D4D0-4970-9264-1BD0DD6C5218}" sibTransId="{C611AEF6-AD9B-43A6-9560-7EBD4FBD2C9F}"/>
    <dgm:cxn modelId="{41307448-B18C-4E35-922A-A39E0B17B99C}" type="presOf" srcId="{770C3952-7C42-4431-B29C-61537B83511A}" destId="{DB0391DD-754D-4340-824A-18DE1B8699B9}" srcOrd="0" destOrd="0" presId="urn:microsoft.com/office/officeart/2005/8/layout/hierarchy2"/>
    <dgm:cxn modelId="{73607104-3DA1-4AFF-8BA9-1849EBAD12D7}" type="presOf" srcId="{DCF4DB1B-D4D0-4970-9264-1BD0DD6C5218}" destId="{E214B69C-4A05-44BB-BD0C-6ACEC8C2FED2}" srcOrd="1" destOrd="0" presId="urn:microsoft.com/office/officeart/2005/8/layout/hierarchy2"/>
    <dgm:cxn modelId="{75BC61BA-4867-4C1E-AAA6-C60F1C175FF7}" srcId="{770C3952-7C42-4431-B29C-61537B83511A}" destId="{3A568965-C5BD-41CF-A417-A6F0A97BC4CC}" srcOrd="1" destOrd="0" parTransId="{345BA0CA-5D65-46F0-A920-D44ADB89479A}" sibTransId="{E08BC9FC-4035-4D4F-B0E5-7A1907350D01}"/>
    <dgm:cxn modelId="{5961CF35-554D-4BFE-915A-41837B7F71BE}" srcId="{FC39D759-8E9A-4F8A-8D9D-01028F215D46}" destId="{770C3952-7C42-4431-B29C-61537B83511A}" srcOrd="0" destOrd="0" parTransId="{AEFA601B-1894-4809-A17F-0F9AA6E16A6B}" sibTransId="{21255A1A-90A2-410B-A97D-51C581AB71F7}"/>
    <dgm:cxn modelId="{DD17A49F-34A4-42CB-A9B5-5AC311243397}" type="presOf" srcId="{FC39D759-8E9A-4F8A-8D9D-01028F215D46}" destId="{B0087885-FB8C-4C1F-B4B9-26E01FC40170}" srcOrd="0" destOrd="0" presId="urn:microsoft.com/office/officeart/2005/8/layout/hierarchy2"/>
    <dgm:cxn modelId="{2C959A12-E1B2-4F08-88BC-585CC106AFDD}" type="presOf" srcId="{F9C82F77-6A8C-488A-8E8D-09E9CF93E93B}" destId="{B71385B5-C953-4056-AA7D-BE73F4EBDD89}" srcOrd="0" destOrd="0" presId="urn:microsoft.com/office/officeart/2005/8/layout/hierarchy2"/>
    <dgm:cxn modelId="{A579FFDE-3E01-4BC1-9D78-7432BE8B1728}" type="presOf" srcId="{DCF4DB1B-D4D0-4970-9264-1BD0DD6C5218}" destId="{65F33EAC-07DB-4F76-9B8F-54C0CB507F49}" srcOrd="0" destOrd="0" presId="urn:microsoft.com/office/officeart/2005/8/layout/hierarchy2"/>
    <dgm:cxn modelId="{8B3874BD-F1AF-4AA3-9DD9-C917C287ADA7}" type="presParOf" srcId="{B0087885-FB8C-4C1F-B4B9-26E01FC40170}" destId="{30DD70E5-8B54-4764-9762-8C0A7E925F57}" srcOrd="0" destOrd="0" presId="urn:microsoft.com/office/officeart/2005/8/layout/hierarchy2"/>
    <dgm:cxn modelId="{3F032F94-C26F-475E-AC6C-60AFB7077FE1}" type="presParOf" srcId="{30DD70E5-8B54-4764-9762-8C0A7E925F57}" destId="{DB0391DD-754D-4340-824A-18DE1B8699B9}" srcOrd="0" destOrd="0" presId="urn:microsoft.com/office/officeart/2005/8/layout/hierarchy2"/>
    <dgm:cxn modelId="{2257C11A-0A3D-4CC8-BE20-A4FDEB4762B4}" type="presParOf" srcId="{30DD70E5-8B54-4764-9762-8C0A7E925F57}" destId="{D83DD845-15DF-4A62-B642-B1C08DDC2F9C}" srcOrd="1" destOrd="0" presId="urn:microsoft.com/office/officeart/2005/8/layout/hierarchy2"/>
    <dgm:cxn modelId="{D706B2DB-3F35-4B72-9420-2AE83DDB120F}" type="presParOf" srcId="{D83DD845-15DF-4A62-B642-B1C08DDC2F9C}" destId="{65F33EAC-07DB-4F76-9B8F-54C0CB507F49}" srcOrd="0" destOrd="0" presId="urn:microsoft.com/office/officeart/2005/8/layout/hierarchy2"/>
    <dgm:cxn modelId="{56759272-62D1-4642-BB53-AA3B895C6891}" type="presParOf" srcId="{65F33EAC-07DB-4F76-9B8F-54C0CB507F49}" destId="{E214B69C-4A05-44BB-BD0C-6ACEC8C2FED2}" srcOrd="0" destOrd="0" presId="urn:microsoft.com/office/officeart/2005/8/layout/hierarchy2"/>
    <dgm:cxn modelId="{33955F51-8DAE-43A1-94EA-5962B52408C0}" type="presParOf" srcId="{D83DD845-15DF-4A62-B642-B1C08DDC2F9C}" destId="{969CDA6E-10B1-4E3E-8F6B-57A81B8D5A0F}" srcOrd="1" destOrd="0" presId="urn:microsoft.com/office/officeart/2005/8/layout/hierarchy2"/>
    <dgm:cxn modelId="{013C9790-0DE8-4CB7-8DA0-E4B6064DDCDC}" type="presParOf" srcId="{969CDA6E-10B1-4E3E-8F6B-57A81B8D5A0F}" destId="{B71385B5-C953-4056-AA7D-BE73F4EBDD89}" srcOrd="0" destOrd="0" presId="urn:microsoft.com/office/officeart/2005/8/layout/hierarchy2"/>
    <dgm:cxn modelId="{2B842C02-C6A4-4422-994A-0B32D27820FA}" type="presParOf" srcId="{969CDA6E-10B1-4E3E-8F6B-57A81B8D5A0F}" destId="{B7A5DA13-04C1-41EA-A5FC-3E70425B1240}" srcOrd="1" destOrd="0" presId="urn:microsoft.com/office/officeart/2005/8/layout/hierarchy2"/>
    <dgm:cxn modelId="{9A61622B-DF91-489F-A981-93818B7505FE}" type="presParOf" srcId="{D83DD845-15DF-4A62-B642-B1C08DDC2F9C}" destId="{12C4D1B1-CA61-4E87-9B3D-CB97F1CD5B67}" srcOrd="2" destOrd="0" presId="urn:microsoft.com/office/officeart/2005/8/layout/hierarchy2"/>
    <dgm:cxn modelId="{7199AE88-1D17-41A9-A2FD-4FDA333CC9BA}" type="presParOf" srcId="{12C4D1B1-CA61-4E87-9B3D-CB97F1CD5B67}" destId="{7C6FE638-41B7-47BF-95F6-EC3D7BC762A5}" srcOrd="0" destOrd="0" presId="urn:microsoft.com/office/officeart/2005/8/layout/hierarchy2"/>
    <dgm:cxn modelId="{E1A567D0-0D88-4995-943C-2C4F098CBCD6}" type="presParOf" srcId="{D83DD845-15DF-4A62-B642-B1C08DDC2F9C}" destId="{1920C403-E3A1-48B2-8BA9-2F99E3957D18}" srcOrd="3" destOrd="0" presId="urn:microsoft.com/office/officeart/2005/8/layout/hierarchy2"/>
    <dgm:cxn modelId="{CC2DAA46-BAE3-4D99-92C0-BCA894CDCFD1}" type="presParOf" srcId="{1920C403-E3A1-48B2-8BA9-2F99E3957D18}" destId="{F781505A-9EED-4633-8587-96103FB3E89C}" srcOrd="0" destOrd="0" presId="urn:microsoft.com/office/officeart/2005/8/layout/hierarchy2"/>
    <dgm:cxn modelId="{84EBA680-3357-47D6-9E72-116A1D3431F9}" type="presParOf" srcId="{1920C403-E3A1-48B2-8BA9-2F99E3957D18}" destId="{53FEBF50-A7FB-4902-B6DD-AC3197237821}" srcOrd="1" destOrd="0" presId="urn:microsoft.com/office/officeart/2005/8/layout/hierarchy2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7DB3677-F568-443D-BE78-D7C7B22F50B5}" type="doc">
      <dgm:prSet loTypeId="urn:microsoft.com/office/officeart/2005/8/layout/target3" loCatId="list" qsTypeId="urn:microsoft.com/office/officeart/2005/8/quickstyle/3d7" qsCatId="3D" csTypeId="urn:microsoft.com/office/officeart/2005/8/colors/accent4_4" csCatId="accent4" phldr="1"/>
      <dgm:spPr/>
      <dgm:t>
        <a:bodyPr/>
        <a:lstStyle/>
        <a:p>
          <a:endParaRPr lang="es-ES"/>
        </a:p>
      </dgm:t>
    </dgm:pt>
    <dgm:pt modelId="{93D39936-5E96-441C-BD89-63174C563B13}">
      <dgm:prSet phldrT="[Texto]"/>
      <dgm:spPr/>
      <dgm:t>
        <a:bodyPr/>
        <a:lstStyle/>
        <a:p>
          <a:r>
            <a:rPr lang="es-ES" dirty="0" smtClean="0"/>
            <a:t>TIR</a:t>
          </a:r>
          <a:endParaRPr lang="es-ES" dirty="0"/>
        </a:p>
      </dgm:t>
    </dgm:pt>
    <dgm:pt modelId="{10CE57A9-566E-4C3F-93E4-BFFB50AA36AB}" type="parTrans" cxnId="{4CF93A3E-4202-46D4-92DB-A4D84BA21ECC}">
      <dgm:prSet/>
      <dgm:spPr/>
      <dgm:t>
        <a:bodyPr/>
        <a:lstStyle/>
        <a:p>
          <a:endParaRPr lang="es-ES"/>
        </a:p>
      </dgm:t>
    </dgm:pt>
    <dgm:pt modelId="{58625224-B7C6-45F0-830B-FF75F91D4F90}" type="sibTrans" cxnId="{4CF93A3E-4202-46D4-92DB-A4D84BA21ECC}">
      <dgm:prSet/>
      <dgm:spPr/>
      <dgm:t>
        <a:bodyPr/>
        <a:lstStyle/>
        <a:p>
          <a:endParaRPr lang="es-ES"/>
        </a:p>
      </dgm:t>
    </dgm:pt>
    <dgm:pt modelId="{9698EC24-F794-45C0-A435-514C1F23C3FC}">
      <dgm:prSet phldrT="[Texto]"/>
      <dgm:spPr/>
      <dgm:t>
        <a:bodyPr/>
        <a:lstStyle/>
        <a:p>
          <a:r>
            <a:rPr lang="es-ES" dirty="0" smtClean="0"/>
            <a:t>48%</a:t>
          </a:r>
          <a:endParaRPr lang="es-ES" dirty="0"/>
        </a:p>
      </dgm:t>
    </dgm:pt>
    <dgm:pt modelId="{1F6E5208-E494-4C07-BA61-2F2951F3E1DD}" type="parTrans" cxnId="{7941CAD6-5731-4D63-B61B-8019666C08FA}">
      <dgm:prSet/>
      <dgm:spPr/>
      <dgm:t>
        <a:bodyPr/>
        <a:lstStyle/>
        <a:p>
          <a:endParaRPr lang="es-ES"/>
        </a:p>
      </dgm:t>
    </dgm:pt>
    <dgm:pt modelId="{55C11A9D-88EA-4138-B70B-2356660D78EE}" type="sibTrans" cxnId="{7941CAD6-5731-4D63-B61B-8019666C08FA}">
      <dgm:prSet/>
      <dgm:spPr/>
      <dgm:t>
        <a:bodyPr/>
        <a:lstStyle/>
        <a:p>
          <a:endParaRPr lang="es-ES"/>
        </a:p>
      </dgm:t>
    </dgm:pt>
    <dgm:pt modelId="{BDB86A84-555E-403F-9FDC-7E5FFF18723D}">
      <dgm:prSet phldrT="[Texto]"/>
      <dgm:spPr/>
      <dgm:t>
        <a:bodyPr/>
        <a:lstStyle/>
        <a:p>
          <a:r>
            <a:rPr lang="es-ES" dirty="0" smtClean="0"/>
            <a:t>VAN</a:t>
          </a:r>
          <a:endParaRPr lang="es-ES" dirty="0"/>
        </a:p>
      </dgm:t>
    </dgm:pt>
    <dgm:pt modelId="{07C5B181-D688-4416-9BC6-70FB35BDF4B8}" type="parTrans" cxnId="{4B2D9E6B-B938-4E04-80D3-2E2B68018EB1}">
      <dgm:prSet/>
      <dgm:spPr/>
      <dgm:t>
        <a:bodyPr/>
        <a:lstStyle/>
        <a:p>
          <a:endParaRPr lang="es-ES"/>
        </a:p>
      </dgm:t>
    </dgm:pt>
    <dgm:pt modelId="{497960EE-8537-4941-926D-C90C2AA90A21}" type="sibTrans" cxnId="{4B2D9E6B-B938-4E04-80D3-2E2B68018EB1}">
      <dgm:prSet/>
      <dgm:spPr/>
      <dgm:t>
        <a:bodyPr/>
        <a:lstStyle/>
        <a:p>
          <a:endParaRPr lang="es-ES"/>
        </a:p>
      </dgm:t>
    </dgm:pt>
    <dgm:pt modelId="{5493EFB5-DA9B-4B76-BDB7-29718BE1577E}">
      <dgm:prSet phldrT="[Texto]"/>
      <dgm:spPr/>
      <dgm:t>
        <a:bodyPr/>
        <a:lstStyle/>
        <a:p>
          <a:r>
            <a:rPr lang="es-ES" dirty="0" smtClean="0"/>
            <a:t>793,14</a:t>
          </a:r>
          <a:endParaRPr lang="es-ES" dirty="0"/>
        </a:p>
      </dgm:t>
    </dgm:pt>
    <dgm:pt modelId="{25DDA0E3-17B4-4803-90C8-78E3074D3EDF}" type="parTrans" cxnId="{B2638422-7F42-4020-AFFD-33B86A946B50}">
      <dgm:prSet/>
      <dgm:spPr/>
      <dgm:t>
        <a:bodyPr/>
        <a:lstStyle/>
        <a:p>
          <a:endParaRPr lang="es-ES"/>
        </a:p>
      </dgm:t>
    </dgm:pt>
    <dgm:pt modelId="{C2C7CCA0-197D-46DD-92CA-E6B9E567C879}" type="sibTrans" cxnId="{B2638422-7F42-4020-AFFD-33B86A946B50}">
      <dgm:prSet/>
      <dgm:spPr/>
      <dgm:t>
        <a:bodyPr/>
        <a:lstStyle/>
        <a:p>
          <a:endParaRPr lang="es-ES"/>
        </a:p>
      </dgm:t>
    </dgm:pt>
    <dgm:pt modelId="{AF5E2333-D6C3-40FE-AD7A-C0642477C65D}">
      <dgm:prSet phldrT="[Texto]"/>
      <dgm:spPr/>
      <dgm:t>
        <a:bodyPr/>
        <a:lstStyle/>
        <a:p>
          <a:r>
            <a:rPr lang="es-ES" dirty="0" smtClean="0"/>
            <a:t>PAY BACK </a:t>
          </a:r>
          <a:endParaRPr lang="es-ES" dirty="0"/>
        </a:p>
      </dgm:t>
    </dgm:pt>
    <dgm:pt modelId="{BE3425AF-6BE9-48A3-A217-AB29F6309D31}" type="parTrans" cxnId="{2E9E514A-F221-4407-A13B-FACAB93A7B00}">
      <dgm:prSet/>
      <dgm:spPr/>
      <dgm:t>
        <a:bodyPr/>
        <a:lstStyle/>
        <a:p>
          <a:endParaRPr lang="es-ES"/>
        </a:p>
      </dgm:t>
    </dgm:pt>
    <dgm:pt modelId="{CB686218-182A-4C7D-AFB3-D41F83BE4CF3}" type="sibTrans" cxnId="{2E9E514A-F221-4407-A13B-FACAB93A7B00}">
      <dgm:prSet/>
      <dgm:spPr/>
      <dgm:t>
        <a:bodyPr/>
        <a:lstStyle/>
        <a:p>
          <a:endParaRPr lang="es-ES"/>
        </a:p>
      </dgm:t>
    </dgm:pt>
    <dgm:pt modelId="{8A49E364-8BD5-4164-8DD3-CE859EF4069D}">
      <dgm:prSet phldrT="[Texto]"/>
      <dgm:spPr/>
      <dgm:t>
        <a:bodyPr/>
        <a:lstStyle/>
        <a:p>
          <a:r>
            <a:rPr lang="es-ES" dirty="0" smtClean="0"/>
            <a:t>5,38 Años</a:t>
          </a:r>
          <a:endParaRPr lang="es-ES" dirty="0"/>
        </a:p>
      </dgm:t>
    </dgm:pt>
    <dgm:pt modelId="{7390F8F6-8926-4B41-B695-7FE24EBDA0B1}" type="parTrans" cxnId="{500E1C1A-E035-4643-AABD-0D3876FFF24A}">
      <dgm:prSet/>
      <dgm:spPr/>
      <dgm:t>
        <a:bodyPr/>
        <a:lstStyle/>
        <a:p>
          <a:endParaRPr lang="es-ES"/>
        </a:p>
      </dgm:t>
    </dgm:pt>
    <dgm:pt modelId="{E78C1A9F-9DE7-46BF-982D-0BC545A7BD5E}" type="sibTrans" cxnId="{500E1C1A-E035-4643-AABD-0D3876FFF24A}">
      <dgm:prSet/>
      <dgm:spPr/>
      <dgm:t>
        <a:bodyPr/>
        <a:lstStyle/>
        <a:p>
          <a:endParaRPr lang="es-ES"/>
        </a:p>
      </dgm:t>
    </dgm:pt>
    <dgm:pt modelId="{36B07CA9-5696-4B0D-A3F1-7FAD7E15CA33}" type="pres">
      <dgm:prSet presAssocID="{97DB3677-F568-443D-BE78-D7C7B22F50B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0EB93B6-8117-48E9-AE66-A22AAA71D7FD}" type="pres">
      <dgm:prSet presAssocID="{93D39936-5E96-441C-BD89-63174C563B13}" presName="circle1" presStyleLbl="node1" presStyleIdx="0" presStyleCnt="3"/>
      <dgm:spPr/>
      <dgm:t>
        <a:bodyPr/>
        <a:lstStyle/>
        <a:p>
          <a:endParaRPr lang="es-ES"/>
        </a:p>
      </dgm:t>
    </dgm:pt>
    <dgm:pt modelId="{8D1FC949-29BB-41B5-9828-91EC946BE072}" type="pres">
      <dgm:prSet presAssocID="{93D39936-5E96-441C-BD89-63174C563B13}" presName="space" presStyleCnt="0"/>
      <dgm:spPr/>
      <dgm:t>
        <a:bodyPr/>
        <a:lstStyle/>
        <a:p>
          <a:endParaRPr lang="es-ES"/>
        </a:p>
      </dgm:t>
    </dgm:pt>
    <dgm:pt modelId="{FA8D3B51-8F2A-43D3-B5D2-1C387239F3D5}" type="pres">
      <dgm:prSet presAssocID="{93D39936-5E96-441C-BD89-63174C563B13}" presName="rect1" presStyleLbl="alignAcc1" presStyleIdx="0" presStyleCnt="3"/>
      <dgm:spPr/>
      <dgm:t>
        <a:bodyPr/>
        <a:lstStyle/>
        <a:p>
          <a:endParaRPr lang="es-ES"/>
        </a:p>
      </dgm:t>
    </dgm:pt>
    <dgm:pt modelId="{A493120D-3B04-47CE-A4C7-75516409A1CF}" type="pres">
      <dgm:prSet presAssocID="{BDB86A84-555E-403F-9FDC-7E5FFF18723D}" presName="vertSpace2" presStyleLbl="node1" presStyleIdx="0" presStyleCnt="3"/>
      <dgm:spPr/>
      <dgm:t>
        <a:bodyPr/>
        <a:lstStyle/>
        <a:p>
          <a:endParaRPr lang="es-ES"/>
        </a:p>
      </dgm:t>
    </dgm:pt>
    <dgm:pt modelId="{230B5712-962E-4019-9163-B454EE084A66}" type="pres">
      <dgm:prSet presAssocID="{BDB86A84-555E-403F-9FDC-7E5FFF18723D}" presName="circle2" presStyleLbl="node1" presStyleIdx="1" presStyleCnt="3"/>
      <dgm:spPr/>
      <dgm:t>
        <a:bodyPr/>
        <a:lstStyle/>
        <a:p>
          <a:endParaRPr lang="es-ES"/>
        </a:p>
      </dgm:t>
    </dgm:pt>
    <dgm:pt modelId="{D5DC9C55-7C19-46D2-8071-06E3F5C85862}" type="pres">
      <dgm:prSet presAssocID="{BDB86A84-555E-403F-9FDC-7E5FFF18723D}" presName="rect2" presStyleLbl="alignAcc1" presStyleIdx="1" presStyleCnt="3"/>
      <dgm:spPr/>
      <dgm:t>
        <a:bodyPr/>
        <a:lstStyle/>
        <a:p>
          <a:endParaRPr lang="es-ES"/>
        </a:p>
      </dgm:t>
    </dgm:pt>
    <dgm:pt modelId="{E4546064-1A33-46D6-9864-71E23C67AAC3}" type="pres">
      <dgm:prSet presAssocID="{AF5E2333-D6C3-40FE-AD7A-C0642477C65D}" presName="vertSpace3" presStyleLbl="node1" presStyleIdx="1" presStyleCnt="3"/>
      <dgm:spPr/>
      <dgm:t>
        <a:bodyPr/>
        <a:lstStyle/>
        <a:p>
          <a:endParaRPr lang="es-ES"/>
        </a:p>
      </dgm:t>
    </dgm:pt>
    <dgm:pt modelId="{E49E4697-5957-4A2D-A01A-6DE51D831CDD}" type="pres">
      <dgm:prSet presAssocID="{AF5E2333-D6C3-40FE-AD7A-C0642477C65D}" presName="circle3" presStyleLbl="node1" presStyleIdx="2" presStyleCnt="3"/>
      <dgm:spPr/>
      <dgm:t>
        <a:bodyPr/>
        <a:lstStyle/>
        <a:p>
          <a:endParaRPr lang="es-ES"/>
        </a:p>
      </dgm:t>
    </dgm:pt>
    <dgm:pt modelId="{71B9DF38-48C8-4920-8295-013D7D659A82}" type="pres">
      <dgm:prSet presAssocID="{AF5E2333-D6C3-40FE-AD7A-C0642477C65D}" presName="rect3" presStyleLbl="alignAcc1" presStyleIdx="2" presStyleCnt="3"/>
      <dgm:spPr/>
      <dgm:t>
        <a:bodyPr/>
        <a:lstStyle/>
        <a:p>
          <a:endParaRPr lang="es-ES"/>
        </a:p>
      </dgm:t>
    </dgm:pt>
    <dgm:pt modelId="{5C2B8EA0-E67D-4367-88AE-F85A3F0C33A5}" type="pres">
      <dgm:prSet presAssocID="{93D39936-5E96-441C-BD89-63174C563B13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3C2CCE1-FB08-4E9C-95CE-B6F4B3A183C2}" type="pres">
      <dgm:prSet presAssocID="{93D39936-5E96-441C-BD89-63174C563B13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37B4E11-A190-482E-9F6C-797F550D29B4}" type="pres">
      <dgm:prSet presAssocID="{BDB86A84-555E-403F-9FDC-7E5FFF18723D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70B6DDF-B826-4E2B-8604-66E839454131}" type="pres">
      <dgm:prSet presAssocID="{BDB86A84-555E-403F-9FDC-7E5FFF18723D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5BBEEE8-3A9F-440C-A075-133893F33C73}" type="pres">
      <dgm:prSet presAssocID="{AF5E2333-D6C3-40FE-AD7A-C0642477C65D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428E25B-8CF3-4114-8C32-D89BA92C6772}" type="pres">
      <dgm:prSet presAssocID="{AF5E2333-D6C3-40FE-AD7A-C0642477C65D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15986E7-E507-48F1-87C4-4CE777D29045}" type="presOf" srcId="{5493EFB5-DA9B-4B76-BDB7-29718BE1577E}" destId="{670B6DDF-B826-4E2B-8604-66E839454131}" srcOrd="0" destOrd="0" presId="urn:microsoft.com/office/officeart/2005/8/layout/target3"/>
    <dgm:cxn modelId="{D813BD34-76E0-4EA2-9287-87F1FF77C4BF}" type="presOf" srcId="{9698EC24-F794-45C0-A435-514C1F23C3FC}" destId="{53C2CCE1-FB08-4E9C-95CE-B6F4B3A183C2}" srcOrd="0" destOrd="0" presId="urn:microsoft.com/office/officeart/2005/8/layout/target3"/>
    <dgm:cxn modelId="{FAD48BBC-3635-497C-A22D-B5C5C4C0244B}" type="presOf" srcId="{BDB86A84-555E-403F-9FDC-7E5FFF18723D}" destId="{D5DC9C55-7C19-46D2-8071-06E3F5C85862}" srcOrd="0" destOrd="0" presId="urn:microsoft.com/office/officeart/2005/8/layout/target3"/>
    <dgm:cxn modelId="{E0715FF5-0ED5-478D-8B58-C36D87458E21}" type="presOf" srcId="{8A49E364-8BD5-4164-8DD3-CE859EF4069D}" destId="{8428E25B-8CF3-4114-8C32-D89BA92C6772}" srcOrd="0" destOrd="0" presId="urn:microsoft.com/office/officeart/2005/8/layout/target3"/>
    <dgm:cxn modelId="{4B2D9E6B-B938-4E04-80D3-2E2B68018EB1}" srcId="{97DB3677-F568-443D-BE78-D7C7B22F50B5}" destId="{BDB86A84-555E-403F-9FDC-7E5FFF18723D}" srcOrd="1" destOrd="0" parTransId="{07C5B181-D688-4416-9BC6-70FB35BDF4B8}" sibTransId="{497960EE-8537-4941-926D-C90C2AA90A21}"/>
    <dgm:cxn modelId="{ABDF9371-FD49-4ED1-96E8-462494DC6399}" type="presOf" srcId="{93D39936-5E96-441C-BD89-63174C563B13}" destId="{5C2B8EA0-E67D-4367-88AE-F85A3F0C33A5}" srcOrd="1" destOrd="0" presId="urn:microsoft.com/office/officeart/2005/8/layout/target3"/>
    <dgm:cxn modelId="{7941CAD6-5731-4D63-B61B-8019666C08FA}" srcId="{93D39936-5E96-441C-BD89-63174C563B13}" destId="{9698EC24-F794-45C0-A435-514C1F23C3FC}" srcOrd="0" destOrd="0" parTransId="{1F6E5208-E494-4C07-BA61-2F2951F3E1DD}" sibTransId="{55C11A9D-88EA-4138-B70B-2356660D78EE}"/>
    <dgm:cxn modelId="{ABCE534C-5091-47CF-B0C1-A94B2D032524}" type="presOf" srcId="{93D39936-5E96-441C-BD89-63174C563B13}" destId="{FA8D3B51-8F2A-43D3-B5D2-1C387239F3D5}" srcOrd="0" destOrd="0" presId="urn:microsoft.com/office/officeart/2005/8/layout/target3"/>
    <dgm:cxn modelId="{52B22749-CDE2-496F-B308-3791522E3D37}" type="presOf" srcId="{97DB3677-F568-443D-BE78-D7C7B22F50B5}" destId="{36B07CA9-5696-4B0D-A3F1-7FAD7E15CA33}" srcOrd="0" destOrd="0" presId="urn:microsoft.com/office/officeart/2005/8/layout/target3"/>
    <dgm:cxn modelId="{43ABF32A-E6FF-48C9-9AB3-4F3809E1E998}" type="presOf" srcId="{AF5E2333-D6C3-40FE-AD7A-C0642477C65D}" destId="{71B9DF38-48C8-4920-8295-013D7D659A82}" srcOrd="0" destOrd="0" presId="urn:microsoft.com/office/officeart/2005/8/layout/target3"/>
    <dgm:cxn modelId="{4CF93A3E-4202-46D4-92DB-A4D84BA21ECC}" srcId="{97DB3677-F568-443D-BE78-D7C7B22F50B5}" destId="{93D39936-5E96-441C-BD89-63174C563B13}" srcOrd="0" destOrd="0" parTransId="{10CE57A9-566E-4C3F-93E4-BFFB50AA36AB}" sibTransId="{58625224-B7C6-45F0-830B-FF75F91D4F90}"/>
    <dgm:cxn modelId="{F51F5598-FF2C-4DA8-976A-E9DAEA768759}" type="presOf" srcId="{BDB86A84-555E-403F-9FDC-7E5FFF18723D}" destId="{937B4E11-A190-482E-9F6C-797F550D29B4}" srcOrd="1" destOrd="0" presId="urn:microsoft.com/office/officeart/2005/8/layout/target3"/>
    <dgm:cxn modelId="{A9B27FC0-0F5F-43CA-829A-F6D71405AE15}" type="presOf" srcId="{AF5E2333-D6C3-40FE-AD7A-C0642477C65D}" destId="{D5BBEEE8-3A9F-440C-A075-133893F33C73}" srcOrd="1" destOrd="0" presId="urn:microsoft.com/office/officeart/2005/8/layout/target3"/>
    <dgm:cxn modelId="{500E1C1A-E035-4643-AABD-0D3876FFF24A}" srcId="{AF5E2333-D6C3-40FE-AD7A-C0642477C65D}" destId="{8A49E364-8BD5-4164-8DD3-CE859EF4069D}" srcOrd="0" destOrd="0" parTransId="{7390F8F6-8926-4B41-B695-7FE24EBDA0B1}" sibTransId="{E78C1A9F-9DE7-46BF-982D-0BC545A7BD5E}"/>
    <dgm:cxn modelId="{2E9E514A-F221-4407-A13B-FACAB93A7B00}" srcId="{97DB3677-F568-443D-BE78-D7C7B22F50B5}" destId="{AF5E2333-D6C3-40FE-AD7A-C0642477C65D}" srcOrd="2" destOrd="0" parTransId="{BE3425AF-6BE9-48A3-A217-AB29F6309D31}" sibTransId="{CB686218-182A-4C7D-AFB3-D41F83BE4CF3}"/>
    <dgm:cxn modelId="{B2638422-7F42-4020-AFFD-33B86A946B50}" srcId="{BDB86A84-555E-403F-9FDC-7E5FFF18723D}" destId="{5493EFB5-DA9B-4B76-BDB7-29718BE1577E}" srcOrd="0" destOrd="0" parTransId="{25DDA0E3-17B4-4803-90C8-78E3074D3EDF}" sibTransId="{C2C7CCA0-197D-46DD-92CA-E6B9E567C879}"/>
    <dgm:cxn modelId="{351557DC-48AE-47BB-BFA2-3F06B811E87C}" type="presParOf" srcId="{36B07CA9-5696-4B0D-A3F1-7FAD7E15CA33}" destId="{20EB93B6-8117-48E9-AE66-A22AAA71D7FD}" srcOrd="0" destOrd="0" presId="urn:microsoft.com/office/officeart/2005/8/layout/target3"/>
    <dgm:cxn modelId="{CA56FE43-2090-43C6-82F2-F941BC489981}" type="presParOf" srcId="{36B07CA9-5696-4B0D-A3F1-7FAD7E15CA33}" destId="{8D1FC949-29BB-41B5-9828-91EC946BE072}" srcOrd="1" destOrd="0" presId="urn:microsoft.com/office/officeart/2005/8/layout/target3"/>
    <dgm:cxn modelId="{F980436F-FD5D-41A1-B3A1-6D691D3CC225}" type="presParOf" srcId="{36B07CA9-5696-4B0D-A3F1-7FAD7E15CA33}" destId="{FA8D3B51-8F2A-43D3-B5D2-1C387239F3D5}" srcOrd="2" destOrd="0" presId="urn:microsoft.com/office/officeart/2005/8/layout/target3"/>
    <dgm:cxn modelId="{A882D43E-5512-4D44-ADE9-F8A274D38D7C}" type="presParOf" srcId="{36B07CA9-5696-4B0D-A3F1-7FAD7E15CA33}" destId="{A493120D-3B04-47CE-A4C7-75516409A1CF}" srcOrd="3" destOrd="0" presId="urn:microsoft.com/office/officeart/2005/8/layout/target3"/>
    <dgm:cxn modelId="{85008694-C4A6-41A9-A156-22E4102AAC9C}" type="presParOf" srcId="{36B07CA9-5696-4B0D-A3F1-7FAD7E15CA33}" destId="{230B5712-962E-4019-9163-B454EE084A66}" srcOrd="4" destOrd="0" presId="urn:microsoft.com/office/officeart/2005/8/layout/target3"/>
    <dgm:cxn modelId="{07C2A22E-7D9E-458C-8A41-BD3F0B437B1F}" type="presParOf" srcId="{36B07CA9-5696-4B0D-A3F1-7FAD7E15CA33}" destId="{D5DC9C55-7C19-46D2-8071-06E3F5C85862}" srcOrd="5" destOrd="0" presId="urn:microsoft.com/office/officeart/2005/8/layout/target3"/>
    <dgm:cxn modelId="{6FFC35AD-63FE-4E21-9179-3DB7721B18F2}" type="presParOf" srcId="{36B07CA9-5696-4B0D-A3F1-7FAD7E15CA33}" destId="{E4546064-1A33-46D6-9864-71E23C67AAC3}" srcOrd="6" destOrd="0" presId="urn:microsoft.com/office/officeart/2005/8/layout/target3"/>
    <dgm:cxn modelId="{D3F8BB75-3F60-4F7A-BFB1-ACEE60A1A0CA}" type="presParOf" srcId="{36B07CA9-5696-4B0D-A3F1-7FAD7E15CA33}" destId="{E49E4697-5957-4A2D-A01A-6DE51D831CDD}" srcOrd="7" destOrd="0" presId="urn:microsoft.com/office/officeart/2005/8/layout/target3"/>
    <dgm:cxn modelId="{EF0C5D13-85D6-4331-99CA-47C8AE2ABBEB}" type="presParOf" srcId="{36B07CA9-5696-4B0D-A3F1-7FAD7E15CA33}" destId="{71B9DF38-48C8-4920-8295-013D7D659A82}" srcOrd="8" destOrd="0" presId="urn:microsoft.com/office/officeart/2005/8/layout/target3"/>
    <dgm:cxn modelId="{C479470A-74DF-461C-A9BB-A55745DF4A70}" type="presParOf" srcId="{36B07CA9-5696-4B0D-A3F1-7FAD7E15CA33}" destId="{5C2B8EA0-E67D-4367-88AE-F85A3F0C33A5}" srcOrd="9" destOrd="0" presId="urn:microsoft.com/office/officeart/2005/8/layout/target3"/>
    <dgm:cxn modelId="{D3F9A416-9DCB-41E9-A9BD-F115F4D32BC9}" type="presParOf" srcId="{36B07CA9-5696-4B0D-A3F1-7FAD7E15CA33}" destId="{53C2CCE1-FB08-4E9C-95CE-B6F4B3A183C2}" srcOrd="10" destOrd="0" presId="urn:microsoft.com/office/officeart/2005/8/layout/target3"/>
    <dgm:cxn modelId="{1C2CF49C-E9F3-43E8-8060-D87CC694F972}" type="presParOf" srcId="{36B07CA9-5696-4B0D-A3F1-7FAD7E15CA33}" destId="{937B4E11-A190-482E-9F6C-797F550D29B4}" srcOrd="11" destOrd="0" presId="urn:microsoft.com/office/officeart/2005/8/layout/target3"/>
    <dgm:cxn modelId="{0C29CE06-575D-4822-BB7F-0015E240411B}" type="presParOf" srcId="{36B07CA9-5696-4B0D-A3F1-7FAD7E15CA33}" destId="{670B6DDF-B826-4E2B-8604-66E839454131}" srcOrd="12" destOrd="0" presId="urn:microsoft.com/office/officeart/2005/8/layout/target3"/>
    <dgm:cxn modelId="{782A8C48-ECD0-4260-AA64-275FE2E45608}" type="presParOf" srcId="{36B07CA9-5696-4B0D-A3F1-7FAD7E15CA33}" destId="{D5BBEEE8-3A9F-440C-A075-133893F33C73}" srcOrd="13" destOrd="0" presId="urn:microsoft.com/office/officeart/2005/8/layout/target3"/>
    <dgm:cxn modelId="{A5342235-AC25-4063-9A2D-B587CA8B4E82}" type="presParOf" srcId="{36B07CA9-5696-4B0D-A3F1-7FAD7E15CA33}" destId="{8428E25B-8CF3-4114-8C32-D89BA92C6772}" srcOrd="14" destOrd="0" presId="urn:microsoft.com/office/officeart/2005/8/layout/target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239CF87-5906-4804-B55B-86DD7B9498E3}" type="datetimeFigureOut">
              <a:rPr lang="es-ES"/>
              <a:pPr>
                <a:defRPr/>
              </a:pPr>
              <a:t>05/11/2009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F668594-1AC9-4DD8-A819-77A0AA1A4C6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3482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49DB4A6-6D98-416E-8A3A-5B6C0A1B1F37}" type="slidenum">
              <a:rPr lang="es-ES" smtClean="0"/>
              <a:pPr/>
              <a:t>11</a:t>
            </a:fld>
            <a:endParaRPr lang="es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5F68B7-CD34-4DC2-9648-41BEBB61C5C6}" type="datetimeFigureOut">
              <a:rPr lang="en-US"/>
              <a:pPr>
                <a:defRPr/>
              </a:pPr>
              <a:t>11/5/2009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8EEC9-BF2C-43A0-A7B4-96913D0C522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6CBE6-FDF5-42C7-872E-F69BEAF91CF8}" type="datetimeFigureOut">
              <a:rPr lang="en-US"/>
              <a:pPr>
                <a:defRPr/>
              </a:pPr>
              <a:t>11/5/2009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91BCF-5A54-46F6-B335-3FBE75140537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1E99C-5060-416C-80ED-CB9C5FF47F0C}" type="datetimeFigureOut">
              <a:rPr lang="en-US"/>
              <a:pPr>
                <a:defRPr/>
              </a:pPr>
              <a:t>11/5/2009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20B3C2-B9C0-4900-AACC-FC2B8EA710B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30FEF-95E5-48FF-97F7-C3369255B0DE}" type="datetimeFigureOut">
              <a:rPr lang="en-US"/>
              <a:pPr>
                <a:defRPr/>
              </a:pPr>
              <a:t>11/5/2009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DA8857-8107-4F42-99AA-30C94A3BE45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AD899-116F-47DD-ADDA-66C9B721ECC3}" type="datetimeFigureOut">
              <a:rPr lang="en-US"/>
              <a:pPr>
                <a:defRPr/>
              </a:pPr>
              <a:t>11/5/2009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C83A7-106D-45B2-B9AC-0015D2D9EFA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B7693-B5B0-46D0-8273-4E42E5833350}" type="datetimeFigureOut">
              <a:rPr lang="en-US"/>
              <a:pPr>
                <a:defRPr/>
              </a:pPr>
              <a:t>11/5/2009</a:t>
            </a:fld>
            <a:endParaRPr lang="en-U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7755D-4CFD-4CC9-9DA6-609966F72DD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D03E4-88EF-4E02-8EBE-37A2DE4E7CF9}" type="datetimeFigureOut">
              <a:rPr lang="en-US"/>
              <a:pPr>
                <a:defRPr/>
              </a:pPr>
              <a:t>11/5/2009</a:t>
            </a:fld>
            <a:endParaRPr lang="en-U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60D26-BFEC-4E07-8EC2-2C3C489E372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01CEA-B7B8-40AC-AF74-0097EBB2730D}" type="datetimeFigureOut">
              <a:rPr lang="en-US"/>
              <a:pPr>
                <a:defRPr/>
              </a:pPr>
              <a:t>11/5/2009</a:t>
            </a:fld>
            <a:endParaRPr lang="en-U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39590-2A13-46E9-B34F-EEF6569A020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5D5E1-9EBB-487F-8B8E-56E60B959925}" type="datetimeFigureOut">
              <a:rPr lang="en-US"/>
              <a:pPr>
                <a:defRPr/>
              </a:pPr>
              <a:t>11/5/2009</a:t>
            </a:fld>
            <a:endParaRPr lang="en-U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87F66-3344-4001-BCB7-A1E6B52EFC2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8D727-FCA5-4127-A9F6-8CD602D14585}" type="datetimeFigureOut">
              <a:rPr lang="en-US"/>
              <a:pPr>
                <a:defRPr/>
              </a:pPr>
              <a:t>11/5/2009</a:t>
            </a:fld>
            <a:endParaRPr lang="en-U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DF8E4-7C31-413F-BF95-3703585E0A86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3459E-9B3E-4038-8F36-96296898F47D}" type="datetimeFigureOut">
              <a:rPr lang="en-US"/>
              <a:pPr>
                <a:defRPr/>
              </a:pPr>
              <a:t>11/5/2009</a:t>
            </a:fld>
            <a:endParaRPr lang="en-U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0ED88B-0C78-4453-940E-45A3B4DB4354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B66F18F-E7DA-4C5F-96BB-BE2E373FD290}" type="datetimeFigureOut">
              <a:rPr lang="en-US"/>
              <a:pPr>
                <a:defRPr/>
              </a:pPr>
              <a:t>11/5/2009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14C7583-F632-443C-8172-09A31D5F1D6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file:///C:\Users\jennifer\Desktop\Capitulo3TECACHEFINAL.xls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5 Imagen" descr="4B9312_1.jpg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61913"/>
            <a:ext cx="9144000" cy="679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3 Imagen" descr="espol1-300x299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438400" cy="24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2" descr="LogoFen_Sell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4060825"/>
            <a:ext cx="2971800" cy="279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Rectángulo"/>
          <p:cNvSpPr/>
          <p:nvPr/>
        </p:nvSpPr>
        <p:spPr>
          <a:xfrm>
            <a:off x="1066800" y="3886200"/>
            <a:ext cx="4572001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Patricia</a:t>
            </a:r>
            <a:r>
              <a:rPr lang="es-ES" sz="5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 </a:t>
            </a:r>
            <a:r>
              <a:rPr lang="es-ES" sz="1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Hurtado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Jennyffer  lozano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Jennifer  Sánchez</a:t>
            </a:r>
          </a:p>
        </p:txBody>
      </p:sp>
      <p:sp>
        <p:nvSpPr>
          <p:cNvPr id="2054" name="8 CuadroTexto"/>
          <p:cNvSpPr txBox="1">
            <a:spLocks noChangeArrowheads="1"/>
          </p:cNvSpPr>
          <p:nvPr/>
        </p:nvSpPr>
        <p:spPr bwMode="auto">
          <a:xfrm>
            <a:off x="1295400" y="2438400"/>
            <a:ext cx="65532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800" b="1">
                <a:solidFill>
                  <a:srgbClr val="0070C0"/>
                </a:solidFill>
                <a:cs typeface="Times New Roman" pitchFamily="18" charset="0"/>
              </a:rPr>
              <a:t>PROYECTO DE FACTIBILIDAD PARA LA CREACION DEL SERVICIO DE DETECTIVES ON-LINE</a:t>
            </a:r>
            <a:endParaRPr lang="en-US" sz="280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>
              <a:solidFill>
                <a:srgbClr val="0070C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4 Imagen" descr="4B9312_1.jpg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61913"/>
            <a:ext cx="9144000" cy="679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smtClean="0"/>
              <a:t>Organigrama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10 Imagen" descr="4B9312_1.jpg"/>
          <p:cNvPicPr>
            <a:picLocks noChangeAspect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0" y="61913"/>
            <a:ext cx="9144000" cy="679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smtClean="0"/>
              <a:t>ANALISIS FODA</a:t>
            </a:r>
          </a:p>
        </p:txBody>
      </p:sp>
      <p:graphicFrame>
        <p:nvGraphicFramePr>
          <p:cNvPr id="10" name="9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4 Imagen" descr="4B9312_1.jpg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61913"/>
            <a:ext cx="9144000" cy="679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smtClean="0"/>
              <a:t>FOCUS GROUP</a:t>
            </a:r>
          </a:p>
        </p:txBody>
      </p:sp>
      <p:pic>
        <p:nvPicPr>
          <p:cNvPr id="13316" name="3 Marcador de contenido" descr="image001.pn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 rot="297904">
            <a:off x="1241425" y="2349500"/>
            <a:ext cx="6877050" cy="25812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3 Imagen" descr="4B9312_1.jpg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61913"/>
            <a:ext cx="9144000" cy="679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smtClean="0"/>
              <a:t>Investigación de mercado y su análisis</a:t>
            </a:r>
          </a:p>
        </p:txBody>
      </p:sp>
      <p:pic>
        <p:nvPicPr>
          <p:cNvPr id="14340" name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524000"/>
            <a:ext cx="40640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524000"/>
            <a:ext cx="4075113" cy="245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1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4191000"/>
            <a:ext cx="4114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1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76788" y="4191000"/>
            <a:ext cx="3910012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11 Imagen" descr="4B9312_1.jpg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61913"/>
            <a:ext cx="9144000" cy="679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228600"/>
            <a:ext cx="3371850" cy="202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228600"/>
            <a:ext cx="3276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9000" y="2401888"/>
            <a:ext cx="3124200" cy="194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" y="4495800"/>
            <a:ext cx="3505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Gráfico 22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29200" y="4572000"/>
            <a:ext cx="3819525" cy="199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11 Imagen" descr="4B9312_1.jpg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61913"/>
            <a:ext cx="9144000" cy="679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1 Título"/>
          <p:cNvSpPr>
            <a:spLocks noGrp="1"/>
          </p:cNvSpPr>
          <p:nvPr>
            <p:ph type="title"/>
          </p:nvPr>
        </p:nvSpPr>
        <p:spPr>
          <a:xfrm>
            <a:off x="762000" y="0"/>
            <a:ext cx="7696200" cy="944563"/>
          </a:xfrm>
        </p:spPr>
        <p:txBody>
          <a:bodyPr/>
          <a:lstStyle/>
          <a:p>
            <a:r>
              <a:rPr lang="en-US" b="1" smtClean="0"/>
              <a:t>MATRIZ BCG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447800"/>
          <a:ext cx="8229600" cy="4297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389" name="4 CuadroTexto"/>
          <p:cNvSpPr txBox="1">
            <a:spLocks noChangeArrowheads="1"/>
          </p:cNvSpPr>
          <p:nvPr/>
        </p:nvSpPr>
        <p:spPr bwMode="auto">
          <a:xfrm>
            <a:off x="2667000" y="6096000"/>
            <a:ext cx="4343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Participacion Relativa en el mercado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1676400" y="2362200"/>
            <a:ext cx="461665" cy="281940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vert="vert270">
            <a:spAutoFit/>
          </a:bodyPr>
          <a:lstStyle/>
          <a:p>
            <a:pPr>
              <a:defRPr/>
            </a:pPr>
            <a:r>
              <a:rPr lang="en-US" dirty="0"/>
              <a:t>Crecimiento del Mercado</a:t>
            </a:r>
          </a:p>
        </p:txBody>
      </p:sp>
      <p:sp>
        <p:nvSpPr>
          <p:cNvPr id="16391" name="7 CuadroTexto"/>
          <p:cNvSpPr txBox="1">
            <a:spLocks noChangeArrowheads="1"/>
          </p:cNvSpPr>
          <p:nvPr/>
        </p:nvSpPr>
        <p:spPr bwMode="auto">
          <a:xfrm>
            <a:off x="3276600" y="1371600"/>
            <a:ext cx="68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Alta</a:t>
            </a:r>
          </a:p>
        </p:txBody>
      </p:sp>
      <p:sp>
        <p:nvSpPr>
          <p:cNvPr id="16392" name="8 CuadroTexto"/>
          <p:cNvSpPr txBox="1">
            <a:spLocks noChangeArrowheads="1"/>
          </p:cNvSpPr>
          <p:nvPr/>
        </p:nvSpPr>
        <p:spPr bwMode="auto">
          <a:xfrm>
            <a:off x="2057400" y="2209800"/>
            <a:ext cx="68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Alta</a:t>
            </a:r>
          </a:p>
        </p:txBody>
      </p:sp>
      <p:sp>
        <p:nvSpPr>
          <p:cNvPr id="16393" name="9 CuadroTexto"/>
          <p:cNvSpPr txBox="1">
            <a:spLocks noChangeArrowheads="1"/>
          </p:cNvSpPr>
          <p:nvPr/>
        </p:nvSpPr>
        <p:spPr bwMode="auto">
          <a:xfrm>
            <a:off x="5257800" y="1295400"/>
            <a:ext cx="68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Baja</a:t>
            </a:r>
          </a:p>
        </p:txBody>
      </p:sp>
      <p:sp>
        <p:nvSpPr>
          <p:cNvPr id="16394" name="10 CuadroTexto"/>
          <p:cNvSpPr txBox="1">
            <a:spLocks noChangeArrowheads="1"/>
          </p:cNvSpPr>
          <p:nvPr/>
        </p:nvSpPr>
        <p:spPr bwMode="auto">
          <a:xfrm>
            <a:off x="1981200" y="4419600"/>
            <a:ext cx="68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Baja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4 Imagen" descr="4B9312_1.jpg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61913"/>
            <a:ext cx="9144000" cy="679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Matriz Implicacion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3 Imagen" descr="4B9312_1.jpg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61913"/>
            <a:ext cx="9144000" cy="679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Macro segmentacion</a:t>
            </a:r>
          </a:p>
        </p:txBody>
      </p:sp>
      <p:sp>
        <p:nvSpPr>
          <p:cNvPr id="18436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s-ES" b="1" smtClean="0"/>
              <a:t>La macro segmentación está dada por:</a:t>
            </a:r>
          </a:p>
          <a:p>
            <a:pPr>
              <a:buFont typeface="Arial" charset="0"/>
              <a:buNone/>
            </a:pPr>
            <a:endParaRPr lang="es-ES" smtClean="0"/>
          </a:p>
          <a:p>
            <a:pPr>
              <a:buFont typeface="Arial" charset="0"/>
              <a:buNone/>
            </a:pPr>
            <a:r>
              <a:rPr lang="es-ES" smtClean="0"/>
              <a:t>•Mercado de usuarios finales. </a:t>
            </a:r>
          </a:p>
          <a:p>
            <a:pPr>
              <a:buFont typeface="Arial" charset="0"/>
              <a:buNone/>
            </a:pPr>
            <a:r>
              <a:rPr lang="es-ES" smtClean="0"/>
              <a:t>•Aplicación del producto. </a:t>
            </a:r>
          </a:p>
          <a:p>
            <a:pPr>
              <a:buFont typeface="Arial" charset="0"/>
              <a:buNone/>
            </a:pPr>
            <a:r>
              <a:rPr lang="es-ES" smtClean="0"/>
              <a:t>•Tamaño del mercado. </a:t>
            </a:r>
          </a:p>
          <a:p>
            <a:pPr>
              <a:buFont typeface="Arial" charset="0"/>
              <a:buNone/>
            </a:pPr>
            <a:r>
              <a:rPr lang="es-ES" smtClean="0"/>
              <a:t>•Localización geográfica.</a:t>
            </a:r>
          </a:p>
          <a:p>
            <a:endParaRPr lang="es-E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3 Imagen" descr="4B9312_1.jpg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61913"/>
            <a:ext cx="9144000" cy="679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Micro segmentacion</a:t>
            </a:r>
          </a:p>
        </p:txBody>
      </p:sp>
      <p:sp>
        <p:nvSpPr>
          <p:cNvPr id="19460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s-ES" b="1" smtClean="0"/>
              <a:t>Variables de Influencia</a:t>
            </a:r>
          </a:p>
          <a:p>
            <a:endParaRPr lang="es-ES" smtClean="0"/>
          </a:p>
          <a:p>
            <a:r>
              <a:rPr lang="es-ES" smtClean="0"/>
              <a:t>Demográfica</a:t>
            </a:r>
          </a:p>
          <a:p>
            <a:r>
              <a:rPr lang="es-ES" smtClean="0"/>
              <a:t>Consumo</a:t>
            </a:r>
          </a:p>
          <a:p>
            <a:r>
              <a:rPr lang="es-ES" smtClean="0"/>
              <a:t>Situación Geográfica</a:t>
            </a:r>
          </a:p>
          <a:p>
            <a:r>
              <a:rPr lang="es-ES" smtClean="0"/>
              <a:t>Actitud hacia el producto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4 Imagen" descr="4B9312_1.jpg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61913"/>
            <a:ext cx="9144000" cy="679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533400"/>
          <a:ext cx="8229600" cy="5592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4 Imagen" descr="4B9312_1.jpg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61913"/>
            <a:ext cx="9144000" cy="679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b="1" smtClean="0"/>
              <a:t>PROBLEMA</a:t>
            </a:r>
          </a:p>
        </p:txBody>
      </p:sp>
      <p:sp>
        <p:nvSpPr>
          <p:cNvPr id="3076" name="3 Marcador de contenido"/>
          <p:cNvSpPr>
            <a:spLocks noGrp="1"/>
          </p:cNvSpPr>
          <p:nvPr>
            <p:ph sz="half" idx="2"/>
          </p:nvPr>
        </p:nvSpPr>
        <p:spPr>
          <a:xfrm>
            <a:off x="838200" y="1600200"/>
            <a:ext cx="7848600" cy="4525963"/>
          </a:xfrm>
        </p:spPr>
        <p:txBody>
          <a:bodyPr/>
          <a:lstStyle/>
          <a:p>
            <a:pPr marL="533400" indent="-533400" eaLnBrk="1" hangingPunct="1">
              <a:buFont typeface="Wingdings" pitchFamily="2" charset="2"/>
              <a:buChar char="Ø"/>
            </a:pPr>
            <a:r>
              <a:rPr lang="es-ES" smtClean="0"/>
              <a:t>En Guayaquil existen dos problemas de la sociedad:</a:t>
            </a:r>
          </a:p>
          <a:p>
            <a:pPr marL="533400" indent="-533400" eaLnBrk="1" hangingPunct="1">
              <a:buFont typeface="Calibri" pitchFamily="34" charset="0"/>
              <a:buAutoNum type="arabicPeriod"/>
            </a:pPr>
            <a:r>
              <a:rPr lang="es-ES" smtClean="0"/>
              <a:t>Divorcios por infidelidad</a:t>
            </a:r>
          </a:p>
          <a:p>
            <a:pPr marL="533400" indent="-533400" eaLnBrk="1" hangingPunct="1">
              <a:buFont typeface="Arial" charset="0"/>
              <a:buNone/>
            </a:pPr>
            <a:endParaRPr lang="es-ES" smtClean="0"/>
          </a:p>
          <a:p>
            <a:pPr marL="533400" indent="-533400" eaLnBrk="1" hangingPunct="1">
              <a:buFont typeface="Arial" charset="0"/>
              <a:buAutoNum type="arabicPeriod" startAt="2"/>
            </a:pPr>
            <a:r>
              <a:rPr lang="es-ES" smtClean="0"/>
              <a:t>Jóvenes en actividades ilícitas</a:t>
            </a:r>
          </a:p>
          <a:p>
            <a:pPr marL="533400" indent="-533400" eaLnBrk="1" hangingPunct="1">
              <a:buFont typeface="Arial" charset="0"/>
              <a:buAutoNum type="arabicPeriod" startAt="2"/>
            </a:pPr>
            <a:endParaRPr lang="es-ES" smtClean="0"/>
          </a:p>
          <a:p>
            <a:pPr marL="533400" indent="-533400" eaLnBrk="1" hangingPunct="1">
              <a:buFont typeface="Arial" charset="0"/>
              <a:buAutoNum type="arabicPeriod" startAt="2"/>
            </a:pPr>
            <a:r>
              <a:rPr lang="es-ES" smtClean="0"/>
              <a:t>Localización de Personas</a:t>
            </a:r>
          </a:p>
        </p:txBody>
      </p:sp>
      <p:pic>
        <p:nvPicPr>
          <p:cNvPr id="3077" name="4 Imagen" descr="imgre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4114800"/>
            <a:ext cx="1766888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4 Imagen" descr="4B9312_1.jpg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61913"/>
            <a:ext cx="9144000" cy="679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Marketing Mix: Las 5ps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3 Imagen" descr="4B9312_1.jpg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61913"/>
            <a:ext cx="9144000" cy="679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ESTUDIO TECNICO</a:t>
            </a:r>
          </a:p>
        </p:txBody>
      </p:sp>
      <p:pic>
        <p:nvPicPr>
          <p:cNvPr id="22532" name="4 Imagen" descr="camaraparalasdiap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557916">
            <a:off x="323850" y="2047875"/>
            <a:ext cx="1617663" cy="115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5 Imagen" descr="compu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77068">
            <a:off x="5108575" y="1754188"/>
            <a:ext cx="1928813" cy="110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6 Imagen" descr="DVD.JPG"/>
          <p:cNvPicPr>
            <a:picLocks noChangeAspect="1"/>
          </p:cNvPicPr>
          <p:nvPr/>
        </p:nvPicPr>
        <p:blipFill>
          <a:blip r:embed="rId5"/>
          <a:srcRect t="34557" b="41035"/>
          <a:stretch>
            <a:fillRect/>
          </a:stretch>
        </p:blipFill>
        <p:spPr bwMode="auto">
          <a:xfrm rot="-1385396">
            <a:off x="2438400" y="3810000"/>
            <a:ext cx="3013075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7 Imagen" descr="materialdeoficina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149962">
            <a:off x="6553200" y="3733800"/>
            <a:ext cx="1600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8 Imagen" descr="motos.g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38200" y="434340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9 Imagen" descr="telefono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667000" y="5461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8" name="10 Imagen" descr="radios.gif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953000" y="5334000"/>
            <a:ext cx="8763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9" name="11 Imagen" descr="quemador de dvd.jp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620000" y="14478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0" name="12 Imagen" descr="mobiliario.jp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438400" y="1828800"/>
            <a:ext cx="1676400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1" name="13 Imagen" descr="monocular.jp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400800" y="5562600"/>
            <a:ext cx="160020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3 Imagen" descr="4B9312_1.jpg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61913"/>
            <a:ext cx="9144000" cy="679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3810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1 Título"/>
          <p:cNvSpPr txBox="1">
            <a:spLocks/>
          </p:cNvSpPr>
          <p:nvPr/>
        </p:nvSpPr>
        <p:spPr bwMode="auto">
          <a:xfrm>
            <a:off x="304800" y="304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4400" b="1" dirty="0">
                <a:latin typeface="+mj-lt"/>
                <a:ea typeface="+mj-ea"/>
                <a:cs typeface="+mj-cs"/>
              </a:rPr>
              <a:t>ESTUDIO FINANCIERO</a:t>
            </a:r>
          </a:p>
        </p:txBody>
      </p:sp>
      <p:sp>
        <p:nvSpPr>
          <p:cNvPr id="23557" name="6 CuadroTexto"/>
          <p:cNvSpPr txBox="1">
            <a:spLocks noChangeArrowheads="1"/>
          </p:cNvSpPr>
          <p:nvPr/>
        </p:nvSpPr>
        <p:spPr bwMode="auto">
          <a:xfrm>
            <a:off x="228600" y="3581400"/>
            <a:ext cx="1905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chemeClr val="tx2"/>
                </a:solidFill>
              </a:rPr>
              <a:t>Inversion Inicial Total</a:t>
            </a:r>
          </a:p>
          <a:p>
            <a:r>
              <a:rPr lang="en-US" sz="1600" b="1">
                <a:solidFill>
                  <a:schemeClr val="tx2"/>
                </a:solidFill>
              </a:rPr>
              <a:t>16 735.59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3 Imagen" descr="4B9312_1.jpg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61913"/>
            <a:ext cx="9144000" cy="679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Capital de Trabajo</a:t>
            </a:r>
          </a:p>
        </p:txBody>
      </p:sp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2438400" y="1524000"/>
          <a:ext cx="4114800" cy="3740150"/>
        </p:xfrm>
        <a:graphic>
          <a:graphicData uri="http://schemas.openxmlformats.org/drawingml/2006/table">
            <a:tbl>
              <a:tblPr/>
              <a:tblGrid>
                <a:gridCol w="1163193"/>
                <a:gridCol w="1337674"/>
                <a:gridCol w="1613933"/>
              </a:tblGrid>
              <a:tr h="296063"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Flujo Mensual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Saldo Acumulado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965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Enero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-1298,27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-1298,27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965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Febrero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-1040,55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-2338,82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965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Marzo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-782,82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-3121,64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965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Abril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-525,09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-3646,73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677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Mayo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-267,37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-3914,10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965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Junio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-9,64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-3923,74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81965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Julio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 dirty="0">
                          <a:solidFill>
                            <a:schemeClr val="bg1"/>
                          </a:solidFill>
                          <a:latin typeface="Calibri"/>
                        </a:rPr>
                        <a:t>248,09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  <a:r>
                        <a:rPr lang="es-E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3675,65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965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Agosto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505,81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-3169,84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965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Septiembre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763,54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-2406,30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965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Octubre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1724,86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-681,45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1965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Noviembre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1724,86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1043,41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063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Diciembre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1727,43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2770,84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3 Imagen" descr="4B9312_1.jpg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61913"/>
            <a:ext cx="9144000" cy="679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533400" y="14478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6" name="5 Conector recto de flecha"/>
          <p:cNvCxnSpPr/>
          <p:nvPr/>
        </p:nvCxnSpPr>
        <p:spPr>
          <a:xfrm rot="16200000" flipH="1">
            <a:off x="5638800" y="3886200"/>
            <a:ext cx="1066800" cy="304800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 de flecha"/>
          <p:cNvCxnSpPr/>
          <p:nvPr/>
        </p:nvCxnSpPr>
        <p:spPr>
          <a:xfrm rot="16200000" flipH="1">
            <a:off x="6248400" y="3886200"/>
            <a:ext cx="914400" cy="304800"/>
          </a:xfrm>
          <a:prstGeom prst="curvedConnector3">
            <a:avLst>
              <a:gd name="adj1" fmla="val 50000"/>
            </a:avLst>
          </a:prstGeom>
          <a:ln cmpd="tri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 de flecha"/>
          <p:cNvCxnSpPr/>
          <p:nvPr/>
        </p:nvCxnSpPr>
        <p:spPr>
          <a:xfrm rot="16200000" flipH="1">
            <a:off x="6858000" y="3886200"/>
            <a:ext cx="914400" cy="304800"/>
          </a:xfrm>
          <a:prstGeom prst="curvedConnector3">
            <a:avLst>
              <a:gd name="adj1" fmla="val 50000"/>
            </a:avLst>
          </a:prstGeom>
          <a:ln cmpd="tri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4 Imagen" descr="4B9312_1.jpg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61913"/>
            <a:ext cx="9144000" cy="679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Tasa de Descuento</a:t>
            </a:r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152400" y="1295400"/>
          <a:ext cx="3124200" cy="5181600"/>
        </p:xfrm>
        <a:graphic>
          <a:graphicData uri="http://schemas.openxmlformats.org/drawingml/2006/table">
            <a:tbl>
              <a:tblPr/>
              <a:tblGrid>
                <a:gridCol w="1657741"/>
                <a:gridCol w="1466459"/>
              </a:tblGrid>
              <a:tr h="720918">
                <a:tc>
                  <a:txBody>
                    <a:bodyPr/>
                    <a:lstStyle/>
                    <a:p>
                      <a:pPr algn="l" fontAlgn="b"/>
                      <a:r>
                        <a:rPr lang="es-ES" sz="2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CAPM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(Rf + (Rm - Rf) * B)+Rp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5517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F497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05517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5517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Rf =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2,66%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5517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Rm</a:t>
                      </a:r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=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7,32%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5517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 =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5,03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5517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Riesgo </a:t>
                      </a:r>
                      <a:r>
                        <a:rPr lang="es-ES" sz="18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pais</a:t>
                      </a:r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=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11,72%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11033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Prima riesgo del mercado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4,66%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5517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5517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5517">
                <a:tc>
                  <a:txBody>
                    <a:bodyPr/>
                    <a:lstStyle/>
                    <a:p>
                      <a:pPr algn="l" fontAlgn="b"/>
                      <a:r>
                        <a:rPr lang="es-ES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CAPM        =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37,82%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6659" name="Imagen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97625" y="1066800"/>
            <a:ext cx="22129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60" name="Picture 3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6200" y="2057400"/>
            <a:ext cx="2133600" cy="315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6477000" y="3313113"/>
          <a:ext cx="2286000" cy="3140075"/>
        </p:xfrm>
        <a:graphic>
          <a:graphicData uri="http://schemas.openxmlformats.org/drawingml/2006/table">
            <a:tbl>
              <a:tblPr/>
              <a:tblGrid>
                <a:gridCol w="457200"/>
                <a:gridCol w="457200"/>
                <a:gridCol w="457200"/>
                <a:gridCol w="457200"/>
                <a:gridCol w="457200"/>
              </a:tblGrid>
              <a:tr h="154616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Tasa Libre de Riesgo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61728">
                <a:tc>
                  <a:txBody>
                    <a:bodyPr/>
                    <a:lstStyle/>
                    <a:p>
                      <a:pPr algn="l" fontAlgn="b"/>
                      <a:r>
                        <a:rPr lang="es-ES" sz="800" b="0" i="0" u="none" strike="noStrike">
                          <a:solidFill>
                            <a:srgbClr val="808080"/>
                          </a:solidFill>
                          <a:latin typeface="Trebuchet MS"/>
                        </a:rPr>
                        <a:t>Ultima actualización: 28/01/2009 9:17:58 p.m. - Valores con un retraso de 30 minutos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FFFFFF"/>
                          </a:solidFill>
                          <a:latin typeface="Tahoma"/>
                        </a:rPr>
                        <a:t>BONOS DEL TESORO DE ESTADOS UNIDOS - TNA (TASA NOMINAL ANUAL)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6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12695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>
                    <a:lnL>
                      <a:noFill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808080"/>
                          </a:solidFill>
                          <a:latin typeface="Trebuchet MS"/>
                        </a:rPr>
                        <a:t>1/28/2009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808080"/>
                          </a:solidFill>
                          <a:latin typeface="Trebuchet MS"/>
                        </a:rPr>
                        <a:t>12/31/2008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808080"/>
                          </a:solidFill>
                          <a:latin typeface="Trebuchet MS"/>
                        </a:rPr>
                        <a:t>9/30/2008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12695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808080"/>
                          </a:solidFill>
                          <a:latin typeface="Trebuchet MS"/>
                        </a:rPr>
                        <a:t>3 meses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808080"/>
                          </a:solidFill>
                          <a:latin typeface="Trebuchet MS"/>
                        </a:rPr>
                        <a:t>4.61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808080"/>
                          </a:solidFill>
                          <a:latin typeface="Trebuchet MS"/>
                        </a:rPr>
                        <a:t>4.61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0" i="0" u="none" strike="noStrike">
                          <a:solidFill>
                            <a:srgbClr val="808080"/>
                          </a:solidFill>
                          <a:latin typeface="Trebuchet MS"/>
                        </a:rPr>
                        <a:t>4.61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2695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808080"/>
                          </a:solidFill>
                          <a:latin typeface="Trebuchet MS"/>
                        </a:rPr>
                        <a:t>6 meses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0" i="0" u="none" strike="noStrike">
                          <a:solidFill>
                            <a:srgbClr val="808080"/>
                          </a:solidFill>
                          <a:latin typeface="Trebuchet MS"/>
                        </a:rPr>
                        <a:t>4.79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0" i="0" u="none" strike="noStrike">
                          <a:solidFill>
                            <a:srgbClr val="808080"/>
                          </a:solidFill>
                          <a:latin typeface="Trebuchet MS"/>
                        </a:rPr>
                        <a:t>4.79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0" i="0" u="none" strike="noStrike">
                          <a:solidFill>
                            <a:srgbClr val="808080"/>
                          </a:solidFill>
                          <a:latin typeface="Trebuchet MS"/>
                        </a:rPr>
                        <a:t>4.79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2695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808080"/>
                          </a:solidFill>
                          <a:latin typeface="Trebuchet MS"/>
                        </a:rPr>
                        <a:t>2 años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0" i="0" u="none" strike="noStrike">
                          <a:solidFill>
                            <a:srgbClr val="808080"/>
                          </a:solidFill>
                          <a:latin typeface="Trebuchet MS"/>
                        </a:rPr>
                        <a:t>4.76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0" i="0" u="none" strike="noStrike">
                          <a:solidFill>
                            <a:srgbClr val="808080"/>
                          </a:solidFill>
                          <a:latin typeface="Trebuchet MS"/>
                        </a:rPr>
                        <a:t>4.76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0" i="0" u="none" strike="noStrike">
                          <a:solidFill>
                            <a:srgbClr val="808080"/>
                          </a:solidFill>
                          <a:latin typeface="Trebuchet MS"/>
                        </a:rPr>
                        <a:t>4.76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2695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808080"/>
                          </a:solidFill>
                          <a:latin typeface="Trebuchet MS"/>
                        </a:rPr>
                        <a:t>5 años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0" i="0" u="none" strike="noStrike">
                          <a:solidFill>
                            <a:srgbClr val="808080"/>
                          </a:solidFill>
                          <a:latin typeface="Trebuchet MS"/>
                        </a:rPr>
                        <a:t>1.68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0" i="0" u="none" strike="noStrike">
                          <a:solidFill>
                            <a:srgbClr val="808080"/>
                          </a:solidFill>
                          <a:latin typeface="Trebuchet MS"/>
                        </a:rPr>
                        <a:t>1.51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0" i="0" u="none" strike="noStrike">
                          <a:solidFill>
                            <a:srgbClr val="808080"/>
                          </a:solidFill>
                          <a:latin typeface="Trebuchet MS"/>
                        </a:rPr>
                        <a:t>2.98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2695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808080"/>
                          </a:solidFill>
                          <a:latin typeface="Trebuchet MS"/>
                        </a:rPr>
                        <a:t>10 años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0" i="0" u="none" strike="noStrike">
                          <a:solidFill>
                            <a:srgbClr val="808080"/>
                          </a:solidFill>
                          <a:latin typeface="Trebuchet MS"/>
                        </a:rPr>
                        <a:t>2.66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0" i="0" u="none" strike="noStrike">
                          <a:solidFill>
                            <a:srgbClr val="808080"/>
                          </a:solidFill>
                          <a:latin typeface="Trebuchet MS"/>
                        </a:rPr>
                        <a:t>2.13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0" i="0" u="none" strike="noStrike">
                          <a:solidFill>
                            <a:srgbClr val="808080"/>
                          </a:solidFill>
                          <a:latin typeface="Trebuchet MS"/>
                        </a:rPr>
                        <a:t>3.84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2695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808080"/>
                          </a:solidFill>
                          <a:latin typeface="Trebuchet MS"/>
                        </a:rPr>
                        <a:t>30 años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0" i="0" u="none" strike="noStrike">
                          <a:solidFill>
                            <a:srgbClr val="808080"/>
                          </a:solidFill>
                          <a:latin typeface="Trebuchet MS"/>
                        </a:rPr>
                        <a:t>3.42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0" i="0" u="none" strike="noStrike">
                          <a:solidFill>
                            <a:srgbClr val="808080"/>
                          </a:solidFill>
                          <a:latin typeface="Trebuchet MS"/>
                        </a:rPr>
                        <a:t>2.59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US" sz="800" b="0" i="0" u="none" strike="noStrike" dirty="0">
                          <a:solidFill>
                            <a:srgbClr val="808080"/>
                          </a:solidFill>
                          <a:latin typeface="Trebuchet MS"/>
                        </a:rPr>
                        <a:t>4.32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26707" name="Picture 1" descr="http://www.portfoliopersonal.com.ar/imagenes/tte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753475" y="6800850"/>
            <a:ext cx="95250" cy="2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708" name="Picture 2" descr="http://www.portfoliopersonal.com.ar/imagenes/tte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91475" y="8001000"/>
            <a:ext cx="95250" cy="2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709" name="Picture 3" descr="http://www.portfoliopersonal.com.ar/imagenes/tte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753475" y="8001000"/>
            <a:ext cx="95250" cy="2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710" name="Picture 5" descr="http://www.portfoliopersonal.com.ar/imagenes/tte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91475" y="6800850"/>
            <a:ext cx="95250" cy="2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711" name="Picture 6" descr="http://www.portfoliopersonal.com.ar/grafica/dummie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753475" y="8201025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712" name="Picture 7" descr="http://www.portfoliopersonal.com.ar/grafica/dummie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515475" y="8201025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713" name="Picture 8" descr="http://www.portfoliopersonal.com.ar/grafica/dummie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277475" y="8201025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714" name="Picture 9" descr="http://www.portfoliopersonal.com.ar/grafica/dummie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753475" y="6800850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715" name="Picture 10" descr="http://www.portfoliopersonal.com.ar/grafica/dummie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277475" y="6800850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716" name="Picture 11" descr="http://www.portfoliopersonal.com.ar/grafica/dummie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753475" y="8001000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3 Imagen" descr="4B9312_1.jpg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79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228600" y="838200"/>
          <a:ext cx="6553200" cy="5440363"/>
        </p:xfrm>
        <a:graphic>
          <a:graphicData uri="http://schemas.openxmlformats.org/drawingml/2006/table">
            <a:tbl>
              <a:tblPr/>
              <a:tblGrid>
                <a:gridCol w="2451431"/>
                <a:gridCol w="710072"/>
                <a:gridCol w="769894"/>
                <a:gridCol w="655451"/>
                <a:gridCol w="655451"/>
                <a:gridCol w="655451"/>
                <a:gridCol w="655451"/>
              </a:tblGrid>
              <a:tr h="156027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AÑOS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588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Ingresos</a:t>
                      </a:r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05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por</a:t>
                      </a:r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05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ventas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29,395.01  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29,396.02  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29,397.03  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29,398.04  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29,399.05  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48588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(-) </a:t>
                      </a:r>
                      <a:r>
                        <a:rPr lang="en-US" sz="105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Costos</a:t>
                      </a:r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de </a:t>
                      </a:r>
                      <a:r>
                        <a:rPr lang="en-US" sz="105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ventas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1,140.00  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1,150.66  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1,161.42  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1,172.28  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1,183.24  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8588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(-) </a:t>
                      </a:r>
                      <a:r>
                        <a:rPr lang="en-US" sz="105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Gastos</a:t>
                      </a:r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de </a:t>
                      </a:r>
                      <a:r>
                        <a:rPr lang="en-US" sz="105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publicidad</a:t>
                      </a:r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online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1,548.00  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1,548.00  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1,548.00  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1,548.00  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1,548.00  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8588"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(-) Gastos de sueldos y salarios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15,696.00  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15,696.00  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15,696.00  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15,696.00  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15,696.00  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8588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(-) </a:t>
                      </a:r>
                      <a:r>
                        <a:rPr lang="en-US" sz="105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Gastos</a:t>
                      </a:r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de </a:t>
                      </a:r>
                      <a:r>
                        <a:rPr lang="en-US" sz="105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Arriendo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3,600.00  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3,600.00  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3,600.00  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3,600.00  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3,600.00  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8588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(-) </a:t>
                      </a:r>
                      <a:r>
                        <a:rPr lang="en-US" sz="105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Gastos</a:t>
                      </a:r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de </a:t>
                      </a:r>
                      <a:r>
                        <a:rPr lang="en-US" sz="105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Servicios</a:t>
                      </a:r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05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básicos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672.00  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672.00  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672.00  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672.00  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672.00  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8588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(-) </a:t>
                      </a:r>
                      <a:r>
                        <a:rPr lang="en-US" sz="105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Alquiler</a:t>
                      </a:r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de Radios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1,080.00  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1,080.00  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1,080.00  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1,080.00  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1,080.00  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8588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(-) </a:t>
                      </a:r>
                      <a:r>
                        <a:rPr lang="en-US" sz="105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Suministros</a:t>
                      </a:r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de </a:t>
                      </a:r>
                      <a:r>
                        <a:rPr lang="en-US" sz="105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Oficina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180.00  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180.00  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180.00  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180.00  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180.00  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8588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(-) Internet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1,188.00  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1,188.00  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1,188.00  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1,188.00  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1,188.00  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8588"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(-) Pago por el uso de </a:t>
                      </a:r>
                      <a:r>
                        <a:rPr lang="es-ES" sz="105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Paypal</a:t>
                      </a:r>
                      <a:endParaRPr lang="es-ES" sz="105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18.23  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18.23  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18.23  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18.23  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18.23  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8588"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(-)Costo de Mantenimiento de Equipo de Trabajo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87.33  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87.33  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87.33  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87.33  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87.33   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0028"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(-) </a:t>
                      </a:r>
                      <a:r>
                        <a:rPr lang="es-ES" sz="105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Depreciacion</a:t>
                      </a:r>
                      <a:r>
                        <a:rPr lang="es-ES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de Equipos (</a:t>
                      </a:r>
                      <a:r>
                        <a:rPr lang="es-ES" sz="105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grabacion</a:t>
                      </a:r>
                      <a:r>
                        <a:rPr lang="es-ES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, imagen, </a:t>
                      </a:r>
                      <a:r>
                        <a:rPr lang="es-ES" sz="105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vision</a:t>
                      </a:r>
                      <a:r>
                        <a:rPr lang="es-ES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, radios)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1,710.80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1,710.80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1,710.80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1,710.80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1,710.80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8588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(-) </a:t>
                      </a:r>
                      <a:r>
                        <a:rPr lang="en-US" sz="105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Depreciacion</a:t>
                      </a:r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de </a:t>
                      </a:r>
                      <a:r>
                        <a:rPr lang="en-US" sz="105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vehiculo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432.00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432.00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432.00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432.00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432.00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8588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(-) </a:t>
                      </a:r>
                      <a:r>
                        <a:rPr lang="en-US" sz="105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Depreciacion</a:t>
                      </a:r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de </a:t>
                      </a:r>
                      <a:r>
                        <a:rPr lang="en-US" sz="105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Aire</a:t>
                      </a:r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05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Acondicionado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42.03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42.03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42.03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42.03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42.03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8588"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(-) </a:t>
                      </a:r>
                      <a:r>
                        <a:rPr lang="es-ES" sz="105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Depreciacion</a:t>
                      </a:r>
                      <a:r>
                        <a:rPr lang="es-ES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de muebles de oficina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63.00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63.00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63.00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63.00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63.00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8588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(-) </a:t>
                      </a:r>
                      <a:r>
                        <a:rPr lang="en-US" sz="105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Gastos</a:t>
                      </a:r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del </a:t>
                      </a:r>
                      <a:r>
                        <a:rPr lang="en-US" sz="105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préstamo</a:t>
                      </a:r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(</a:t>
                      </a:r>
                      <a:r>
                        <a:rPr lang="en-US" sz="105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intereses</a:t>
                      </a:r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1,499.51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1,410.70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1,311.94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1,202.11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1,079.99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8588"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Utilidad antes de beneficios a trabajadores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438.12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517.28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606.29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706.26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818.43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8588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(-) 15% </a:t>
                      </a:r>
                      <a:r>
                        <a:rPr lang="en-US" sz="105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beneficios</a:t>
                      </a:r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a </a:t>
                      </a:r>
                      <a:r>
                        <a:rPr lang="en-US" sz="105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trabajadores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65.72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77.59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90.94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105.94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122.77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8588"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Utilidad antes de impuesto a la renta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372.40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439.69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515.35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600.32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695.67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8588"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(-) 25 % de impuesto a la renta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93.10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109.92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128.84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150.08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173.92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8588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Utilidad</a:t>
                      </a:r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05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después</a:t>
                      </a:r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de </a:t>
                      </a:r>
                      <a:r>
                        <a:rPr lang="en-US" sz="105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impuestos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279.30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329.77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386.51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450.24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521.75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8588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 - ) </a:t>
                      </a:r>
                      <a:r>
                        <a:rPr lang="en-US" sz="105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Inversión</a:t>
                      </a:r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05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Fija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12,811.85  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8588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 - ) Capital de </a:t>
                      </a:r>
                      <a:r>
                        <a:rPr lang="en-US" sz="105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Trabajo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3,923.74  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8588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(+) </a:t>
                      </a:r>
                      <a:r>
                        <a:rPr lang="en-US" sz="105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prestamos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13,388.47  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0028"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(+) </a:t>
                      </a:r>
                      <a:r>
                        <a:rPr lang="es-ES" sz="105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Depreciacion</a:t>
                      </a:r>
                      <a:r>
                        <a:rPr lang="es-ES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de Equipos (</a:t>
                      </a:r>
                      <a:r>
                        <a:rPr lang="es-ES" sz="105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grabacion</a:t>
                      </a:r>
                      <a:r>
                        <a:rPr lang="es-ES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, imagen, </a:t>
                      </a:r>
                      <a:r>
                        <a:rPr lang="es-ES" sz="105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vision</a:t>
                      </a:r>
                      <a:r>
                        <a:rPr lang="es-ES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, radios)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1,710.80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1,710.80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1,710.80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1,710.80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1,710.80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8588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(+) </a:t>
                      </a:r>
                      <a:r>
                        <a:rPr lang="en-US" sz="105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Depreciacion</a:t>
                      </a:r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de </a:t>
                      </a:r>
                      <a:r>
                        <a:rPr lang="en-US" sz="105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vehiculo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432.00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432.00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432.00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432.00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432.00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8588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(+) </a:t>
                      </a:r>
                      <a:r>
                        <a:rPr lang="en-US" sz="105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Depreciacion</a:t>
                      </a:r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de </a:t>
                      </a:r>
                      <a:r>
                        <a:rPr lang="en-US" sz="105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Aire</a:t>
                      </a:r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05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Acondicionado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42.03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42.03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42.03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42.03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42.03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48588">
                <a:tc>
                  <a:txBody>
                    <a:bodyPr/>
                    <a:lstStyle/>
                    <a:p>
                      <a:pPr algn="l" fontAlgn="b"/>
                      <a:r>
                        <a:rPr lang="es-ES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(+) </a:t>
                      </a:r>
                      <a:r>
                        <a:rPr lang="es-ES" sz="105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Depreciacion</a:t>
                      </a:r>
                      <a:r>
                        <a:rPr lang="es-ES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de muebles de oficina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 63.00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63.00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63.00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63.00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63.00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6017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(-) </a:t>
                      </a:r>
                      <a:r>
                        <a:rPr lang="en-US" sz="105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Amortizaciones</a:t>
                      </a:r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05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por</a:t>
                      </a:r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en-US" sz="105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préstamo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792.97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881.78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980.54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1,090.37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1,212.49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6017"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FLUJO DE EFECTIVO NETO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        3,347.12  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1,734.16  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1,695.81  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1,653.80  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1,607.71  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1,557.09  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6 Rectángulo"/>
          <p:cNvSpPr/>
          <p:nvPr/>
        </p:nvSpPr>
        <p:spPr>
          <a:xfrm>
            <a:off x="7086600" y="609600"/>
            <a:ext cx="1676400" cy="480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917" name="7 CuadroTexto"/>
          <p:cNvSpPr txBox="1">
            <a:spLocks noChangeArrowheads="1"/>
          </p:cNvSpPr>
          <p:nvPr/>
        </p:nvSpPr>
        <p:spPr bwMode="auto">
          <a:xfrm>
            <a:off x="7315200" y="1066800"/>
            <a:ext cx="12192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hlinkClick r:id="rId2" action="ppaction://hlinkfile"/>
              </a:rPr>
              <a:t>FLUJO</a:t>
            </a:r>
            <a:endParaRPr lang="en-US" sz="4000" b="1">
              <a:solidFill>
                <a:srgbClr val="FF0000"/>
              </a:solidFill>
            </a:endParaRPr>
          </a:p>
          <a:p>
            <a:endParaRPr lang="en-US" sz="4000" b="1"/>
          </a:p>
          <a:p>
            <a:r>
              <a:rPr lang="en-US" sz="4000" b="1"/>
              <a:t> DE </a:t>
            </a:r>
          </a:p>
          <a:p>
            <a:endParaRPr lang="en-US" sz="4000" b="1"/>
          </a:p>
          <a:p>
            <a:r>
              <a:rPr lang="en-US" sz="4000" b="1"/>
              <a:t>CA</a:t>
            </a:r>
          </a:p>
          <a:p>
            <a:r>
              <a:rPr lang="en-US" sz="4000" b="1"/>
              <a:t>JA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4 Imagen" descr="4B9312_1.jpg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61913"/>
            <a:ext cx="9144000" cy="679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1 Diagrama"/>
          <p:cNvGraphicFramePr/>
          <p:nvPr/>
        </p:nvGraphicFramePr>
        <p:xfrm>
          <a:off x="2286000" y="2057400"/>
          <a:ext cx="4572000" cy="274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3 Imagen" descr="detectives-de-peru-seguimiento.jpg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900000">
            <a:off x="7408125" y="475666"/>
            <a:ext cx="1207076" cy="1257181"/>
          </a:xfrm>
          <a:prstGeom prst="rect">
            <a:avLst/>
          </a:prstGeom>
        </p:spPr>
      </p:pic>
      <p:pic>
        <p:nvPicPr>
          <p:cNvPr id="5" name="4 Imagen" descr="detectives-de-peru-seguimiento.jpg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20305409">
            <a:off x="722268" y="4978500"/>
            <a:ext cx="1207076" cy="12571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4 Imagen" descr="4B9312_1.jpg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61913"/>
            <a:ext cx="9144000" cy="679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685800" y="1524000"/>
          <a:ext cx="4419600" cy="5053013"/>
        </p:xfrm>
        <a:graphic>
          <a:graphicData uri="http://schemas.openxmlformats.org/drawingml/2006/table">
            <a:tbl>
              <a:tblPr/>
              <a:tblGrid>
                <a:gridCol w="1030810"/>
                <a:gridCol w="1030810"/>
                <a:gridCol w="1327169"/>
                <a:gridCol w="1030810"/>
              </a:tblGrid>
              <a:tr h="240493"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Precio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VAN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TIR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041"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64.4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2,546.84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38ED5"/>
                    </a:solidFill>
                  </a:tcPr>
                </a:tc>
              </a:tr>
              <a:tr h="229041">
                <a:tc>
                  <a:txBody>
                    <a:bodyPr/>
                    <a:lstStyle/>
                    <a:p>
                      <a:pPr algn="l" fontAlgn="ctr"/>
                      <a:endParaRPr lang="es-E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77.28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2,897.58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9795"/>
                    </a:solidFill>
                  </a:tcPr>
                </a:tc>
              </a:tr>
              <a:tr h="229041">
                <a:tc>
                  <a:txBody>
                    <a:bodyPr/>
                    <a:lstStyle/>
                    <a:p>
                      <a:pPr algn="l" fontAlgn="ctr"/>
                      <a:endParaRPr lang="es-E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90.16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4,066.72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9041"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61.6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1,962.27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ED5"/>
                    </a:solidFill>
                  </a:tcPr>
                </a:tc>
              </a:tr>
              <a:tr h="229041">
                <a:tc>
                  <a:txBody>
                    <a:bodyPr/>
                    <a:lstStyle/>
                    <a:p>
                      <a:pPr algn="l" fontAlgn="ctr"/>
                      <a:endParaRPr lang="es-E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73.92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2,196.10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9795"/>
                    </a:solidFill>
                  </a:tcPr>
                </a:tc>
              </a:tr>
              <a:tr h="229041">
                <a:tc>
                  <a:txBody>
                    <a:bodyPr/>
                    <a:lstStyle/>
                    <a:p>
                      <a:pPr algn="l" fontAlgn="ctr"/>
                      <a:endParaRPr lang="es-E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86.24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2,975.52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0493"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58.8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1,377.71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ED5"/>
                    </a:solidFill>
                  </a:tcPr>
                </a:tc>
              </a:tr>
              <a:tr h="229041">
                <a:tc>
                  <a:txBody>
                    <a:bodyPr/>
                    <a:lstStyle/>
                    <a:p>
                      <a:pPr algn="l" fontAlgn="ctr"/>
                      <a:endParaRPr lang="es-E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70.56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1,494.62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9795"/>
                    </a:solidFill>
                  </a:tcPr>
                </a:tc>
              </a:tr>
              <a:tr h="240493">
                <a:tc>
                  <a:txBody>
                    <a:bodyPr/>
                    <a:lstStyle/>
                    <a:p>
                      <a:pPr algn="l" fontAlgn="ctr"/>
                      <a:endParaRPr lang="es-E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82.32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1,884.33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041"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229041"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67.2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  793.14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240493"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78.4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85353"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53.2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208.57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38ED5"/>
                    </a:solidFill>
                  </a:tcPr>
                </a:tc>
              </a:tr>
              <a:tr h="229041"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63.84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   91.66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9795"/>
                    </a:solidFill>
                  </a:tcPr>
                </a:tc>
              </a:tr>
              <a:tr h="229041"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74.48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-               298.06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9041"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50.4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-               376.00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ED5"/>
                    </a:solidFill>
                  </a:tcPr>
                </a:tc>
              </a:tr>
              <a:tr h="229041"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60.48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-               609.83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9795"/>
                    </a:solidFill>
                  </a:tcPr>
                </a:tc>
              </a:tr>
              <a:tr h="229041"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66.96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-           2,391.37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-7%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9041"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47.6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-               960.57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ED5"/>
                    </a:solidFill>
                  </a:tcPr>
                </a:tc>
              </a:tr>
              <a:tr h="229041"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57.12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-           1,311.31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9795"/>
                    </a:solidFill>
                  </a:tcPr>
                </a:tc>
              </a:tr>
              <a:tr h="240493"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66.64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-           2,480.44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-12%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6248400" y="2784475"/>
          <a:ext cx="2286000" cy="1616075"/>
        </p:xfrm>
        <a:graphic>
          <a:graphicData uri="http://schemas.openxmlformats.org/drawingml/2006/table">
            <a:tbl>
              <a:tblPr/>
              <a:tblGrid>
                <a:gridCol w="762000"/>
                <a:gridCol w="762000"/>
                <a:gridCol w="762000"/>
              </a:tblGrid>
              <a:tr h="148632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Precio 67.2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48632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793.14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632"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88.44%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18.75%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148632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176.89%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37.50%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148632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265.33%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55.46%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156063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8632"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-88.44%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-15.33%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  <a:tr h="148632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-176.89%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-39.58%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  <a:tr h="156063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-15%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-265.33%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-62.50%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6248400" y="998538"/>
          <a:ext cx="2286000" cy="1616075"/>
        </p:xfrm>
        <a:graphic>
          <a:graphicData uri="http://schemas.openxmlformats.org/drawingml/2006/table">
            <a:tbl>
              <a:tblPr/>
              <a:tblGrid>
                <a:gridCol w="749508"/>
                <a:gridCol w="786984"/>
                <a:gridCol w="749508"/>
              </a:tblGrid>
              <a:tr h="128984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Precio 56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28984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793.14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710"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73.70%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16.25%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140710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147.41%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31.49%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140710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221.11%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46.52%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140710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710"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-73.70%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-15.33%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</a:tr>
              <a:tr h="140710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-147.41%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-32.10%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</a:tr>
              <a:tr h="140710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-15%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-221.11%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-50.11%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6248400" y="4724400"/>
          <a:ext cx="2286000" cy="1733550"/>
        </p:xfrm>
        <a:graphic>
          <a:graphicData uri="http://schemas.openxmlformats.org/drawingml/2006/table">
            <a:tbl>
              <a:tblPr/>
              <a:tblGrid>
                <a:gridCol w="762000"/>
                <a:gridCol w="762000"/>
                <a:gridCol w="762000"/>
              </a:tblGrid>
              <a:tr h="19050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Precio 78.4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793.14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137.58%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29.17%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275.16%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58.33%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412.74%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85.42%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9B8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-137.58%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-29.17%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-401.51%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-114.58%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-15%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-412.74%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-125.00%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29917" name="9 CuadroTexto"/>
          <p:cNvSpPr txBox="1">
            <a:spLocks noChangeArrowheads="1"/>
          </p:cNvSpPr>
          <p:nvPr/>
        </p:nvSpPr>
        <p:spPr bwMode="auto">
          <a:xfrm>
            <a:off x="1219200" y="304800"/>
            <a:ext cx="6934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AR" sz="2400" b="1"/>
              <a:t>ANALISIS DE SENSIBILIDAD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4 Imagen" descr="4B9312_1.jpg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61913"/>
            <a:ext cx="9144000" cy="679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0" y="228600"/>
          <a:ext cx="5029200" cy="6324600"/>
        </p:xfrm>
        <a:graphic>
          <a:graphicData uri="http://schemas.openxmlformats.org/drawingml/2006/table">
            <a:tbl>
              <a:tblPr/>
              <a:tblGrid>
                <a:gridCol w="1197429"/>
                <a:gridCol w="1197429"/>
                <a:gridCol w="1436914"/>
                <a:gridCol w="1197429"/>
              </a:tblGrid>
              <a:tr h="298463"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Cantidad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VAN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TIR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252"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148.35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1,814.26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38ED5"/>
                    </a:solidFill>
                  </a:tcPr>
                </a:tc>
              </a:tr>
              <a:tr h="284252"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148.35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2,888.03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</a:tr>
              <a:tr h="284252"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197.8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4,051.85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4252"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141.9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1,954.66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ED5"/>
                    </a:solidFill>
                  </a:tcPr>
                </a:tc>
              </a:tr>
              <a:tr h="284252"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141.9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2,186.96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</a:tr>
              <a:tr h="284252"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189.2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2,961.31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8463"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135.45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1,370.43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ED5"/>
                    </a:solidFill>
                  </a:tcPr>
                </a:tc>
              </a:tr>
              <a:tr h="284252"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135.45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1,485.89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</a:tr>
              <a:tr h="298463"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180.6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1,870.76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252"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284252"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    793.14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298463"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84252"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122.55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201.99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538ED5"/>
                    </a:solidFill>
                  </a:tcPr>
                </a:tc>
              </a:tr>
              <a:tr h="284252"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122.55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   83.76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</a:tr>
              <a:tr h="284252"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163.4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-            310.34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4252"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116.1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-            382.23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ED5"/>
                    </a:solidFill>
                  </a:tcPr>
                </a:tc>
              </a:tr>
              <a:tr h="284252"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116.1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-            617.30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</a:tr>
              <a:tr h="284252"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154.8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-         1,400.88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4252"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109.65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-            966.45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38ED5"/>
                    </a:solidFill>
                  </a:tcPr>
                </a:tc>
              </a:tr>
              <a:tr h="284252"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109.65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-         1,318.37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D5B4"/>
                    </a:solidFill>
                  </a:tcPr>
                </a:tc>
              </a:tr>
              <a:tr h="298463"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146.2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-         2,491.43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-12%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6019800" y="381000"/>
          <a:ext cx="2324100" cy="1733550"/>
        </p:xfrm>
        <a:graphic>
          <a:graphicData uri="http://schemas.openxmlformats.org/drawingml/2006/table">
            <a:tbl>
              <a:tblPr/>
              <a:tblGrid>
                <a:gridCol w="762000"/>
                <a:gridCol w="800100"/>
                <a:gridCol w="762000"/>
              </a:tblGrid>
              <a:tr h="19050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Cantidad 129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 793.14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72.79%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16.67%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146.45%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31.25%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128.74%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27.08%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-74.53%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-14.58%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-148.19%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-31.25%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-15%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-221.85%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-50.00%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6096000" y="2514600"/>
          <a:ext cx="2286000" cy="1733550"/>
        </p:xfrm>
        <a:graphic>
          <a:graphicData uri="http://schemas.openxmlformats.org/drawingml/2006/table">
            <a:tbl>
              <a:tblPr/>
              <a:tblGrid>
                <a:gridCol w="762000"/>
                <a:gridCol w="762000"/>
                <a:gridCol w="762000"/>
              </a:tblGrid>
              <a:tr h="19050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Cantidad 129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793.14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87.34%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18.75%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175.73%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37.50%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264.13%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56.25%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-89.44%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-18.75%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-177.83%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-39.58%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-15%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-266.22%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-62.50%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6096000" y="4572000"/>
          <a:ext cx="2286000" cy="1733550"/>
        </p:xfrm>
        <a:graphic>
          <a:graphicData uri="http://schemas.openxmlformats.org/drawingml/2006/table">
            <a:tbl>
              <a:tblPr/>
              <a:tblGrid>
                <a:gridCol w="762000"/>
                <a:gridCol w="762000"/>
                <a:gridCol w="762000"/>
              </a:tblGrid>
              <a:tr h="19050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Cantidad 172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793.14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135.87%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29.17%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273.36%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56.25%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410.86%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85.42%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-139.13%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-29.17%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-276.63%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-64.58%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-15%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-414.12%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-125.00%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EF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4 Imagen" descr="4B9312_1.jpg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61913"/>
            <a:ext cx="9144000" cy="679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b="1" smtClean="0"/>
              <a:t>OPORTUNIDADES</a:t>
            </a:r>
          </a:p>
        </p:txBody>
      </p:sp>
      <p:sp>
        <p:nvSpPr>
          <p:cNvPr id="4100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77200" cy="4525963"/>
          </a:xfrm>
        </p:spPr>
        <p:txBody>
          <a:bodyPr/>
          <a:lstStyle/>
          <a:p>
            <a:pPr eaLnBrk="1" hangingPunct="1"/>
            <a:r>
              <a:rPr lang="es-ES" smtClean="0"/>
              <a:t>Convertirnos en la primera opción de los clientes a la hora de pedir el servicio de un detective de forma más informal y discreta.</a:t>
            </a:r>
          </a:p>
          <a:p>
            <a:pPr algn="just" eaLnBrk="1" hangingPunct="1"/>
            <a:r>
              <a:rPr lang="es-ES" smtClean="0"/>
              <a:t>Garantizar total discreción puesto que el cliente no necesariamente tendrá que ir a la agencia para contratar el servicio. </a:t>
            </a:r>
          </a:p>
          <a:p>
            <a:pPr eaLnBrk="1" hangingPunct="1"/>
            <a:endParaRPr lang="es-ES" smtClean="0"/>
          </a:p>
        </p:txBody>
      </p:sp>
      <p:pic>
        <p:nvPicPr>
          <p:cNvPr id="4101" name="5 Imagen" descr="detectives-privados-azuay-ecuador_63c98eac8e_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4572000"/>
            <a:ext cx="2208213" cy="166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4 Imagen" descr="4B9312_1.jpg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61913"/>
            <a:ext cx="9144000" cy="679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457200" y="685800"/>
          <a:ext cx="4267200" cy="2438400"/>
        </p:xfrm>
        <a:graphic>
          <a:graphicData uri="http://schemas.openxmlformats.org/drawingml/2006/table">
            <a:tbl>
              <a:tblPr/>
              <a:tblGrid>
                <a:gridCol w="944768"/>
                <a:gridCol w="1291182"/>
                <a:gridCol w="1086483"/>
                <a:gridCol w="944768"/>
              </a:tblGrid>
              <a:tr h="316089"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Sueldo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VAN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TIR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1037"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18050.4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-       3,014.98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#¡NUM!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01037"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17265.6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-       1,745.61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1037"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16480.8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-           476.23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1037"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15696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      793.14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301037"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14911.2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2,062.51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1037"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14126.4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3,331.88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6089"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13341.6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4,601.25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5410200" y="4419600"/>
          <a:ext cx="2463800" cy="1743075"/>
        </p:xfrm>
        <a:graphic>
          <a:graphicData uri="http://schemas.openxmlformats.org/drawingml/2006/table">
            <a:tbl>
              <a:tblPr/>
              <a:tblGrid>
                <a:gridCol w="763969"/>
                <a:gridCol w="763969"/>
                <a:gridCol w="935862"/>
              </a:tblGrid>
              <a:tr h="19050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Sueldo 15696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    793.14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-160.04%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-35.42%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-320.09%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-79.17%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-480.13%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#¡NUM!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ctr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-5%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160.04%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33.33%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-10%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320.09%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66.67%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-15%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480.13%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97.92%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2A1C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4 Imagen" descr="4B9312_1.jpg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61913"/>
            <a:ext cx="9144000" cy="679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Rectang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s-EC" sz="4000" b="1" smtClean="0"/>
              <a:t>Conclusiones y Recomendaciones</a:t>
            </a:r>
            <a:endParaRPr lang="en-US" sz="4000" b="1" smtClean="0"/>
          </a:p>
        </p:txBody>
      </p:sp>
      <p:sp>
        <p:nvSpPr>
          <p:cNvPr id="32772" name="Rectangle 3"/>
          <p:cNvSpPr>
            <a:spLocks noGrp="1"/>
          </p:cNvSpPr>
          <p:nvPr>
            <p:ph type="body"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r>
              <a:rPr lang="es-AR" sz="3100" smtClean="0"/>
              <a:t>TECACHE empresa rentable con una TIR del 48%.</a:t>
            </a:r>
          </a:p>
          <a:p>
            <a:r>
              <a:rPr lang="es-AR" sz="3100" smtClean="0"/>
              <a:t>Una VAN = 793.14</a:t>
            </a:r>
          </a:p>
          <a:p>
            <a:r>
              <a:rPr lang="es-AR" sz="3100" smtClean="0"/>
              <a:t>Es mas sensible a la variable Sueldo con un 50% de resultados desfavorables.</a:t>
            </a:r>
          </a:p>
          <a:p>
            <a:r>
              <a:rPr lang="es-AR" sz="3100" smtClean="0"/>
              <a:t>El  negocio en si cuenta con un riesgo del 40.48% .</a:t>
            </a:r>
          </a:p>
          <a:p>
            <a:r>
              <a:rPr lang="es-AR" sz="3100" smtClean="0"/>
              <a:t>Se recomienda que la tasa de descuento que el inversionista desea ganar sea mas realista, es decir de un 18% al 20%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4 Imagen" descr="4B9312_1.jpg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61913"/>
            <a:ext cx="9144000" cy="679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b="1" smtClean="0"/>
              <a:t>CARACTERISTICAS DEL SERVICIO</a:t>
            </a:r>
          </a:p>
        </p:txBody>
      </p:sp>
      <p:pic>
        <p:nvPicPr>
          <p:cNvPr id="5" name="4 Imagen" descr="IMG_0447.JPG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lum bright="31000" contrast="-3000"/>
          </a:blip>
          <a:stretch>
            <a:fillRect/>
          </a:stretch>
        </p:blipFill>
        <p:spPr>
          <a:xfrm>
            <a:off x="6248400" y="4953000"/>
            <a:ext cx="2209800" cy="1595676"/>
          </a:xfrm>
          <a:prstGeom prst="rect">
            <a:avLst/>
          </a:prstGeom>
        </p:spPr>
      </p:pic>
      <p:sp>
        <p:nvSpPr>
          <p:cNvPr id="5125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01000" cy="4191000"/>
          </a:xfrm>
        </p:spPr>
        <p:txBody>
          <a:bodyPr/>
          <a:lstStyle/>
          <a:p>
            <a:pPr algn="just" eaLnBrk="1" hangingPunct="1"/>
            <a:r>
              <a:rPr lang="es-ES" sz="2700" smtClean="0"/>
              <a:t>El servicio de nuestra empresa se basa en la investigación privada vía on-line.</a:t>
            </a:r>
          </a:p>
          <a:p>
            <a:pPr algn="just" eaLnBrk="1" hangingPunct="1"/>
            <a:r>
              <a:rPr lang="es-ES" sz="2700" smtClean="0"/>
              <a:t>Satisfacción del usuario por su confidencialidad.</a:t>
            </a:r>
          </a:p>
          <a:p>
            <a:pPr algn="just" eaLnBrk="1" hangingPunct="1"/>
            <a:r>
              <a:rPr lang="es-ES" sz="2700" smtClean="0"/>
              <a:t>Dispone de una infraestructura y equipos que nos permiten llevar a cabo con total eficacia todo tipo de investigaciones a nivel local.</a:t>
            </a:r>
          </a:p>
          <a:p>
            <a:pPr algn="just" eaLnBrk="1" hangingPunct="1"/>
            <a:r>
              <a:rPr lang="es-ES" sz="2700" smtClean="0"/>
              <a:t>Orientamos y ayudamos a identificar situaciones de infidelidad, falta de honestidad y de comportamiento inadecuado o irregular.</a:t>
            </a:r>
          </a:p>
          <a:p>
            <a:pPr algn="just" eaLnBrk="1" hangingPunct="1"/>
            <a:endParaRPr lang="es-ES" smtClean="0"/>
          </a:p>
          <a:p>
            <a:pPr eaLnBrk="1" hangingPunct="1">
              <a:buFont typeface="Arial" charset="0"/>
              <a:buNone/>
            </a:pPr>
            <a:endParaRPr lang="es-E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4 Imagen" descr="4B9312_1.jpg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61913"/>
            <a:ext cx="9144000" cy="679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b="1" smtClean="0"/>
              <a:t>CARACTERISTICAS DEL SERVICIO </a:t>
            </a:r>
          </a:p>
        </p:txBody>
      </p:sp>
      <p:sp>
        <p:nvSpPr>
          <p:cNvPr id="6148" name="6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53400" cy="4525963"/>
          </a:xfrm>
        </p:spPr>
        <p:txBody>
          <a:bodyPr/>
          <a:lstStyle/>
          <a:p>
            <a:pPr algn="just" eaLnBrk="1" hangingPunct="1"/>
            <a:r>
              <a:rPr lang="es-ES" smtClean="0"/>
              <a:t>Ofrecemos a usted el asesoramiento y consulta gratuita a través de nuestro portal virtual ponemos a su disposición las 24 horas, los 365 días del año. Toda la información ingresada en el portal, será solamente verificada por usted y por el investigador asignado de acuerdo a una clave y contraseña que usted obtendrá inicialmente ara contraer nuestro servicio de investigación. </a:t>
            </a:r>
          </a:p>
          <a:p>
            <a:pPr eaLnBrk="1" hangingPunct="1"/>
            <a:endParaRPr lang="es-E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4 Imagen" descr="4B9312_1.jpg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61913"/>
            <a:ext cx="9144000" cy="679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b="1" smtClean="0"/>
              <a:t>ALCANCE</a:t>
            </a:r>
            <a:r>
              <a:rPr lang="es-ES" smtClean="0"/>
              <a:t/>
            </a:r>
            <a:br>
              <a:rPr lang="es-ES" smtClean="0"/>
            </a:br>
            <a:endParaRPr lang="es-ES" smtClean="0"/>
          </a:p>
        </p:txBody>
      </p:sp>
      <p:sp>
        <p:nvSpPr>
          <p:cNvPr id="7172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s-ES" smtClean="0"/>
              <a:t>Nuestro proyecto pretende alcanzar el 41,93% del total de la población con grupo de ocupación pertenecientes a:</a:t>
            </a:r>
          </a:p>
          <a:p>
            <a:pPr eaLnBrk="1" hangingPunct="1">
              <a:buFont typeface="Arial" charset="0"/>
              <a:buNone/>
            </a:pPr>
            <a:endParaRPr lang="es-ES" smtClean="0"/>
          </a:p>
          <a:p>
            <a:pPr eaLnBrk="1" hangingPunct="1"/>
            <a:r>
              <a:rPr lang="es-ES" smtClean="0"/>
              <a:t>Técnicos</a:t>
            </a:r>
          </a:p>
          <a:p>
            <a:pPr eaLnBrk="1" hangingPunct="1"/>
            <a:r>
              <a:rPr lang="es-ES" smtClean="0"/>
              <a:t>Trabajadores de Servicio</a:t>
            </a:r>
          </a:p>
          <a:p>
            <a:pPr eaLnBrk="1" hangingPunct="1"/>
            <a:r>
              <a:rPr lang="es-ES" smtClean="0"/>
              <a:t>Empleados de Oficina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4 Imagen" descr="4B9312_1.jpg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61913"/>
            <a:ext cx="9144000" cy="679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smtClean="0"/>
              <a:t>OBJETIVOS GENERALES</a:t>
            </a:r>
          </a:p>
        </p:txBody>
      </p:sp>
      <p:sp>
        <p:nvSpPr>
          <p:cNvPr id="8196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smtClean="0"/>
          </a:p>
          <a:p>
            <a:endParaRPr lang="es-ES" smtClean="0"/>
          </a:p>
          <a:p>
            <a:r>
              <a:rPr lang="es-ES" smtClean="0"/>
              <a:t>Comprobar mediante un análisis económico financiero y técnico la viabilidad de establecer una agencia de detectives on-line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4 Imagen" descr="4B9312_1.jpg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61913"/>
            <a:ext cx="9144000" cy="679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smtClean="0"/>
              <a:t>OBJETIVOS ESPECIFICOS</a:t>
            </a:r>
          </a:p>
        </p:txBody>
      </p:sp>
      <p:sp>
        <p:nvSpPr>
          <p:cNvPr id="9220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800" smtClean="0"/>
              <a:t>Obtener mediante un correcto análisis de mercado la demanda estimada de nuestros servicios.</a:t>
            </a:r>
          </a:p>
          <a:p>
            <a:r>
              <a:rPr lang="es-ES" sz="2800" smtClean="0"/>
              <a:t>Determinar cuál debería ser nuestro mercado objetivo, así como precios de equilibrio.</a:t>
            </a:r>
          </a:p>
          <a:p>
            <a:r>
              <a:rPr lang="es-ES" sz="2800" smtClean="0"/>
              <a:t>Hacer un análisis técnico que determine la viabilidad del proyecto.</a:t>
            </a:r>
          </a:p>
          <a:p>
            <a:r>
              <a:rPr lang="es-ES" sz="2800" smtClean="0"/>
              <a:t>Realizar un análisis económico-financiero que demuestre los posibles rendimientos del proyecto.</a:t>
            </a:r>
          </a:p>
          <a:p>
            <a:endParaRPr lang="es-E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4 Imagen" descr="4B9312_1.jpg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61913"/>
            <a:ext cx="9144000" cy="679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/>
          <a:lstStyle/>
          <a:p>
            <a:r>
              <a:rPr lang="es-ES" smtClean="0"/>
              <a:t>                         </a:t>
            </a:r>
            <a:br>
              <a:rPr lang="es-ES" smtClean="0"/>
            </a:br>
            <a:r>
              <a:rPr lang="es-ES" b="1" smtClean="0"/>
              <a:t>ESTUDIO ORGANIZACIONAL</a:t>
            </a:r>
            <a:r>
              <a:rPr lang="es-ES" smtClean="0"/>
              <a:t/>
            </a:r>
            <a:br>
              <a:rPr lang="es-ES" smtClean="0"/>
            </a:br>
            <a:endParaRPr lang="es-ES" smtClean="0"/>
          </a:p>
        </p:txBody>
      </p:sp>
      <p:sp>
        <p:nvSpPr>
          <p:cNvPr id="10244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400" b="1" smtClean="0"/>
              <a:t>MISION</a:t>
            </a:r>
            <a:endParaRPr lang="es-ES" sz="2400" smtClean="0"/>
          </a:p>
          <a:p>
            <a:pPr>
              <a:buFont typeface="Arial" charset="0"/>
              <a:buNone/>
            </a:pPr>
            <a:r>
              <a:rPr lang="es-ES" sz="2400" smtClean="0"/>
              <a:t>     Proveer estrategias para cada cliente y de manera objetiva y confidencial atender eficientemente sus requerimientos, con estrategias únicas para cada problema específico, el cual se acomoda al presupuesto del cliente.</a:t>
            </a:r>
          </a:p>
          <a:p>
            <a:pPr>
              <a:buFont typeface="Arial" charset="0"/>
              <a:buNone/>
            </a:pPr>
            <a:r>
              <a:rPr lang="es-ES" sz="2400" smtClean="0"/>
              <a:t> </a:t>
            </a:r>
          </a:p>
          <a:p>
            <a:r>
              <a:rPr lang="es-ES" sz="2400" b="1" smtClean="0"/>
              <a:t>VISION</a:t>
            </a:r>
            <a:r>
              <a:rPr lang="es-ES" sz="2400" smtClean="0"/>
              <a:t>   </a:t>
            </a:r>
          </a:p>
          <a:p>
            <a:pPr>
              <a:buFont typeface="Arial" charset="0"/>
              <a:buNone/>
            </a:pPr>
            <a:r>
              <a:rPr lang="es-ES" sz="2400" smtClean="0"/>
              <a:t>     Ser la empresa líder en investigación privada a nivel nacional, siendo un marco de referencia en la industria, destacándonos por la eficacia de nuestro trabajo mientras contribuimos de manera activa al desarrollo de la sociedad ecuatoriana.</a:t>
            </a:r>
          </a:p>
          <a:p>
            <a:endParaRPr lang="es-E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2199</TotalTime>
  <Words>1940</Words>
  <Application>Microsoft Office PowerPoint</Application>
  <PresentationFormat>Presentación en pantalla (4:3)</PresentationFormat>
  <Paragraphs>802</Paragraphs>
  <Slides>31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8" baseType="lpstr">
      <vt:lpstr>Arial</vt:lpstr>
      <vt:lpstr>Calibri</vt:lpstr>
      <vt:lpstr>Times New Roman</vt:lpstr>
      <vt:lpstr>Wingdings</vt:lpstr>
      <vt:lpstr>Trebuchet MS</vt:lpstr>
      <vt:lpstr>Tahoma</vt:lpstr>
      <vt:lpstr>Tema de Office</vt:lpstr>
      <vt:lpstr>Diapositiva 1</vt:lpstr>
      <vt:lpstr>PROBLEMA</vt:lpstr>
      <vt:lpstr>OPORTUNIDADES</vt:lpstr>
      <vt:lpstr>CARACTERISTICAS DEL SERVICIO</vt:lpstr>
      <vt:lpstr>CARACTERISTICAS DEL SERVICIO </vt:lpstr>
      <vt:lpstr>ALCANCE </vt:lpstr>
      <vt:lpstr>OBJETIVOS GENERALES</vt:lpstr>
      <vt:lpstr>OBJETIVOS ESPECIFICOS</vt:lpstr>
      <vt:lpstr>                          ESTUDIO ORGANIZACIONAL </vt:lpstr>
      <vt:lpstr>Organigrama</vt:lpstr>
      <vt:lpstr>ANALISIS FODA</vt:lpstr>
      <vt:lpstr>FOCUS GROUP</vt:lpstr>
      <vt:lpstr>Investigación de mercado y su análisis</vt:lpstr>
      <vt:lpstr>Diapositiva 14</vt:lpstr>
      <vt:lpstr>MATRIZ BCG</vt:lpstr>
      <vt:lpstr>Matriz Implicacion</vt:lpstr>
      <vt:lpstr>Macro segmentacion</vt:lpstr>
      <vt:lpstr>Micro segmentacion</vt:lpstr>
      <vt:lpstr>Diapositiva 19</vt:lpstr>
      <vt:lpstr>Marketing Mix: Las 5ps</vt:lpstr>
      <vt:lpstr>ESTUDIO TECNICO</vt:lpstr>
      <vt:lpstr>Diapositiva 22</vt:lpstr>
      <vt:lpstr>Capital de Trabajo</vt:lpstr>
      <vt:lpstr>Diapositiva 24</vt:lpstr>
      <vt:lpstr>Tasa de Descuento</vt:lpstr>
      <vt:lpstr>Diapositiva 26</vt:lpstr>
      <vt:lpstr>Diapositiva 27</vt:lpstr>
      <vt:lpstr>Diapositiva 28</vt:lpstr>
      <vt:lpstr>Diapositiva 29</vt:lpstr>
      <vt:lpstr>Diapositiva 30</vt:lpstr>
      <vt:lpstr>Conclusiones y Recomendaciones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jennifer</dc:creator>
  <cp:lastModifiedBy>Administrador</cp:lastModifiedBy>
  <cp:revision>184</cp:revision>
  <dcterms:created xsi:type="dcterms:W3CDTF">2009-09-07T19:43:08Z</dcterms:created>
  <dcterms:modified xsi:type="dcterms:W3CDTF">2009-11-05T16:28:18Z</dcterms:modified>
</cp:coreProperties>
</file>