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312" r:id="rId4"/>
    <p:sldId id="258" r:id="rId5"/>
    <p:sldId id="261" r:id="rId6"/>
    <p:sldId id="259" r:id="rId7"/>
    <p:sldId id="262" r:id="rId8"/>
    <p:sldId id="263" r:id="rId9"/>
    <p:sldId id="27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5" r:id="rId18"/>
    <p:sldId id="273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87" r:id="rId29"/>
    <p:sldId id="285" r:id="rId30"/>
    <p:sldId id="286" r:id="rId31"/>
    <p:sldId id="289" r:id="rId32"/>
    <p:sldId id="290" r:id="rId33"/>
    <p:sldId id="288" r:id="rId34"/>
    <p:sldId id="291" r:id="rId35"/>
    <p:sldId id="311" r:id="rId36"/>
    <p:sldId id="322" r:id="rId37"/>
    <p:sldId id="323" r:id="rId38"/>
    <p:sldId id="324" r:id="rId39"/>
    <p:sldId id="325" r:id="rId40"/>
    <p:sldId id="326" r:id="rId41"/>
    <p:sldId id="313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x="9144000" cy="6858000" type="screen4x3"/>
  <p:notesSz cx="6854825" cy="97504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8F54"/>
    <a:srgbClr val="9F9C5B"/>
    <a:srgbClr val="CECC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>
        <p:scale>
          <a:sx n="60" d="100"/>
          <a:sy n="60" d="100"/>
        </p:scale>
        <p:origin x="-78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notesViewPr>
    <p:cSldViewPr>
      <p:cViewPr varScale="1">
        <p:scale>
          <a:sx n="53" d="100"/>
          <a:sy n="53" d="100"/>
        </p:scale>
        <p:origin x="-1926" y="-84"/>
      </p:cViewPr>
      <p:guideLst>
        <p:guide orient="horz" pos="3071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Escritorio\ventas%20a&#241;o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Faenanamiento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055555555555555"/>
                </c:manualLayout>
              </c:layout>
              <c:tx>
                <c:rich>
                  <a:bodyPr/>
                  <a:lstStyle/>
                  <a:p>
                    <a:r>
                      <a:rPr lang="en-US" sz="2400" b="1">
                        <a:solidFill>
                          <a:schemeClr val="bg1"/>
                        </a:solidFill>
                      </a:rPr>
                      <a:t>30%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0.15740740740740847"/>
                </c:manualLayout>
              </c:layout>
              <c:tx>
                <c:rich>
                  <a:bodyPr/>
                  <a:lstStyle/>
                  <a:p>
                    <a:r>
                      <a:rPr lang="en-US" sz="2400" b="1">
                        <a:solidFill>
                          <a:schemeClr val="bg1"/>
                        </a:solidFill>
                      </a:rPr>
                      <a:t>16%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2.7777777777777957E-3"/>
                  <c:y val="0.1111111111111112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>
                        <a:solidFill>
                          <a:schemeClr val="bg1"/>
                        </a:solidFill>
                      </a:rPr>
                      <a:t>9%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PICHINCHA</c:v>
                </c:pt>
                <c:pt idx="1">
                  <c:v>GUAYAS</c:v>
                </c:pt>
                <c:pt idx="2">
                  <c:v>CHIMBORAZO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30</c:v>
                </c:pt>
                <c:pt idx="1">
                  <c:v>16</c:v>
                </c:pt>
                <c:pt idx="2">
                  <c:v>9</c:v>
                </c:pt>
              </c:numCache>
            </c:numRef>
          </c:val>
        </c:ser>
        <c:axId val="83277696"/>
        <c:axId val="83279232"/>
      </c:barChart>
      <c:catAx>
        <c:axId val="83277696"/>
        <c:scaling>
          <c:orientation val="minMax"/>
        </c:scaling>
        <c:axPos val="b"/>
        <c:tickLblPos val="nextTo"/>
        <c:crossAx val="83279232"/>
        <c:crosses val="autoZero"/>
        <c:auto val="1"/>
        <c:lblAlgn val="ctr"/>
        <c:lblOffset val="100"/>
      </c:catAx>
      <c:valAx>
        <c:axId val="83279232"/>
        <c:scaling>
          <c:orientation val="minMax"/>
        </c:scaling>
        <c:axPos val="l"/>
        <c:majorGridlines/>
        <c:numFmt formatCode="General" sourceLinked="1"/>
        <c:tickLblPos val="nextTo"/>
        <c:crossAx val="8327769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chart>
    <c:title>
      <c:tx>
        <c:rich>
          <a:bodyPr/>
          <a:lstStyle/>
          <a:p>
            <a:pPr>
              <a:defRPr lang="es-ES"/>
            </a:pP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TOTAL</a:t>
            </a:r>
            <a:r>
              <a:rPr lang="en-US" sz="1600" b="1" baseline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NACIONAL GANADO COMPRADO</a:t>
            </a:r>
            <a:endParaRPr lang="en-US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v>Ganado comprado</c:v>
          </c:tx>
          <c:spPr>
            <a:ln w="50800"/>
          </c:spPr>
          <c:marker>
            <c:symbol val="none"/>
          </c:marker>
          <c:trendline>
            <c:spPr>
              <a:ln>
                <a:solidFill>
                  <a:schemeClr val="accent6">
                    <a:lumMod val="50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7.7318305611566329E-2"/>
                  <c:y val="0.38338193204650889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lang="es-ES" sz="180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defRPr>
                  </a:pPr>
                  <a:endParaRPr lang="es-ES"/>
                </a:p>
              </c:txPr>
            </c:trendlineLbl>
          </c:trendline>
          <c:cat>
            <c:numRef>
              <c:f>tabla39!$B$4:$H$4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numCache>
            </c:numRef>
          </c:cat>
          <c:val>
            <c:numRef>
              <c:f>tabla39!$B$5:$H$5</c:f>
              <c:numCache>
                <c:formatCode>#,##0_ ;\-#,##0\ </c:formatCode>
                <c:ptCount val="7"/>
                <c:pt idx="0">
                  <c:v>223457</c:v>
                </c:pt>
                <c:pt idx="1">
                  <c:v>279506</c:v>
                </c:pt>
                <c:pt idx="2">
                  <c:v>302492</c:v>
                </c:pt>
                <c:pt idx="3">
                  <c:v>269468</c:v>
                </c:pt>
                <c:pt idx="4">
                  <c:v>295797</c:v>
                </c:pt>
                <c:pt idx="5">
                  <c:v>302718.44</c:v>
                </c:pt>
                <c:pt idx="6">
                  <c:v>306006.85599999985</c:v>
                </c:pt>
              </c:numCache>
            </c:numRef>
          </c:val>
        </c:ser>
        <c:marker val="1"/>
        <c:axId val="61254272"/>
        <c:axId val="61268352"/>
      </c:lineChart>
      <c:catAx>
        <c:axId val="6125427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s-ES" b="1">
                <a:solidFill>
                  <a:schemeClr val="bg1">
                    <a:lumMod val="95000"/>
                    <a:lumOff val="5000"/>
                  </a:schemeClr>
                </a:solidFill>
              </a:defRPr>
            </a:pPr>
            <a:endParaRPr lang="es-ES"/>
          </a:p>
        </c:txPr>
        <c:crossAx val="61268352"/>
        <c:crosses val="autoZero"/>
        <c:auto val="1"/>
        <c:lblAlgn val="ctr"/>
        <c:lblOffset val="100"/>
      </c:catAx>
      <c:valAx>
        <c:axId val="61268352"/>
        <c:scaling>
          <c:orientation val="minMax"/>
          <c:min val="200000"/>
        </c:scaling>
        <c:axPos val="l"/>
        <c:majorGridlines/>
        <c:numFmt formatCode="#,##0_ ;\-#,##0\ " sourceLinked="1"/>
        <c:tickLblPos val="nextTo"/>
        <c:txPr>
          <a:bodyPr/>
          <a:lstStyle/>
          <a:p>
            <a:pPr>
              <a:defRPr lang="es-ES" b="1">
                <a:solidFill>
                  <a:schemeClr val="bg1">
                    <a:lumMod val="95000"/>
                    <a:lumOff val="5000"/>
                  </a:schemeClr>
                </a:solidFill>
              </a:defRPr>
            </a:pPr>
            <a:endParaRPr lang="es-ES"/>
          </a:p>
        </c:txPr>
        <c:crossAx val="61254272"/>
        <c:crosses val="autoZero"/>
        <c:crossBetween val="between"/>
      </c:valAx>
      <c:spPr>
        <a:ln w="50800"/>
      </c:spPr>
    </c:plotArea>
    <c:legend>
      <c:legendPos val="b"/>
      <c:legendEntry>
        <c:idx val="0"/>
        <c:txPr>
          <a:bodyPr/>
          <a:lstStyle/>
          <a:p>
            <a:pPr>
              <a:defRPr lang="es-ES">
                <a:solidFill>
                  <a:schemeClr val="bg1">
                    <a:lumMod val="95000"/>
                    <a:lumOff val="5000"/>
                  </a:schemeClr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lang="es-ES">
                <a:solidFill>
                  <a:schemeClr val="bg1">
                    <a:lumMod val="95000"/>
                    <a:lumOff val="5000"/>
                  </a:schemeClr>
                </a:solidFill>
              </a:defRPr>
            </a:pPr>
            <a:endParaRPr lang="es-ES"/>
          </a:p>
        </c:txPr>
      </c:legendEntry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gap"/>
  </c:chart>
  <c:spPr>
    <a:solidFill>
      <a:srgbClr val="CEC597">
        <a:lumMod val="40000"/>
        <a:lumOff val="60000"/>
        <a:alpha val="64000"/>
      </a:srgbClr>
    </a:solidFill>
    <a:ln>
      <a:solidFill>
        <a:schemeClr val="tx1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C07A1-808E-4E49-8D71-66DC6A66CEE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F994BA8-2DDB-4FFF-8DD9-C59FA6068463}">
      <dgm:prSet phldrT="[Texto]"/>
      <dgm:spPr/>
      <dgm:t>
        <a:bodyPr/>
        <a:lstStyle/>
        <a:p>
          <a:r>
            <a:rPr lang="es-ES" b="1" dirty="0" smtClean="0"/>
            <a:t>CAMBIOS  DE  CATEGORÍA</a:t>
          </a:r>
          <a:endParaRPr lang="es-ES" b="1" dirty="0"/>
        </a:p>
      </dgm:t>
    </dgm:pt>
    <dgm:pt modelId="{0828811C-BA68-492E-97BC-8E022DE3D7ED}" type="parTrans" cxnId="{0A80F3D1-990B-4C61-99E1-F9947D733457}">
      <dgm:prSet/>
      <dgm:spPr/>
      <dgm:t>
        <a:bodyPr/>
        <a:lstStyle/>
        <a:p>
          <a:endParaRPr lang="es-ES"/>
        </a:p>
      </dgm:t>
    </dgm:pt>
    <dgm:pt modelId="{4B2908C2-C743-47C8-B2D8-6315B3C94F22}" type="sibTrans" cxnId="{0A80F3D1-990B-4C61-99E1-F9947D733457}">
      <dgm:prSet/>
      <dgm:spPr/>
      <dgm:t>
        <a:bodyPr/>
        <a:lstStyle/>
        <a:p>
          <a:endParaRPr lang="es-ES"/>
        </a:p>
      </dgm:t>
    </dgm:pt>
    <dgm:pt modelId="{DDA55FAD-3948-4576-AD69-A1C2249A9FA1}">
      <dgm:prSet phldrT="[Texto]"/>
      <dgm:spPr/>
      <dgm:t>
        <a:bodyPr/>
        <a:lstStyle/>
        <a:p>
          <a:r>
            <a:rPr lang="es-ES" b="1" dirty="0" smtClean="0"/>
            <a:t>COMERCIALIZACIÓN</a:t>
          </a:r>
          <a:endParaRPr lang="es-ES" b="1" dirty="0"/>
        </a:p>
      </dgm:t>
    </dgm:pt>
    <dgm:pt modelId="{18385298-3643-4A62-8F0E-90CBB8773595}" type="parTrans" cxnId="{B89B932F-019E-46C9-82C4-8B4A252D226F}">
      <dgm:prSet/>
      <dgm:spPr/>
      <dgm:t>
        <a:bodyPr/>
        <a:lstStyle/>
        <a:p>
          <a:endParaRPr lang="es-ES"/>
        </a:p>
      </dgm:t>
    </dgm:pt>
    <dgm:pt modelId="{9C0FE943-CA86-401D-AC53-DE0CF0F7B91E}" type="sibTrans" cxnId="{B89B932F-019E-46C9-82C4-8B4A252D226F}">
      <dgm:prSet/>
      <dgm:spPr/>
      <dgm:t>
        <a:bodyPr/>
        <a:lstStyle/>
        <a:p>
          <a:endParaRPr lang="es-ES"/>
        </a:p>
      </dgm:t>
    </dgm:pt>
    <dgm:pt modelId="{A45DB111-E572-4E95-AF04-FB283723E34D}">
      <dgm:prSet/>
      <dgm:spPr/>
      <dgm:t>
        <a:bodyPr/>
        <a:lstStyle/>
        <a:p>
          <a:r>
            <a:rPr lang="es-ES" b="1" dirty="0" smtClean="0"/>
            <a:t>TIPO  DE  MONTA</a:t>
          </a:r>
          <a:endParaRPr lang="es-ES" b="1" dirty="0"/>
        </a:p>
      </dgm:t>
    </dgm:pt>
    <dgm:pt modelId="{E6908B71-0EB3-4CCC-9937-C0383E74428A}" type="parTrans" cxnId="{9753E042-2A23-4289-9D7C-3B969C540D25}">
      <dgm:prSet/>
      <dgm:spPr/>
      <dgm:t>
        <a:bodyPr/>
        <a:lstStyle/>
        <a:p>
          <a:endParaRPr lang="es-ES"/>
        </a:p>
      </dgm:t>
    </dgm:pt>
    <dgm:pt modelId="{0B42E51F-F8E3-4776-B26E-FBDA0256A809}" type="sibTrans" cxnId="{9753E042-2A23-4289-9D7C-3B969C540D25}">
      <dgm:prSet/>
      <dgm:spPr/>
      <dgm:t>
        <a:bodyPr/>
        <a:lstStyle/>
        <a:p>
          <a:endParaRPr lang="es-ES"/>
        </a:p>
      </dgm:t>
    </dgm:pt>
    <dgm:pt modelId="{628F9868-1D17-427A-A6EA-1D89E499A73D}">
      <dgm:prSet/>
      <dgm:spPr/>
      <dgm:t>
        <a:bodyPr/>
        <a:lstStyle/>
        <a:p>
          <a:r>
            <a:rPr lang="es-ES" b="1" dirty="0" smtClean="0"/>
            <a:t>NACIMIENTOS</a:t>
          </a:r>
          <a:endParaRPr lang="es-ES" b="1" dirty="0"/>
        </a:p>
      </dgm:t>
    </dgm:pt>
    <dgm:pt modelId="{4DED2D3E-5860-42CB-92F8-BAF18E6E2644}" type="parTrans" cxnId="{C903714A-E706-481B-81A1-809E6FC5F676}">
      <dgm:prSet/>
      <dgm:spPr/>
      <dgm:t>
        <a:bodyPr/>
        <a:lstStyle/>
        <a:p>
          <a:endParaRPr lang="es-ES"/>
        </a:p>
      </dgm:t>
    </dgm:pt>
    <dgm:pt modelId="{34FBC8E1-1737-4C82-B431-452523E06D17}" type="sibTrans" cxnId="{C903714A-E706-481B-81A1-809E6FC5F676}">
      <dgm:prSet/>
      <dgm:spPr/>
      <dgm:t>
        <a:bodyPr/>
        <a:lstStyle/>
        <a:p>
          <a:endParaRPr lang="es-ES"/>
        </a:p>
      </dgm:t>
    </dgm:pt>
    <dgm:pt modelId="{AF1335FE-03CD-437A-B5CD-C33342D85F92}">
      <dgm:prSet/>
      <dgm:spPr/>
      <dgm:t>
        <a:bodyPr/>
        <a:lstStyle/>
        <a:p>
          <a:r>
            <a:rPr lang="es-ES" b="1" dirty="0" smtClean="0"/>
            <a:t>SISTEMA  DE  PASTOREO</a:t>
          </a:r>
          <a:endParaRPr lang="es-ES" b="1" dirty="0"/>
        </a:p>
      </dgm:t>
    </dgm:pt>
    <dgm:pt modelId="{3EA3CF03-D2B2-4E02-BE1D-228D3DB61806}" type="parTrans" cxnId="{7A49E94C-1716-4635-8E2F-772B9BDC397C}">
      <dgm:prSet/>
      <dgm:spPr/>
      <dgm:t>
        <a:bodyPr/>
        <a:lstStyle/>
        <a:p>
          <a:endParaRPr lang="es-ES"/>
        </a:p>
      </dgm:t>
    </dgm:pt>
    <dgm:pt modelId="{C48FEBE1-2EB7-4BCF-BEB7-2E6C07276474}" type="sibTrans" cxnId="{7A49E94C-1716-4635-8E2F-772B9BDC397C}">
      <dgm:prSet/>
      <dgm:spPr/>
      <dgm:t>
        <a:bodyPr/>
        <a:lstStyle/>
        <a:p>
          <a:endParaRPr lang="es-ES"/>
        </a:p>
      </dgm:t>
    </dgm:pt>
    <dgm:pt modelId="{C3E5FEF0-D00C-424E-AB6A-8107E6AAEF44}">
      <dgm:prSet/>
      <dgm:spPr/>
      <dgm:t>
        <a:bodyPr/>
        <a:lstStyle/>
        <a:p>
          <a:r>
            <a:rPr lang="es-ES" b="1" dirty="0" smtClean="0"/>
            <a:t>ENGORDE</a:t>
          </a:r>
          <a:endParaRPr lang="es-ES" b="1" dirty="0"/>
        </a:p>
      </dgm:t>
    </dgm:pt>
    <dgm:pt modelId="{ADC9F915-65FF-429B-9E77-5F7C89EA84A9}" type="parTrans" cxnId="{1264DEE9-07ED-4968-B1D9-965ACC50B30D}">
      <dgm:prSet/>
      <dgm:spPr/>
      <dgm:t>
        <a:bodyPr/>
        <a:lstStyle/>
        <a:p>
          <a:endParaRPr lang="es-ES"/>
        </a:p>
      </dgm:t>
    </dgm:pt>
    <dgm:pt modelId="{B7FCE8ED-1C99-4644-AC66-454002C226EC}" type="sibTrans" cxnId="{1264DEE9-07ED-4968-B1D9-965ACC50B30D}">
      <dgm:prSet/>
      <dgm:spPr/>
      <dgm:t>
        <a:bodyPr/>
        <a:lstStyle/>
        <a:p>
          <a:endParaRPr lang="es-ES"/>
        </a:p>
      </dgm:t>
    </dgm:pt>
    <dgm:pt modelId="{63716F57-3028-4EC5-A749-9B26DE35EA9A}">
      <dgm:prSet/>
      <dgm:spPr/>
      <dgm:t>
        <a:bodyPr/>
        <a:lstStyle/>
        <a:p>
          <a:r>
            <a:rPr lang="es-ES" b="1" dirty="0" smtClean="0"/>
            <a:t>ALIMENTACIÓN</a:t>
          </a:r>
          <a:endParaRPr lang="es-ES" b="1" dirty="0"/>
        </a:p>
      </dgm:t>
    </dgm:pt>
    <dgm:pt modelId="{2A6B5FD7-65A0-477F-89E9-7166982D07BD}" type="sibTrans" cxnId="{2D3F4D0F-5F60-4585-A4F9-7CE3A056A349}">
      <dgm:prSet/>
      <dgm:spPr/>
      <dgm:t>
        <a:bodyPr/>
        <a:lstStyle/>
        <a:p>
          <a:endParaRPr lang="es-ES"/>
        </a:p>
      </dgm:t>
    </dgm:pt>
    <dgm:pt modelId="{E472FC2A-C819-4846-A0BB-EA5137A07B2F}" type="parTrans" cxnId="{2D3F4D0F-5F60-4585-A4F9-7CE3A056A349}">
      <dgm:prSet/>
      <dgm:spPr/>
      <dgm:t>
        <a:bodyPr/>
        <a:lstStyle/>
        <a:p>
          <a:endParaRPr lang="es-ES"/>
        </a:p>
      </dgm:t>
    </dgm:pt>
    <dgm:pt modelId="{50B911DF-7088-4932-9B86-7F9D1285070F}">
      <dgm:prSet phldrT="[Texto]"/>
      <dgm:spPr/>
      <dgm:t>
        <a:bodyPr/>
        <a:lstStyle/>
        <a:p>
          <a:r>
            <a:rPr lang="es-ES" b="1" dirty="0" smtClean="0"/>
            <a:t>RAZAS</a:t>
          </a:r>
          <a:endParaRPr lang="es-ES" b="1" dirty="0"/>
        </a:p>
      </dgm:t>
    </dgm:pt>
    <dgm:pt modelId="{ECEA09D0-B036-4052-9554-54349A1C374F}" type="sibTrans" cxnId="{4B383168-AEE2-4599-AC44-1FB455555DBA}">
      <dgm:prSet/>
      <dgm:spPr/>
      <dgm:t>
        <a:bodyPr/>
        <a:lstStyle/>
        <a:p>
          <a:endParaRPr lang="es-ES"/>
        </a:p>
      </dgm:t>
    </dgm:pt>
    <dgm:pt modelId="{88BB51F5-1F75-49C5-8E43-BF414220329A}" type="parTrans" cxnId="{4B383168-AEE2-4599-AC44-1FB455555DBA}">
      <dgm:prSet/>
      <dgm:spPr/>
      <dgm:t>
        <a:bodyPr/>
        <a:lstStyle/>
        <a:p>
          <a:endParaRPr lang="es-ES"/>
        </a:p>
      </dgm:t>
    </dgm:pt>
    <dgm:pt modelId="{996E382F-D467-412E-889F-0945CADE0D33}" type="pres">
      <dgm:prSet presAssocID="{083C07A1-808E-4E49-8D71-66DC6A66CEE3}" presName="linearFlow" presStyleCnt="0">
        <dgm:presLayoutVars>
          <dgm:resizeHandles val="exact"/>
        </dgm:presLayoutVars>
      </dgm:prSet>
      <dgm:spPr/>
    </dgm:pt>
    <dgm:pt modelId="{4D16028E-5456-4D30-8DB4-22FD1F039DB6}" type="pres">
      <dgm:prSet presAssocID="{50B911DF-7088-4932-9B86-7F9D1285070F}" presName="node" presStyleLbl="node1" presStyleIdx="0" presStyleCnt="8" custScaleX="264125" custScaleY="516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1351B6-6D20-4949-8507-8A55EBA5BE1D}" type="pres">
      <dgm:prSet presAssocID="{ECEA09D0-B036-4052-9554-54349A1C374F}" presName="sibTrans" presStyleLbl="sibTrans2D1" presStyleIdx="0" presStyleCnt="7"/>
      <dgm:spPr/>
      <dgm:t>
        <a:bodyPr/>
        <a:lstStyle/>
        <a:p>
          <a:endParaRPr lang="es-ES"/>
        </a:p>
      </dgm:t>
    </dgm:pt>
    <dgm:pt modelId="{36C2F356-72EB-480F-8ED5-4E7FA6DDDC4C}" type="pres">
      <dgm:prSet presAssocID="{ECEA09D0-B036-4052-9554-54349A1C374F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42D7AD48-0647-4E98-88A1-92DA24456694}" type="pres">
      <dgm:prSet presAssocID="{63716F57-3028-4EC5-A749-9B26DE35EA9A}" presName="node" presStyleLbl="node1" presStyleIdx="1" presStyleCnt="8" custScaleX="254987" custScaleY="462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0B1CDF-51D7-47FC-8EAF-644CA172FBEC}" type="pres">
      <dgm:prSet presAssocID="{2A6B5FD7-65A0-477F-89E9-7166982D07BD}" presName="sibTrans" presStyleLbl="sibTrans2D1" presStyleIdx="1" presStyleCnt="7"/>
      <dgm:spPr/>
      <dgm:t>
        <a:bodyPr/>
        <a:lstStyle/>
        <a:p>
          <a:endParaRPr lang="es-ES"/>
        </a:p>
      </dgm:t>
    </dgm:pt>
    <dgm:pt modelId="{32A8492B-FAE2-45E7-A96B-2B6721DFAA2A}" type="pres">
      <dgm:prSet presAssocID="{2A6B5FD7-65A0-477F-89E9-7166982D07BD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F1FF8D6C-E373-468D-9A61-51686FA77C16}" type="pres">
      <dgm:prSet presAssocID="{AF1335FE-03CD-437A-B5CD-C33342D85F92}" presName="node" presStyleLbl="node1" presStyleIdx="2" presStyleCnt="8" custScaleX="254964" custScaleY="551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0E293F-9350-49A5-BD6B-01D514F641FD}" type="pres">
      <dgm:prSet presAssocID="{C48FEBE1-2EB7-4BCF-BEB7-2E6C07276474}" presName="sibTrans" presStyleLbl="sibTrans2D1" presStyleIdx="2" presStyleCnt="7"/>
      <dgm:spPr/>
      <dgm:t>
        <a:bodyPr/>
        <a:lstStyle/>
        <a:p>
          <a:endParaRPr lang="es-ES"/>
        </a:p>
      </dgm:t>
    </dgm:pt>
    <dgm:pt modelId="{A02635B1-6545-48B1-9F90-11EC984A510E}" type="pres">
      <dgm:prSet presAssocID="{C48FEBE1-2EB7-4BCF-BEB7-2E6C07276474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461E1206-A0C0-4230-97E8-B611D710D518}" type="pres">
      <dgm:prSet presAssocID="{A45DB111-E572-4E95-AF04-FB283723E34D}" presName="node" presStyleLbl="node1" presStyleIdx="3" presStyleCnt="8" custScaleX="253504" custScaleY="48841" custLinFactNeighborX="-1665" custLinFactNeighborY="-2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951F1D-ACC7-4DA1-B04F-27D36A5235DF}" type="pres">
      <dgm:prSet presAssocID="{0B42E51F-F8E3-4776-B26E-FBDA0256A809}" presName="sibTrans" presStyleLbl="sibTrans2D1" presStyleIdx="3" presStyleCnt="7"/>
      <dgm:spPr/>
      <dgm:t>
        <a:bodyPr/>
        <a:lstStyle/>
        <a:p>
          <a:endParaRPr lang="es-ES"/>
        </a:p>
      </dgm:t>
    </dgm:pt>
    <dgm:pt modelId="{0A719E55-7666-4F3D-A583-3171BA2BF138}" type="pres">
      <dgm:prSet presAssocID="{0B42E51F-F8E3-4776-B26E-FBDA0256A809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2B3CA3A7-0C87-48FE-9D43-C667966D82F6}" type="pres">
      <dgm:prSet presAssocID="{628F9868-1D17-427A-A6EA-1D89E499A73D}" presName="node" presStyleLbl="node1" presStyleIdx="4" presStyleCnt="8" custScaleX="249032" custScaleY="482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54018A-5E1B-4164-8368-A89A1C34647D}" type="pres">
      <dgm:prSet presAssocID="{34FBC8E1-1737-4C82-B431-452523E06D17}" presName="sibTrans" presStyleLbl="sibTrans2D1" presStyleIdx="4" presStyleCnt="7"/>
      <dgm:spPr/>
      <dgm:t>
        <a:bodyPr/>
        <a:lstStyle/>
        <a:p>
          <a:endParaRPr lang="es-ES"/>
        </a:p>
      </dgm:t>
    </dgm:pt>
    <dgm:pt modelId="{BD5ACC72-0F7F-43F3-8CCF-A4BC89E1EC50}" type="pres">
      <dgm:prSet presAssocID="{34FBC8E1-1737-4C82-B431-452523E06D17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DD429153-93A1-49AB-B2F6-02F3A8DF1A0E}" type="pres">
      <dgm:prSet presAssocID="{BF994BA8-2DDB-4FFF-8DD9-C59FA6068463}" presName="node" presStyleLbl="node1" presStyleIdx="5" presStyleCnt="8" custScaleX="248357" custScaleY="440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0D5DC8-84E1-4C72-A7DC-D4986AAEA215}" type="pres">
      <dgm:prSet presAssocID="{4B2908C2-C743-47C8-B2D8-6315B3C94F22}" presName="sibTrans" presStyleLbl="sibTrans2D1" presStyleIdx="5" presStyleCnt="7"/>
      <dgm:spPr/>
      <dgm:t>
        <a:bodyPr/>
        <a:lstStyle/>
        <a:p>
          <a:endParaRPr lang="es-ES"/>
        </a:p>
      </dgm:t>
    </dgm:pt>
    <dgm:pt modelId="{EB86AED0-81F2-45B0-8D26-9DCEC8E5FD32}" type="pres">
      <dgm:prSet presAssocID="{4B2908C2-C743-47C8-B2D8-6315B3C94F22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B93083C2-9268-4ECC-B82B-0F39C2D64285}" type="pres">
      <dgm:prSet presAssocID="{C3E5FEF0-D00C-424E-AB6A-8107E6AAEF44}" presName="node" presStyleLbl="node1" presStyleIdx="6" presStyleCnt="8" custScaleX="254964" custScaleY="551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1BE0B9-C9FE-4E4A-B017-D479BAD0E4B4}" type="pres">
      <dgm:prSet presAssocID="{B7FCE8ED-1C99-4644-AC66-454002C226EC}" presName="sibTrans" presStyleLbl="sibTrans2D1" presStyleIdx="6" presStyleCnt="7"/>
      <dgm:spPr/>
      <dgm:t>
        <a:bodyPr/>
        <a:lstStyle/>
        <a:p>
          <a:endParaRPr lang="es-ES"/>
        </a:p>
      </dgm:t>
    </dgm:pt>
    <dgm:pt modelId="{AEC665CE-14EC-4703-90DF-DF522177F39C}" type="pres">
      <dgm:prSet presAssocID="{B7FCE8ED-1C99-4644-AC66-454002C226EC}" presName="connectorText" presStyleLbl="sibTrans2D1" presStyleIdx="6" presStyleCnt="7"/>
      <dgm:spPr/>
      <dgm:t>
        <a:bodyPr/>
        <a:lstStyle/>
        <a:p>
          <a:endParaRPr lang="es-ES"/>
        </a:p>
      </dgm:t>
    </dgm:pt>
    <dgm:pt modelId="{23136632-354C-4C17-ADE4-FAE03BB2FA40}" type="pres">
      <dgm:prSet presAssocID="{DDA55FAD-3948-4576-AD69-A1C2249A9FA1}" presName="node" presStyleLbl="node1" presStyleIdx="7" presStyleCnt="8" custScaleX="248357" custScaleY="483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46CAB6-3B06-4AE4-81D3-D4E82A9E2ACE}" type="presOf" srcId="{DDA55FAD-3948-4576-AD69-A1C2249A9FA1}" destId="{23136632-354C-4C17-ADE4-FAE03BB2FA40}" srcOrd="0" destOrd="0" presId="urn:microsoft.com/office/officeart/2005/8/layout/process2"/>
    <dgm:cxn modelId="{C903714A-E706-481B-81A1-809E6FC5F676}" srcId="{083C07A1-808E-4E49-8D71-66DC6A66CEE3}" destId="{628F9868-1D17-427A-A6EA-1D89E499A73D}" srcOrd="4" destOrd="0" parTransId="{4DED2D3E-5860-42CB-92F8-BAF18E6E2644}" sibTransId="{34FBC8E1-1737-4C82-B431-452523E06D17}"/>
    <dgm:cxn modelId="{D3864B04-D952-4D4D-913A-3179839C4233}" type="presOf" srcId="{BF994BA8-2DDB-4FFF-8DD9-C59FA6068463}" destId="{DD429153-93A1-49AB-B2F6-02F3A8DF1A0E}" srcOrd="0" destOrd="0" presId="urn:microsoft.com/office/officeart/2005/8/layout/process2"/>
    <dgm:cxn modelId="{2D3F4D0F-5F60-4585-A4F9-7CE3A056A349}" srcId="{083C07A1-808E-4E49-8D71-66DC6A66CEE3}" destId="{63716F57-3028-4EC5-A749-9B26DE35EA9A}" srcOrd="1" destOrd="0" parTransId="{E472FC2A-C819-4846-A0BB-EA5137A07B2F}" sibTransId="{2A6B5FD7-65A0-477F-89E9-7166982D07BD}"/>
    <dgm:cxn modelId="{AA2CA192-222B-4713-B1AA-FB953BFCF0A5}" type="presOf" srcId="{C3E5FEF0-D00C-424E-AB6A-8107E6AAEF44}" destId="{B93083C2-9268-4ECC-B82B-0F39C2D64285}" srcOrd="0" destOrd="0" presId="urn:microsoft.com/office/officeart/2005/8/layout/process2"/>
    <dgm:cxn modelId="{6D9C33D7-8F12-4B03-9088-BD5F8275C893}" type="presOf" srcId="{2A6B5FD7-65A0-477F-89E9-7166982D07BD}" destId="{BE0B1CDF-51D7-47FC-8EAF-644CA172FBEC}" srcOrd="0" destOrd="0" presId="urn:microsoft.com/office/officeart/2005/8/layout/process2"/>
    <dgm:cxn modelId="{093E34AE-67D1-4631-887F-8C8F8E4980B1}" type="presOf" srcId="{C48FEBE1-2EB7-4BCF-BEB7-2E6C07276474}" destId="{A02635B1-6545-48B1-9F90-11EC984A510E}" srcOrd="1" destOrd="0" presId="urn:microsoft.com/office/officeart/2005/8/layout/process2"/>
    <dgm:cxn modelId="{3D891330-5A2F-4E95-8230-3E7B47A00555}" type="presOf" srcId="{34FBC8E1-1737-4C82-B431-452523E06D17}" destId="{F954018A-5E1B-4164-8368-A89A1C34647D}" srcOrd="0" destOrd="0" presId="urn:microsoft.com/office/officeart/2005/8/layout/process2"/>
    <dgm:cxn modelId="{3CE8F47A-9D99-43AB-88E4-686EF7BF98EF}" type="presOf" srcId="{AF1335FE-03CD-437A-B5CD-C33342D85F92}" destId="{F1FF8D6C-E373-468D-9A61-51686FA77C16}" srcOrd="0" destOrd="0" presId="urn:microsoft.com/office/officeart/2005/8/layout/process2"/>
    <dgm:cxn modelId="{63BF75AF-E312-4AE3-AEB8-23E93893E761}" type="presOf" srcId="{B7FCE8ED-1C99-4644-AC66-454002C226EC}" destId="{AEC665CE-14EC-4703-90DF-DF522177F39C}" srcOrd="1" destOrd="0" presId="urn:microsoft.com/office/officeart/2005/8/layout/process2"/>
    <dgm:cxn modelId="{4A70665B-6E8A-466D-BCAA-48B024A0F43A}" type="presOf" srcId="{083C07A1-808E-4E49-8D71-66DC6A66CEE3}" destId="{996E382F-D467-412E-889F-0945CADE0D33}" srcOrd="0" destOrd="0" presId="urn:microsoft.com/office/officeart/2005/8/layout/process2"/>
    <dgm:cxn modelId="{9753E042-2A23-4289-9D7C-3B969C540D25}" srcId="{083C07A1-808E-4E49-8D71-66DC6A66CEE3}" destId="{A45DB111-E572-4E95-AF04-FB283723E34D}" srcOrd="3" destOrd="0" parTransId="{E6908B71-0EB3-4CCC-9937-C0383E74428A}" sibTransId="{0B42E51F-F8E3-4776-B26E-FBDA0256A809}"/>
    <dgm:cxn modelId="{7D845009-94DE-4087-9681-71086C11CB99}" type="presOf" srcId="{2A6B5FD7-65A0-477F-89E9-7166982D07BD}" destId="{32A8492B-FAE2-45E7-A96B-2B6721DFAA2A}" srcOrd="1" destOrd="0" presId="urn:microsoft.com/office/officeart/2005/8/layout/process2"/>
    <dgm:cxn modelId="{2475BF02-3F60-4B90-82CF-8C95ED9AF7BE}" type="presOf" srcId="{C48FEBE1-2EB7-4BCF-BEB7-2E6C07276474}" destId="{6A0E293F-9350-49A5-BD6B-01D514F641FD}" srcOrd="0" destOrd="0" presId="urn:microsoft.com/office/officeart/2005/8/layout/process2"/>
    <dgm:cxn modelId="{7D7D3BDF-EB47-4B12-877A-8A9205C4F2C1}" type="presOf" srcId="{63716F57-3028-4EC5-A749-9B26DE35EA9A}" destId="{42D7AD48-0647-4E98-88A1-92DA24456694}" srcOrd="0" destOrd="0" presId="urn:microsoft.com/office/officeart/2005/8/layout/process2"/>
    <dgm:cxn modelId="{35548B50-A1B7-4FF1-B17A-0A987988DDBF}" type="presOf" srcId="{A45DB111-E572-4E95-AF04-FB283723E34D}" destId="{461E1206-A0C0-4230-97E8-B611D710D518}" srcOrd="0" destOrd="0" presId="urn:microsoft.com/office/officeart/2005/8/layout/process2"/>
    <dgm:cxn modelId="{59638D29-3B07-4224-A114-C877C84CFAA2}" type="presOf" srcId="{4B2908C2-C743-47C8-B2D8-6315B3C94F22}" destId="{EB86AED0-81F2-45B0-8D26-9DCEC8E5FD32}" srcOrd="1" destOrd="0" presId="urn:microsoft.com/office/officeart/2005/8/layout/process2"/>
    <dgm:cxn modelId="{4B383168-AEE2-4599-AC44-1FB455555DBA}" srcId="{083C07A1-808E-4E49-8D71-66DC6A66CEE3}" destId="{50B911DF-7088-4932-9B86-7F9D1285070F}" srcOrd="0" destOrd="0" parTransId="{88BB51F5-1F75-49C5-8E43-BF414220329A}" sibTransId="{ECEA09D0-B036-4052-9554-54349A1C374F}"/>
    <dgm:cxn modelId="{7A49E94C-1716-4635-8E2F-772B9BDC397C}" srcId="{083C07A1-808E-4E49-8D71-66DC6A66CEE3}" destId="{AF1335FE-03CD-437A-B5CD-C33342D85F92}" srcOrd="2" destOrd="0" parTransId="{3EA3CF03-D2B2-4E02-BE1D-228D3DB61806}" sibTransId="{C48FEBE1-2EB7-4BCF-BEB7-2E6C07276474}"/>
    <dgm:cxn modelId="{B89B932F-019E-46C9-82C4-8B4A252D226F}" srcId="{083C07A1-808E-4E49-8D71-66DC6A66CEE3}" destId="{DDA55FAD-3948-4576-AD69-A1C2249A9FA1}" srcOrd="7" destOrd="0" parTransId="{18385298-3643-4A62-8F0E-90CBB8773595}" sibTransId="{9C0FE943-CA86-401D-AC53-DE0CF0F7B91E}"/>
    <dgm:cxn modelId="{0A80F3D1-990B-4C61-99E1-F9947D733457}" srcId="{083C07A1-808E-4E49-8D71-66DC6A66CEE3}" destId="{BF994BA8-2DDB-4FFF-8DD9-C59FA6068463}" srcOrd="5" destOrd="0" parTransId="{0828811C-BA68-492E-97BC-8E022DE3D7ED}" sibTransId="{4B2908C2-C743-47C8-B2D8-6315B3C94F22}"/>
    <dgm:cxn modelId="{ED86D8C7-87B7-45AA-B4D1-5CAC3908E2CA}" type="presOf" srcId="{0B42E51F-F8E3-4776-B26E-FBDA0256A809}" destId="{E3951F1D-ACC7-4DA1-B04F-27D36A5235DF}" srcOrd="0" destOrd="0" presId="urn:microsoft.com/office/officeart/2005/8/layout/process2"/>
    <dgm:cxn modelId="{B43092B1-9E23-4FBF-9DB5-71153C9DA93B}" type="presOf" srcId="{ECEA09D0-B036-4052-9554-54349A1C374F}" destId="{36C2F356-72EB-480F-8ED5-4E7FA6DDDC4C}" srcOrd="1" destOrd="0" presId="urn:microsoft.com/office/officeart/2005/8/layout/process2"/>
    <dgm:cxn modelId="{992B7AB4-29B0-473B-A9DF-2B67FB369414}" type="presOf" srcId="{0B42E51F-F8E3-4776-B26E-FBDA0256A809}" destId="{0A719E55-7666-4F3D-A583-3171BA2BF138}" srcOrd="1" destOrd="0" presId="urn:microsoft.com/office/officeart/2005/8/layout/process2"/>
    <dgm:cxn modelId="{7D4B6EA4-3398-4F87-95A2-CA1E3B37FC04}" type="presOf" srcId="{50B911DF-7088-4932-9B86-7F9D1285070F}" destId="{4D16028E-5456-4D30-8DB4-22FD1F039DB6}" srcOrd="0" destOrd="0" presId="urn:microsoft.com/office/officeart/2005/8/layout/process2"/>
    <dgm:cxn modelId="{5F297F51-7D2E-4390-95E2-C1BA98E00961}" type="presOf" srcId="{B7FCE8ED-1C99-4644-AC66-454002C226EC}" destId="{131BE0B9-C9FE-4E4A-B017-D479BAD0E4B4}" srcOrd="0" destOrd="0" presId="urn:microsoft.com/office/officeart/2005/8/layout/process2"/>
    <dgm:cxn modelId="{1264DEE9-07ED-4968-B1D9-965ACC50B30D}" srcId="{083C07A1-808E-4E49-8D71-66DC6A66CEE3}" destId="{C3E5FEF0-D00C-424E-AB6A-8107E6AAEF44}" srcOrd="6" destOrd="0" parTransId="{ADC9F915-65FF-429B-9E77-5F7C89EA84A9}" sibTransId="{B7FCE8ED-1C99-4644-AC66-454002C226EC}"/>
    <dgm:cxn modelId="{9E0AAADF-A42D-47FE-B424-65DBA350F3D4}" type="presOf" srcId="{34FBC8E1-1737-4C82-B431-452523E06D17}" destId="{BD5ACC72-0F7F-43F3-8CCF-A4BC89E1EC50}" srcOrd="1" destOrd="0" presId="urn:microsoft.com/office/officeart/2005/8/layout/process2"/>
    <dgm:cxn modelId="{8F73F3B5-E82C-4E6C-B331-652979920FBD}" type="presOf" srcId="{628F9868-1D17-427A-A6EA-1D89E499A73D}" destId="{2B3CA3A7-0C87-48FE-9D43-C667966D82F6}" srcOrd="0" destOrd="0" presId="urn:microsoft.com/office/officeart/2005/8/layout/process2"/>
    <dgm:cxn modelId="{77835CEE-B459-4FE7-9D6D-9A48DEC3158E}" type="presOf" srcId="{4B2908C2-C743-47C8-B2D8-6315B3C94F22}" destId="{B60D5DC8-84E1-4C72-A7DC-D4986AAEA215}" srcOrd="0" destOrd="0" presId="urn:microsoft.com/office/officeart/2005/8/layout/process2"/>
    <dgm:cxn modelId="{D49AE81C-DCE6-4120-8048-C30437319546}" type="presOf" srcId="{ECEA09D0-B036-4052-9554-54349A1C374F}" destId="{FA1351B6-6D20-4949-8507-8A55EBA5BE1D}" srcOrd="0" destOrd="0" presId="urn:microsoft.com/office/officeart/2005/8/layout/process2"/>
    <dgm:cxn modelId="{ED00A033-936D-4D43-A060-AE8E590E35DE}" type="presParOf" srcId="{996E382F-D467-412E-889F-0945CADE0D33}" destId="{4D16028E-5456-4D30-8DB4-22FD1F039DB6}" srcOrd="0" destOrd="0" presId="urn:microsoft.com/office/officeart/2005/8/layout/process2"/>
    <dgm:cxn modelId="{7A436714-02DD-4DB6-8D56-9DCE7DC42AC5}" type="presParOf" srcId="{996E382F-D467-412E-889F-0945CADE0D33}" destId="{FA1351B6-6D20-4949-8507-8A55EBA5BE1D}" srcOrd="1" destOrd="0" presId="urn:microsoft.com/office/officeart/2005/8/layout/process2"/>
    <dgm:cxn modelId="{70D30A00-B653-4FEC-9091-F61345CA4DE1}" type="presParOf" srcId="{FA1351B6-6D20-4949-8507-8A55EBA5BE1D}" destId="{36C2F356-72EB-480F-8ED5-4E7FA6DDDC4C}" srcOrd="0" destOrd="0" presId="urn:microsoft.com/office/officeart/2005/8/layout/process2"/>
    <dgm:cxn modelId="{19331997-DD08-4A9D-9DF0-2A9BFB9404DA}" type="presParOf" srcId="{996E382F-D467-412E-889F-0945CADE0D33}" destId="{42D7AD48-0647-4E98-88A1-92DA24456694}" srcOrd="2" destOrd="0" presId="urn:microsoft.com/office/officeart/2005/8/layout/process2"/>
    <dgm:cxn modelId="{8F7C477F-5FD2-42F6-8EF1-A8B7FD0BFA51}" type="presParOf" srcId="{996E382F-D467-412E-889F-0945CADE0D33}" destId="{BE0B1CDF-51D7-47FC-8EAF-644CA172FBEC}" srcOrd="3" destOrd="0" presId="urn:microsoft.com/office/officeart/2005/8/layout/process2"/>
    <dgm:cxn modelId="{527904C6-8AF1-4E25-B622-7C5BB3E87F7A}" type="presParOf" srcId="{BE0B1CDF-51D7-47FC-8EAF-644CA172FBEC}" destId="{32A8492B-FAE2-45E7-A96B-2B6721DFAA2A}" srcOrd="0" destOrd="0" presId="urn:microsoft.com/office/officeart/2005/8/layout/process2"/>
    <dgm:cxn modelId="{99182EDD-CCE2-4811-95CC-50D39EE1564D}" type="presParOf" srcId="{996E382F-D467-412E-889F-0945CADE0D33}" destId="{F1FF8D6C-E373-468D-9A61-51686FA77C16}" srcOrd="4" destOrd="0" presId="urn:microsoft.com/office/officeart/2005/8/layout/process2"/>
    <dgm:cxn modelId="{0E1718AC-6987-471D-BF0F-473518E1BCD4}" type="presParOf" srcId="{996E382F-D467-412E-889F-0945CADE0D33}" destId="{6A0E293F-9350-49A5-BD6B-01D514F641FD}" srcOrd="5" destOrd="0" presId="urn:microsoft.com/office/officeart/2005/8/layout/process2"/>
    <dgm:cxn modelId="{9578705B-F0AC-49A0-B00A-D5B2EFCA80D5}" type="presParOf" srcId="{6A0E293F-9350-49A5-BD6B-01D514F641FD}" destId="{A02635B1-6545-48B1-9F90-11EC984A510E}" srcOrd="0" destOrd="0" presId="urn:microsoft.com/office/officeart/2005/8/layout/process2"/>
    <dgm:cxn modelId="{E0B19497-8577-46B0-B40B-855B66D2D075}" type="presParOf" srcId="{996E382F-D467-412E-889F-0945CADE0D33}" destId="{461E1206-A0C0-4230-97E8-B611D710D518}" srcOrd="6" destOrd="0" presId="urn:microsoft.com/office/officeart/2005/8/layout/process2"/>
    <dgm:cxn modelId="{0144C62D-47CD-4A7B-89A7-97BC33EC259B}" type="presParOf" srcId="{996E382F-D467-412E-889F-0945CADE0D33}" destId="{E3951F1D-ACC7-4DA1-B04F-27D36A5235DF}" srcOrd="7" destOrd="0" presId="urn:microsoft.com/office/officeart/2005/8/layout/process2"/>
    <dgm:cxn modelId="{95D1C6A3-BEBE-458B-88F1-4518EB7480CC}" type="presParOf" srcId="{E3951F1D-ACC7-4DA1-B04F-27D36A5235DF}" destId="{0A719E55-7666-4F3D-A583-3171BA2BF138}" srcOrd="0" destOrd="0" presId="urn:microsoft.com/office/officeart/2005/8/layout/process2"/>
    <dgm:cxn modelId="{42507892-B308-4261-A882-59D2E039E388}" type="presParOf" srcId="{996E382F-D467-412E-889F-0945CADE0D33}" destId="{2B3CA3A7-0C87-48FE-9D43-C667966D82F6}" srcOrd="8" destOrd="0" presId="urn:microsoft.com/office/officeart/2005/8/layout/process2"/>
    <dgm:cxn modelId="{DAD49A9F-045F-4C11-BB4E-7520DD6AAE30}" type="presParOf" srcId="{996E382F-D467-412E-889F-0945CADE0D33}" destId="{F954018A-5E1B-4164-8368-A89A1C34647D}" srcOrd="9" destOrd="0" presId="urn:microsoft.com/office/officeart/2005/8/layout/process2"/>
    <dgm:cxn modelId="{B9603837-F527-42D5-9E2F-D2C891BDA104}" type="presParOf" srcId="{F954018A-5E1B-4164-8368-A89A1C34647D}" destId="{BD5ACC72-0F7F-43F3-8CCF-A4BC89E1EC50}" srcOrd="0" destOrd="0" presId="urn:microsoft.com/office/officeart/2005/8/layout/process2"/>
    <dgm:cxn modelId="{C363DF79-4A78-4837-A972-1DC450C874AC}" type="presParOf" srcId="{996E382F-D467-412E-889F-0945CADE0D33}" destId="{DD429153-93A1-49AB-B2F6-02F3A8DF1A0E}" srcOrd="10" destOrd="0" presId="urn:microsoft.com/office/officeart/2005/8/layout/process2"/>
    <dgm:cxn modelId="{C99855DD-B2C0-49A7-9520-A8EECD1D806E}" type="presParOf" srcId="{996E382F-D467-412E-889F-0945CADE0D33}" destId="{B60D5DC8-84E1-4C72-A7DC-D4986AAEA215}" srcOrd="11" destOrd="0" presId="urn:microsoft.com/office/officeart/2005/8/layout/process2"/>
    <dgm:cxn modelId="{6801E288-D36C-4ED2-BBFD-4C985C8F6665}" type="presParOf" srcId="{B60D5DC8-84E1-4C72-A7DC-D4986AAEA215}" destId="{EB86AED0-81F2-45B0-8D26-9DCEC8E5FD32}" srcOrd="0" destOrd="0" presId="urn:microsoft.com/office/officeart/2005/8/layout/process2"/>
    <dgm:cxn modelId="{8C127577-A2AF-4218-A34A-E603A0B1E5C8}" type="presParOf" srcId="{996E382F-D467-412E-889F-0945CADE0D33}" destId="{B93083C2-9268-4ECC-B82B-0F39C2D64285}" srcOrd="12" destOrd="0" presId="urn:microsoft.com/office/officeart/2005/8/layout/process2"/>
    <dgm:cxn modelId="{20D63C9E-E65C-42C8-8C5F-DFF5C2CD9425}" type="presParOf" srcId="{996E382F-D467-412E-889F-0945CADE0D33}" destId="{131BE0B9-C9FE-4E4A-B017-D479BAD0E4B4}" srcOrd="13" destOrd="0" presId="urn:microsoft.com/office/officeart/2005/8/layout/process2"/>
    <dgm:cxn modelId="{002588AD-7273-424E-A70A-D3016041CE6F}" type="presParOf" srcId="{131BE0B9-C9FE-4E4A-B017-D479BAD0E4B4}" destId="{AEC665CE-14EC-4703-90DF-DF522177F39C}" srcOrd="0" destOrd="0" presId="urn:microsoft.com/office/officeart/2005/8/layout/process2"/>
    <dgm:cxn modelId="{45118AF9-AE49-471A-88C4-E30EF53ED048}" type="presParOf" srcId="{996E382F-D467-412E-889F-0945CADE0D33}" destId="{23136632-354C-4C17-ADE4-FAE03BB2FA40}" srcOrd="14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DA27B-D7D6-49E6-9FA2-F1B3F241B555}" type="datetimeFigureOut">
              <a:rPr lang="es-ES" smtClean="0"/>
              <a:pPr/>
              <a:t>06/10/2009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261475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3025" y="9261475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E97A4-261C-4180-BAD2-1FDC8B142A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D5ED2-E266-4DCC-A8B9-54724BEB70E4}" type="datetimeFigureOut">
              <a:rPr lang="es-ES" smtClean="0"/>
              <a:pPr/>
              <a:t>06/10/2009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31838"/>
            <a:ext cx="4873625" cy="3656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630738"/>
            <a:ext cx="5483225" cy="438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61475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3025" y="9261475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C0717-689D-4071-AE66-55B88322F7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C0717-689D-4071-AE66-55B88322F75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4FEFFE-EF8F-4796-8649-F9642491AF52}" type="datetimeFigureOut">
              <a:rPr lang="es-ES" smtClean="0"/>
              <a:pPr/>
              <a:t>06/10/2009</a:t>
            </a:fld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7A4169C-6477-4E5D-86AD-053DCA01B1C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FEFFE-EF8F-4796-8649-F9642491AF52}" type="datetimeFigureOut">
              <a:rPr lang="es-ES" smtClean="0"/>
              <a:pPr/>
              <a:t>06/10/2009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4169C-6477-4E5D-86AD-053DCA01B1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FEFFE-EF8F-4796-8649-F9642491AF52}" type="datetimeFigureOut">
              <a:rPr lang="es-ES" smtClean="0"/>
              <a:pPr/>
              <a:t>06/10/2009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4169C-6477-4E5D-86AD-053DCA01B1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FEFFE-EF8F-4796-8649-F9642491AF52}" type="datetimeFigureOut">
              <a:rPr lang="es-ES" smtClean="0"/>
              <a:pPr/>
              <a:t>06/10/2009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4169C-6477-4E5D-86AD-053DCA01B1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4FEFFE-EF8F-4796-8649-F9642491AF52}" type="datetimeFigureOut">
              <a:rPr lang="es-ES" smtClean="0"/>
              <a:pPr/>
              <a:t>06/10/2009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7A4169C-6477-4E5D-86AD-053DCA01B1C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FEFFE-EF8F-4796-8649-F9642491AF52}" type="datetimeFigureOut">
              <a:rPr lang="es-ES" smtClean="0"/>
              <a:pPr/>
              <a:t>06/10/2009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7A4169C-6477-4E5D-86AD-053DCA01B1C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FEFFE-EF8F-4796-8649-F9642491AF52}" type="datetimeFigureOut">
              <a:rPr lang="es-ES" smtClean="0"/>
              <a:pPr/>
              <a:t>06/10/2009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7A4169C-6477-4E5D-86AD-053DCA01B1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FEFFE-EF8F-4796-8649-F9642491AF52}" type="datetimeFigureOut">
              <a:rPr lang="es-ES" smtClean="0"/>
              <a:pPr/>
              <a:t>06/10/2009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4169C-6477-4E5D-86AD-053DCA01B1C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FEFFE-EF8F-4796-8649-F9642491AF52}" type="datetimeFigureOut">
              <a:rPr lang="es-ES" smtClean="0"/>
              <a:pPr/>
              <a:t>06/10/2009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4169C-6477-4E5D-86AD-053DCA01B1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4FEFFE-EF8F-4796-8649-F9642491AF52}" type="datetimeFigureOut">
              <a:rPr lang="es-ES" smtClean="0"/>
              <a:pPr/>
              <a:t>06/10/2009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7A4169C-6477-4E5D-86AD-053DCA01B1C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4FEFFE-EF8F-4796-8649-F9642491AF52}" type="datetimeFigureOut">
              <a:rPr lang="es-ES" smtClean="0"/>
              <a:pPr/>
              <a:t>06/10/2009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7A4169C-6477-4E5D-86AD-053DCA01B1C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4FEFFE-EF8F-4796-8649-F9642491AF52}" type="datetimeFigureOut">
              <a:rPr lang="es-ES" smtClean="0"/>
              <a:pPr/>
              <a:t>06/10/2009</a:t>
            </a:fld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7A4169C-6477-4E5D-86AD-053DCA01B1C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190744"/>
          </a:xfrm>
        </p:spPr>
        <p:txBody>
          <a:bodyPr>
            <a:normAutofit/>
          </a:bodyPr>
          <a:lstStyle/>
          <a:p>
            <a:pPr algn="ctr"/>
            <a:r>
              <a:rPr lang="es-EC" sz="3100" b="1" dirty="0" smtClean="0">
                <a:latin typeface="Arial" pitchFamily="34" charset="0"/>
                <a:cs typeface="Arial" pitchFamily="34" charset="0"/>
              </a:rPr>
              <a:t>IMPLEMENTACIÓN DE NUEVOS POTREROS DE GANADO VACUNO </a:t>
            </a:r>
            <a:br>
              <a:rPr lang="es-EC" sz="3100" b="1" dirty="0" smtClean="0">
                <a:latin typeface="Arial" pitchFamily="34" charset="0"/>
                <a:cs typeface="Arial" pitchFamily="34" charset="0"/>
              </a:rPr>
            </a:br>
            <a:r>
              <a:rPr lang="es-EC" sz="3100" b="1" dirty="0" smtClean="0">
                <a:latin typeface="Arial" pitchFamily="34" charset="0"/>
                <a:cs typeface="Arial" pitchFamily="34" charset="0"/>
              </a:rPr>
              <a:t>A TRAVES DE UN PROCESO DE OPTIMIZACIÓN  LOGÍSTICA Y ESPACIO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71670" y="4786322"/>
            <a:ext cx="6560234" cy="1752600"/>
          </a:xfrm>
        </p:spPr>
        <p:txBody>
          <a:bodyPr>
            <a:normAutofit/>
          </a:bodyPr>
          <a:lstStyle/>
          <a:p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Jamile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Campozano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Jéssica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Barco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Carlos Balda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51948"/>
            <a:ext cx="7715304" cy="891036"/>
          </a:xfrm>
        </p:spPr>
        <p:txBody>
          <a:bodyPr/>
          <a:lstStyle/>
          <a:p>
            <a:pPr algn="ctr"/>
            <a:r>
              <a:rPr lang="es-ES" b="1" dirty="0" smtClean="0"/>
              <a:t>Razas</a:t>
            </a:r>
            <a:endParaRPr lang="es-ES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639762"/>
          </a:xfrm>
        </p:spPr>
        <p:txBody>
          <a:bodyPr/>
          <a:lstStyle/>
          <a:p>
            <a:r>
              <a:rPr lang="es-ES" sz="2800" b="1" dirty="0" err="1" smtClean="0"/>
              <a:t>Brangus</a:t>
            </a:r>
            <a:endParaRPr lang="es-ES" sz="28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000108"/>
            <a:ext cx="4041775" cy="639762"/>
          </a:xfrm>
        </p:spPr>
        <p:txBody>
          <a:bodyPr/>
          <a:lstStyle/>
          <a:p>
            <a:r>
              <a:rPr lang="es-ES" sz="2800" b="1" dirty="0" err="1" smtClean="0"/>
              <a:t>Brahman</a:t>
            </a:r>
            <a:endParaRPr lang="es-ES" sz="2800" dirty="0"/>
          </a:p>
        </p:txBody>
      </p:sp>
      <p:pic>
        <p:nvPicPr>
          <p:cNvPr id="7" name="6 Marcador de contenido" descr="brahman1"/>
          <p:cNvPicPr>
            <a:picLocks noGrp="1"/>
          </p:cNvPicPr>
          <p:nvPr>
            <p:ph sz="quarter" idx="4"/>
          </p:nvPr>
        </p:nvPicPr>
        <p:blipFill>
          <a:blip r:embed="rId2"/>
          <a:srcRect l="11132" b="9677"/>
          <a:stretch>
            <a:fillRect/>
          </a:stretch>
        </p:blipFill>
        <p:spPr bwMode="auto">
          <a:xfrm>
            <a:off x="4643438" y="1679548"/>
            <a:ext cx="3727534" cy="2249517"/>
          </a:xfrm>
          <a:prstGeom prst="rect">
            <a:avLst/>
          </a:prstGeom>
          <a:noFill/>
          <a:ln w="3175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7 Marcador de contenido" descr="brangus1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79548"/>
            <a:ext cx="3571900" cy="2249517"/>
          </a:xfrm>
          <a:prstGeom prst="rect">
            <a:avLst/>
          </a:prstGeom>
          <a:noFill/>
          <a:ln w="9525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" name="2 Marcador de texto"/>
          <p:cNvSpPr txBox="1">
            <a:spLocks/>
          </p:cNvSpPr>
          <p:nvPr/>
        </p:nvSpPr>
        <p:spPr>
          <a:xfrm>
            <a:off x="642910" y="4786322"/>
            <a:ext cx="2714644" cy="639762"/>
          </a:xfrm>
          <a:prstGeom prst="rect">
            <a:avLst/>
          </a:prstGeom>
        </p:spPr>
        <p:txBody>
          <a:bodyPr/>
          <a:lstStyle/>
          <a:p>
            <a:pPr marL="292100" lvl="0" indent="-292100">
              <a:buClr>
                <a:schemeClr val="accent1"/>
              </a:buClr>
              <a:buSzPct val="70000"/>
            </a:pPr>
            <a:r>
              <a:rPr lang="es-ES" sz="2800" b="1" dirty="0" smtClean="0"/>
              <a:t>BEEFMASTER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13 Imagen" descr="beefmaster1"/>
          <p:cNvPicPr/>
          <p:nvPr/>
        </p:nvPicPr>
        <p:blipFill>
          <a:blip r:embed="rId4"/>
          <a:srcRect t="7692" b="5128"/>
          <a:stretch>
            <a:fillRect/>
          </a:stretch>
        </p:blipFill>
        <p:spPr bwMode="auto">
          <a:xfrm>
            <a:off x="3428992" y="4000504"/>
            <a:ext cx="3422694" cy="2428892"/>
          </a:xfrm>
          <a:prstGeom prst="rect">
            <a:avLst/>
          </a:prstGeom>
          <a:noFill/>
          <a:ln w="3175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4282" y="396094"/>
            <a:ext cx="871543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Alimentación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85786" y="1643050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 smtClean="0"/>
              <a:t>Forrajes Secos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85786" y="2571744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 smtClean="0"/>
              <a:t>Pastos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85786" y="3429000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 smtClean="0"/>
              <a:t>Ensilajes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85786" y="4286256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 smtClean="0"/>
              <a:t>Suplementos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85786" y="5143512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 smtClean="0"/>
              <a:t>Alimentos con alto contenido de energía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4282" y="396094"/>
            <a:ext cx="871543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Sistema</a:t>
            </a:r>
            <a:r>
              <a:rPr kumimoji="0" lang="es-ES" sz="4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Pastoreo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71670" y="1851716"/>
            <a:ext cx="3000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Sistemas</a:t>
            </a:r>
          </a:p>
          <a:p>
            <a:pPr algn="ctr"/>
            <a:r>
              <a:rPr lang="es-ES" sz="3200" dirty="0" smtClean="0"/>
              <a:t>Tradicionales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28794" y="4143380"/>
            <a:ext cx="2286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Sistema Intensivo</a:t>
            </a:r>
          </a:p>
          <a:p>
            <a:pPr algn="just"/>
            <a:r>
              <a:rPr lang="es-ES" sz="3200" dirty="0" smtClean="0"/>
              <a:t>         o </a:t>
            </a:r>
          </a:p>
          <a:p>
            <a:pPr algn="just"/>
            <a:r>
              <a:rPr lang="es-ES" sz="3200" dirty="0" smtClean="0"/>
              <a:t>tecnificado</a:t>
            </a:r>
          </a:p>
        </p:txBody>
      </p:sp>
      <p:sp>
        <p:nvSpPr>
          <p:cNvPr id="5" name="4 Abrir llave"/>
          <p:cNvSpPr/>
          <p:nvPr/>
        </p:nvSpPr>
        <p:spPr>
          <a:xfrm>
            <a:off x="4929190" y="1428736"/>
            <a:ext cx="571504" cy="228601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Abrir llave"/>
          <p:cNvSpPr/>
          <p:nvPr/>
        </p:nvSpPr>
        <p:spPr>
          <a:xfrm>
            <a:off x="1500166" y="1285860"/>
            <a:ext cx="571504" cy="4929222"/>
          </a:xfrm>
          <a:prstGeom prst="leftBrace">
            <a:avLst>
              <a:gd name="adj1" fmla="val 8333"/>
              <a:gd name="adj2" fmla="val 5028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857752" y="1571612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Extensivo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857752" y="2714620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Intensivo</a:t>
            </a:r>
          </a:p>
        </p:txBody>
      </p:sp>
      <p:sp>
        <p:nvSpPr>
          <p:cNvPr id="9" name="8 Abrir llave"/>
          <p:cNvSpPr/>
          <p:nvPr/>
        </p:nvSpPr>
        <p:spPr>
          <a:xfrm>
            <a:off x="4286248" y="4071942"/>
            <a:ext cx="571504" cy="228601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714876" y="4130109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Rotación de Praderas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714876" y="4844489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Estabulación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714876" y="5558869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err="1" smtClean="0"/>
              <a:t>Semiestabulado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6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2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8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 animBg="1"/>
      <p:bldP spid="6" grpId="0" animBg="1"/>
      <p:bldP spid="7" grpId="0"/>
      <p:bldP spid="7" grpId="1"/>
      <p:bldP spid="8" grpId="0"/>
      <p:bldP spid="8" grpId="1"/>
      <p:bldP spid="9" grpId="0" animBg="1"/>
      <p:bldP spid="10" grpId="0"/>
      <p:bldP spid="10" grpId="1"/>
      <p:bldP spid="11" grpId="0"/>
      <p:bldP spid="11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0141527" y="23414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785918" y="1714488"/>
          <a:ext cx="5829312" cy="3854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4"/>
                <a:gridCol w="1943104"/>
                <a:gridCol w="1943104"/>
              </a:tblGrid>
              <a:tr h="19272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2723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2214546" y="2000240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B</a:t>
            </a:r>
            <a:endParaRPr lang="es-ES" sz="2400" b="1" dirty="0"/>
          </a:p>
        </p:txBody>
      </p:sp>
      <p:sp>
        <p:nvSpPr>
          <p:cNvPr id="9" name="8 Flecha derecha"/>
          <p:cNvSpPr/>
          <p:nvPr/>
        </p:nvSpPr>
        <p:spPr>
          <a:xfrm>
            <a:off x="3286116" y="2143116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5214942" y="2214554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 rot="10800000">
            <a:off x="3143241" y="4929198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 rot="10800000">
            <a:off x="5429256" y="5000636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 rot="5400000">
            <a:off x="6536545" y="3250405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 rot="16200000">
            <a:off x="1893075" y="3178968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14282" y="396094"/>
            <a:ext cx="871543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Rotación de praderas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2899 -0.05734 0.23576 -0.00601 0.40173 -0.00486 C 0.40121 0.04508 0.40086 0.09526 0.4 0.1452 C 0.39965 0.16532 0.39843 0.18566 0.39809 0.20578 C 0.39722 0.24462 0.40156 0.28393 0.39635 0.32208 C 0.39548 0.32855 0.3868 0.3267 0.38177 0.32693 C 0.3302 0.32902 0.27882 0.32855 0.22725 0.32925 C 0.18125 0.34543 0.13211 0.3237 0.08541 0.33665 C -0.03368 0.33017 -0.00799 0.37202 -0.00365 0.21063 C -0.00365 0.20809 -0.00243 0.20578 -0.00191 0.20347 C -0.004 0.09202 0.00243 0.13942 -0.00903 0.09202 C -0.00782 0.06705 -0.00799 0.04162 -0.00539 0.01688 C -0.00469 0.01087 -0.00157 0.00578 0 0 Z " pathEditMode="relative" ptsTypes="fffffffffffff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4282" y="396094"/>
            <a:ext cx="871543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Tipos  de  Monta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14480" y="2357430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Natural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71604" y="4566360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Inseminación</a:t>
            </a:r>
          </a:p>
          <a:p>
            <a:r>
              <a:rPr lang="es-ES" sz="3200" dirty="0" smtClean="0"/>
              <a:t>Artificial</a:t>
            </a:r>
          </a:p>
        </p:txBody>
      </p:sp>
      <p:sp>
        <p:nvSpPr>
          <p:cNvPr id="5" name="4 Abrir llave"/>
          <p:cNvSpPr/>
          <p:nvPr/>
        </p:nvSpPr>
        <p:spPr>
          <a:xfrm>
            <a:off x="3357554" y="1500174"/>
            <a:ext cx="571504" cy="228601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Abrir llave"/>
          <p:cNvSpPr/>
          <p:nvPr/>
        </p:nvSpPr>
        <p:spPr>
          <a:xfrm>
            <a:off x="928662" y="1285860"/>
            <a:ext cx="571504" cy="4929222"/>
          </a:xfrm>
          <a:prstGeom prst="leftBrace">
            <a:avLst>
              <a:gd name="adj1" fmla="val 8333"/>
              <a:gd name="adj2" fmla="val 5028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929058" y="1643050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Monta en libertad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000496" y="2786058"/>
            <a:ext cx="4572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Monta dirigida </a:t>
            </a:r>
          </a:p>
          <a:p>
            <a:r>
              <a:rPr lang="es-ES" sz="3200" dirty="0" smtClean="0"/>
              <a:t>o vigilada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 animBg="1"/>
      <p:bldP spid="6" grpId="0" animBg="1"/>
      <p:bldP spid="7" grpId="0"/>
      <p:bldP spid="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 descr="ingles bruno1.tif"/>
          <p:cNvPicPr/>
          <p:nvPr/>
        </p:nvPicPr>
        <p:blipFill>
          <a:blip r:embed="rId2"/>
          <a:srcRect l="33278" t="55177" b="6021"/>
          <a:stretch>
            <a:fillRect/>
          </a:stretch>
        </p:blipFill>
        <p:spPr bwMode="auto">
          <a:xfrm>
            <a:off x="1357290" y="1928802"/>
            <a:ext cx="6643734" cy="3643338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4282" y="857232"/>
            <a:ext cx="871543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Manifestaciones de celo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214414" y="285728"/>
          <a:ext cx="7500989" cy="6143667"/>
        </p:xfrm>
        <a:graphic>
          <a:graphicData uri="http://schemas.openxmlformats.org/drawingml/2006/table">
            <a:tbl>
              <a:tblPr/>
              <a:tblGrid>
                <a:gridCol w="1546256"/>
                <a:gridCol w="1003421"/>
                <a:gridCol w="1151467"/>
                <a:gridCol w="1102119"/>
                <a:gridCol w="1348863"/>
                <a:gridCol w="1348863"/>
              </a:tblGrid>
              <a:tr h="45951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CIA. GANADERA EL TEJANO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951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DETALLE GANADO POR CATEGORIA Y RAZAS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3823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8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BEEF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BRAHMAN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BRANGUS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GANADO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760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CATEGORÍA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MASTER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COMERCIAL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0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TERNEROS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           -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4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9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799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812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0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CHUMBOTES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           -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           16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37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564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617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0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TORETES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4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           12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          15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952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983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0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TOROS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10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 -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             -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670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680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0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TOROS REP.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1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1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             -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  37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  39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0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TERNERAS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-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3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          11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741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755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0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CHUMBOTAS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-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10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31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             646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687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0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VACONILLAS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3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4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2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             330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339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0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VACONAS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19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18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34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             653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  724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8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VACAS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59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 38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73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          4.334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 4.504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TOTAL HATO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96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 106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    212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          9.726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        10.140    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500042"/>
            <a:ext cx="871543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Comercialización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71472" y="1500174"/>
            <a:ext cx="822960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/>
              <a:t>Peso óptimo para la venta 900 Kg.</a:t>
            </a:r>
            <a:endParaRPr lang="es-ES" sz="32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42910" y="2285992"/>
            <a:ext cx="822960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/>
              <a:t>Venta por cupos a clientes fijos:</a:t>
            </a:r>
            <a:endParaRPr lang="es-ES" sz="32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928794" y="3143248"/>
            <a:ext cx="571504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/>
              <a:t>Supermercados La Favorita</a:t>
            </a:r>
            <a:endParaRPr lang="es-ES" sz="32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000232" y="3786190"/>
            <a:ext cx="571504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err="1" smtClean="0"/>
              <a:t>Ecuadasa</a:t>
            </a:r>
            <a:endParaRPr lang="es-ES" sz="3200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2000232" y="4429132"/>
            <a:ext cx="678661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/>
              <a:t>Productora Nacional de Carnes</a:t>
            </a:r>
            <a:endParaRPr lang="es-ES" sz="3200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2000232" y="5143512"/>
            <a:ext cx="678661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/>
              <a:t>Avícola Fernández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5" grpId="1" build="p"/>
      <p:bldP spid="6" grpId="0" build="p"/>
      <p:bldP spid="9" grpId="0" build="p"/>
      <p:bldP spid="9" grpId="1" build="p"/>
      <p:bldP spid="10" grpId="0" build="p"/>
      <p:bldP spid="10" grpId="1" build="p"/>
      <p:bldP spid="11" grpId="0" build="p"/>
      <p:bldP spid="11" grpId="1" build="p"/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4282" y="642918"/>
            <a:ext cx="871543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Definición del Problema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71472" y="2857496"/>
            <a:ext cx="785818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>
                <a:solidFill>
                  <a:schemeClr val="tx2">
                    <a:lumMod val="90000"/>
                  </a:schemeClr>
                </a:solidFill>
              </a:rPr>
              <a:t>2) </a:t>
            </a:r>
            <a:r>
              <a:rPr lang="es-ES" sz="3200" dirty="0" smtClean="0"/>
              <a:t>Áreas de terreno si producir</a:t>
            </a:r>
            <a:endParaRPr lang="es-ES" sz="32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71472" y="1643050"/>
            <a:ext cx="807249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>
                <a:solidFill>
                  <a:schemeClr val="tx2">
                    <a:lumMod val="90000"/>
                  </a:schemeClr>
                </a:solidFill>
              </a:rPr>
              <a:t>1) </a:t>
            </a:r>
            <a:r>
              <a:rPr lang="es-ES" sz="3200" dirty="0" smtClean="0"/>
              <a:t>Incumplimiento en los cupos asignados</a:t>
            </a:r>
            <a:endParaRPr lang="es-ES" sz="32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71472" y="3929066"/>
            <a:ext cx="8358246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dirty="0" smtClean="0">
                <a:solidFill>
                  <a:schemeClr val="tx2">
                    <a:lumMod val="90000"/>
                  </a:schemeClr>
                </a:solidFill>
              </a:rPr>
              <a:t>3) </a:t>
            </a:r>
            <a:r>
              <a:rPr lang="es-ES" sz="3200" dirty="0" smtClean="0"/>
              <a:t>Determinación de parámetros de control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1" build="p"/>
      <p:bldP spid="4" grpId="2" build="allAtOnce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MERCADO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Un análisis del Entorno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67932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Resumen Ejecutivo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97054"/>
            <a:ext cx="8229600" cy="642942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* Utilizar el terreno en forma eficiente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28596" y="2997185"/>
            <a:ext cx="8229600" cy="78900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/>
              <a:t>* Optimizar el proceso de producción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0034" y="3997317"/>
            <a:ext cx="8229600" cy="78900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/>
              <a:t>*Aumentar la producción para  cubrir cupo de ventas.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  <p:bldP spid="4" grpId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8564" y="285728"/>
            <a:ext cx="871543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Dinámica Poblacional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 descr="MapaRegiones_peq.jpg"/>
          <p:cNvPicPr>
            <a:picLocks noChangeAspect="1"/>
          </p:cNvPicPr>
          <p:nvPr/>
        </p:nvPicPr>
        <p:blipFill>
          <a:blip r:embed="rId2"/>
          <a:srcRect l="31781" t="2035" r="2429"/>
          <a:stretch>
            <a:fillRect/>
          </a:stretch>
        </p:blipFill>
        <p:spPr>
          <a:xfrm>
            <a:off x="2500298" y="1643050"/>
            <a:ext cx="4643470" cy="4814904"/>
          </a:xfrm>
          <a:prstGeom prst="rect">
            <a:avLst/>
          </a:prstGeom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642910" y="1071546"/>
            <a:ext cx="807249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s-ES" sz="3200" dirty="0" smtClean="0"/>
              <a:t>4.5  millones de bovinos a nivel nacional</a:t>
            </a:r>
            <a:endParaRPr lang="es-ES" sz="3200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214282" y="2500306"/>
            <a:ext cx="220505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es-ES" sz="32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s-ES" sz="3200" dirty="0" smtClean="0"/>
              <a:t>Costa 37%</a:t>
            </a:r>
            <a:endParaRPr lang="es-ES" sz="3200" dirty="0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285720" y="4857760"/>
            <a:ext cx="191933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es-ES" sz="32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s-ES" sz="3200" dirty="0" smtClean="0"/>
              <a:t>Sierra 51%</a:t>
            </a:r>
            <a:endParaRPr lang="es-ES" sz="3200" dirty="0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7224666" y="4500570"/>
            <a:ext cx="170505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es-ES" sz="3200" dirty="0" smtClean="0"/>
              <a:t>Oriente 12%</a:t>
            </a:r>
            <a:endParaRPr lang="es-ES" sz="3200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1785918" y="3071810"/>
            <a:ext cx="1643074" cy="7858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1857356" y="4786322"/>
            <a:ext cx="2357454" cy="6429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>
            <a:off x="5572132" y="4429132"/>
            <a:ext cx="2000264" cy="8572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  <p:bldP spid="11" grpId="1" build="p"/>
      <p:bldP spid="12" grpId="0" build="p"/>
      <p:bldP spid="12" grpId="1" build="p"/>
      <p:bldP spid="13" grpId="0" build="p"/>
      <p:bldP spid="13" grpId="1" build="p"/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28564" y="285728"/>
            <a:ext cx="871543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Producción de la Carne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85720" y="1071546"/>
            <a:ext cx="864399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000" dirty="0" smtClean="0"/>
              <a:t>Concentración de faenamiento a nivel nacional</a:t>
            </a:r>
          </a:p>
          <a:p>
            <a:pPr lvl="0" algn="just">
              <a:buClr>
                <a:schemeClr val="accent1"/>
              </a:buClr>
              <a:buSzPct val="70000"/>
            </a:pPr>
            <a:endParaRPr lang="es-ES" sz="30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00034" y="1714488"/>
            <a:ext cx="807249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es-ES" sz="3000" dirty="0" smtClean="0"/>
              <a:t>50%   se concentra en 3 provincias</a:t>
            </a:r>
            <a:endParaRPr lang="es-ES" sz="3000" dirty="0"/>
          </a:p>
        </p:txBody>
      </p:sp>
      <p:graphicFrame>
        <p:nvGraphicFramePr>
          <p:cNvPr id="10" name="1 Gráfico"/>
          <p:cNvGraphicFramePr/>
          <p:nvPr/>
        </p:nvGraphicFramePr>
        <p:xfrm>
          <a:off x="1714480" y="2643182"/>
          <a:ext cx="600079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 build="p"/>
      <p:bldP spid="5" grpId="2" build="allAtOnce"/>
      <p:bldP spid="6" grpId="0" build="p"/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3" name="1672 Grupo"/>
          <p:cNvGrpSpPr/>
          <p:nvPr/>
        </p:nvGrpSpPr>
        <p:grpSpPr>
          <a:xfrm>
            <a:off x="1357290" y="71414"/>
            <a:ext cx="6929486" cy="6643710"/>
            <a:chOff x="1785918" y="785794"/>
            <a:chExt cx="5572164" cy="5145106"/>
          </a:xfrm>
        </p:grpSpPr>
        <p:sp>
          <p:nvSpPr>
            <p:cNvPr id="1672" name="1671 Rectángulo"/>
            <p:cNvSpPr/>
            <p:nvPr/>
          </p:nvSpPr>
          <p:spPr>
            <a:xfrm>
              <a:off x="1785918" y="785794"/>
              <a:ext cx="5572164" cy="507209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3796" name="Group 4"/>
            <p:cNvGrpSpPr>
              <a:grpSpLocks noChangeAspect="1"/>
            </p:cNvGrpSpPr>
            <p:nvPr/>
          </p:nvGrpSpPr>
          <p:grpSpPr bwMode="auto">
            <a:xfrm>
              <a:off x="1962150" y="927100"/>
              <a:ext cx="5219700" cy="5003800"/>
              <a:chOff x="1236" y="584"/>
              <a:chExt cx="3288" cy="3152"/>
            </a:xfrm>
          </p:grpSpPr>
          <p:sp>
            <p:nvSpPr>
              <p:cNvPr id="3379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236" y="584"/>
                <a:ext cx="3288" cy="3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grpSp>
            <p:nvGrpSpPr>
              <p:cNvPr id="33997" name="Group 205"/>
              <p:cNvGrpSpPr>
                <a:grpSpLocks/>
              </p:cNvGrpSpPr>
              <p:nvPr/>
            </p:nvGrpSpPr>
            <p:grpSpPr bwMode="auto">
              <a:xfrm>
                <a:off x="1236" y="584"/>
                <a:ext cx="3301" cy="664"/>
                <a:chOff x="1236" y="584"/>
                <a:chExt cx="3301" cy="664"/>
              </a:xfrm>
            </p:grpSpPr>
            <p:sp>
              <p:nvSpPr>
                <p:cNvPr id="33797" name="Rectangle 5"/>
                <p:cNvSpPr>
                  <a:spLocks noChangeArrowheads="1"/>
                </p:cNvSpPr>
                <p:nvPr/>
              </p:nvSpPr>
              <p:spPr bwMode="auto">
                <a:xfrm>
                  <a:off x="2204" y="602"/>
                  <a:ext cx="156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SERVICIO ECUATORIANO DE SANIDAD AGROPECUARIA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798" name="Rectangle 6"/>
                <p:cNvSpPr>
                  <a:spLocks noChangeArrowheads="1"/>
                </p:cNvSpPr>
                <p:nvPr/>
              </p:nvSpPr>
              <p:spPr bwMode="auto">
                <a:xfrm>
                  <a:off x="3550" y="602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799" name="Rectangle 7"/>
                <p:cNvSpPr>
                  <a:spLocks noChangeArrowheads="1"/>
                </p:cNvSpPr>
                <p:nvPr/>
              </p:nvSpPr>
              <p:spPr bwMode="auto">
                <a:xfrm>
                  <a:off x="1236" y="584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00" name="Rectangle 8"/>
                <p:cNvSpPr>
                  <a:spLocks noChangeArrowheads="1"/>
                </p:cNvSpPr>
                <p:nvPr/>
              </p:nvSpPr>
              <p:spPr bwMode="auto">
                <a:xfrm>
                  <a:off x="1236" y="584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01" name="Rectangle 9"/>
                <p:cNvSpPr>
                  <a:spLocks noChangeArrowheads="1"/>
                </p:cNvSpPr>
                <p:nvPr/>
              </p:nvSpPr>
              <p:spPr bwMode="auto">
                <a:xfrm>
                  <a:off x="1242" y="584"/>
                  <a:ext cx="3270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02" name="Rectangle 10"/>
                <p:cNvSpPr>
                  <a:spLocks noChangeArrowheads="1"/>
                </p:cNvSpPr>
                <p:nvPr/>
              </p:nvSpPr>
              <p:spPr bwMode="auto">
                <a:xfrm>
                  <a:off x="4512" y="584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03" name="Rectangle 11"/>
                <p:cNvSpPr>
                  <a:spLocks noChangeArrowheads="1"/>
                </p:cNvSpPr>
                <p:nvPr/>
              </p:nvSpPr>
              <p:spPr bwMode="auto">
                <a:xfrm>
                  <a:off x="4512" y="584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04" name="Rectangle 12"/>
                <p:cNvSpPr>
                  <a:spLocks noChangeArrowheads="1"/>
                </p:cNvSpPr>
                <p:nvPr/>
              </p:nvSpPr>
              <p:spPr bwMode="auto">
                <a:xfrm>
                  <a:off x="1236" y="590"/>
                  <a:ext cx="6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05" name="Rectangle 13"/>
                <p:cNvSpPr>
                  <a:spLocks noChangeArrowheads="1"/>
                </p:cNvSpPr>
                <p:nvPr/>
              </p:nvSpPr>
              <p:spPr bwMode="auto">
                <a:xfrm>
                  <a:off x="4512" y="590"/>
                  <a:ext cx="6" cy="9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06" name="Rectangle 14"/>
                <p:cNvSpPr>
                  <a:spLocks noChangeArrowheads="1"/>
                </p:cNvSpPr>
                <p:nvPr/>
              </p:nvSpPr>
              <p:spPr bwMode="auto">
                <a:xfrm>
                  <a:off x="1664" y="702"/>
                  <a:ext cx="279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BOVINOS FAENADOS A NIVEL DE CAMAL, SEGÚN CATEGORIA ETAREA E INSPECCIÓN VETERINARIA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07" name="Rectangle 15"/>
                <p:cNvSpPr>
                  <a:spLocks noChangeArrowheads="1"/>
                </p:cNvSpPr>
                <p:nvPr/>
              </p:nvSpPr>
              <p:spPr bwMode="auto">
                <a:xfrm>
                  <a:off x="4090" y="702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08" name="Rectangle 16"/>
                <p:cNvSpPr>
                  <a:spLocks noChangeArrowheads="1"/>
                </p:cNvSpPr>
                <p:nvPr/>
              </p:nvSpPr>
              <p:spPr bwMode="auto">
                <a:xfrm>
                  <a:off x="1236" y="68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09" name="Rectangle 17"/>
                <p:cNvSpPr>
                  <a:spLocks noChangeArrowheads="1"/>
                </p:cNvSpPr>
                <p:nvPr/>
              </p:nvSpPr>
              <p:spPr bwMode="auto">
                <a:xfrm>
                  <a:off x="1242" y="683"/>
                  <a:ext cx="3270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10" name="Rectangle 18"/>
                <p:cNvSpPr>
                  <a:spLocks noChangeArrowheads="1"/>
                </p:cNvSpPr>
                <p:nvPr/>
              </p:nvSpPr>
              <p:spPr bwMode="auto">
                <a:xfrm>
                  <a:off x="4512" y="68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11" name="Rectangle 19"/>
                <p:cNvSpPr>
                  <a:spLocks noChangeArrowheads="1"/>
                </p:cNvSpPr>
                <p:nvPr/>
              </p:nvSpPr>
              <p:spPr bwMode="auto">
                <a:xfrm>
                  <a:off x="1236" y="689"/>
                  <a:ext cx="6" cy="9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12" name="Rectangle 20"/>
                <p:cNvSpPr>
                  <a:spLocks noChangeArrowheads="1"/>
                </p:cNvSpPr>
                <p:nvPr/>
              </p:nvSpPr>
              <p:spPr bwMode="auto">
                <a:xfrm>
                  <a:off x="4512" y="689"/>
                  <a:ext cx="6" cy="9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13" name="Rectangle 21"/>
                <p:cNvSpPr>
                  <a:spLocks noChangeArrowheads="1"/>
                </p:cNvSpPr>
                <p:nvPr/>
              </p:nvSpPr>
              <p:spPr bwMode="auto">
                <a:xfrm>
                  <a:off x="1304" y="875"/>
                  <a:ext cx="37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PROVINCIAS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14" name="Rectangle 22"/>
                <p:cNvSpPr>
                  <a:spLocks noChangeArrowheads="1"/>
                </p:cNvSpPr>
                <p:nvPr/>
              </p:nvSpPr>
              <p:spPr bwMode="auto">
                <a:xfrm>
                  <a:off x="1608" y="875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15" name="Rectangle 23"/>
                <p:cNvSpPr>
                  <a:spLocks noChangeArrowheads="1"/>
                </p:cNvSpPr>
                <p:nvPr/>
              </p:nvSpPr>
              <p:spPr bwMode="auto">
                <a:xfrm>
                  <a:off x="1770" y="807"/>
                  <a:ext cx="217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TOTAL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16" name="Rectangle 24"/>
                <p:cNvSpPr>
                  <a:spLocks noChangeArrowheads="1"/>
                </p:cNvSpPr>
                <p:nvPr/>
              </p:nvSpPr>
              <p:spPr bwMode="auto">
                <a:xfrm>
                  <a:off x="1726" y="857"/>
                  <a:ext cx="304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ANIMALES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17" name="Rectangle 25"/>
                <p:cNvSpPr>
                  <a:spLocks noChangeArrowheads="1"/>
                </p:cNvSpPr>
                <p:nvPr/>
              </p:nvSpPr>
              <p:spPr bwMode="auto">
                <a:xfrm>
                  <a:off x="1980" y="857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18" name="Rectangle 26"/>
                <p:cNvSpPr>
                  <a:spLocks noChangeArrowheads="1"/>
                </p:cNvSpPr>
                <p:nvPr/>
              </p:nvSpPr>
              <p:spPr bwMode="auto">
                <a:xfrm>
                  <a:off x="2061" y="807"/>
                  <a:ext cx="341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TERNEROS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19" name="Rectangle 27"/>
                <p:cNvSpPr>
                  <a:spLocks noChangeArrowheads="1"/>
                </p:cNvSpPr>
                <p:nvPr/>
              </p:nvSpPr>
              <p:spPr bwMode="auto">
                <a:xfrm>
                  <a:off x="2334" y="807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20" name="Rectangle 28"/>
                <p:cNvSpPr>
                  <a:spLocks noChangeArrowheads="1"/>
                </p:cNvSpPr>
                <p:nvPr/>
              </p:nvSpPr>
              <p:spPr bwMode="auto">
                <a:xfrm>
                  <a:off x="2061" y="857"/>
                  <a:ext cx="32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21" name="Rectangle 29"/>
                <p:cNvSpPr>
                  <a:spLocks noChangeArrowheads="1"/>
                </p:cNvSpPr>
                <p:nvPr/>
              </p:nvSpPr>
              <p:spPr bwMode="auto">
                <a:xfrm>
                  <a:off x="2278" y="857"/>
                  <a:ext cx="11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/AS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22" name="Rectangle 30"/>
                <p:cNvSpPr>
                  <a:spLocks noChangeArrowheads="1"/>
                </p:cNvSpPr>
                <p:nvPr/>
              </p:nvSpPr>
              <p:spPr bwMode="auto">
                <a:xfrm>
                  <a:off x="2365" y="857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23" name="Rectangle 31"/>
                <p:cNvSpPr>
                  <a:spLocks noChangeArrowheads="1"/>
                </p:cNvSpPr>
                <p:nvPr/>
              </p:nvSpPr>
              <p:spPr bwMode="auto">
                <a:xfrm>
                  <a:off x="2657" y="807"/>
                  <a:ext cx="285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TORETES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24" name="Rectangle 32"/>
                <p:cNvSpPr>
                  <a:spLocks noChangeArrowheads="1"/>
                </p:cNvSpPr>
                <p:nvPr/>
              </p:nvSpPr>
              <p:spPr bwMode="auto">
                <a:xfrm>
                  <a:off x="2886" y="807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25" name="Rectangle 33"/>
                <p:cNvSpPr>
                  <a:spLocks noChangeArrowheads="1"/>
                </p:cNvSpPr>
                <p:nvPr/>
              </p:nvSpPr>
              <p:spPr bwMode="auto">
                <a:xfrm>
                  <a:off x="2638" y="857"/>
                  <a:ext cx="341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/NOVILLOS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26" name="Rectangle 34"/>
                <p:cNvSpPr>
                  <a:spLocks noChangeArrowheads="1"/>
                </p:cNvSpPr>
                <p:nvPr/>
              </p:nvSpPr>
              <p:spPr bwMode="auto">
                <a:xfrm>
                  <a:off x="2905" y="857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27" name="Rectangle 35"/>
                <p:cNvSpPr>
                  <a:spLocks noChangeArrowheads="1"/>
                </p:cNvSpPr>
                <p:nvPr/>
              </p:nvSpPr>
              <p:spPr bwMode="auto">
                <a:xfrm>
                  <a:off x="3147" y="832"/>
                  <a:ext cx="29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VACONAS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28" name="Rectangle 36"/>
                <p:cNvSpPr>
                  <a:spLocks noChangeArrowheads="1"/>
                </p:cNvSpPr>
                <p:nvPr/>
              </p:nvSpPr>
              <p:spPr bwMode="auto">
                <a:xfrm>
                  <a:off x="3395" y="832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29" name="Rectangle 37"/>
                <p:cNvSpPr>
                  <a:spLocks noChangeArrowheads="1"/>
                </p:cNvSpPr>
                <p:nvPr/>
              </p:nvSpPr>
              <p:spPr bwMode="auto">
                <a:xfrm>
                  <a:off x="3686" y="832"/>
                  <a:ext cx="205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VACAS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30" name="Rectangle 38"/>
                <p:cNvSpPr>
                  <a:spLocks noChangeArrowheads="1"/>
                </p:cNvSpPr>
                <p:nvPr/>
              </p:nvSpPr>
              <p:spPr bwMode="auto">
                <a:xfrm>
                  <a:off x="3854" y="832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31" name="Rectangle 39"/>
                <p:cNvSpPr>
                  <a:spLocks noChangeArrowheads="1"/>
                </p:cNvSpPr>
                <p:nvPr/>
              </p:nvSpPr>
              <p:spPr bwMode="auto">
                <a:xfrm>
                  <a:off x="4183" y="807"/>
                  <a:ext cx="22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TOROS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32" name="Rectangle 40"/>
                <p:cNvSpPr>
                  <a:spLocks noChangeArrowheads="1"/>
                </p:cNvSpPr>
                <p:nvPr/>
              </p:nvSpPr>
              <p:spPr bwMode="auto">
                <a:xfrm>
                  <a:off x="4356" y="807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33" name="Rectangle 41"/>
                <p:cNvSpPr>
                  <a:spLocks noChangeArrowheads="1"/>
                </p:cNvSpPr>
                <p:nvPr/>
              </p:nvSpPr>
              <p:spPr bwMode="auto">
                <a:xfrm>
                  <a:off x="4158" y="857"/>
                  <a:ext cx="27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/BUEYES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34" name="Rectangle 42"/>
                <p:cNvSpPr>
                  <a:spLocks noChangeArrowheads="1"/>
                </p:cNvSpPr>
                <p:nvPr/>
              </p:nvSpPr>
              <p:spPr bwMode="auto">
                <a:xfrm>
                  <a:off x="4375" y="857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35" name="Rectangle 43"/>
                <p:cNvSpPr>
                  <a:spLocks noChangeArrowheads="1"/>
                </p:cNvSpPr>
                <p:nvPr/>
              </p:nvSpPr>
              <p:spPr bwMode="auto">
                <a:xfrm>
                  <a:off x="1236" y="783"/>
                  <a:ext cx="6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36" name="Rectangle 44"/>
                <p:cNvSpPr>
                  <a:spLocks noChangeArrowheads="1"/>
                </p:cNvSpPr>
                <p:nvPr/>
              </p:nvSpPr>
              <p:spPr bwMode="auto">
                <a:xfrm>
                  <a:off x="1236" y="783"/>
                  <a:ext cx="6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37" name="Rectangle 45"/>
                <p:cNvSpPr>
                  <a:spLocks noChangeArrowheads="1"/>
                </p:cNvSpPr>
                <p:nvPr/>
              </p:nvSpPr>
              <p:spPr bwMode="auto">
                <a:xfrm>
                  <a:off x="1242" y="783"/>
                  <a:ext cx="6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38" name="Rectangle 46"/>
                <p:cNvSpPr>
                  <a:spLocks noChangeArrowheads="1"/>
                </p:cNvSpPr>
                <p:nvPr/>
              </p:nvSpPr>
              <p:spPr bwMode="auto">
                <a:xfrm>
                  <a:off x="1248" y="783"/>
                  <a:ext cx="422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39" name="Rectangle 47"/>
                <p:cNvSpPr>
                  <a:spLocks noChangeArrowheads="1"/>
                </p:cNvSpPr>
                <p:nvPr/>
              </p:nvSpPr>
              <p:spPr bwMode="auto">
                <a:xfrm>
                  <a:off x="1670" y="783"/>
                  <a:ext cx="6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40" name="Rectangle 48"/>
                <p:cNvSpPr>
                  <a:spLocks noChangeArrowheads="1"/>
                </p:cNvSpPr>
                <p:nvPr/>
              </p:nvSpPr>
              <p:spPr bwMode="auto">
                <a:xfrm>
                  <a:off x="1676" y="783"/>
                  <a:ext cx="348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41" name="Rectangle 49"/>
                <p:cNvSpPr>
                  <a:spLocks noChangeArrowheads="1"/>
                </p:cNvSpPr>
                <p:nvPr/>
              </p:nvSpPr>
              <p:spPr bwMode="auto">
                <a:xfrm>
                  <a:off x="2024" y="783"/>
                  <a:ext cx="6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42" name="Rectangle 50"/>
                <p:cNvSpPr>
                  <a:spLocks noChangeArrowheads="1"/>
                </p:cNvSpPr>
                <p:nvPr/>
              </p:nvSpPr>
              <p:spPr bwMode="auto">
                <a:xfrm>
                  <a:off x="2030" y="783"/>
                  <a:ext cx="484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43" name="Rectangle 51"/>
                <p:cNvSpPr>
                  <a:spLocks noChangeArrowheads="1"/>
                </p:cNvSpPr>
                <p:nvPr/>
              </p:nvSpPr>
              <p:spPr bwMode="auto">
                <a:xfrm>
                  <a:off x="2514" y="783"/>
                  <a:ext cx="6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44" name="Rectangle 52"/>
                <p:cNvSpPr>
                  <a:spLocks noChangeArrowheads="1"/>
                </p:cNvSpPr>
                <p:nvPr/>
              </p:nvSpPr>
              <p:spPr bwMode="auto">
                <a:xfrm>
                  <a:off x="2520" y="783"/>
                  <a:ext cx="50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45" name="Rectangle 53"/>
                <p:cNvSpPr>
                  <a:spLocks noChangeArrowheads="1"/>
                </p:cNvSpPr>
                <p:nvPr/>
              </p:nvSpPr>
              <p:spPr bwMode="auto">
                <a:xfrm>
                  <a:off x="3023" y="783"/>
                  <a:ext cx="6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46" name="Rectangle 54"/>
                <p:cNvSpPr>
                  <a:spLocks noChangeArrowheads="1"/>
                </p:cNvSpPr>
                <p:nvPr/>
              </p:nvSpPr>
              <p:spPr bwMode="auto">
                <a:xfrm>
                  <a:off x="3029" y="783"/>
                  <a:ext cx="484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47" name="Rectangle 55"/>
                <p:cNvSpPr>
                  <a:spLocks noChangeArrowheads="1"/>
                </p:cNvSpPr>
                <p:nvPr/>
              </p:nvSpPr>
              <p:spPr bwMode="auto">
                <a:xfrm>
                  <a:off x="3513" y="783"/>
                  <a:ext cx="12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48" name="Rectangle 56"/>
                <p:cNvSpPr>
                  <a:spLocks noChangeArrowheads="1"/>
                </p:cNvSpPr>
                <p:nvPr/>
              </p:nvSpPr>
              <p:spPr bwMode="auto">
                <a:xfrm>
                  <a:off x="3525" y="783"/>
                  <a:ext cx="496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49" name="Rectangle 57"/>
                <p:cNvSpPr>
                  <a:spLocks noChangeArrowheads="1"/>
                </p:cNvSpPr>
                <p:nvPr/>
              </p:nvSpPr>
              <p:spPr bwMode="auto">
                <a:xfrm>
                  <a:off x="4021" y="783"/>
                  <a:ext cx="7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50" name="Rectangle 58"/>
                <p:cNvSpPr>
                  <a:spLocks noChangeArrowheads="1"/>
                </p:cNvSpPr>
                <p:nvPr/>
              </p:nvSpPr>
              <p:spPr bwMode="auto">
                <a:xfrm>
                  <a:off x="4028" y="783"/>
                  <a:ext cx="484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51" name="Rectangle 59"/>
                <p:cNvSpPr>
                  <a:spLocks noChangeArrowheads="1"/>
                </p:cNvSpPr>
                <p:nvPr/>
              </p:nvSpPr>
              <p:spPr bwMode="auto">
                <a:xfrm>
                  <a:off x="4512" y="783"/>
                  <a:ext cx="6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52" name="Rectangle 60"/>
                <p:cNvSpPr>
                  <a:spLocks noChangeArrowheads="1"/>
                </p:cNvSpPr>
                <p:nvPr/>
              </p:nvSpPr>
              <p:spPr bwMode="auto">
                <a:xfrm>
                  <a:off x="4512" y="783"/>
                  <a:ext cx="6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53" name="Rectangle 61"/>
                <p:cNvSpPr>
                  <a:spLocks noChangeArrowheads="1"/>
                </p:cNvSpPr>
                <p:nvPr/>
              </p:nvSpPr>
              <p:spPr bwMode="auto">
                <a:xfrm>
                  <a:off x="1236" y="795"/>
                  <a:ext cx="6" cy="1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54" name="Rectangle 62"/>
                <p:cNvSpPr>
                  <a:spLocks noChangeArrowheads="1"/>
                </p:cNvSpPr>
                <p:nvPr/>
              </p:nvSpPr>
              <p:spPr bwMode="auto">
                <a:xfrm>
                  <a:off x="1670" y="795"/>
                  <a:ext cx="6" cy="1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55" name="Rectangle 63"/>
                <p:cNvSpPr>
                  <a:spLocks noChangeArrowheads="1"/>
                </p:cNvSpPr>
                <p:nvPr/>
              </p:nvSpPr>
              <p:spPr bwMode="auto">
                <a:xfrm>
                  <a:off x="2024" y="795"/>
                  <a:ext cx="6" cy="1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56" name="Rectangle 64"/>
                <p:cNvSpPr>
                  <a:spLocks noChangeArrowheads="1"/>
                </p:cNvSpPr>
                <p:nvPr/>
              </p:nvSpPr>
              <p:spPr bwMode="auto">
                <a:xfrm>
                  <a:off x="2514" y="795"/>
                  <a:ext cx="6" cy="1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57" name="Rectangle 65"/>
                <p:cNvSpPr>
                  <a:spLocks noChangeArrowheads="1"/>
                </p:cNvSpPr>
                <p:nvPr/>
              </p:nvSpPr>
              <p:spPr bwMode="auto">
                <a:xfrm>
                  <a:off x="3023" y="795"/>
                  <a:ext cx="6" cy="1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58" name="Rectangle 66"/>
                <p:cNvSpPr>
                  <a:spLocks noChangeArrowheads="1"/>
                </p:cNvSpPr>
                <p:nvPr/>
              </p:nvSpPr>
              <p:spPr bwMode="auto">
                <a:xfrm>
                  <a:off x="3513" y="795"/>
                  <a:ext cx="6" cy="1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59" name="Rectangle 67"/>
                <p:cNvSpPr>
                  <a:spLocks noChangeArrowheads="1"/>
                </p:cNvSpPr>
                <p:nvPr/>
              </p:nvSpPr>
              <p:spPr bwMode="auto">
                <a:xfrm>
                  <a:off x="4021" y="795"/>
                  <a:ext cx="1" cy="1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60" name="Rectangle 68"/>
                <p:cNvSpPr>
                  <a:spLocks noChangeArrowheads="1"/>
                </p:cNvSpPr>
                <p:nvPr/>
              </p:nvSpPr>
              <p:spPr bwMode="auto">
                <a:xfrm>
                  <a:off x="4512" y="795"/>
                  <a:ext cx="6" cy="1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61" name="Rectangle 69"/>
                <p:cNvSpPr>
                  <a:spLocks noChangeArrowheads="1"/>
                </p:cNvSpPr>
                <p:nvPr/>
              </p:nvSpPr>
              <p:spPr bwMode="auto">
                <a:xfrm>
                  <a:off x="1714" y="950"/>
                  <a:ext cx="329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FAENADOS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62" name="Rectangle 70"/>
                <p:cNvSpPr>
                  <a:spLocks noChangeArrowheads="1"/>
                </p:cNvSpPr>
                <p:nvPr/>
              </p:nvSpPr>
              <p:spPr bwMode="auto">
                <a:xfrm>
                  <a:off x="1987" y="95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63" name="Rectangle 71"/>
                <p:cNvSpPr>
                  <a:spLocks noChangeArrowheads="1"/>
                </p:cNvSpPr>
                <p:nvPr/>
              </p:nvSpPr>
              <p:spPr bwMode="auto">
                <a:xfrm>
                  <a:off x="2061" y="950"/>
                  <a:ext cx="279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NUMERO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64" name="Rectangle 72"/>
                <p:cNvSpPr>
                  <a:spLocks noChangeArrowheads="1"/>
                </p:cNvSpPr>
                <p:nvPr/>
              </p:nvSpPr>
              <p:spPr bwMode="auto">
                <a:xfrm>
                  <a:off x="2284" y="95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65" name="Rectangle 73"/>
                <p:cNvSpPr>
                  <a:spLocks noChangeArrowheads="1"/>
                </p:cNvSpPr>
                <p:nvPr/>
              </p:nvSpPr>
              <p:spPr bwMode="auto">
                <a:xfrm>
                  <a:off x="2396" y="950"/>
                  <a:ext cx="74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%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66" name="Rectangle 74"/>
                <p:cNvSpPr>
                  <a:spLocks noChangeArrowheads="1"/>
                </p:cNvSpPr>
                <p:nvPr/>
              </p:nvSpPr>
              <p:spPr bwMode="auto">
                <a:xfrm>
                  <a:off x="2440" y="95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67" name="Rectangle 75"/>
                <p:cNvSpPr>
                  <a:spLocks noChangeArrowheads="1"/>
                </p:cNvSpPr>
                <p:nvPr/>
              </p:nvSpPr>
              <p:spPr bwMode="auto">
                <a:xfrm>
                  <a:off x="2557" y="950"/>
                  <a:ext cx="279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NUMERO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68" name="Rectangle 76"/>
                <p:cNvSpPr>
                  <a:spLocks noChangeArrowheads="1"/>
                </p:cNvSpPr>
                <p:nvPr/>
              </p:nvSpPr>
              <p:spPr bwMode="auto">
                <a:xfrm>
                  <a:off x="2775" y="95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69" name="Rectangle 77"/>
                <p:cNvSpPr>
                  <a:spLocks noChangeArrowheads="1"/>
                </p:cNvSpPr>
                <p:nvPr/>
              </p:nvSpPr>
              <p:spPr bwMode="auto">
                <a:xfrm>
                  <a:off x="2899" y="950"/>
                  <a:ext cx="74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%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70" name="Rectangle 78"/>
                <p:cNvSpPr>
                  <a:spLocks noChangeArrowheads="1"/>
                </p:cNvSpPr>
                <p:nvPr/>
              </p:nvSpPr>
              <p:spPr bwMode="auto">
                <a:xfrm>
                  <a:off x="2942" y="95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71" name="Rectangle 79"/>
                <p:cNvSpPr>
                  <a:spLocks noChangeArrowheads="1"/>
                </p:cNvSpPr>
                <p:nvPr/>
              </p:nvSpPr>
              <p:spPr bwMode="auto">
                <a:xfrm>
                  <a:off x="3066" y="950"/>
                  <a:ext cx="279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NUMERO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72" name="Rectangle 80"/>
                <p:cNvSpPr>
                  <a:spLocks noChangeArrowheads="1"/>
                </p:cNvSpPr>
                <p:nvPr/>
              </p:nvSpPr>
              <p:spPr bwMode="auto">
                <a:xfrm>
                  <a:off x="3283" y="95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73" name="Rectangle 81"/>
                <p:cNvSpPr>
                  <a:spLocks noChangeArrowheads="1"/>
                </p:cNvSpPr>
                <p:nvPr/>
              </p:nvSpPr>
              <p:spPr bwMode="auto">
                <a:xfrm>
                  <a:off x="3395" y="950"/>
                  <a:ext cx="74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%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74" name="Rectangle 82"/>
                <p:cNvSpPr>
                  <a:spLocks noChangeArrowheads="1"/>
                </p:cNvSpPr>
                <p:nvPr/>
              </p:nvSpPr>
              <p:spPr bwMode="auto">
                <a:xfrm>
                  <a:off x="3438" y="95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75" name="Rectangle 83"/>
                <p:cNvSpPr>
                  <a:spLocks noChangeArrowheads="1"/>
                </p:cNvSpPr>
                <p:nvPr/>
              </p:nvSpPr>
              <p:spPr bwMode="auto">
                <a:xfrm>
                  <a:off x="3556" y="950"/>
                  <a:ext cx="279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NUMERO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76" name="Rectangle 84"/>
                <p:cNvSpPr>
                  <a:spLocks noChangeArrowheads="1"/>
                </p:cNvSpPr>
                <p:nvPr/>
              </p:nvSpPr>
              <p:spPr bwMode="auto">
                <a:xfrm>
                  <a:off x="3773" y="95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77" name="Rectangle 85"/>
                <p:cNvSpPr>
                  <a:spLocks noChangeArrowheads="1"/>
                </p:cNvSpPr>
                <p:nvPr/>
              </p:nvSpPr>
              <p:spPr bwMode="auto">
                <a:xfrm>
                  <a:off x="3897" y="950"/>
                  <a:ext cx="74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%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78" name="Rectangle 86"/>
                <p:cNvSpPr>
                  <a:spLocks noChangeArrowheads="1"/>
                </p:cNvSpPr>
                <p:nvPr/>
              </p:nvSpPr>
              <p:spPr bwMode="auto">
                <a:xfrm>
                  <a:off x="3941" y="95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79" name="Rectangle 87"/>
                <p:cNvSpPr>
                  <a:spLocks noChangeArrowheads="1"/>
                </p:cNvSpPr>
                <p:nvPr/>
              </p:nvSpPr>
              <p:spPr bwMode="auto">
                <a:xfrm>
                  <a:off x="4059" y="950"/>
                  <a:ext cx="279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NUMERO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80" name="Rectangle 88"/>
                <p:cNvSpPr>
                  <a:spLocks noChangeArrowheads="1"/>
                </p:cNvSpPr>
                <p:nvPr/>
              </p:nvSpPr>
              <p:spPr bwMode="auto">
                <a:xfrm>
                  <a:off x="4282" y="95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81" name="Rectangle 89"/>
                <p:cNvSpPr>
                  <a:spLocks noChangeArrowheads="1"/>
                </p:cNvSpPr>
                <p:nvPr/>
              </p:nvSpPr>
              <p:spPr bwMode="auto">
                <a:xfrm>
                  <a:off x="4394" y="950"/>
                  <a:ext cx="74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%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82" name="Rectangle 90"/>
                <p:cNvSpPr>
                  <a:spLocks noChangeArrowheads="1"/>
                </p:cNvSpPr>
                <p:nvPr/>
              </p:nvSpPr>
              <p:spPr bwMode="auto">
                <a:xfrm>
                  <a:off x="4437" y="95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83" name="Rectangle 91"/>
                <p:cNvSpPr>
                  <a:spLocks noChangeArrowheads="1"/>
                </p:cNvSpPr>
                <p:nvPr/>
              </p:nvSpPr>
              <p:spPr bwMode="auto">
                <a:xfrm>
                  <a:off x="1236" y="93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84" name="Rectangle 92"/>
                <p:cNvSpPr>
                  <a:spLocks noChangeArrowheads="1"/>
                </p:cNvSpPr>
                <p:nvPr/>
              </p:nvSpPr>
              <p:spPr bwMode="auto">
                <a:xfrm>
                  <a:off x="1670" y="93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85" name="Rectangle 93"/>
                <p:cNvSpPr>
                  <a:spLocks noChangeArrowheads="1"/>
                </p:cNvSpPr>
                <p:nvPr/>
              </p:nvSpPr>
              <p:spPr bwMode="auto">
                <a:xfrm>
                  <a:off x="2024" y="93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86" name="Rectangle 94"/>
                <p:cNvSpPr>
                  <a:spLocks noChangeArrowheads="1"/>
                </p:cNvSpPr>
                <p:nvPr/>
              </p:nvSpPr>
              <p:spPr bwMode="auto">
                <a:xfrm>
                  <a:off x="2030" y="938"/>
                  <a:ext cx="285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87" name="Rectangle 95"/>
                <p:cNvSpPr>
                  <a:spLocks noChangeArrowheads="1"/>
                </p:cNvSpPr>
                <p:nvPr/>
              </p:nvSpPr>
              <p:spPr bwMode="auto">
                <a:xfrm>
                  <a:off x="2315" y="938"/>
                  <a:ext cx="7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88" name="Rectangle 96"/>
                <p:cNvSpPr>
                  <a:spLocks noChangeArrowheads="1"/>
                </p:cNvSpPr>
                <p:nvPr/>
              </p:nvSpPr>
              <p:spPr bwMode="auto">
                <a:xfrm>
                  <a:off x="2322" y="938"/>
                  <a:ext cx="1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89" name="Rectangle 97"/>
                <p:cNvSpPr>
                  <a:spLocks noChangeArrowheads="1"/>
                </p:cNvSpPr>
                <p:nvPr/>
              </p:nvSpPr>
              <p:spPr bwMode="auto">
                <a:xfrm>
                  <a:off x="2514" y="93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90" name="Rectangle 98"/>
                <p:cNvSpPr>
                  <a:spLocks noChangeArrowheads="1"/>
                </p:cNvSpPr>
                <p:nvPr/>
              </p:nvSpPr>
              <p:spPr bwMode="auto">
                <a:xfrm>
                  <a:off x="2520" y="938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91" name="Rectangle 99"/>
                <p:cNvSpPr>
                  <a:spLocks noChangeArrowheads="1"/>
                </p:cNvSpPr>
                <p:nvPr/>
              </p:nvSpPr>
              <p:spPr bwMode="auto">
                <a:xfrm>
                  <a:off x="2812" y="938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9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812" y="938"/>
                  <a:ext cx="21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93" name="Rectangle 101"/>
                <p:cNvSpPr>
                  <a:spLocks noChangeArrowheads="1"/>
                </p:cNvSpPr>
                <p:nvPr/>
              </p:nvSpPr>
              <p:spPr bwMode="auto">
                <a:xfrm>
                  <a:off x="3023" y="93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94" name="Rectangle 102"/>
                <p:cNvSpPr>
                  <a:spLocks noChangeArrowheads="1"/>
                </p:cNvSpPr>
                <p:nvPr/>
              </p:nvSpPr>
              <p:spPr bwMode="auto">
                <a:xfrm>
                  <a:off x="3029" y="938"/>
                  <a:ext cx="285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95" name="Rectangle 103"/>
                <p:cNvSpPr>
                  <a:spLocks noChangeArrowheads="1"/>
                </p:cNvSpPr>
                <p:nvPr/>
              </p:nvSpPr>
              <p:spPr bwMode="auto">
                <a:xfrm>
                  <a:off x="3314" y="93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96" name="Rectangle 104"/>
                <p:cNvSpPr>
                  <a:spLocks noChangeArrowheads="1"/>
                </p:cNvSpPr>
                <p:nvPr/>
              </p:nvSpPr>
              <p:spPr bwMode="auto">
                <a:xfrm>
                  <a:off x="3320" y="938"/>
                  <a:ext cx="193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97" name="Rectangle 105"/>
                <p:cNvSpPr>
                  <a:spLocks noChangeArrowheads="1"/>
                </p:cNvSpPr>
                <p:nvPr/>
              </p:nvSpPr>
              <p:spPr bwMode="auto">
                <a:xfrm>
                  <a:off x="3513" y="93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98" name="Rectangle 106"/>
                <p:cNvSpPr>
                  <a:spLocks noChangeArrowheads="1"/>
                </p:cNvSpPr>
                <p:nvPr/>
              </p:nvSpPr>
              <p:spPr bwMode="auto">
                <a:xfrm>
                  <a:off x="3519" y="938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99" name="Rectangle 107"/>
                <p:cNvSpPr>
                  <a:spLocks noChangeArrowheads="1"/>
                </p:cNvSpPr>
                <p:nvPr/>
              </p:nvSpPr>
              <p:spPr bwMode="auto">
                <a:xfrm>
                  <a:off x="3811" y="938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00" name="Rectangle 108"/>
                <p:cNvSpPr>
                  <a:spLocks noChangeArrowheads="1"/>
                </p:cNvSpPr>
                <p:nvPr/>
              </p:nvSpPr>
              <p:spPr bwMode="auto">
                <a:xfrm>
                  <a:off x="3811" y="938"/>
                  <a:ext cx="210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01" name="Rectangle 109"/>
                <p:cNvSpPr>
                  <a:spLocks noChangeArrowheads="1"/>
                </p:cNvSpPr>
                <p:nvPr/>
              </p:nvSpPr>
              <p:spPr bwMode="auto">
                <a:xfrm>
                  <a:off x="4021" y="938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02" name="Rectangle 110"/>
                <p:cNvSpPr>
                  <a:spLocks noChangeArrowheads="1"/>
                </p:cNvSpPr>
                <p:nvPr/>
              </p:nvSpPr>
              <p:spPr bwMode="auto">
                <a:xfrm>
                  <a:off x="4021" y="938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03" name="Rectangle 111"/>
                <p:cNvSpPr>
                  <a:spLocks noChangeArrowheads="1"/>
                </p:cNvSpPr>
                <p:nvPr/>
              </p:nvSpPr>
              <p:spPr bwMode="auto">
                <a:xfrm>
                  <a:off x="4313" y="93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04" name="Rectangle 112"/>
                <p:cNvSpPr>
                  <a:spLocks noChangeArrowheads="1"/>
                </p:cNvSpPr>
                <p:nvPr/>
              </p:nvSpPr>
              <p:spPr bwMode="auto">
                <a:xfrm>
                  <a:off x="4319" y="938"/>
                  <a:ext cx="193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05" name="Rectangle 113"/>
                <p:cNvSpPr>
                  <a:spLocks noChangeArrowheads="1"/>
                </p:cNvSpPr>
                <p:nvPr/>
              </p:nvSpPr>
              <p:spPr bwMode="auto">
                <a:xfrm>
                  <a:off x="4512" y="93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0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236" y="944"/>
                  <a:ext cx="6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0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670" y="944"/>
                  <a:ext cx="6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08" name="Rectangle 116"/>
                <p:cNvSpPr>
                  <a:spLocks noChangeArrowheads="1"/>
                </p:cNvSpPr>
                <p:nvPr/>
              </p:nvSpPr>
              <p:spPr bwMode="auto">
                <a:xfrm>
                  <a:off x="2024" y="944"/>
                  <a:ext cx="6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09" name="Rectangle 117"/>
                <p:cNvSpPr>
                  <a:spLocks noChangeArrowheads="1"/>
                </p:cNvSpPr>
                <p:nvPr/>
              </p:nvSpPr>
              <p:spPr bwMode="auto">
                <a:xfrm>
                  <a:off x="2315" y="944"/>
                  <a:ext cx="7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10" name="Rectangle 118"/>
                <p:cNvSpPr>
                  <a:spLocks noChangeArrowheads="1"/>
                </p:cNvSpPr>
                <p:nvPr/>
              </p:nvSpPr>
              <p:spPr bwMode="auto">
                <a:xfrm>
                  <a:off x="2514" y="944"/>
                  <a:ext cx="6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1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812" y="944"/>
                  <a:ext cx="1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12" name="Rectangle 120"/>
                <p:cNvSpPr>
                  <a:spLocks noChangeArrowheads="1"/>
                </p:cNvSpPr>
                <p:nvPr/>
              </p:nvSpPr>
              <p:spPr bwMode="auto">
                <a:xfrm>
                  <a:off x="3023" y="944"/>
                  <a:ext cx="6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13" name="Rectangle 121"/>
                <p:cNvSpPr>
                  <a:spLocks noChangeArrowheads="1"/>
                </p:cNvSpPr>
                <p:nvPr/>
              </p:nvSpPr>
              <p:spPr bwMode="auto">
                <a:xfrm>
                  <a:off x="3314" y="944"/>
                  <a:ext cx="6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14" name="Rectangle 122"/>
                <p:cNvSpPr>
                  <a:spLocks noChangeArrowheads="1"/>
                </p:cNvSpPr>
                <p:nvPr/>
              </p:nvSpPr>
              <p:spPr bwMode="auto">
                <a:xfrm>
                  <a:off x="3513" y="944"/>
                  <a:ext cx="6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15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11" y="944"/>
                  <a:ext cx="1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16" name="Rectangle 124"/>
                <p:cNvSpPr>
                  <a:spLocks noChangeArrowheads="1"/>
                </p:cNvSpPr>
                <p:nvPr/>
              </p:nvSpPr>
              <p:spPr bwMode="auto">
                <a:xfrm>
                  <a:off x="4021" y="944"/>
                  <a:ext cx="1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17" name="Rectangle 125"/>
                <p:cNvSpPr>
                  <a:spLocks noChangeArrowheads="1"/>
                </p:cNvSpPr>
                <p:nvPr/>
              </p:nvSpPr>
              <p:spPr bwMode="auto">
                <a:xfrm>
                  <a:off x="4313" y="944"/>
                  <a:ext cx="6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18" name="Rectangle 126"/>
                <p:cNvSpPr>
                  <a:spLocks noChangeArrowheads="1"/>
                </p:cNvSpPr>
                <p:nvPr/>
              </p:nvSpPr>
              <p:spPr bwMode="auto">
                <a:xfrm>
                  <a:off x="4512" y="944"/>
                  <a:ext cx="6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19" name="Rectangle 127"/>
                <p:cNvSpPr>
                  <a:spLocks noChangeArrowheads="1"/>
                </p:cNvSpPr>
                <p:nvPr/>
              </p:nvSpPr>
              <p:spPr bwMode="auto">
                <a:xfrm>
                  <a:off x="1279" y="1055"/>
                  <a:ext cx="217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AZUAY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20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59" y="1055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21" name="Rectangle 129"/>
                <p:cNvSpPr>
                  <a:spLocks noChangeArrowheads="1"/>
                </p:cNvSpPr>
                <p:nvPr/>
              </p:nvSpPr>
              <p:spPr bwMode="auto">
                <a:xfrm>
                  <a:off x="1726" y="1055"/>
                  <a:ext cx="155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22" name="Rectangle 130"/>
                <p:cNvSpPr>
                  <a:spLocks noChangeArrowheads="1"/>
                </p:cNvSpPr>
                <p:nvPr/>
              </p:nvSpPr>
              <p:spPr bwMode="auto">
                <a:xfrm>
                  <a:off x="1825" y="1055"/>
                  <a:ext cx="217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42.215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23" name="Rectangle 131"/>
                <p:cNvSpPr>
                  <a:spLocks noChangeArrowheads="1"/>
                </p:cNvSpPr>
                <p:nvPr/>
              </p:nvSpPr>
              <p:spPr bwMode="auto">
                <a:xfrm>
                  <a:off x="1987" y="1055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2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061" y="1055"/>
                  <a:ext cx="230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2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210" y="105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2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229" y="1055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2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72" y="105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2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377" y="1080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2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446" y="108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3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458" y="1080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3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502" y="108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3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570" y="1055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3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638" y="1055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1.494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3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775" y="105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3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849" y="1055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3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961" y="1055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3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998" y="105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38" name="Rectangle 146"/>
                <p:cNvSpPr>
                  <a:spLocks noChangeArrowheads="1"/>
                </p:cNvSpPr>
                <p:nvPr/>
              </p:nvSpPr>
              <p:spPr bwMode="auto">
                <a:xfrm>
                  <a:off x="3079" y="1055"/>
                  <a:ext cx="21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39" name="Rectangle 147"/>
                <p:cNvSpPr>
                  <a:spLocks noChangeArrowheads="1"/>
                </p:cNvSpPr>
                <p:nvPr/>
              </p:nvSpPr>
              <p:spPr bwMode="auto">
                <a:xfrm>
                  <a:off x="3209" y="1055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39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40" name="Rectangle 148"/>
                <p:cNvSpPr>
                  <a:spLocks noChangeArrowheads="1"/>
                </p:cNvSpPr>
                <p:nvPr/>
              </p:nvSpPr>
              <p:spPr bwMode="auto">
                <a:xfrm>
                  <a:off x="3283" y="105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41" name="Rectangle 149"/>
                <p:cNvSpPr>
                  <a:spLocks noChangeArrowheads="1"/>
                </p:cNvSpPr>
                <p:nvPr/>
              </p:nvSpPr>
              <p:spPr bwMode="auto">
                <a:xfrm>
                  <a:off x="3358" y="1055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42" name="Rectangle 150"/>
                <p:cNvSpPr>
                  <a:spLocks noChangeArrowheads="1"/>
                </p:cNvSpPr>
                <p:nvPr/>
              </p:nvSpPr>
              <p:spPr bwMode="auto">
                <a:xfrm>
                  <a:off x="3451" y="1055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43" name="Rectangle 151"/>
                <p:cNvSpPr>
                  <a:spLocks noChangeArrowheads="1"/>
                </p:cNvSpPr>
                <p:nvPr/>
              </p:nvSpPr>
              <p:spPr bwMode="auto">
                <a:xfrm>
                  <a:off x="3494" y="105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44" name="Rectangle 152"/>
                <p:cNvSpPr>
                  <a:spLocks noChangeArrowheads="1"/>
                </p:cNvSpPr>
                <p:nvPr/>
              </p:nvSpPr>
              <p:spPr bwMode="auto">
                <a:xfrm>
                  <a:off x="3562" y="1055"/>
                  <a:ext cx="99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45" name="Rectangle 153"/>
                <p:cNvSpPr>
                  <a:spLocks noChangeArrowheads="1"/>
                </p:cNvSpPr>
                <p:nvPr/>
              </p:nvSpPr>
              <p:spPr bwMode="auto">
                <a:xfrm>
                  <a:off x="3618" y="1055"/>
                  <a:ext cx="217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15.469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46" name="Rectangle 154"/>
                <p:cNvSpPr>
                  <a:spLocks noChangeArrowheads="1"/>
                </p:cNvSpPr>
                <p:nvPr/>
              </p:nvSpPr>
              <p:spPr bwMode="auto">
                <a:xfrm>
                  <a:off x="3780" y="105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47" name="Rectangle 155"/>
                <p:cNvSpPr>
                  <a:spLocks noChangeArrowheads="1"/>
                </p:cNvSpPr>
                <p:nvPr/>
              </p:nvSpPr>
              <p:spPr bwMode="auto">
                <a:xfrm>
                  <a:off x="3848" y="105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48" name="Rectangle 156"/>
                <p:cNvSpPr>
                  <a:spLocks noChangeArrowheads="1"/>
                </p:cNvSpPr>
                <p:nvPr/>
              </p:nvSpPr>
              <p:spPr bwMode="auto">
                <a:xfrm>
                  <a:off x="3928" y="1055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49" name="Rectangle 157"/>
                <p:cNvSpPr>
                  <a:spLocks noChangeArrowheads="1"/>
                </p:cNvSpPr>
                <p:nvPr/>
              </p:nvSpPr>
              <p:spPr bwMode="auto">
                <a:xfrm>
                  <a:off x="3997" y="105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50" name="Rectangle 158"/>
                <p:cNvSpPr>
                  <a:spLocks noChangeArrowheads="1"/>
                </p:cNvSpPr>
                <p:nvPr/>
              </p:nvSpPr>
              <p:spPr bwMode="auto">
                <a:xfrm>
                  <a:off x="4071" y="1055"/>
                  <a:ext cx="99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51" name="Rectangle 159"/>
                <p:cNvSpPr>
                  <a:spLocks noChangeArrowheads="1"/>
                </p:cNvSpPr>
                <p:nvPr/>
              </p:nvSpPr>
              <p:spPr bwMode="auto">
                <a:xfrm>
                  <a:off x="4121" y="1055"/>
                  <a:ext cx="217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25.213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52" name="Rectangle 160"/>
                <p:cNvSpPr>
                  <a:spLocks noChangeArrowheads="1"/>
                </p:cNvSpPr>
                <p:nvPr/>
              </p:nvSpPr>
              <p:spPr bwMode="auto">
                <a:xfrm>
                  <a:off x="4288" y="105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53" name="Rectangle 161"/>
                <p:cNvSpPr>
                  <a:spLocks noChangeArrowheads="1"/>
                </p:cNvSpPr>
                <p:nvPr/>
              </p:nvSpPr>
              <p:spPr bwMode="auto">
                <a:xfrm>
                  <a:off x="4419" y="1024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54" name="Rectangle 162"/>
                <p:cNvSpPr>
                  <a:spLocks noChangeArrowheads="1"/>
                </p:cNvSpPr>
                <p:nvPr/>
              </p:nvSpPr>
              <p:spPr bwMode="auto">
                <a:xfrm>
                  <a:off x="4388" y="1080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60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55" name="Rectangle 163"/>
                <p:cNvSpPr>
                  <a:spLocks noChangeArrowheads="1"/>
                </p:cNvSpPr>
                <p:nvPr/>
              </p:nvSpPr>
              <p:spPr bwMode="auto">
                <a:xfrm>
                  <a:off x="4456" y="108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56" name="Rectangle 164"/>
                <p:cNvSpPr>
                  <a:spLocks noChangeArrowheads="1"/>
                </p:cNvSpPr>
                <p:nvPr/>
              </p:nvSpPr>
              <p:spPr bwMode="auto">
                <a:xfrm>
                  <a:off x="1236" y="1025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57" name="Rectangle 165"/>
                <p:cNvSpPr>
                  <a:spLocks noChangeArrowheads="1"/>
                </p:cNvSpPr>
                <p:nvPr/>
              </p:nvSpPr>
              <p:spPr bwMode="auto">
                <a:xfrm>
                  <a:off x="1242" y="1025"/>
                  <a:ext cx="428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58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70" y="1025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59" name="Rectangle 167"/>
                <p:cNvSpPr>
                  <a:spLocks noChangeArrowheads="1"/>
                </p:cNvSpPr>
                <p:nvPr/>
              </p:nvSpPr>
              <p:spPr bwMode="auto">
                <a:xfrm>
                  <a:off x="1676" y="1025"/>
                  <a:ext cx="348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6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024" y="1025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6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030" y="1025"/>
                  <a:ext cx="285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6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315" y="1025"/>
                  <a:ext cx="7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6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322" y="1025"/>
                  <a:ext cx="1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6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514" y="1025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6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520" y="1025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6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2" y="1025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6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12" y="1025"/>
                  <a:ext cx="21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68" name="Rectangle 176"/>
                <p:cNvSpPr>
                  <a:spLocks noChangeArrowheads="1"/>
                </p:cNvSpPr>
                <p:nvPr/>
              </p:nvSpPr>
              <p:spPr bwMode="auto">
                <a:xfrm>
                  <a:off x="3023" y="1025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69" name="Rectangle 177"/>
                <p:cNvSpPr>
                  <a:spLocks noChangeArrowheads="1"/>
                </p:cNvSpPr>
                <p:nvPr/>
              </p:nvSpPr>
              <p:spPr bwMode="auto">
                <a:xfrm>
                  <a:off x="3029" y="1025"/>
                  <a:ext cx="285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70" name="Rectangle 178"/>
                <p:cNvSpPr>
                  <a:spLocks noChangeArrowheads="1"/>
                </p:cNvSpPr>
                <p:nvPr/>
              </p:nvSpPr>
              <p:spPr bwMode="auto">
                <a:xfrm>
                  <a:off x="3314" y="1025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71" name="Rectangle 179"/>
                <p:cNvSpPr>
                  <a:spLocks noChangeArrowheads="1"/>
                </p:cNvSpPr>
                <p:nvPr/>
              </p:nvSpPr>
              <p:spPr bwMode="auto">
                <a:xfrm>
                  <a:off x="3320" y="1025"/>
                  <a:ext cx="193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72" name="Rectangle 180"/>
                <p:cNvSpPr>
                  <a:spLocks noChangeArrowheads="1"/>
                </p:cNvSpPr>
                <p:nvPr/>
              </p:nvSpPr>
              <p:spPr bwMode="auto">
                <a:xfrm>
                  <a:off x="3513" y="1025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73" name="Rectangle 181"/>
                <p:cNvSpPr>
                  <a:spLocks noChangeArrowheads="1"/>
                </p:cNvSpPr>
                <p:nvPr/>
              </p:nvSpPr>
              <p:spPr bwMode="auto">
                <a:xfrm>
                  <a:off x="3519" y="1025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74" name="Rectangle 182"/>
                <p:cNvSpPr>
                  <a:spLocks noChangeArrowheads="1"/>
                </p:cNvSpPr>
                <p:nvPr/>
              </p:nvSpPr>
              <p:spPr bwMode="auto">
                <a:xfrm>
                  <a:off x="3811" y="1025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75" name="Rectangle 183"/>
                <p:cNvSpPr>
                  <a:spLocks noChangeArrowheads="1"/>
                </p:cNvSpPr>
                <p:nvPr/>
              </p:nvSpPr>
              <p:spPr bwMode="auto">
                <a:xfrm>
                  <a:off x="3811" y="1025"/>
                  <a:ext cx="210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76" name="Rectangle 184"/>
                <p:cNvSpPr>
                  <a:spLocks noChangeArrowheads="1"/>
                </p:cNvSpPr>
                <p:nvPr/>
              </p:nvSpPr>
              <p:spPr bwMode="auto">
                <a:xfrm>
                  <a:off x="4021" y="1025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77" name="Rectangle 185"/>
                <p:cNvSpPr>
                  <a:spLocks noChangeArrowheads="1"/>
                </p:cNvSpPr>
                <p:nvPr/>
              </p:nvSpPr>
              <p:spPr bwMode="auto">
                <a:xfrm>
                  <a:off x="4021" y="1025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78" name="Rectangle 186"/>
                <p:cNvSpPr>
                  <a:spLocks noChangeArrowheads="1"/>
                </p:cNvSpPr>
                <p:nvPr/>
              </p:nvSpPr>
              <p:spPr bwMode="auto">
                <a:xfrm>
                  <a:off x="4313" y="1025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79" name="Rectangle 187"/>
                <p:cNvSpPr>
                  <a:spLocks noChangeArrowheads="1"/>
                </p:cNvSpPr>
                <p:nvPr/>
              </p:nvSpPr>
              <p:spPr bwMode="auto">
                <a:xfrm>
                  <a:off x="4319" y="1025"/>
                  <a:ext cx="193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8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512" y="1025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81" name="Rectangle 189"/>
                <p:cNvSpPr>
                  <a:spLocks noChangeArrowheads="1"/>
                </p:cNvSpPr>
                <p:nvPr/>
              </p:nvSpPr>
              <p:spPr bwMode="auto">
                <a:xfrm>
                  <a:off x="1236" y="1031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82" name="Rectangle 190"/>
                <p:cNvSpPr>
                  <a:spLocks noChangeArrowheads="1"/>
                </p:cNvSpPr>
                <p:nvPr/>
              </p:nvSpPr>
              <p:spPr bwMode="auto">
                <a:xfrm>
                  <a:off x="1670" y="1031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83" name="Rectangle 191"/>
                <p:cNvSpPr>
                  <a:spLocks noChangeArrowheads="1"/>
                </p:cNvSpPr>
                <p:nvPr/>
              </p:nvSpPr>
              <p:spPr bwMode="auto">
                <a:xfrm>
                  <a:off x="2024" y="1031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84" name="Rectangle 192"/>
                <p:cNvSpPr>
                  <a:spLocks noChangeArrowheads="1"/>
                </p:cNvSpPr>
                <p:nvPr/>
              </p:nvSpPr>
              <p:spPr bwMode="auto">
                <a:xfrm>
                  <a:off x="2315" y="1031"/>
                  <a:ext cx="7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85" name="Rectangle 193"/>
                <p:cNvSpPr>
                  <a:spLocks noChangeArrowheads="1"/>
                </p:cNvSpPr>
                <p:nvPr/>
              </p:nvSpPr>
              <p:spPr bwMode="auto">
                <a:xfrm>
                  <a:off x="2514" y="1031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86" name="Rectangle 194"/>
                <p:cNvSpPr>
                  <a:spLocks noChangeArrowheads="1"/>
                </p:cNvSpPr>
                <p:nvPr/>
              </p:nvSpPr>
              <p:spPr bwMode="auto">
                <a:xfrm>
                  <a:off x="2812" y="1031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8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023" y="1031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8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314" y="1031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8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513" y="1031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9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811" y="1031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91" name="Rectangle 199"/>
                <p:cNvSpPr>
                  <a:spLocks noChangeArrowheads="1"/>
                </p:cNvSpPr>
                <p:nvPr/>
              </p:nvSpPr>
              <p:spPr bwMode="auto">
                <a:xfrm>
                  <a:off x="4021" y="1031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92" name="Rectangle 200"/>
                <p:cNvSpPr>
                  <a:spLocks noChangeArrowheads="1"/>
                </p:cNvSpPr>
                <p:nvPr/>
              </p:nvSpPr>
              <p:spPr bwMode="auto">
                <a:xfrm>
                  <a:off x="4313" y="1031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93" name="Rectangle 201"/>
                <p:cNvSpPr>
                  <a:spLocks noChangeArrowheads="1"/>
                </p:cNvSpPr>
                <p:nvPr/>
              </p:nvSpPr>
              <p:spPr bwMode="auto">
                <a:xfrm>
                  <a:off x="4512" y="1031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94" name="Rectangle 202"/>
                <p:cNvSpPr>
                  <a:spLocks noChangeArrowheads="1"/>
                </p:cNvSpPr>
                <p:nvPr/>
              </p:nvSpPr>
              <p:spPr bwMode="auto">
                <a:xfrm>
                  <a:off x="1279" y="1167"/>
                  <a:ext cx="279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BOLIVAR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95" name="Rectangle 203"/>
                <p:cNvSpPr>
                  <a:spLocks noChangeArrowheads="1"/>
                </p:cNvSpPr>
                <p:nvPr/>
              </p:nvSpPr>
              <p:spPr bwMode="auto">
                <a:xfrm>
                  <a:off x="1497" y="1167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96" name="Rectangle 204"/>
                <p:cNvSpPr>
                  <a:spLocks noChangeArrowheads="1"/>
                </p:cNvSpPr>
                <p:nvPr/>
              </p:nvSpPr>
              <p:spPr bwMode="auto">
                <a:xfrm>
                  <a:off x="1726" y="1167"/>
                  <a:ext cx="19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34198" name="Group 406"/>
              <p:cNvGrpSpPr>
                <a:grpSpLocks/>
              </p:cNvGrpSpPr>
              <p:nvPr/>
            </p:nvGrpSpPr>
            <p:grpSpPr bwMode="auto">
              <a:xfrm>
                <a:off x="1236" y="1142"/>
                <a:ext cx="3301" cy="378"/>
                <a:chOff x="1236" y="1142"/>
                <a:chExt cx="3301" cy="378"/>
              </a:xfrm>
            </p:grpSpPr>
            <p:sp>
              <p:nvSpPr>
                <p:cNvPr id="33998" name="Rectangle 206"/>
                <p:cNvSpPr>
                  <a:spLocks noChangeArrowheads="1"/>
                </p:cNvSpPr>
                <p:nvPr/>
              </p:nvSpPr>
              <p:spPr bwMode="auto">
                <a:xfrm>
                  <a:off x="1850" y="1167"/>
                  <a:ext cx="18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2.604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999" name="Rectangle 207"/>
                <p:cNvSpPr>
                  <a:spLocks noChangeArrowheads="1"/>
                </p:cNvSpPr>
                <p:nvPr/>
              </p:nvSpPr>
              <p:spPr bwMode="auto">
                <a:xfrm>
                  <a:off x="1987" y="1167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00" name="Rectangle 208"/>
                <p:cNvSpPr>
                  <a:spLocks noChangeArrowheads="1"/>
                </p:cNvSpPr>
                <p:nvPr/>
              </p:nvSpPr>
              <p:spPr bwMode="auto">
                <a:xfrm>
                  <a:off x="2061" y="1167"/>
                  <a:ext cx="24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01" name="Rectangle 209"/>
                <p:cNvSpPr>
                  <a:spLocks noChangeArrowheads="1"/>
                </p:cNvSpPr>
                <p:nvPr/>
              </p:nvSpPr>
              <p:spPr bwMode="auto">
                <a:xfrm>
                  <a:off x="2222" y="1167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02" name="Rectangle 210"/>
                <p:cNvSpPr>
                  <a:spLocks noChangeArrowheads="1"/>
                </p:cNvSpPr>
                <p:nvPr/>
              </p:nvSpPr>
              <p:spPr bwMode="auto">
                <a:xfrm>
                  <a:off x="2272" y="116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03" name="Rectangle 211"/>
                <p:cNvSpPr>
                  <a:spLocks noChangeArrowheads="1"/>
                </p:cNvSpPr>
                <p:nvPr/>
              </p:nvSpPr>
              <p:spPr bwMode="auto">
                <a:xfrm>
                  <a:off x="2359" y="1198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04" name="Rectangle 212"/>
                <p:cNvSpPr>
                  <a:spLocks noChangeArrowheads="1"/>
                </p:cNvSpPr>
                <p:nvPr/>
              </p:nvSpPr>
              <p:spPr bwMode="auto">
                <a:xfrm>
                  <a:off x="2452" y="1198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05" name="Rectangle 213"/>
                <p:cNvSpPr>
                  <a:spLocks noChangeArrowheads="1"/>
                </p:cNvSpPr>
                <p:nvPr/>
              </p:nvSpPr>
              <p:spPr bwMode="auto">
                <a:xfrm>
                  <a:off x="2495" y="119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06" name="Rectangle 214"/>
                <p:cNvSpPr>
                  <a:spLocks noChangeArrowheads="1"/>
                </p:cNvSpPr>
                <p:nvPr/>
              </p:nvSpPr>
              <p:spPr bwMode="auto">
                <a:xfrm>
                  <a:off x="2570" y="1167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07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75" y="1167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280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08" name="Rectangle 216"/>
                <p:cNvSpPr>
                  <a:spLocks noChangeArrowheads="1"/>
                </p:cNvSpPr>
                <p:nvPr/>
              </p:nvSpPr>
              <p:spPr bwMode="auto">
                <a:xfrm>
                  <a:off x="2775" y="116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09" name="Rectangle 217"/>
                <p:cNvSpPr>
                  <a:spLocks noChangeArrowheads="1"/>
                </p:cNvSpPr>
                <p:nvPr/>
              </p:nvSpPr>
              <p:spPr bwMode="auto">
                <a:xfrm>
                  <a:off x="2849" y="1167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10" name="Rectangle 218"/>
                <p:cNvSpPr>
                  <a:spLocks noChangeArrowheads="1"/>
                </p:cNvSpPr>
                <p:nvPr/>
              </p:nvSpPr>
              <p:spPr bwMode="auto">
                <a:xfrm>
                  <a:off x="2930" y="1167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11" name="Rectangle 219"/>
                <p:cNvSpPr>
                  <a:spLocks noChangeArrowheads="1"/>
                </p:cNvSpPr>
                <p:nvPr/>
              </p:nvSpPr>
              <p:spPr bwMode="auto">
                <a:xfrm>
                  <a:off x="2998" y="116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12" name="Rectangle 220"/>
                <p:cNvSpPr>
                  <a:spLocks noChangeArrowheads="1"/>
                </p:cNvSpPr>
                <p:nvPr/>
              </p:nvSpPr>
              <p:spPr bwMode="auto">
                <a:xfrm>
                  <a:off x="3079" y="1167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13" name="Rectangle 221"/>
                <p:cNvSpPr>
                  <a:spLocks noChangeArrowheads="1"/>
                </p:cNvSpPr>
                <p:nvPr/>
              </p:nvSpPr>
              <p:spPr bwMode="auto">
                <a:xfrm>
                  <a:off x="3184" y="1167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463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14" name="Rectangle 222"/>
                <p:cNvSpPr>
                  <a:spLocks noChangeArrowheads="1"/>
                </p:cNvSpPr>
                <p:nvPr/>
              </p:nvSpPr>
              <p:spPr bwMode="auto">
                <a:xfrm>
                  <a:off x="3283" y="116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15" name="Rectangle 223"/>
                <p:cNvSpPr>
                  <a:spLocks noChangeArrowheads="1"/>
                </p:cNvSpPr>
                <p:nvPr/>
              </p:nvSpPr>
              <p:spPr bwMode="auto">
                <a:xfrm>
                  <a:off x="3358" y="1167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16" name="Rectangle 224"/>
                <p:cNvSpPr>
                  <a:spLocks noChangeArrowheads="1"/>
                </p:cNvSpPr>
                <p:nvPr/>
              </p:nvSpPr>
              <p:spPr bwMode="auto">
                <a:xfrm>
                  <a:off x="3426" y="1167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17" name="Rectangle 225"/>
                <p:cNvSpPr>
                  <a:spLocks noChangeArrowheads="1"/>
                </p:cNvSpPr>
                <p:nvPr/>
              </p:nvSpPr>
              <p:spPr bwMode="auto">
                <a:xfrm>
                  <a:off x="3494" y="116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18" name="Rectangle 226"/>
                <p:cNvSpPr>
                  <a:spLocks noChangeArrowheads="1"/>
                </p:cNvSpPr>
                <p:nvPr/>
              </p:nvSpPr>
              <p:spPr bwMode="auto">
                <a:xfrm>
                  <a:off x="3562" y="1167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19" name="Rectangle 227"/>
                <p:cNvSpPr>
                  <a:spLocks noChangeArrowheads="1"/>
                </p:cNvSpPr>
                <p:nvPr/>
              </p:nvSpPr>
              <p:spPr bwMode="auto">
                <a:xfrm>
                  <a:off x="3643" y="1167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1.533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20" name="Rectangle 228"/>
                <p:cNvSpPr>
                  <a:spLocks noChangeArrowheads="1"/>
                </p:cNvSpPr>
                <p:nvPr/>
              </p:nvSpPr>
              <p:spPr bwMode="auto">
                <a:xfrm>
                  <a:off x="3780" y="116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21" name="Rectangle 229"/>
                <p:cNvSpPr>
                  <a:spLocks noChangeArrowheads="1"/>
                </p:cNvSpPr>
                <p:nvPr/>
              </p:nvSpPr>
              <p:spPr bwMode="auto">
                <a:xfrm>
                  <a:off x="3848" y="1167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22" name="Rectangle 230"/>
                <p:cNvSpPr>
                  <a:spLocks noChangeArrowheads="1"/>
                </p:cNvSpPr>
                <p:nvPr/>
              </p:nvSpPr>
              <p:spPr bwMode="auto">
                <a:xfrm>
                  <a:off x="3928" y="1167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59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23" name="Rectangle 231"/>
                <p:cNvSpPr>
                  <a:spLocks noChangeArrowheads="1"/>
                </p:cNvSpPr>
                <p:nvPr/>
              </p:nvSpPr>
              <p:spPr bwMode="auto">
                <a:xfrm>
                  <a:off x="3997" y="116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24" name="Rectangle 232"/>
                <p:cNvSpPr>
                  <a:spLocks noChangeArrowheads="1"/>
                </p:cNvSpPr>
                <p:nvPr/>
              </p:nvSpPr>
              <p:spPr bwMode="auto">
                <a:xfrm>
                  <a:off x="4071" y="1167"/>
                  <a:ext cx="192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25" name="Rectangle 233"/>
                <p:cNvSpPr>
                  <a:spLocks noChangeArrowheads="1"/>
                </p:cNvSpPr>
                <p:nvPr/>
              </p:nvSpPr>
              <p:spPr bwMode="auto">
                <a:xfrm>
                  <a:off x="4189" y="1167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327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26" name="Rectangle 234"/>
                <p:cNvSpPr>
                  <a:spLocks noChangeArrowheads="1"/>
                </p:cNvSpPr>
                <p:nvPr/>
              </p:nvSpPr>
              <p:spPr bwMode="auto">
                <a:xfrm>
                  <a:off x="4288" y="116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27" name="Rectangle 235"/>
                <p:cNvSpPr>
                  <a:spLocks noChangeArrowheads="1"/>
                </p:cNvSpPr>
                <p:nvPr/>
              </p:nvSpPr>
              <p:spPr bwMode="auto">
                <a:xfrm>
                  <a:off x="4419" y="1142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28" name="Rectangle 236"/>
                <p:cNvSpPr>
                  <a:spLocks noChangeArrowheads="1"/>
                </p:cNvSpPr>
                <p:nvPr/>
              </p:nvSpPr>
              <p:spPr bwMode="auto">
                <a:xfrm>
                  <a:off x="4388" y="1198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13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29" name="Rectangle 237"/>
                <p:cNvSpPr>
                  <a:spLocks noChangeArrowheads="1"/>
                </p:cNvSpPr>
                <p:nvPr/>
              </p:nvSpPr>
              <p:spPr bwMode="auto">
                <a:xfrm>
                  <a:off x="4456" y="119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30" name="Rectangle 238"/>
                <p:cNvSpPr>
                  <a:spLocks noChangeArrowheads="1"/>
                </p:cNvSpPr>
                <p:nvPr/>
              </p:nvSpPr>
              <p:spPr bwMode="auto">
                <a:xfrm>
                  <a:off x="1236" y="1142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31" name="Rectangle 239"/>
                <p:cNvSpPr>
                  <a:spLocks noChangeArrowheads="1"/>
                </p:cNvSpPr>
                <p:nvPr/>
              </p:nvSpPr>
              <p:spPr bwMode="auto">
                <a:xfrm>
                  <a:off x="1242" y="1142"/>
                  <a:ext cx="428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32" name="Rectangle 240"/>
                <p:cNvSpPr>
                  <a:spLocks noChangeArrowheads="1"/>
                </p:cNvSpPr>
                <p:nvPr/>
              </p:nvSpPr>
              <p:spPr bwMode="auto">
                <a:xfrm>
                  <a:off x="1670" y="1142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33" name="Rectangle 241"/>
                <p:cNvSpPr>
                  <a:spLocks noChangeArrowheads="1"/>
                </p:cNvSpPr>
                <p:nvPr/>
              </p:nvSpPr>
              <p:spPr bwMode="auto">
                <a:xfrm>
                  <a:off x="1676" y="1142"/>
                  <a:ext cx="348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34" name="Rectangle 242"/>
                <p:cNvSpPr>
                  <a:spLocks noChangeArrowheads="1"/>
                </p:cNvSpPr>
                <p:nvPr/>
              </p:nvSpPr>
              <p:spPr bwMode="auto">
                <a:xfrm>
                  <a:off x="2024" y="1142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35" name="Rectangle 243"/>
                <p:cNvSpPr>
                  <a:spLocks noChangeArrowheads="1"/>
                </p:cNvSpPr>
                <p:nvPr/>
              </p:nvSpPr>
              <p:spPr bwMode="auto">
                <a:xfrm>
                  <a:off x="2030" y="1142"/>
                  <a:ext cx="285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36" name="Rectangle 244"/>
                <p:cNvSpPr>
                  <a:spLocks noChangeArrowheads="1"/>
                </p:cNvSpPr>
                <p:nvPr/>
              </p:nvSpPr>
              <p:spPr bwMode="auto">
                <a:xfrm>
                  <a:off x="2315" y="1142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37" name="Rectangle 245"/>
                <p:cNvSpPr>
                  <a:spLocks noChangeArrowheads="1"/>
                </p:cNvSpPr>
                <p:nvPr/>
              </p:nvSpPr>
              <p:spPr bwMode="auto">
                <a:xfrm>
                  <a:off x="2322" y="1142"/>
                  <a:ext cx="192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38" name="Rectangle 246"/>
                <p:cNvSpPr>
                  <a:spLocks noChangeArrowheads="1"/>
                </p:cNvSpPr>
                <p:nvPr/>
              </p:nvSpPr>
              <p:spPr bwMode="auto">
                <a:xfrm>
                  <a:off x="2514" y="1142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39" name="Rectangle 247"/>
                <p:cNvSpPr>
                  <a:spLocks noChangeArrowheads="1"/>
                </p:cNvSpPr>
                <p:nvPr/>
              </p:nvSpPr>
              <p:spPr bwMode="auto">
                <a:xfrm>
                  <a:off x="2520" y="1142"/>
                  <a:ext cx="292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40" name="Rectangle 248"/>
                <p:cNvSpPr>
                  <a:spLocks noChangeArrowheads="1"/>
                </p:cNvSpPr>
                <p:nvPr/>
              </p:nvSpPr>
              <p:spPr bwMode="auto">
                <a:xfrm>
                  <a:off x="2812" y="1142"/>
                  <a:ext cx="1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41" name="Rectangle 249"/>
                <p:cNvSpPr>
                  <a:spLocks noChangeArrowheads="1"/>
                </p:cNvSpPr>
                <p:nvPr/>
              </p:nvSpPr>
              <p:spPr bwMode="auto">
                <a:xfrm>
                  <a:off x="2812" y="1142"/>
                  <a:ext cx="211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42" name="Rectangle 250"/>
                <p:cNvSpPr>
                  <a:spLocks noChangeArrowheads="1"/>
                </p:cNvSpPr>
                <p:nvPr/>
              </p:nvSpPr>
              <p:spPr bwMode="auto">
                <a:xfrm>
                  <a:off x="3023" y="1142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43" name="Rectangle 251"/>
                <p:cNvSpPr>
                  <a:spLocks noChangeArrowheads="1"/>
                </p:cNvSpPr>
                <p:nvPr/>
              </p:nvSpPr>
              <p:spPr bwMode="auto">
                <a:xfrm>
                  <a:off x="3029" y="1142"/>
                  <a:ext cx="285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44" name="Rectangle 252"/>
                <p:cNvSpPr>
                  <a:spLocks noChangeArrowheads="1"/>
                </p:cNvSpPr>
                <p:nvPr/>
              </p:nvSpPr>
              <p:spPr bwMode="auto">
                <a:xfrm>
                  <a:off x="3314" y="1142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45" name="Rectangle 253"/>
                <p:cNvSpPr>
                  <a:spLocks noChangeArrowheads="1"/>
                </p:cNvSpPr>
                <p:nvPr/>
              </p:nvSpPr>
              <p:spPr bwMode="auto">
                <a:xfrm>
                  <a:off x="3320" y="1142"/>
                  <a:ext cx="193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46" name="Rectangle 254"/>
                <p:cNvSpPr>
                  <a:spLocks noChangeArrowheads="1"/>
                </p:cNvSpPr>
                <p:nvPr/>
              </p:nvSpPr>
              <p:spPr bwMode="auto">
                <a:xfrm>
                  <a:off x="3513" y="1142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47" name="Rectangle 255"/>
                <p:cNvSpPr>
                  <a:spLocks noChangeArrowheads="1"/>
                </p:cNvSpPr>
                <p:nvPr/>
              </p:nvSpPr>
              <p:spPr bwMode="auto">
                <a:xfrm>
                  <a:off x="3519" y="1142"/>
                  <a:ext cx="292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48" name="Rectangle 256"/>
                <p:cNvSpPr>
                  <a:spLocks noChangeArrowheads="1"/>
                </p:cNvSpPr>
                <p:nvPr/>
              </p:nvSpPr>
              <p:spPr bwMode="auto">
                <a:xfrm>
                  <a:off x="3811" y="1142"/>
                  <a:ext cx="1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49" name="Rectangle 257"/>
                <p:cNvSpPr>
                  <a:spLocks noChangeArrowheads="1"/>
                </p:cNvSpPr>
                <p:nvPr/>
              </p:nvSpPr>
              <p:spPr bwMode="auto">
                <a:xfrm>
                  <a:off x="3811" y="1142"/>
                  <a:ext cx="210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5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021" y="1142"/>
                  <a:ext cx="1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51" name="Rectangle 259"/>
                <p:cNvSpPr>
                  <a:spLocks noChangeArrowheads="1"/>
                </p:cNvSpPr>
                <p:nvPr/>
              </p:nvSpPr>
              <p:spPr bwMode="auto">
                <a:xfrm>
                  <a:off x="4021" y="1142"/>
                  <a:ext cx="292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52" name="Rectangle 260"/>
                <p:cNvSpPr>
                  <a:spLocks noChangeArrowheads="1"/>
                </p:cNvSpPr>
                <p:nvPr/>
              </p:nvSpPr>
              <p:spPr bwMode="auto">
                <a:xfrm>
                  <a:off x="4313" y="1142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53" name="Rectangle 261"/>
                <p:cNvSpPr>
                  <a:spLocks noChangeArrowheads="1"/>
                </p:cNvSpPr>
                <p:nvPr/>
              </p:nvSpPr>
              <p:spPr bwMode="auto">
                <a:xfrm>
                  <a:off x="4319" y="1142"/>
                  <a:ext cx="193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54" name="Rectangle 262"/>
                <p:cNvSpPr>
                  <a:spLocks noChangeArrowheads="1"/>
                </p:cNvSpPr>
                <p:nvPr/>
              </p:nvSpPr>
              <p:spPr bwMode="auto">
                <a:xfrm>
                  <a:off x="4512" y="1142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55" name="Rectangle 263"/>
                <p:cNvSpPr>
                  <a:spLocks noChangeArrowheads="1"/>
                </p:cNvSpPr>
                <p:nvPr/>
              </p:nvSpPr>
              <p:spPr bwMode="auto">
                <a:xfrm>
                  <a:off x="1236" y="114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56" name="Rectangle 264"/>
                <p:cNvSpPr>
                  <a:spLocks noChangeArrowheads="1"/>
                </p:cNvSpPr>
                <p:nvPr/>
              </p:nvSpPr>
              <p:spPr bwMode="auto">
                <a:xfrm>
                  <a:off x="1670" y="114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57" name="Rectangle 265"/>
                <p:cNvSpPr>
                  <a:spLocks noChangeArrowheads="1"/>
                </p:cNvSpPr>
                <p:nvPr/>
              </p:nvSpPr>
              <p:spPr bwMode="auto">
                <a:xfrm>
                  <a:off x="2024" y="114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58" name="Rectangle 266"/>
                <p:cNvSpPr>
                  <a:spLocks noChangeArrowheads="1"/>
                </p:cNvSpPr>
                <p:nvPr/>
              </p:nvSpPr>
              <p:spPr bwMode="auto">
                <a:xfrm>
                  <a:off x="2315" y="1149"/>
                  <a:ext cx="7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59" name="Rectangle 267"/>
                <p:cNvSpPr>
                  <a:spLocks noChangeArrowheads="1"/>
                </p:cNvSpPr>
                <p:nvPr/>
              </p:nvSpPr>
              <p:spPr bwMode="auto">
                <a:xfrm>
                  <a:off x="2514" y="114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60" name="Rectangle 268"/>
                <p:cNvSpPr>
                  <a:spLocks noChangeArrowheads="1"/>
                </p:cNvSpPr>
                <p:nvPr/>
              </p:nvSpPr>
              <p:spPr bwMode="auto">
                <a:xfrm>
                  <a:off x="2812" y="1149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61" name="Rectangle 269"/>
                <p:cNvSpPr>
                  <a:spLocks noChangeArrowheads="1"/>
                </p:cNvSpPr>
                <p:nvPr/>
              </p:nvSpPr>
              <p:spPr bwMode="auto">
                <a:xfrm>
                  <a:off x="3023" y="114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62" name="Rectangle 270"/>
                <p:cNvSpPr>
                  <a:spLocks noChangeArrowheads="1"/>
                </p:cNvSpPr>
                <p:nvPr/>
              </p:nvSpPr>
              <p:spPr bwMode="auto">
                <a:xfrm>
                  <a:off x="3314" y="114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63" name="Rectangle 271"/>
                <p:cNvSpPr>
                  <a:spLocks noChangeArrowheads="1"/>
                </p:cNvSpPr>
                <p:nvPr/>
              </p:nvSpPr>
              <p:spPr bwMode="auto">
                <a:xfrm>
                  <a:off x="3513" y="114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64" name="Rectangle 272"/>
                <p:cNvSpPr>
                  <a:spLocks noChangeArrowheads="1"/>
                </p:cNvSpPr>
                <p:nvPr/>
              </p:nvSpPr>
              <p:spPr bwMode="auto">
                <a:xfrm>
                  <a:off x="3811" y="1149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65" name="Rectangle 273"/>
                <p:cNvSpPr>
                  <a:spLocks noChangeArrowheads="1"/>
                </p:cNvSpPr>
                <p:nvPr/>
              </p:nvSpPr>
              <p:spPr bwMode="auto">
                <a:xfrm>
                  <a:off x="4021" y="1149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66" name="Rectangle 274"/>
                <p:cNvSpPr>
                  <a:spLocks noChangeArrowheads="1"/>
                </p:cNvSpPr>
                <p:nvPr/>
              </p:nvSpPr>
              <p:spPr bwMode="auto">
                <a:xfrm>
                  <a:off x="4313" y="114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67" name="Rectangle 275"/>
                <p:cNvSpPr>
                  <a:spLocks noChangeArrowheads="1"/>
                </p:cNvSpPr>
                <p:nvPr/>
              </p:nvSpPr>
              <p:spPr bwMode="auto">
                <a:xfrm>
                  <a:off x="4512" y="114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68" name="Rectangle 276"/>
                <p:cNvSpPr>
                  <a:spLocks noChangeArrowheads="1"/>
                </p:cNvSpPr>
                <p:nvPr/>
              </p:nvSpPr>
              <p:spPr bwMode="auto">
                <a:xfrm>
                  <a:off x="1279" y="1285"/>
                  <a:ext cx="211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CAÑAR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69" name="Rectangle 277"/>
                <p:cNvSpPr>
                  <a:spLocks noChangeArrowheads="1"/>
                </p:cNvSpPr>
                <p:nvPr/>
              </p:nvSpPr>
              <p:spPr bwMode="auto">
                <a:xfrm>
                  <a:off x="1453" y="1285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70" name="Rectangle 278"/>
                <p:cNvSpPr>
                  <a:spLocks noChangeArrowheads="1"/>
                </p:cNvSpPr>
                <p:nvPr/>
              </p:nvSpPr>
              <p:spPr bwMode="auto">
                <a:xfrm>
                  <a:off x="1726" y="1285"/>
                  <a:ext cx="19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71" name="Rectangle 279"/>
                <p:cNvSpPr>
                  <a:spLocks noChangeArrowheads="1"/>
                </p:cNvSpPr>
                <p:nvPr/>
              </p:nvSpPr>
              <p:spPr bwMode="auto">
                <a:xfrm>
                  <a:off x="1850" y="1285"/>
                  <a:ext cx="18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5.182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72" name="Rectangle 280"/>
                <p:cNvSpPr>
                  <a:spLocks noChangeArrowheads="1"/>
                </p:cNvSpPr>
                <p:nvPr/>
              </p:nvSpPr>
              <p:spPr bwMode="auto">
                <a:xfrm>
                  <a:off x="1987" y="1285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73" name="Rectangle 281"/>
                <p:cNvSpPr>
                  <a:spLocks noChangeArrowheads="1"/>
                </p:cNvSpPr>
                <p:nvPr/>
              </p:nvSpPr>
              <p:spPr bwMode="auto">
                <a:xfrm>
                  <a:off x="2061" y="1285"/>
                  <a:ext cx="24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74" name="Rectangle 282"/>
                <p:cNvSpPr>
                  <a:spLocks noChangeArrowheads="1"/>
                </p:cNvSpPr>
                <p:nvPr/>
              </p:nvSpPr>
              <p:spPr bwMode="auto">
                <a:xfrm>
                  <a:off x="2222" y="1285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75" name="Rectangle 283"/>
                <p:cNvSpPr>
                  <a:spLocks noChangeArrowheads="1"/>
                </p:cNvSpPr>
                <p:nvPr/>
              </p:nvSpPr>
              <p:spPr bwMode="auto">
                <a:xfrm>
                  <a:off x="2272" y="128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76" name="Rectangle 284"/>
                <p:cNvSpPr>
                  <a:spLocks noChangeArrowheads="1"/>
                </p:cNvSpPr>
                <p:nvPr/>
              </p:nvSpPr>
              <p:spPr bwMode="auto">
                <a:xfrm>
                  <a:off x="2359" y="1316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77" name="Rectangle 285"/>
                <p:cNvSpPr>
                  <a:spLocks noChangeArrowheads="1"/>
                </p:cNvSpPr>
                <p:nvPr/>
              </p:nvSpPr>
              <p:spPr bwMode="auto">
                <a:xfrm>
                  <a:off x="2452" y="1316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78" name="Rectangle 286"/>
                <p:cNvSpPr>
                  <a:spLocks noChangeArrowheads="1"/>
                </p:cNvSpPr>
                <p:nvPr/>
              </p:nvSpPr>
              <p:spPr bwMode="auto">
                <a:xfrm>
                  <a:off x="2495" y="1316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79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70" y="1285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80" name="Rectangle 288"/>
                <p:cNvSpPr>
                  <a:spLocks noChangeArrowheads="1"/>
                </p:cNvSpPr>
                <p:nvPr/>
              </p:nvSpPr>
              <p:spPr bwMode="auto">
                <a:xfrm>
                  <a:off x="2675" y="128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317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81" name="Rectangle 289"/>
                <p:cNvSpPr>
                  <a:spLocks noChangeArrowheads="1"/>
                </p:cNvSpPr>
                <p:nvPr/>
              </p:nvSpPr>
              <p:spPr bwMode="auto">
                <a:xfrm>
                  <a:off x="2775" y="128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82" name="Rectangle 290"/>
                <p:cNvSpPr>
                  <a:spLocks noChangeArrowheads="1"/>
                </p:cNvSpPr>
                <p:nvPr/>
              </p:nvSpPr>
              <p:spPr bwMode="auto">
                <a:xfrm>
                  <a:off x="2849" y="1285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83" name="Rectangle 291"/>
                <p:cNvSpPr>
                  <a:spLocks noChangeArrowheads="1"/>
                </p:cNvSpPr>
                <p:nvPr/>
              </p:nvSpPr>
              <p:spPr bwMode="auto">
                <a:xfrm>
                  <a:off x="2961" y="1285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6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84" name="Rectangle 292"/>
                <p:cNvSpPr>
                  <a:spLocks noChangeArrowheads="1"/>
                </p:cNvSpPr>
                <p:nvPr/>
              </p:nvSpPr>
              <p:spPr bwMode="auto">
                <a:xfrm>
                  <a:off x="2998" y="128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85" name="Rectangle 293"/>
                <p:cNvSpPr>
                  <a:spLocks noChangeArrowheads="1"/>
                </p:cNvSpPr>
                <p:nvPr/>
              </p:nvSpPr>
              <p:spPr bwMode="auto">
                <a:xfrm>
                  <a:off x="3079" y="1285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86" name="Rectangle 294"/>
                <p:cNvSpPr>
                  <a:spLocks noChangeArrowheads="1"/>
                </p:cNvSpPr>
                <p:nvPr/>
              </p:nvSpPr>
              <p:spPr bwMode="auto">
                <a:xfrm>
                  <a:off x="3184" y="128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462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87" name="Rectangle 295"/>
                <p:cNvSpPr>
                  <a:spLocks noChangeArrowheads="1"/>
                </p:cNvSpPr>
                <p:nvPr/>
              </p:nvSpPr>
              <p:spPr bwMode="auto">
                <a:xfrm>
                  <a:off x="3283" y="128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88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58" y="1285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89" name="Rectangle 297"/>
                <p:cNvSpPr>
                  <a:spLocks noChangeArrowheads="1"/>
                </p:cNvSpPr>
                <p:nvPr/>
              </p:nvSpPr>
              <p:spPr bwMode="auto">
                <a:xfrm>
                  <a:off x="3451" y="1285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9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90" name="Rectangle 298"/>
                <p:cNvSpPr>
                  <a:spLocks noChangeArrowheads="1"/>
                </p:cNvSpPr>
                <p:nvPr/>
              </p:nvSpPr>
              <p:spPr bwMode="auto">
                <a:xfrm>
                  <a:off x="3494" y="128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91" name="Rectangle 299"/>
                <p:cNvSpPr>
                  <a:spLocks noChangeArrowheads="1"/>
                </p:cNvSpPr>
                <p:nvPr/>
              </p:nvSpPr>
              <p:spPr bwMode="auto">
                <a:xfrm>
                  <a:off x="3562" y="128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92" name="Rectangle 300"/>
                <p:cNvSpPr>
                  <a:spLocks noChangeArrowheads="1"/>
                </p:cNvSpPr>
                <p:nvPr/>
              </p:nvSpPr>
              <p:spPr bwMode="auto">
                <a:xfrm>
                  <a:off x="3643" y="1285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2.318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93" name="Rectangle 301"/>
                <p:cNvSpPr>
                  <a:spLocks noChangeArrowheads="1"/>
                </p:cNvSpPr>
                <p:nvPr/>
              </p:nvSpPr>
              <p:spPr bwMode="auto">
                <a:xfrm>
                  <a:off x="3780" y="128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94" name="Rectangle 302"/>
                <p:cNvSpPr>
                  <a:spLocks noChangeArrowheads="1"/>
                </p:cNvSpPr>
                <p:nvPr/>
              </p:nvSpPr>
              <p:spPr bwMode="auto">
                <a:xfrm>
                  <a:off x="3848" y="128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95" name="Rectangle 303"/>
                <p:cNvSpPr>
                  <a:spLocks noChangeArrowheads="1"/>
                </p:cNvSpPr>
                <p:nvPr/>
              </p:nvSpPr>
              <p:spPr bwMode="auto">
                <a:xfrm>
                  <a:off x="3928" y="1285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96" name="Rectangle 304"/>
                <p:cNvSpPr>
                  <a:spLocks noChangeArrowheads="1"/>
                </p:cNvSpPr>
                <p:nvPr/>
              </p:nvSpPr>
              <p:spPr bwMode="auto">
                <a:xfrm>
                  <a:off x="3997" y="128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97" name="Rectangle 305"/>
                <p:cNvSpPr>
                  <a:spLocks noChangeArrowheads="1"/>
                </p:cNvSpPr>
                <p:nvPr/>
              </p:nvSpPr>
              <p:spPr bwMode="auto">
                <a:xfrm>
                  <a:off x="4071" y="128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98" name="Rectangle 306"/>
                <p:cNvSpPr>
                  <a:spLocks noChangeArrowheads="1"/>
                </p:cNvSpPr>
                <p:nvPr/>
              </p:nvSpPr>
              <p:spPr bwMode="auto">
                <a:xfrm>
                  <a:off x="4152" y="1285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2.084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099" name="Rectangle 307"/>
                <p:cNvSpPr>
                  <a:spLocks noChangeArrowheads="1"/>
                </p:cNvSpPr>
                <p:nvPr/>
              </p:nvSpPr>
              <p:spPr bwMode="auto">
                <a:xfrm>
                  <a:off x="4288" y="128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00" name="Rectangle 308"/>
                <p:cNvSpPr>
                  <a:spLocks noChangeArrowheads="1"/>
                </p:cNvSpPr>
                <p:nvPr/>
              </p:nvSpPr>
              <p:spPr bwMode="auto">
                <a:xfrm>
                  <a:off x="4419" y="1260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01" name="Rectangle 309"/>
                <p:cNvSpPr>
                  <a:spLocks noChangeArrowheads="1"/>
                </p:cNvSpPr>
                <p:nvPr/>
              </p:nvSpPr>
              <p:spPr bwMode="auto">
                <a:xfrm>
                  <a:off x="4388" y="1316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02" name="Rectangle 310"/>
                <p:cNvSpPr>
                  <a:spLocks noChangeArrowheads="1"/>
                </p:cNvSpPr>
                <p:nvPr/>
              </p:nvSpPr>
              <p:spPr bwMode="auto">
                <a:xfrm>
                  <a:off x="4456" y="1316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03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36" y="1260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04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42" y="1260"/>
                  <a:ext cx="42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05" name="Rectangle 313"/>
                <p:cNvSpPr>
                  <a:spLocks noChangeArrowheads="1"/>
                </p:cNvSpPr>
                <p:nvPr/>
              </p:nvSpPr>
              <p:spPr bwMode="auto">
                <a:xfrm>
                  <a:off x="1670" y="1260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06" name="Rectangle 314"/>
                <p:cNvSpPr>
                  <a:spLocks noChangeArrowheads="1"/>
                </p:cNvSpPr>
                <p:nvPr/>
              </p:nvSpPr>
              <p:spPr bwMode="auto">
                <a:xfrm>
                  <a:off x="1676" y="1260"/>
                  <a:ext cx="34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07" name="Rectangle 315"/>
                <p:cNvSpPr>
                  <a:spLocks noChangeArrowheads="1"/>
                </p:cNvSpPr>
                <p:nvPr/>
              </p:nvSpPr>
              <p:spPr bwMode="auto">
                <a:xfrm>
                  <a:off x="2024" y="1260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08" name="Rectangle 316"/>
                <p:cNvSpPr>
                  <a:spLocks noChangeArrowheads="1"/>
                </p:cNvSpPr>
                <p:nvPr/>
              </p:nvSpPr>
              <p:spPr bwMode="auto">
                <a:xfrm>
                  <a:off x="2030" y="1260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09" name="Rectangle 317"/>
                <p:cNvSpPr>
                  <a:spLocks noChangeArrowheads="1"/>
                </p:cNvSpPr>
                <p:nvPr/>
              </p:nvSpPr>
              <p:spPr bwMode="auto">
                <a:xfrm>
                  <a:off x="2315" y="1260"/>
                  <a:ext cx="7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10" name="Rectangle 318"/>
                <p:cNvSpPr>
                  <a:spLocks noChangeArrowheads="1"/>
                </p:cNvSpPr>
                <p:nvPr/>
              </p:nvSpPr>
              <p:spPr bwMode="auto">
                <a:xfrm>
                  <a:off x="2322" y="1260"/>
                  <a:ext cx="1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11" name="Rectangle 319"/>
                <p:cNvSpPr>
                  <a:spLocks noChangeArrowheads="1"/>
                </p:cNvSpPr>
                <p:nvPr/>
              </p:nvSpPr>
              <p:spPr bwMode="auto">
                <a:xfrm>
                  <a:off x="2514" y="1260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12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20" y="1260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13" name="Rectangle 321"/>
                <p:cNvSpPr>
                  <a:spLocks noChangeArrowheads="1"/>
                </p:cNvSpPr>
                <p:nvPr/>
              </p:nvSpPr>
              <p:spPr bwMode="auto">
                <a:xfrm>
                  <a:off x="2812" y="1260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14" name="Rectangle 322"/>
                <p:cNvSpPr>
                  <a:spLocks noChangeArrowheads="1"/>
                </p:cNvSpPr>
                <p:nvPr/>
              </p:nvSpPr>
              <p:spPr bwMode="auto">
                <a:xfrm>
                  <a:off x="2812" y="1260"/>
                  <a:ext cx="21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15" name="Rectangle 323"/>
                <p:cNvSpPr>
                  <a:spLocks noChangeArrowheads="1"/>
                </p:cNvSpPr>
                <p:nvPr/>
              </p:nvSpPr>
              <p:spPr bwMode="auto">
                <a:xfrm>
                  <a:off x="3023" y="1260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16" name="Rectangle 324"/>
                <p:cNvSpPr>
                  <a:spLocks noChangeArrowheads="1"/>
                </p:cNvSpPr>
                <p:nvPr/>
              </p:nvSpPr>
              <p:spPr bwMode="auto">
                <a:xfrm>
                  <a:off x="3029" y="1260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17" name="Rectangle 325"/>
                <p:cNvSpPr>
                  <a:spLocks noChangeArrowheads="1"/>
                </p:cNvSpPr>
                <p:nvPr/>
              </p:nvSpPr>
              <p:spPr bwMode="auto">
                <a:xfrm>
                  <a:off x="3314" y="1260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18" name="Rectangle 326"/>
                <p:cNvSpPr>
                  <a:spLocks noChangeArrowheads="1"/>
                </p:cNvSpPr>
                <p:nvPr/>
              </p:nvSpPr>
              <p:spPr bwMode="auto">
                <a:xfrm>
                  <a:off x="3320" y="1260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19" name="Rectangle 327"/>
                <p:cNvSpPr>
                  <a:spLocks noChangeArrowheads="1"/>
                </p:cNvSpPr>
                <p:nvPr/>
              </p:nvSpPr>
              <p:spPr bwMode="auto">
                <a:xfrm>
                  <a:off x="3513" y="1260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20" name="Rectangle 328"/>
                <p:cNvSpPr>
                  <a:spLocks noChangeArrowheads="1"/>
                </p:cNvSpPr>
                <p:nvPr/>
              </p:nvSpPr>
              <p:spPr bwMode="auto">
                <a:xfrm>
                  <a:off x="3519" y="1260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21" name="Rectangle 329"/>
                <p:cNvSpPr>
                  <a:spLocks noChangeArrowheads="1"/>
                </p:cNvSpPr>
                <p:nvPr/>
              </p:nvSpPr>
              <p:spPr bwMode="auto">
                <a:xfrm>
                  <a:off x="3811" y="1260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22" name="Rectangle 330"/>
                <p:cNvSpPr>
                  <a:spLocks noChangeArrowheads="1"/>
                </p:cNvSpPr>
                <p:nvPr/>
              </p:nvSpPr>
              <p:spPr bwMode="auto">
                <a:xfrm>
                  <a:off x="3811" y="1260"/>
                  <a:ext cx="210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23" name="Rectangle 331"/>
                <p:cNvSpPr>
                  <a:spLocks noChangeArrowheads="1"/>
                </p:cNvSpPr>
                <p:nvPr/>
              </p:nvSpPr>
              <p:spPr bwMode="auto">
                <a:xfrm>
                  <a:off x="4021" y="1260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24" name="Rectangle 332"/>
                <p:cNvSpPr>
                  <a:spLocks noChangeArrowheads="1"/>
                </p:cNvSpPr>
                <p:nvPr/>
              </p:nvSpPr>
              <p:spPr bwMode="auto">
                <a:xfrm>
                  <a:off x="4021" y="1260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25" name="Rectangle 333"/>
                <p:cNvSpPr>
                  <a:spLocks noChangeArrowheads="1"/>
                </p:cNvSpPr>
                <p:nvPr/>
              </p:nvSpPr>
              <p:spPr bwMode="auto">
                <a:xfrm>
                  <a:off x="4313" y="1260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26" name="Rectangle 334"/>
                <p:cNvSpPr>
                  <a:spLocks noChangeArrowheads="1"/>
                </p:cNvSpPr>
                <p:nvPr/>
              </p:nvSpPr>
              <p:spPr bwMode="auto">
                <a:xfrm>
                  <a:off x="4319" y="1260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27" name="Rectangle 335"/>
                <p:cNvSpPr>
                  <a:spLocks noChangeArrowheads="1"/>
                </p:cNvSpPr>
                <p:nvPr/>
              </p:nvSpPr>
              <p:spPr bwMode="auto">
                <a:xfrm>
                  <a:off x="4512" y="1260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28" name="Rectangle 336"/>
                <p:cNvSpPr>
                  <a:spLocks noChangeArrowheads="1"/>
                </p:cNvSpPr>
                <p:nvPr/>
              </p:nvSpPr>
              <p:spPr bwMode="auto">
                <a:xfrm>
                  <a:off x="1236" y="1260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29" name="Rectangle 337"/>
                <p:cNvSpPr>
                  <a:spLocks noChangeArrowheads="1"/>
                </p:cNvSpPr>
                <p:nvPr/>
              </p:nvSpPr>
              <p:spPr bwMode="auto">
                <a:xfrm>
                  <a:off x="1670" y="1260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30" name="Rectangle 338"/>
                <p:cNvSpPr>
                  <a:spLocks noChangeArrowheads="1"/>
                </p:cNvSpPr>
                <p:nvPr/>
              </p:nvSpPr>
              <p:spPr bwMode="auto">
                <a:xfrm>
                  <a:off x="2024" y="1260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31" name="Rectangle 339"/>
                <p:cNvSpPr>
                  <a:spLocks noChangeArrowheads="1"/>
                </p:cNvSpPr>
                <p:nvPr/>
              </p:nvSpPr>
              <p:spPr bwMode="auto">
                <a:xfrm>
                  <a:off x="2315" y="1260"/>
                  <a:ext cx="7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32" name="Rectangle 340"/>
                <p:cNvSpPr>
                  <a:spLocks noChangeArrowheads="1"/>
                </p:cNvSpPr>
                <p:nvPr/>
              </p:nvSpPr>
              <p:spPr bwMode="auto">
                <a:xfrm>
                  <a:off x="2514" y="1260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33" name="Rectangle 341"/>
                <p:cNvSpPr>
                  <a:spLocks noChangeArrowheads="1"/>
                </p:cNvSpPr>
                <p:nvPr/>
              </p:nvSpPr>
              <p:spPr bwMode="auto">
                <a:xfrm>
                  <a:off x="2812" y="1260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34" name="Rectangle 342"/>
                <p:cNvSpPr>
                  <a:spLocks noChangeArrowheads="1"/>
                </p:cNvSpPr>
                <p:nvPr/>
              </p:nvSpPr>
              <p:spPr bwMode="auto">
                <a:xfrm>
                  <a:off x="3023" y="1260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35" name="Rectangle 343"/>
                <p:cNvSpPr>
                  <a:spLocks noChangeArrowheads="1"/>
                </p:cNvSpPr>
                <p:nvPr/>
              </p:nvSpPr>
              <p:spPr bwMode="auto">
                <a:xfrm>
                  <a:off x="3314" y="1260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36" name="Rectangle 344"/>
                <p:cNvSpPr>
                  <a:spLocks noChangeArrowheads="1"/>
                </p:cNvSpPr>
                <p:nvPr/>
              </p:nvSpPr>
              <p:spPr bwMode="auto">
                <a:xfrm>
                  <a:off x="3513" y="1260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37" name="Rectangle 345"/>
                <p:cNvSpPr>
                  <a:spLocks noChangeArrowheads="1"/>
                </p:cNvSpPr>
                <p:nvPr/>
              </p:nvSpPr>
              <p:spPr bwMode="auto">
                <a:xfrm>
                  <a:off x="3811" y="1260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38" name="Rectangle 346"/>
                <p:cNvSpPr>
                  <a:spLocks noChangeArrowheads="1"/>
                </p:cNvSpPr>
                <p:nvPr/>
              </p:nvSpPr>
              <p:spPr bwMode="auto">
                <a:xfrm>
                  <a:off x="4021" y="1260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39" name="Rectangle 347"/>
                <p:cNvSpPr>
                  <a:spLocks noChangeArrowheads="1"/>
                </p:cNvSpPr>
                <p:nvPr/>
              </p:nvSpPr>
              <p:spPr bwMode="auto">
                <a:xfrm>
                  <a:off x="4313" y="1260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40" name="Rectangle 348"/>
                <p:cNvSpPr>
                  <a:spLocks noChangeArrowheads="1"/>
                </p:cNvSpPr>
                <p:nvPr/>
              </p:nvSpPr>
              <p:spPr bwMode="auto">
                <a:xfrm>
                  <a:off x="4512" y="1260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41" name="Rectangle 349"/>
                <p:cNvSpPr>
                  <a:spLocks noChangeArrowheads="1"/>
                </p:cNvSpPr>
                <p:nvPr/>
              </p:nvSpPr>
              <p:spPr bwMode="auto">
                <a:xfrm>
                  <a:off x="1279" y="1403"/>
                  <a:ext cx="24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CARCHI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42" name="Rectangle 350"/>
                <p:cNvSpPr>
                  <a:spLocks noChangeArrowheads="1"/>
                </p:cNvSpPr>
                <p:nvPr/>
              </p:nvSpPr>
              <p:spPr bwMode="auto">
                <a:xfrm>
                  <a:off x="1466" y="140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43" name="Rectangle 351"/>
                <p:cNvSpPr>
                  <a:spLocks noChangeArrowheads="1"/>
                </p:cNvSpPr>
                <p:nvPr/>
              </p:nvSpPr>
              <p:spPr bwMode="auto">
                <a:xfrm>
                  <a:off x="1726" y="1403"/>
                  <a:ext cx="19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44" name="Rectangle 352"/>
                <p:cNvSpPr>
                  <a:spLocks noChangeArrowheads="1"/>
                </p:cNvSpPr>
                <p:nvPr/>
              </p:nvSpPr>
              <p:spPr bwMode="auto">
                <a:xfrm>
                  <a:off x="1850" y="1403"/>
                  <a:ext cx="18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5.094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45" name="Rectangle 353"/>
                <p:cNvSpPr>
                  <a:spLocks noChangeArrowheads="1"/>
                </p:cNvSpPr>
                <p:nvPr/>
              </p:nvSpPr>
              <p:spPr bwMode="auto">
                <a:xfrm>
                  <a:off x="1987" y="140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46" name="Rectangle 354"/>
                <p:cNvSpPr>
                  <a:spLocks noChangeArrowheads="1"/>
                </p:cNvSpPr>
                <p:nvPr/>
              </p:nvSpPr>
              <p:spPr bwMode="auto">
                <a:xfrm>
                  <a:off x="2061" y="1403"/>
                  <a:ext cx="230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47" name="Rectangle 355"/>
                <p:cNvSpPr>
                  <a:spLocks noChangeArrowheads="1"/>
                </p:cNvSpPr>
                <p:nvPr/>
              </p:nvSpPr>
              <p:spPr bwMode="auto">
                <a:xfrm>
                  <a:off x="2210" y="140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48" name="Rectangle 356"/>
                <p:cNvSpPr>
                  <a:spLocks noChangeArrowheads="1"/>
                </p:cNvSpPr>
                <p:nvPr/>
              </p:nvSpPr>
              <p:spPr bwMode="auto">
                <a:xfrm>
                  <a:off x="2229" y="1403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49" name="Rectangle 357"/>
                <p:cNvSpPr>
                  <a:spLocks noChangeArrowheads="1"/>
                </p:cNvSpPr>
                <p:nvPr/>
              </p:nvSpPr>
              <p:spPr bwMode="auto">
                <a:xfrm>
                  <a:off x="2272" y="140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50" name="Rectangle 358"/>
                <p:cNvSpPr>
                  <a:spLocks noChangeArrowheads="1"/>
                </p:cNvSpPr>
                <p:nvPr/>
              </p:nvSpPr>
              <p:spPr bwMode="auto">
                <a:xfrm>
                  <a:off x="2377" y="1427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5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446" y="142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52" name="Rectangle 360"/>
                <p:cNvSpPr>
                  <a:spLocks noChangeArrowheads="1"/>
                </p:cNvSpPr>
                <p:nvPr/>
              </p:nvSpPr>
              <p:spPr bwMode="auto">
                <a:xfrm>
                  <a:off x="2458" y="1427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53" name="Rectangle 361"/>
                <p:cNvSpPr>
                  <a:spLocks noChangeArrowheads="1"/>
                </p:cNvSpPr>
                <p:nvPr/>
              </p:nvSpPr>
              <p:spPr bwMode="auto">
                <a:xfrm>
                  <a:off x="2502" y="142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54" name="Rectangle 362"/>
                <p:cNvSpPr>
                  <a:spLocks noChangeArrowheads="1"/>
                </p:cNvSpPr>
                <p:nvPr/>
              </p:nvSpPr>
              <p:spPr bwMode="auto">
                <a:xfrm>
                  <a:off x="2570" y="1403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55" name="Rectangle 363"/>
                <p:cNvSpPr>
                  <a:spLocks noChangeArrowheads="1"/>
                </p:cNvSpPr>
                <p:nvPr/>
              </p:nvSpPr>
              <p:spPr bwMode="auto">
                <a:xfrm>
                  <a:off x="2638" y="1403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1.076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56" name="Rectangle 364"/>
                <p:cNvSpPr>
                  <a:spLocks noChangeArrowheads="1"/>
                </p:cNvSpPr>
                <p:nvPr/>
              </p:nvSpPr>
              <p:spPr bwMode="auto">
                <a:xfrm>
                  <a:off x="2775" y="140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57" name="Rectangle 365"/>
                <p:cNvSpPr>
                  <a:spLocks noChangeArrowheads="1"/>
                </p:cNvSpPr>
                <p:nvPr/>
              </p:nvSpPr>
              <p:spPr bwMode="auto">
                <a:xfrm>
                  <a:off x="2849" y="1403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58" name="Rectangle 366"/>
                <p:cNvSpPr>
                  <a:spLocks noChangeArrowheads="1"/>
                </p:cNvSpPr>
                <p:nvPr/>
              </p:nvSpPr>
              <p:spPr bwMode="auto">
                <a:xfrm>
                  <a:off x="2930" y="1403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59" name="Rectangle 367"/>
                <p:cNvSpPr>
                  <a:spLocks noChangeArrowheads="1"/>
                </p:cNvSpPr>
                <p:nvPr/>
              </p:nvSpPr>
              <p:spPr bwMode="auto">
                <a:xfrm>
                  <a:off x="2998" y="140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60" name="Rectangle 368"/>
                <p:cNvSpPr>
                  <a:spLocks noChangeArrowheads="1"/>
                </p:cNvSpPr>
                <p:nvPr/>
              </p:nvSpPr>
              <p:spPr bwMode="auto">
                <a:xfrm>
                  <a:off x="3079" y="1403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61" name="Rectangle 369"/>
                <p:cNvSpPr>
                  <a:spLocks noChangeArrowheads="1"/>
                </p:cNvSpPr>
                <p:nvPr/>
              </p:nvSpPr>
              <p:spPr bwMode="auto">
                <a:xfrm>
                  <a:off x="3184" y="1403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305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62" name="Rectangle 370"/>
                <p:cNvSpPr>
                  <a:spLocks noChangeArrowheads="1"/>
                </p:cNvSpPr>
                <p:nvPr/>
              </p:nvSpPr>
              <p:spPr bwMode="auto">
                <a:xfrm>
                  <a:off x="3283" y="140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63" name="Rectangle 371"/>
                <p:cNvSpPr>
                  <a:spLocks noChangeArrowheads="1"/>
                </p:cNvSpPr>
                <p:nvPr/>
              </p:nvSpPr>
              <p:spPr bwMode="auto">
                <a:xfrm>
                  <a:off x="3358" y="1403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64" name="Rectangle 372"/>
                <p:cNvSpPr>
                  <a:spLocks noChangeArrowheads="1"/>
                </p:cNvSpPr>
                <p:nvPr/>
              </p:nvSpPr>
              <p:spPr bwMode="auto">
                <a:xfrm>
                  <a:off x="3451" y="1403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6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65" name="Rectangle 373"/>
                <p:cNvSpPr>
                  <a:spLocks noChangeArrowheads="1"/>
                </p:cNvSpPr>
                <p:nvPr/>
              </p:nvSpPr>
              <p:spPr bwMode="auto">
                <a:xfrm>
                  <a:off x="3494" y="140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66" name="Rectangle 374"/>
                <p:cNvSpPr>
                  <a:spLocks noChangeArrowheads="1"/>
                </p:cNvSpPr>
                <p:nvPr/>
              </p:nvSpPr>
              <p:spPr bwMode="auto">
                <a:xfrm>
                  <a:off x="3562" y="1403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67" name="Rectangle 375"/>
                <p:cNvSpPr>
                  <a:spLocks noChangeArrowheads="1"/>
                </p:cNvSpPr>
                <p:nvPr/>
              </p:nvSpPr>
              <p:spPr bwMode="auto">
                <a:xfrm>
                  <a:off x="3643" y="1403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2.134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68" name="Rectangle 376"/>
                <p:cNvSpPr>
                  <a:spLocks noChangeArrowheads="1"/>
                </p:cNvSpPr>
                <p:nvPr/>
              </p:nvSpPr>
              <p:spPr bwMode="auto">
                <a:xfrm>
                  <a:off x="3780" y="140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69" name="Rectangle 377"/>
                <p:cNvSpPr>
                  <a:spLocks noChangeArrowheads="1"/>
                </p:cNvSpPr>
                <p:nvPr/>
              </p:nvSpPr>
              <p:spPr bwMode="auto">
                <a:xfrm>
                  <a:off x="3848" y="1403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70" name="Rectangle 378"/>
                <p:cNvSpPr>
                  <a:spLocks noChangeArrowheads="1"/>
                </p:cNvSpPr>
                <p:nvPr/>
              </p:nvSpPr>
              <p:spPr bwMode="auto">
                <a:xfrm>
                  <a:off x="3928" y="1403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71" name="Rectangle 379"/>
                <p:cNvSpPr>
                  <a:spLocks noChangeArrowheads="1"/>
                </p:cNvSpPr>
                <p:nvPr/>
              </p:nvSpPr>
              <p:spPr bwMode="auto">
                <a:xfrm>
                  <a:off x="3997" y="140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72" name="Rectangle 380"/>
                <p:cNvSpPr>
                  <a:spLocks noChangeArrowheads="1"/>
                </p:cNvSpPr>
                <p:nvPr/>
              </p:nvSpPr>
              <p:spPr bwMode="auto">
                <a:xfrm>
                  <a:off x="4071" y="1403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73" name="Rectangle 381"/>
                <p:cNvSpPr>
                  <a:spLocks noChangeArrowheads="1"/>
                </p:cNvSpPr>
                <p:nvPr/>
              </p:nvSpPr>
              <p:spPr bwMode="auto">
                <a:xfrm>
                  <a:off x="4152" y="1403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1.579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74" name="Rectangle 382"/>
                <p:cNvSpPr>
                  <a:spLocks noChangeArrowheads="1"/>
                </p:cNvSpPr>
                <p:nvPr/>
              </p:nvSpPr>
              <p:spPr bwMode="auto">
                <a:xfrm>
                  <a:off x="4288" y="140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75" name="Rectangle 383"/>
                <p:cNvSpPr>
                  <a:spLocks noChangeArrowheads="1"/>
                </p:cNvSpPr>
                <p:nvPr/>
              </p:nvSpPr>
              <p:spPr bwMode="auto">
                <a:xfrm>
                  <a:off x="4419" y="1372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76" name="Rectangle 384"/>
                <p:cNvSpPr>
                  <a:spLocks noChangeArrowheads="1"/>
                </p:cNvSpPr>
                <p:nvPr/>
              </p:nvSpPr>
              <p:spPr bwMode="auto">
                <a:xfrm>
                  <a:off x="4388" y="1427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77" name="Rectangle 385"/>
                <p:cNvSpPr>
                  <a:spLocks noChangeArrowheads="1"/>
                </p:cNvSpPr>
                <p:nvPr/>
              </p:nvSpPr>
              <p:spPr bwMode="auto">
                <a:xfrm>
                  <a:off x="4456" y="142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178" name="Rectangle 386"/>
                <p:cNvSpPr>
                  <a:spLocks noChangeArrowheads="1"/>
                </p:cNvSpPr>
                <p:nvPr/>
              </p:nvSpPr>
              <p:spPr bwMode="auto">
                <a:xfrm>
                  <a:off x="1236" y="137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79" name="Rectangle 387"/>
                <p:cNvSpPr>
                  <a:spLocks noChangeArrowheads="1"/>
                </p:cNvSpPr>
                <p:nvPr/>
              </p:nvSpPr>
              <p:spPr bwMode="auto">
                <a:xfrm>
                  <a:off x="1242" y="1378"/>
                  <a:ext cx="42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80" name="Rectangle 388"/>
                <p:cNvSpPr>
                  <a:spLocks noChangeArrowheads="1"/>
                </p:cNvSpPr>
                <p:nvPr/>
              </p:nvSpPr>
              <p:spPr bwMode="auto">
                <a:xfrm>
                  <a:off x="1670" y="137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81" name="Rectangle 389"/>
                <p:cNvSpPr>
                  <a:spLocks noChangeArrowheads="1"/>
                </p:cNvSpPr>
                <p:nvPr/>
              </p:nvSpPr>
              <p:spPr bwMode="auto">
                <a:xfrm>
                  <a:off x="1676" y="1378"/>
                  <a:ext cx="34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82" name="Rectangle 390"/>
                <p:cNvSpPr>
                  <a:spLocks noChangeArrowheads="1"/>
                </p:cNvSpPr>
                <p:nvPr/>
              </p:nvSpPr>
              <p:spPr bwMode="auto">
                <a:xfrm>
                  <a:off x="2024" y="137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83" name="Rectangle 391"/>
                <p:cNvSpPr>
                  <a:spLocks noChangeArrowheads="1"/>
                </p:cNvSpPr>
                <p:nvPr/>
              </p:nvSpPr>
              <p:spPr bwMode="auto">
                <a:xfrm>
                  <a:off x="2030" y="1378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84" name="Rectangle 392"/>
                <p:cNvSpPr>
                  <a:spLocks noChangeArrowheads="1"/>
                </p:cNvSpPr>
                <p:nvPr/>
              </p:nvSpPr>
              <p:spPr bwMode="auto">
                <a:xfrm>
                  <a:off x="2315" y="1378"/>
                  <a:ext cx="7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85" name="Rectangle 393"/>
                <p:cNvSpPr>
                  <a:spLocks noChangeArrowheads="1"/>
                </p:cNvSpPr>
                <p:nvPr/>
              </p:nvSpPr>
              <p:spPr bwMode="auto">
                <a:xfrm>
                  <a:off x="2322" y="1378"/>
                  <a:ext cx="1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86" name="Rectangle 394"/>
                <p:cNvSpPr>
                  <a:spLocks noChangeArrowheads="1"/>
                </p:cNvSpPr>
                <p:nvPr/>
              </p:nvSpPr>
              <p:spPr bwMode="auto">
                <a:xfrm>
                  <a:off x="2514" y="137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87" name="Rectangle 395"/>
                <p:cNvSpPr>
                  <a:spLocks noChangeArrowheads="1"/>
                </p:cNvSpPr>
                <p:nvPr/>
              </p:nvSpPr>
              <p:spPr bwMode="auto">
                <a:xfrm>
                  <a:off x="2520" y="1378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88" name="Rectangle 396"/>
                <p:cNvSpPr>
                  <a:spLocks noChangeArrowheads="1"/>
                </p:cNvSpPr>
                <p:nvPr/>
              </p:nvSpPr>
              <p:spPr bwMode="auto">
                <a:xfrm>
                  <a:off x="2812" y="1378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89" name="Rectangle 397"/>
                <p:cNvSpPr>
                  <a:spLocks noChangeArrowheads="1"/>
                </p:cNvSpPr>
                <p:nvPr/>
              </p:nvSpPr>
              <p:spPr bwMode="auto">
                <a:xfrm>
                  <a:off x="2812" y="1378"/>
                  <a:ext cx="21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90" name="Rectangle 398"/>
                <p:cNvSpPr>
                  <a:spLocks noChangeArrowheads="1"/>
                </p:cNvSpPr>
                <p:nvPr/>
              </p:nvSpPr>
              <p:spPr bwMode="auto">
                <a:xfrm>
                  <a:off x="3023" y="137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91" name="Rectangle 399"/>
                <p:cNvSpPr>
                  <a:spLocks noChangeArrowheads="1"/>
                </p:cNvSpPr>
                <p:nvPr/>
              </p:nvSpPr>
              <p:spPr bwMode="auto">
                <a:xfrm>
                  <a:off x="3029" y="1378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92" name="Rectangle 400"/>
                <p:cNvSpPr>
                  <a:spLocks noChangeArrowheads="1"/>
                </p:cNvSpPr>
                <p:nvPr/>
              </p:nvSpPr>
              <p:spPr bwMode="auto">
                <a:xfrm>
                  <a:off x="3314" y="137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93" name="Rectangle 401"/>
                <p:cNvSpPr>
                  <a:spLocks noChangeArrowheads="1"/>
                </p:cNvSpPr>
                <p:nvPr/>
              </p:nvSpPr>
              <p:spPr bwMode="auto">
                <a:xfrm>
                  <a:off x="3320" y="1378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94" name="Rectangle 402"/>
                <p:cNvSpPr>
                  <a:spLocks noChangeArrowheads="1"/>
                </p:cNvSpPr>
                <p:nvPr/>
              </p:nvSpPr>
              <p:spPr bwMode="auto">
                <a:xfrm>
                  <a:off x="3513" y="137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95" name="Rectangle 403"/>
                <p:cNvSpPr>
                  <a:spLocks noChangeArrowheads="1"/>
                </p:cNvSpPr>
                <p:nvPr/>
              </p:nvSpPr>
              <p:spPr bwMode="auto">
                <a:xfrm>
                  <a:off x="3519" y="1378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96" name="Rectangle 404"/>
                <p:cNvSpPr>
                  <a:spLocks noChangeArrowheads="1"/>
                </p:cNvSpPr>
                <p:nvPr/>
              </p:nvSpPr>
              <p:spPr bwMode="auto">
                <a:xfrm>
                  <a:off x="3811" y="1378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97" name="Rectangle 405"/>
                <p:cNvSpPr>
                  <a:spLocks noChangeArrowheads="1"/>
                </p:cNvSpPr>
                <p:nvPr/>
              </p:nvSpPr>
              <p:spPr bwMode="auto">
                <a:xfrm>
                  <a:off x="3811" y="1378"/>
                  <a:ext cx="210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34399" name="Group 607"/>
              <p:cNvGrpSpPr>
                <a:grpSpLocks/>
              </p:cNvGrpSpPr>
              <p:nvPr/>
            </p:nvGrpSpPr>
            <p:grpSpPr bwMode="auto">
              <a:xfrm>
                <a:off x="1236" y="1378"/>
                <a:ext cx="3301" cy="496"/>
                <a:chOff x="1236" y="1378"/>
                <a:chExt cx="3301" cy="496"/>
              </a:xfrm>
            </p:grpSpPr>
            <p:sp>
              <p:nvSpPr>
                <p:cNvPr id="34199" name="Rectangle 407"/>
                <p:cNvSpPr>
                  <a:spLocks noChangeArrowheads="1"/>
                </p:cNvSpPr>
                <p:nvPr/>
              </p:nvSpPr>
              <p:spPr bwMode="auto">
                <a:xfrm>
                  <a:off x="4021" y="1378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00" name="Rectangle 408"/>
                <p:cNvSpPr>
                  <a:spLocks noChangeArrowheads="1"/>
                </p:cNvSpPr>
                <p:nvPr/>
              </p:nvSpPr>
              <p:spPr bwMode="auto">
                <a:xfrm>
                  <a:off x="4021" y="1378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01" name="Rectangle 409"/>
                <p:cNvSpPr>
                  <a:spLocks noChangeArrowheads="1"/>
                </p:cNvSpPr>
                <p:nvPr/>
              </p:nvSpPr>
              <p:spPr bwMode="auto">
                <a:xfrm>
                  <a:off x="4313" y="137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0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19" y="1378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03" name="Rectangle 411"/>
                <p:cNvSpPr>
                  <a:spLocks noChangeArrowheads="1"/>
                </p:cNvSpPr>
                <p:nvPr/>
              </p:nvSpPr>
              <p:spPr bwMode="auto">
                <a:xfrm>
                  <a:off x="4512" y="137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04" name="Rectangle 412"/>
                <p:cNvSpPr>
                  <a:spLocks noChangeArrowheads="1"/>
                </p:cNvSpPr>
                <p:nvPr/>
              </p:nvSpPr>
              <p:spPr bwMode="auto">
                <a:xfrm>
                  <a:off x="1236" y="1378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05" name="Rectangle 413"/>
                <p:cNvSpPr>
                  <a:spLocks noChangeArrowheads="1"/>
                </p:cNvSpPr>
                <p:nvPr/>
              </p:nvSpPr>
              <p:spPr bwMode="auto">
                <a:xfrm>
                  <a:off x="1670" y="1378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06" name="Rectangle 414"/>
                <p:cNvSpPr>
                  <a:spLocks noChangeArrowheads="1"/>
                </p:cNvSpPr>
                <p:nvPr/>
              </p:nvSpPr>
              <p:spPr bwMode="auto">
                <a:xfrm>
                  <a:off x="2024" y="1378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07" name="Rectangle 415"/>
                <p:cNvSpPr>
                  <a:spLocks noChangeArrowheads="1"/>
                </p:cNvSpPr>
                <p:nvPr/>
              </p:nvSpPr>
              <p:spPr bwMode="auto">
                <a:xfrm>
                  <a:off x="2315" y="1378"/>
                  <a:ext cx="7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08" name="Rectangle 416"/>
                <p:cNvSpPr>
                  <a:spLocks noChangeArrowheads="1"/>
                </p:cNvSpPr>
                <p:nvPr/>
              </p:nvSpPr>
              <p:spPr bwMode="auto">
                <a:xfrm>
                  <a:off x="2514" y="1378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09" name="Rectangle 417"/>
                <p:cNvSpPr>
                  <a:spLocks noChangeArrowheads="1"/>
                </p:cNvSpPr>
                <p:nvPr/>
              </p:nvSpPr>
              <p:spPr bwMode="auto">
                <a:xfrm>
                  <a:off x="2812" y="1378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10" name="Rectangle 418"/>
                <p:cNvSpPr>
                  <a:spLocks noChangeArrowheads="1"/>
                </p:cNvSpPr>
                <p:nvPr/>
              </p:nvSpPr>
              <p:spPr bwMode="auto">
                <a:xfrm>
                  <a:off x="3023" y="1378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11" name="Rectangle 419"/>
                <p:cNvSpPr>
                  <a:spLocks noChangeArrowheads="1"/>
                </p:cNvSpPr>
                <p:nvPr/>
              </p:nvSpPr>
              <p:spPr bwMode="auto">
                <a:xfrm>
                  <a:off x="3314" y="1378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12" name="Rectangle 420"/>
                <p:cNvSpPr>
                  <a:spLocks noChangeArrowheads="1"/>
                </p:cNvSpPr>
                <p:nvPr/>
              </p:nvSpPr>
              <p:spPr bwMode="auto">
                <a:xfrm>
                  <a:off x="3513" y="1378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13" name="Rectangle 421"/>
                <p:cNvSpPr>
                  <a:spLocks noChangeArrowheads="1"/>
                </p:cNvSpPr>
                <p:nvPr/>
              </p:nvSpPr>
              <p:spPr bwMode="auto">
                <a:xfrm>
                  <a:off x="3811" y="1378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14" name="Rectangle 422"/>
                <p:cNvSpPr>
                  <a:spLocks noChangeArrowheads="1"/>
                </p:cNvSpPr>
                <p:nvPr/>
              </p:nvSpPr>
              <p:spPr bwMode="auto">
                <a:xfrm>
                  <a:off x="4021" y="1378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15" name="Rectangle 423"/>
                <p:cNvSpPr>
                  <a:spLocks noChangeArrowheads="1"/>
                </p:cNvSpPr>
                <p:nvPr/>
              </p:nvSpPr>
              <p:spPr bwMode="auto">
                <a:xfrm>
                  <a:off x="4313" y="1378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16" name="Rectangle 424"/>
                <p:cNvSpPr>
                  <a:spLocks noChangeArrowheads="1"/>
                </p:cNvSpPr>
                <p:nvPr/>
              </p:nvSpPr>
              <p:spPr bwMode="auto">
                <a:xfrm>
                  <a:off x="4512" y="1378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17" name="Rectangle 425"/>
                <p:cNvSpPr>
                  <a:spLocks noChangeArrowheads="1"/>
                </p:cNvSpPr>
                <p:nvPr/>
              </p:nvSpPr>
              <p:spPr bwMode="auto">
                <a:xfrm>
                  <a:off x="1279" y="1514"/>
                  <a:ext cx="310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COTOPAXI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18" name="Rectangle 426"/>
                <p:cNvSpPr>
                  <a:spLocks noChangeArrowheads="1"/>
                </p:cNvSpPr>
                <p:nvPr/>
              </p:nvSpPr>
              <p:spPr bwMode="auto">
                <a:xfrm>
                  <a:off x="1534" y="1514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19" name="Rectangle 427"/>
                <p:cNvSpPr>
                  <a:spLocks noChangeArrowheads="1"/>
                </p:cNvSpPr>
                <p:nvPr/>
              </p:nvSpPr>
              <p:spPr bwMode="auto">
                <a:xfrm>
                  <a:off x="1726" y="1514"/>
                  <a:ext cx="19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20" name="Rectangle 428"/>
                <p:cNvSpPr>
                  <a:spLocks noChangeArrowheads="1"/>
                </p:cNvSpPr>
                <p:nvPr/>
              </p:nvSpPr>
              <p:spPr bwMode="auto">
                <a:xfrm>
                  <a:off x="1850" y="1514"/>
                  <a:ext cx="18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7.142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21" name="Rectangle 429"/>
                <p:cNvSpPr>
                  <a:spLocks noChangeArrowheads="1"/>
                </p:cNvSpPr>
                <p:nvPr/>
              </p:nvSpPr>
              <p:spPr bwMode="auto">
                <a:xfrm>
                  <a:off x="1987" y="1514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22" name="Rectangle 430"/>
                <p:cNvSpPr>
                  <a:spLocks noChangeArrowheads="1"/>
                </p:cNvSpPr>
                <p:nvPr/>
              </p:nvSpPr>
              <p:spPr bwMode="auto">
                <a:xfrm>
                  <a:off x="2061" y="1521"/>
                  <a:ext cx="230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23" name="Rectangle 431"/>
                <p:cNvSpPr>
                  <a:spLocks noChangeArrowheads="1"/>
                </p:cNvSpPr>
                <p:nvPr/>
              </p:nvSpPr>
              <p:spPr bwMode="auto">
                <a:xfrm>
                  <a:off x="2210" y="152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24" name="Rectangle 432"/>
                <p:cNvSpPr>
                  <a:spLocks noChangeArrowheads="1"/>
                </p:cNvSpPr>
                <p:nvPr/>
              </p:nvSpPr>
              <p:spPr bwMode="auto">
                <a:xfrm>
                  <a:off x="2229" y="1521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25" name="Rectangle 433"/>
                <p:cNvSpPr>
                  <a:spLocks noChangeArrowheads="1"/>
                </p:cNvSpPr>
                <p:nvPr/>
              </p:nvSpPr>
              <p:spPr bwMode="auto">
                <a:xfrm>
                  <a:off x="2272" y="152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26" name="Rectangle 434"/>
                <p:cNvSpPr>
                  <a:spLocks noChangeArrowheads="1"/>
                </p:cNvSpPr>
                <p:nvPr/>
              </p:nvSpPr>
              <p:spPr bwMode="auto">
                <a:xfrm>
                  <a:off x="2377" y="1545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27" name="Rectangle 435"/>
                <p:cNvSpPr>
                  <a:spLocks noChangeArrowheads="1"/>
                </p:cNvSpPr>
                <p:nvPr/>
              </p:nvSpPr>
              <p:spPr bwMode="auto">
                <a:xfrm>
                  <a:off x="2446" y="154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28" name="Rectangle 436"/>
                <p:cNvSpPr>
                  <a:spLocks noChangeArrowheads="1"/>
                </p:cNvSpPr>
                <p:nvPr/>
              </p:nvSpPr>
              <p:spPr bwMode="auto">
                <a:xfrm>
                  <a:off x="2458" y="1545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29" name="Rectangle 437"/>
                <p:cNvSpPr>
                  <a:spLocks noChangeArrowheads="1"/>
                </p:cNvSpPr>
                <p:nvPr/>
              </p:nvSpPr>
              <p:spPr bwMode="auto">
                <a:xfrm>
                  <a:off x="2502" y="154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30" name="Rectangle 438"/>
                <p:cNvSpPr>
                  <a:spLocks noChangeArrowheads="1"/>
                </p:cNvSpPr>
                <p:nvPr/>
              </p:nvSpPr>
              <p:spPr bwMode="auto">
                <a:xfrm>
                  <a:off x="2570" y="1521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31" name="Rectangle 439"/>
                <p:cNvSpPr>
                  <a:spLocks noChangeArrowheads="1"/>
                </p:cNvSpPr>
                <p:nvPr/>
              </p:nvSpPr>
              <p:spPr bwMode="auto">
                <a:xfrm>
                  <a:off x="2675" y="1521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837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32" name="Rectangle 440"/>
                <p:cNvSpPr>
                  <a:spLocks noChangeArrowheads="1"/>
                </p:cNvSpPr>
                <p:nvPr/>
              </p:nvSpPr>
              <p:spPr bwMode="auto">
                <a:xfrm>
                  <a:off x="2775" y="152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33" name="Rectangle 441"/>
                <p:cNvSpPr>
                  <a:spLocks noChangeArrowheads="1"/>
                </p:cNvSpPr>
                <p:nvPr/>
              </p:nvSpPr>
              <p:spPr bwMode="auto">
                <a:xfrm>
                  <a:off x="2849" y="1521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34" name="Rectangle 442"/>
                <p:cNvSpPr>
                  <a:spLocks noChangeArrowheads="1"/>
                </p:cNvSpPr>
                <p:nvPr/>
              </p:nvSpPr>
              <p:spPr bwMode="auto">
                <a:xfrm>
                  <a:off x="2930" y="1521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35" name="Rectangle 443"/>
                <p:cNvSpPr>
                  <a:spLocks noChangeArrowheads="1"/>
                </p:cNvSpPr>
                <p:nvPr/>
              </p:nvSpPr>
              <p:spPr bwMode="auto">
                <a:xfrm>
                  <a:off x="2998" y="152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36" name="Rectangle 444"/>
                <p:cNvSpPr>
                  <a:spLocks noChangeArrowheads="1"/>
                </p:cNvSpPr>
                <p:nvPr/>
              </p:nvSpPr>
              <p:spPr bwMode="auto">
                <a:xfrm>
                  <a:off x="3165" y="152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37" name="Rectangle 445"/>
                <p:cNvSpPr>
                  <a:spLocks noChangeArrowheads="1"/>
                </p:cNvSpPr>
                <p:nvPr/>
              </p:nvSpPr>
              <p:spPr bwMode="auto">
                <a:xfrm>
                  <a:off x="3178" y="152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38" name="Rectangle 446"/>
                <p:cNvSpPr>
                  <a:spLocks noChangeArrowheads="1"/>
                </p:cNvSpPr>
                <p:nvPr/>
              </p:nvSpPr>
              <p:spPr bwMode="auto">
                <a:xfrm>
                  <a:off x="3370" y="1521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39" name="Rectangle 447"/>
                <p:cNvSpPr>
                  <a:spLocks noChangeArrowheads="1"/>
                </p:cNvSpPr>
                <p:nvPr/>
              </p:nvSpPr>
              <p:spPr bwMode="auto">
                <a:xfrm>
                  <a:off x="3451" y="152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40" name="Rectangle 448"/>
                <p:cNvSpPr>
                  <a:spLocks noChangeArrowheads="1"/>
                </p:cNvSpPr>
                <p:nvPr/>
              </p:nvSpPr>
              <p:spPr bwMode="auto">
                <a:xfrm>
                  <a:off x="3469" y="1521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41" name="Rectangle 449"/>
                <p:cNvSpPr>
                  <a:spLocks noChangeArrowheads="1"/>
                </p:cNvSpPr>
                <p:nvPr/>
              </p:nvSpPr>
              <p:spPr bwMode="auto">
                <a:xfrm>
                  <a:off x="3507" y="152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42" name="Rectangle 450"/>
                <p:cNvSpPr>
                  <a:spLocks noChangeArrowheads="1"/>
                </p:cNvSpPr>
                <p:nvPr/>
              </p:nvSpPr>
              <p:spPr bwMode="auto">
                <a:xfrm>
                  <a:off x="3562" y="1521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43" name="Rectangle 451"/>
                <p:cNvSpPr>
                  <a:spLocks noChangeArrowheads="1"/>
                </p:cNvSpPr>
                <p:nvPr/>
              </p:nvSpPr>
              <p:spPr bwMode="auto">
                <a:xfrm>
                  <a:off x="3643" y="1521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5.011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44" name="Rectangle 452"/>
                <p:cNvSpPr>
                  <a:spLocks noChangeArrowheads="1"/>
                </p:cNvSpPr>
                <p:nvPr/>
              </p:nvSpPr>
              <p:spPr bwMode="auto">
                <a:xfrm>
                  <a:off x="3780" y="152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45" name="Rectangle 453"/>
                <p:cNvSpPr>
                  <a:spLocks noChangeArrowheads="1"/>
                </p:cNvSpPr>
                <p:nvPr/>
              </p:nvSpPr>
              <p:spPr bwMode="auto">
                <a:xfrm>
                  <a:off x="3848" y="1521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46" name="Rectangle 454"/>
                <p:cNvSpPr>
                  <a:spLocks noChangeArrowheads="1"/>
                </p:cNvSpPr>
                <p:nvPr/>
              </p:nvSpPr>
              <p:spPr bwMode="auto">
                <a:xfrm>
                  <a:off x="3928" y="1521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47" name="Rectangle 455"/>
                <p:cNvSpPr>
                  <a:spLocks noChangeArrowheads="1"/>
                </p:cNvSpPr>
                <p:nvPr/>
              </p:nvSpPr>
              <p:spPr bwMode="auto">
                <a:xfrm>
                  <a:off x="3997" y="152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48" name="Rectangle 456"/>
                <p:cNvSpPr>
                  <a:spLocks noChangeArrowheads="1"/>
                </p:cNvSpPr>
                <p:nvPr/>
              </p:nvSpPr>
              <p:spPr bwMode="auto">
                <a:xfrm>
                  <a:off x="4071" y="1521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49" name="Rectangle 457"/>
                <p:cNvSpPr>
                  <a:spLocks noChangeArrowheads="1"/>
                </p:cNvSpPr>
                <p:nvPr/>
              </p:nvSpPr>
              <p:spPr bwMode="auto">
                <a:xfrm>
                  <a:off x="4152" y="1521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1.294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50" name="Rectangle 458"/>
                <p:cNvSpPr>
                  <a:spLocks noChangeArrowheads="1"/>
                </p:cNvSpPr>
                <p:nvPr/>
              </p:nvSpPr>
              <p:spPr bwMode="auto">
                <a:xfrm>
                  <a:off x="4288" y="152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51" name="Rectangle 459"/>
                <p:cNvSpPr>
                  <a:spLocks noChangeArrowheads="1"/>
                </p:cNvSpPr>
                <p:nvPr/>
              </p:nvSpPr>
              <p:spPr bwMode="auto">
                <a:xfrm>
                  <a:off x="4419" y="1490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52" name="Rectangle 460"/>
                <p:cNvSpPr>
                  <a:spLocks noChangeArrowheads="1"/>
                </p:cNvSpPr>
                <p:nvPr/>
              </p:nvSpPr>
              <p:spPr bwMode="auto">
                <a:xfrm>
                  <a:off x="4388" y="1545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53" name="Rectangle 461"/>
                <p:cNvSpPr>
                  <a:spLocks noChangeArrowheads="1"/>
                </p:cNvSpPr>
                <p:nvPr/>
              </p:nvSpPr>
              <p:spPr bwMode="auto">
                <a:xfrm>
                  <a:off x="4456" y="154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54" name="Rectangle 462"/>
                <p:cNvSpPr>
                  <a:spLocks noChangeArrowheads="1"/>
                </p:cNvSpPr>
                <p:nvPr/>
              </p:nvSpPr>
              <p:spPr bwMode="auto">
                <a:xfrm>
                  <a:off x="1236" y="1490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55" name="Rectangle 463"/>
                <p:cNvSpPr>
                  <a:spLocks noChangeArrowheads="1"/>
                </p:cNvSpPr>
                <p:nvPr/>
              </p:nvSpPr>
              <p:spPr bwMode="auto">
                <a:xfrm>
                  <a:off x="1242" y="1490"/>
                  <a:ext cx="428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56" name="Rectangle 464"/>
                <p:cNvSpPr>
                  <a:spLocks noChangeArrowheads="1"/>
                </p:cNvSpPr>
                <p:nvPr/>
              </p:nvSpPr>
              <p:spPr bwMode="auto">
                <a:xfrm>
                  <a:off x="1670" y="1490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57" name="Rectangle 465"/>
                <p:cNvSpPr>
                  <a:spLocks noChangeArrowheads="1"/>
                </p:cNvSpPr>
                <p:nvPr/>
              </p:nvSpPr>
              <p:spPr bwMode="auto">
                <a:xfrm>
                  <a:off x="1676" y="1490"/>
                  <a:ext cx="348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58" name="Rectangle 466"/>
                <p:cNvSpPr>
                  <a:spLocks noChangeArrowheads="1"/>
                </p:cNvSpPr>
                <p:nvPr/>
              </p:nvSpPr>
              <p:spPr bwMode="auto">
                <a:xfrm>
                  <a:off x="2024" y="1490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59" name="Rectangle 467"/>
                <p:cNvSpPr>
                  <a:spLocks noChangeArrowheads="1"/>
                </p:cNvSpPr>
                <p:nvPr/>
              </p:nvSpPr>
              <p:spPr bwMode="auto">
                <a:xfrm>
                  <a:off x="2030" y="1490"/>
                  <a:ext cx="285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60" name="Rectangle 468"/>
                <p:cNvSpPr>
                  <a:spLocks noChangeArrowheads="1"/>
                </p:cNvSpPr>
                <p:nvPr/>
              </p:nvSpPr>
              <p:spPr bwMode="auto">
                <a:xfrm>
                  <a:off x="2315" y="1490"/>
                  <a:ext cx="7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61" name="Rectangle 469"/>
                <p:cNvSpPr>
                  <a:spLocks noChangeArrowheads="1"/>
                </p:cNvSpPr>
                <p:nvPr/>
              </p:nvSpPr>
              <p:spPr bwMode="auto">
                <a:xfrm>
                  <a:off x="2322" y="1490"/>
                  <a:ext cx="1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62" name="Rectangle 470"/>
                <p:cNvSpPr>
                  <a:spLocks noChangeArrowheads="1"/>
                </p:cNvSpPr>
                <p:nvPr/>
              </p:nvSpPr>
              <p:spPr bwMode="auto">
                <a:xfrm>
                  <a:off x="2514" y="1490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63" name="Rectangle 471"/>
                <p:cNvSpPr>
                  <a:spLocks noChangeArrowheads="1"/>
                </p:cNvSpPr>
                <p:nvPr/>
              </p:nvSpPr>
              <p:spPr bwMode="auto">
                <a:xfrm>
                  <a:off x="2520" y="1490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64" name="Rectangle 472"/>
                <p:cNvSpPr>
                  <a:spLocks noChangeArrowheads="1"/>
                </p:cNvSpPr>
                <p:nvPr/>
              </p:nvSpPr>
              <p:spPr bwMode="auto">
                <a:xfrm>
                  <a:off x="2812" y="1490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65" name="Rectangle 473"/>
                <p:cNvSpPr>
                  <a:spLocks noChangeArrowheads="1"/>
                </p:cNvSpPr>
                <p:nvPr/>
              </p:nvSpPr>
              <p:spPr bwMode="auto">
                <a:xfrm>
                  <a:off x="2812" y="1490"/>
                  <a:ext cx="21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66" name="Rectangle 474"/>
                <p:cNvSpPr>
                  <a:spLocks noChangeArrowheads="1"/>
                </p:cNvSpPr>
                <p:nvPr/>
              </p:nvSpPr>
              <p:spPr bwMode="auto">
                <a:xfrm>
                  <a:off x="3023" y="1490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67" name="Rectangle 475"/>
                <p:cNvSpPr>
                  <a:spLocks noChangeArrowheads="1"/>
                </p:cNvSpPr>
                <p:nvPr/>
              </p:nvSpPr>
              <p:spPr bwMode="auto">
                <a:xfrm>
                  <a:off x="3029" y="1490"/>
                  <a:ext cx="285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68" name="Rectangle 476"/>
                <p:cNvSpPr>
                  <a:spLocks noChangeArrowheads="1"/>
                </p:cNvSpPr>
                <p:nvPr/>
              </p:nvSpPr>
              <p:spPr bwMode="auto">
                <a:xfrm>
                  <a:off x="3314" y="1490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69" name="Rectangle 477"/>
                <p:cNvSpPr>
                  <a:spLocks noChangeArrowheads="1"/>
                </p:cNvSpPr>
                <p:nvPr/>
              </p:nvSpPr>
              <p:spPr bwMode="auto">
                <a:xfrm>
                  <a:off x="3320" y="1490"/>
                  <a:ext cx="193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70" name="Rectangle 478"/>
                <p:cNvSpPr>
                  <a:spLocks noChangeArrowheads="1"/>
                </p:cNvSpPr>
                <p:nvPr/>
              </p:nvSpPr>
              <p:spPr bwMode="auto">
                <a:xfrm>
                  <a:off x="3513" y="1490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71" name="Rectangle 479"/>
                <p:cNvSpPr>
                  <a:spLocks noChangeArrowheads="1"/>
                </p:cNvSpPr>
                <p:nvPr/>
              </p:nvSpPr>
              <p:spPr bwMode="auto">
                <a:xfrm>
                  <a:off x="3519" y="1490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72" name="Rectangle 480"/>
                <p:cNvSpPr>
                  <a:spLocks noChangeArrowheads="1"/>
                </p:cNvSpPr>
                <p:nvPr/>
              </p:nvSpPr>
              <p:spPr bwMode="auto">
                <a:xfrm>
                  <a:off x="3811" y="1490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73" name="Rectangle 481"/>
                <p:cNvSpPr>
                  <a:spLocks noChangeArrowheads="1"/>
                </p:cNvSpPr>
                <p:nvPr/>
              </p:nvSpPr>
              <p:spPr bwMode="auto">
                <a:xfrm>
                  <a:off x="3811" y="1490"/>
                  <a:ext cx="210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74" name="Rectangle 482"/>
                <p:cNvSpPr>
                  <a:spLocks noChangeArrowheads="1"/>
                </p:cNvSpPr>
                <p:nvPr/>
              </p:nvSpPr>
              <p:spPr bwMode="auto">
                <a:xfrm>
                  <a:off x="4021" y="1490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75" name="Rectangle 483"/>
                <p:cNvSpPr>
                  <a:spLocks noChangeArrowheads="1"/>
                </p:cNvSpPr>
                <p:nvPr/>
              </p:nvSpPr>
              <p:spPr bwMode="auto">
                <a:xfrm>
                  <a:off x="4021" y="1490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76" name="Rectangle 484"/>
                <p:cNvSpPr>
                  <a:spLocks noChangeArrowheads="1"/>
                </p:cNvSpPr>
                <p:nvPr/>
              </p:nvSpPr>
              <p:spPr bwMode="auto">
                <a:xfrm>
                  <a:off x="4313" y="1490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77" name="Rectangle 485"/>
                <p:cNvSpPr>
                  <a:spLocks noChangeArrowheads="1"/>
                </p:cNvSpPr>
                <p:nvPr/>
              </p:nvSpPr>
              <p:spPr bwMode="auto">
                <a:xfrm>
                  <a:off x="4319" y="1490"/>
                  <a:ext cx="193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78" name="Rectangle 486"/>
                <p:cNvSpPr>
                  <a:spLocks noChangeArrowheads="1"/>
                </p:cNvSpPr>
                <p:nvPr/>
              </p:nvSpPr>
              <p:spPr bwMode="auto">
                <a:xfrm>
                  <a:off x="4512" y="1490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79" name="Rectangle 487"/>
                <p:cNvSpPr>
                  <a:spLocks noChangeArrowheads="1"/>
                </p:cNvSpPr>
                <p:nvPr/>
              </p:nvSpPr>
              <p:spPr bwMode="auto">
                <a:xfrm>
                  <a:off x="1236" y="1496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80" name="Rectangle 488"/>
                <p:cNvSpPr>
                  <a:spLocks noChangeArrowheads="1"/>
                </p:cNvSpPr>
                <p:nvPr/>
              </p:nvSpPr>
              <p:spPr bwMode="auto">
                <a:xfrm>
                  <a:off x="1670" y="1496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81" name="Rectangle 489"/>
                <p:cNvSpPr>
                  <a:spLocks noChangeArrowheads="1"/>
                </p:cNvSpPr>
                <p:nvPr/>
              </p:nvSpPr>
              <p:spPr bwMode="auto">
                <a:xfrm>
                  <a:off x="2024" y="1496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82" name="Rectangle 490"/>
                <p:cNvSpPr>
                  <a:spLocks noChangeArrowheads="1"/>
                </p:cNvSpPr>
                <p:nvPr/>
              </p:nvSpPr>
              <p:spPr bwMode="auto">
                <a:xfrm>
                  <a:off x="2315" y="1496"/>
                  <a:ext cx="7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83" name="Rectangle 491"/>
                <p:cNvSpPr>
                  <a:spLocks noChangeArrowheads="1"/>
                </p:cNvSpPr>
                <p:nvPr/>
              </p:nvSpPr>
              <p:spPr bwMode="auto">
                <a:xfrm>
                  <a:off x="2514" y="1496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84" name="Rectangle 492"/>
                <p:cNvSpPr>
                  <a:spLocks noChangeArrowheads="1"/>
                </p:cNvSpPr>
                <p:nvPr/>
              </p:nvSpPr>
              <p:spPr bwMode="auto">
                <a:xfrm>
                  <a:off x="2812" y="1496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85" name="Rectangle 493"/>
                <p:cNvSpPr>
                  <a:spLocks noChangeArrowheads="1"/>
                </p:cNvSpPr>
                <p:nvPr/>
              </p:nvSpPr>
              <p:spPr bwMode="auto">
                <a:xfrm>
                  <a:off x="3023" y="1496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86" name="Rectangle 494"/>
                <p:cNvSpPr>
                  <a:spLocks noChangeArrowheads="1"/>
                </p:cNvSpPr>
                <p:nvPr/>
              </p:nvSpPr>
              <p:spPr bwMode="auto">
                <a:xfrm>
                  <a:off x="3314" y="1496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87" name="Rectangle 495"/>
                <p:cNvSpPr>
                  <a:spLocks noChangeArrowheads="1"/>
                </p:cNvSpPr>
                <p:nvPr/>
              </p:nvSpPr>
              <p:spPr bwMode="auto">
                <a:xfrm>
                  <a:off x="3513" y="1496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88" name="Rectangle 496"/>
                <p:cNvSpPr>
                  <a:spLocks noChangeArrowheads="1"/>
                </p:cNvSpPr>
                <p:nvPr/>
              </p:nvSpPr>
              <p:spPr bwMode="auto">
                <a:xfrm>
                  <a:off x="3811" y="1496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89" name="Rectangle 497"/>
                <p:cNvSpPr>
                  <a:spLocks noChangeArrowheads="1"/>
                </p:cNvSpPr>
                <p:nvPr/>
              </p:nvSpPr>
              <p:spPr bwMode="auto">
                <a:xfrm>
                  <a:off x="4021" y="1496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90" name="Rectangle 498"/>
                <p:cNvSpPr>
                  <a:spLocks noChangeArrowheads="1"/>
                </p:cNvSpPr>
                <p:nvPr/>
              </p:nvSpPr>
              <p:spPr bwMode="auto">
                <a:xfrm>
                  <a:off x="4313" y="1496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91" name="Rectangle 499"/>
                <p:cNvSpPr>
                  <a:spLocks noChangeArrowheads="1"/>
                </p:cNvSpPr>
                <p:nvPr/>
              </p:nvSpPr>
              <p:spPr bwMode="auto">
                <a:xfrm>
                  <a:off x="4512" y="1496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92" name="Rectangle 500"/>
                <p:cNvSpPr>
                  <a:spLocks noChangeArrowheads="1"/>
                </p:cNvSpPr>
                <p:nvPr/>
              </p:nvSpPr>
              <p:spPr bwMode="auto">
                <a:xfrm>
                  <a:off x="1279" y="1632"/>
                  <a:ext cx="41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CHIMBORAZO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93" name="Rectangle 501"/>
                <p:cNvSpPr>
                  <a:spLocks noChangeArrowheads="1"/>
                </p:cNvSpPr>
                <p:nvPr/>
              </p:nvSpPr>
              <p:spPr bwMode="auto">
                <a:xfrm>
                  <a:off x="1614" y="1632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94" name="Rectangle 502"/>
                <p:cNvSpPr>
                  <a:spLocks noChangeArrowheads="1"/>
                </p:cNvSpPr>
                <p:nvPr/>
              </p:nvSpPr>
              <p:spPr bwMode="auto">
                <a:xfrm>
                  <a:off x="1726" y="1632"/>
                  <a:ext cx="155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95" name="Rectangle 503"/>
                <p:cNvSpPr>
                  <a:spLocks noChangeArrowheads="1"/>
                </p:cNvSpPr>
                <p:nvPr/>
              </p:nvSpPr>
              <p:spPr bwMode="auto">
                <a:xfrm>
                  <a:off x="1825" y="1632"/>
                  <a:ext cx="217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30.980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96" name="Rectangle 504"/>
                <p:cNvSpPr>
                  <a:spLocks noChangeArrowheads="1"/>
                </p:cNvSpPr>
                <p:nvPr/>
              </p:nvSpPr>
              <p:spPr bwMode="auto">
                <a:xfrm>
                  <a:off x="1987" y="1632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97" name="Rectangle 505"/>
                <p:cNvSpPr>
                  <a:spLocks noChangeArrowheads="1"/>
                </p:cNvSpPr>
                <p:nvPr/>
              </p:nvSpPr>
              <p:spPr bwMode="auto">
                <a:xfrm>
                  <a:off x="2061" y="1632"/>
                  <a:ext cx="230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98" name="Rectangle 506"/>
                <p:cNvSpPr>
                  <a:spLocks noChangeArrowheads="1"/>
                </p:cNvSpPr>
                <p:nvPr/>
              </p:nvSpPr>
              <p:spPr bwMode="auto">
                <a:xfrm>
                  <a:off x="2210" y="1632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299" name="Rectangle 507"/>
                <p:cNvSpPr>
                  <a:spLocks noChangeArrowheads="1"/>
                </p:cNvSpPr>
                <p:nvPr/>
              </p:nvSpPr>
              <p:spPr bwMode="auto">
                <a:xfrm>
                  <a:off x="2229" y="1632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00" name="Rectangle 508"/>
                <p:cNvSpPr>
                  <a:spLocks noChangeArrowheads="1"/>
                </p:cNvSpPr>
                <p:nvPr/>
              </p:nvSpPr>
              <p:spPr bwMode="auto">
                <a:xfrm>
                  <a:off x="2272" y="1632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01" name="Rectangle 509"/>
                <p:cNvSpPr>
                  <a:spLocks noChangeArrowheads="1"/>
                </p:cNvSpPr>
                <p:nvPr/>
              </p:nvSpPr>
              <p:spPr bwMode="auto">
                <a:xfrm>
                  <a:off x="2377" y="1663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02" name="Rectangle 510"/>
                <p:cNvSpPr>
                  <a:spLocks noChangeArrowheads="1"/>
                </p:cNvSpPr>
                <p:nvPr/>
              </p:nvSpPr>
              <p:spPr bwMode="auto">
                <a:xfrm>
                  <a:off x="2446" y="166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03" name="Rectangle 511"/>
                <p:cNvSpPr>
                  <a:spLocks noChangeArrowheads="1"/>
                </p:cNvSpPr>
                <p:nvPr/>
              </p:nvSpPr>
              <p:spPr bwMode="auto">
                <a:xfrm>
                  <a:off x="2458" y="1663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04" name="Rectangle 512"/>
                <p:cNvSpPr>
                  <a:spLocks noChangeArrowheads="1"/>
                </p:cNvSpPr>
                <p:nvPr/>
              </p:nvSpPr>
              <p:spPr bwMode="auto">
                <a:xfrm>
                  <a:off x="2502" y="166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05" name="Rectangle 513"/>
                <p:cNvSpPr>
                  <a:spLocks noChangeArrowheads="1"/>
                </p:cNvSpPr>
                <p:nvPr/>
              </p:nvSpPr>
              <p:spPr bwMode="auto">
                <a:xfrm>
                  <a:off x="2570" y="1632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06" name="Rectangle 514"/>
                <p:cNvSpPr>
                  <a:spLocks noChangeArrowheads="1"/>
                </p:cNvSpPr>
                <p:nvPr/>
              </p:nvSpPr>
              <p:spPr bwMode="auto">
                <a:xfrm>
                  <a:off x="2638" y="1632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7.425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07" name="Rectangle 515"/>
                <p:cNvSpPr>
                  <a:spLocks noChangeArrowheads="1"/>
                </p:cNvSpPr>
                <p:nvPr/>
              </p:nvSpPr>
              <p:spPr bwMode="auto">
                <a:xfrm>
                  <a:off x="2775" y="1632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08" name="Rectangle 516"/>
                <p:cNvSpPr>
                  <a:spLocks noChangeArrowheads="1"/>
                </p:cNvSpPr>
                <p:nvPr/>
              </p:nvSpPr>
              <p:spPr bwMode="auto">
                <a:xfrm>
                  <a:off x="2849" y="1632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09" name="Rectangle 517"/>
                <p:cNvSpPr>
                  <a:spLocks noChangeArrowheads="1"/>
                </p:cNvSpPr>
                <p:nvPr/>
              </p:nvSpPr>
              <p:spPr bwMode="auto">
                <a:xfrm>
                  <a:off x="2930" y="1632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10" name="Rectangle 518"/>
                <p:cNvSpPr>
                  <a:spLocks noChangeArrowheads="1"/>
                </p:cNvSpPr>
                <p:nvPr/>
              </p:nvSpPr>
              <p:spPr bwMode="auto">
                <a:xfrm>
                  <a:off x="2998" y="1632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11" name="Rectangle 519"/>
                <p:cNvSpPr>
                  <a:spLocks noChangeArrowheads="1"/>
                </p:cNvSpPr>
                <p:nvPr/>
              </p:nvSpPr>
              <p:spPr bwMode="auto">
                <a:xfrm>
                  <a:off x="3079" y="1632"/>
                  <a:ext cx="24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12" name="Rectangle 520"/>
                <p:cNvSpPr>
                  <a:spLocks noChangeArrowheads="1"/>
                </p:cNvSpPr>
                <p:nvPr/>
              </p:nvSpPr>
              <p:spPr bwMode="auto">
                <a:xfrm>
                  <a:off x="3240" y="1632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13" name="Rectangle 521"/>
                <p:cNvSpPr>
                  <a:spLocks noChangeArrowheads="1"/>
                </p:cNvSpPr>
                <p:nvPr/>
              </p:nvSpPr>
              <p:spPr bwMode="auto">
                <a:xfrm>
                  <a:off x="3283" y="1632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14" name="Rectangle 522"/>
                <p:cNvSpPr>
                  <a:spLocks noChangeArrowheads="1"/>
                </p:cNvSpPr>
                <p:nvPr/>
              </p:nvSpPr>
              <p:spPr bwMode="auto">
                <a:xfrm>
                  <a:off x="3358" y="1632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15" name="Rectangle 523"/>
                <p:cNvSpPr>
                  <a:spLocks noChangeArrowheads="1"/>
                </p:cNvSpPr>
                <p:nvPr/>
              </p:nvSpPr>
              <p:spPr bwMode="auto">
                <a:xfrm>
                  <a:off x="3451" y="1632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16" name="Rectangle 524"/>
                <p:cNvSpPr>
                  <a:spLocks noChangeArrowheads="1"/>
                </p:cNvSpPr>
                <p:nvPr/>
              </p:nvSpPr>
              <p:spPr bwMode="auto">
                <a:xfrm>
                  <a:off x="3494" y="1632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17" name="Rectangle 525"/>
                <p:cNvSpPr>
                  <a:spLocks noChangeArrowheads="1"/>
                </p:cNvSpPr>
                <p:nvPr/>
              </p:nvSpPr>
              <p:spPr bwMode="auto">
                <a:xfrm>
                  <a:off x="3562" y="1632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18" name="Rectangle 526"/>
                <p:cNvSpPr>
                  <a:spLocks noChangeArrowheads="1"/>
                </p:cNvSpPr>
                <p:nvPr/>
              </p:nvSpPr>
              <p:spPr bwMode="auto">
                <a:xfrm>
                  <a:off x="3643" y="1632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6.431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19" name="Rectangle 527"/>
                <p:cNvSpPr>
                  <a:spLocks noChangeArrowheads="1"/>
                </p:cNvSpPr>
                <p:nvPr/>
              </p:nvSpPr>
              <p:spPr bwMode="auto">
                <a:xfrm>
                  <a:off x="3780" y="1632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20" name="Rectangle 528"/>
                <p:cNvSpPr>
                  <a:spLocks noChangeArrowheads="1"/>
                </p:cNvSpPr>
                <p:nvPr/>
              </p:nvSpPr>
              <p:spPr bwMode="auto">
                <a:xfrm>
                  <a:off x="3848" y="1632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21" name="Rectangle 529"/>
                <p:cNvSpPr>
                  <a:spLocks noChangeArrowheads="1"/>
                </p:cNvSpPr>
                <p:nvPr/>
              </p:nvSpPr>
              <p:spPr bwMode="auto">
                <a:xfrm>
                  <a:off x="3928" y="1632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22" name="Rectangle 530"/>
                <p:cNvSpPr>
                  <a:spLocks noChangeArrowheads="1"/>
                </p:cNvSpPr>
                <p:nvPr/>
              </p:nvSpPr>
              <p:spPr bwMode="auto">
                <a:xfrm>
                  <a:off x="3997" y="1632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23" name="Rectangle 531"/>
                <p:cNvSpPr>
                  <a:spLocks noChangeArrowheads="1"/>
                </p:cNvSpPr>
                <p:nvPr/>
              </p:nvSpPr>
              <p:spPr bwMode="auto">
                <a:xfrm>
                  <a:off x="4071" y="1632"/>
                  <a:ext cx="99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24" name="Rectangle 532"/>
                <p:cNvSpPr>
                  <a:spLocks noChangeArrowheads="1"/>
                </p:cNvSpPr>
                <p:nvPr/>
              </p:nvSpPr>
              <p:spPr bwMode="auto">
                <a:xfrm>
                  <a:off x="4121" y="1632"/>
                  <a:ext cx="217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17.123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25" name="Rectangle 533"/>
                <p:cNvSpPr>
                  <a:spLocks noChangeArrowheads="1"/>
                </p:cNvSpPr>
                <p:nvPr/>
              </p:nvSpPr>
              <p:spPr bwMode="auto">
                <a:xfrm>
                  <a:off x="4288" y="1632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26" name="Rectangle 534"/>
                <p:cNvSpPr>
                  <a:spLocks noChangeArrowheads="1"/>
                </p:cNvSpPr>
                <p:nvPr/>
              </p:nvSpPr>
              <p:spPr bwMode="auto">
                <a:xfrm>
                  <a:off x="4419" y="1607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27" name="Rectangle 535"/>
                <p:cNvSpPr>
                  <a:spLocks noChangeArrowheads="1"/>
                </p:cNvSpPr>
                <p:nvPr/>
              </p:nvSpPr>
              <p:spPr bwMode="auto">
                <a:xfrm>
                  <a:off x="4388" y="1663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28" name="Rectangle 536"/>
                <p:cNvSpPr>
                  <a:spLocks noChangeArrowheads="1"/>
                </p:cNvSpPr>
                <p:nvPr/>
              </p:nvSpPr>
              <p:spPr bwMode="auto">
                <a:xfrm>
                  <a:off x="4456" y="166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29" name="Rectangle 537"/>
                <p:cNvSpPr>
                  <a:spLocks noChangeArrowheads="1"/>
                </p:cNvSpPr>
                <p:nvPr/>
              </p:nvSpPr>
              <p:spPr bwMode="auto">
                <a:xfrm>
                  <a:off x="1236" y="160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30" name="Rectangle 538"/>
                <p:cNvSpPr>
                  <a:spLocks noChangeArrowheads="1"/>
                </p:cNvSpPr>
                <p:nvPr/>
              </p:nvSpPr>
              <p:spPr bwMode="auto">
                <a:xfrm>
                  <a:off x="1242" y="1608"/>
                  <a:ext cx="42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31" name="Rectangle 539"/>
                <p:cNvSpPr>
                  <a:spLocks noChangeArrowheads="1"/>
                </p:cNvSpPr>
                <p:nvPr/>
              </p:nvSpPr>
              <p:spPr bwMode="auto">
                <a:xfrm>
                  <a:off x="1670" y="160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32" name="Rectangle 540"/>
                <p:cNvSpPr>
                  <a:spLocks noChangeArrowheads="1"/>
                </p:cNvSpPr>
                <p:nvPr/>
              </p:nvSpPr>
              <p:spPr bwMode="auto">
                <a:xfrm>
                  <a:off x="1676" y="1608"/>
                  <a:ext cx="34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33" name="Rectangle 541"/>
                <p:cNvSpPr>
                  <a:spLocks noChangeArrowheads="1"/>
                </p:cNvSpPr>
                <p:nvPr/>
              </p:nvSpPr>
              <p:spPr bwMode="auto">
                <a:xfrm>
                  <a:off x="2024" y="160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34" name="Rectangle 542"/>
                <p:cNvSpPr>
                  <a:spLocks noChangeArrowheads="1"/>
                </p:cNvSpPr>
                <p:nvPr/>
              </p:nvSpPr>
              <p:spPr bwMode="auto">
                <a:xfrm>
                  <a:off x="2030" y="1608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35" name="Rectangle 543"/>
                <p:cNvSpPr>
                  <a:spLocks noChangeArrowheads="1"/>
                </p:cNvSpPr>
                <p:nvPr/>
              </p:nvSpPr>
              <p:spPr bwMode="auto">
                <a:xfrm>
                  <a:off x="2315" y="1608"/>
                  <a:ext cx="7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36" name="Rectangle 544"/>
                <p:cNvSpPr>
                  <a:spLocks noChangeArrowheads="1"/>
                </p:cNvSpPr>
                <p:nvPr/>
              </p:nvSpPr>
              <p:spPr bwMode="auto">
                <a:xfrm>
                  <a:off x="2322" y="1608"/>
                  <a:ext cx="1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37" name="Rectangle 545"/>
                <p:cNvSpPr>
                  <a:spLocks noChangeArrowheads="1"/>
                </p:cNvSpPr>
                <p:nvPr/>
              </p:nvSpPr>
              <p:spPr bwMode="auto">
                <a:xfrm>
                  <a:off x="2514" y="160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38" name="Rectangle 546"/>
                <p:cNvSpPr>
                  <a:spLocks noChangeArrowheads="1"/>
                </p:cNvSpPr>
                <p:nvPr/>
              </p:nvSpPr>
              <p:spPr bwMode="auto">
                <a:xfrm>
                  <a:off x="2520" y="1608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39" name="Rectangle 547"/>
                <p:cNvSpPr>
                  <a:spLocks noChangeArrowheads="1"/>
                </p:cNvSpPr>
                <p:nvPr/>
              </p:nvSpPr>
              <p:spPr bwMode="auto">
                <a:xfrm>
                  <a:off x="2812" y="1608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40" name="Rectangle 548"/>
                <p:cNvSpPr>
                  <a:spLocks noChangeArrowheads="1"/>
                </p:cNvSpPr>
                <p:nvPr/>
              </p:nvSpPr>
              <p:spPr bwMode="auto">
                <a:xfrm>
                  <a:off x="2812" y="1608"/>
                  <a:ext cx="21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41" name="Rectangle 549"/>
                <p:cNvSpPr>
                  <a:spLocks noChangeArrowheads="1"/>
                </p:cNvSpPr>
                <p:nvPr/>
              </p:nvSpPr>
              <p:spPr bwMode="auto">
                <a:xfrm>
                  <a:off x="3023" y="160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42" name="Rectangle 550"/>
                <p:cNvSpPr>
                  <a:spLocks noChangeArrowheads="1"/>
                </p:cNvSpPr>
                <p:nvPr/>
              </p:nvSpPr>
              <p:spPr bwMode="auto">
                <a:xfrm>
                  <a:off x="3029" y="1608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43" name="Rectangle 551"/>
                <p:cNvSpPr>
                  <a:spLocks noChangeArrowheads="1"/>
                </p:cNvSpPr>
                <p:nvPr/>
              </p:nvSpPr>
              <p:spPr bwMode="auto">
                <a:xfrm>
                  <a:off x="3314" y="160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44" name="Rectangle 552"/>
                <p:cNvSpPr>
                  <a:spLocks noChangeArrowheads="1"/>
                </p:cNvSpPr>
                <p:nvPr/>
              </p:nvSpPr>
              <p:spPr bwMode="auto">
                <a:xfrm>
                  <a:off x="3320" y="1608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45" name="Rectangle 553"/>
                <p:cNvSpPr>
                  <a:spLocks noChangeArrowheads="1"/>
                </p:cNvSpPr>
                <p:nvPr/>
              </p:nvSpPr>
              <p:spPr bwMode="auto">
                <a:xfrm>
                  <a:off x="3513" y="160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46" name="Rectangle 554"/>
                <p:cNvSpPr>
                  <a:spLocks noChangeArrowheads="1"/>
                </p:cNvSpPr>
                <p:nvPr/>
              </p:nvSpPr>
              <p:spPr bwMode="auto">
                <a:xfrm>
                  <a:off x="3519" y="1608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47" name="Rectangle 555"/>
                <p:cNvSpPr>
                  <a:spLocks noChangeArrowheads="1"/>
                </p:cNvSpPr>
                <p:nvPr/>
              </p:nvSpPr>
              <p:spPr bwMode="auto">
                <a:xfrm>
                  <a:off x="3811" y="1608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48" name="Rectangle 556"/>
                <p:cNvSpPr>
                  <a:spLocks noChangeArrowheads="1"/>
                </p:cNvSpPr>
                <p:nvPr/>
              </p:nvSpPr>
              <p:spPr bwMode="auto">
                <a:xfrm>
                  <a:off x="3811" y="1608"/>
                  <a:ext cx="210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49" name="Rectangle 557"/>
                <p:cNvSpPr>
                  <a:spLocks noChangeArrowheads="1"/>
                </p:cNvSpPr>
                <p:nvPr/>
              </p:nvSpPr>
              <p:spPr bwMode="auto">
                <a:xfrm>
                  <a:off x="4021" y="1608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50" name="Rectangle 558"/>
                <p:cNvSpPr>
                  <a:spLocks noChangeArrowheads="1"/>
                </p:cNvSpPr>
                <p:nvPr/>
              </p:nvSpPr>
              <p:spPr bwMode="auto">
                <a:xfrm>
                  <a:off x="4021" y="1608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51" name="Rectangle 559"/>
                <p:cNvSpPr>
                  <a:spLocks noChangeArrowheads="1"/>
                </p:cNvSpPr>
                <p:nvPr/>
              </p:nvSpPr>
              <p:spPr bwMode="auto">
                <a:xfrm>
                  <a:off x="4313" y="160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52" name="Rectangle 560"/>
                <p:cNvSpPr>
                  <a:spLocks noChangeArrowheads="1"/>
                </p:cNvSpPr>
                <p:nvPr/>
              </p:nvSpPr>
              <p:spPr bwMode="auto">
                <a:xfrm>
                  <a:off x="4319" y="1608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53" name="Rectangle 561"/>
                <p:cNvSpPr>
                  <a:spLocks noChangeArrowheads="1"/>
                </p:cNvSpPr>
                <p:nvPr/>
              </p:nvSpPr>
              <p:spPr bwMode="auto">
                <a:xfrm>
                  <a:off x="4512" y="160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54" name="Rectangle 562"/>
                <p:cNvSpPr>
                  <a:spLocks noChangeArrowheads="1"/>
                </p:cNvSpPr>
                <p:nvPr/>
              </p:nvSpPr>
              <p:spPr bwMode="auto">
                <a:xfrm>
                  <a:off x="1236" y="1608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55" name="Rectangle 563"/>
                <p:cNvSpPr>
                  <a:spLocks noChangeArrowheads="1"/>
                </p:cNvSpPr>
                <p:nvPr/>
              </p:nvSpPr>
              <p:spPr bwMode="auto">
                <a:xfrm>
                  <a:off x="1670" y="1608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56" name="Rectangle 564"/>
                <p:cNvSpPr>
                  <a:spLocks noChangeArrowheads="1"/>
                </p:cNvSpPr>
                <p:nvPr/>
              </p:nvSpPr>
              <p:spPr bwMode="auto">
                <a:xfrm>
                  <a:off x="2024" y="1608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57" name="Rectangle 565"/>
                <p:cNvSpPr>
                  <a:spLocks noChangeArrowheads="1"/>
                </p:cNvSpPr>
                <p:nvPr/>
              </p:nvSpPr>
              <p:spPr bwMode="auto">
                <a:xfrm>
                  <a:off x="2315" y="1608"/>
                  <a:ext cx="7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58" name="Rectangle 566"/>
                <p:cNvSpPr>
                  <a:spLocks noChangeArrowheads="1"/>
                </p:cNvSpPr>
                <p:nvPr/>
              </p:nvSpPr>
              <p:spPr bwMode="auto">
                <a:xfrm>
                  <a:off x="2514" y="1608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59" name="Rectangle 567"/>
                <p:cNvSpPr>
                  <a:spLocks noChangeArrowheads="1"/>
                </p:cNvSpPr>
                <p:nvPr/>
              </p:nvSpPr>
              <p:spPr bwMode="auto">
                <a:xfrm>
                  <a:off x="2812" y="1608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60" name="Rectangle 568"/>
                <p:cNvSpPr>
                  <a:spLocks noChangeArrowheads="1"/>
                </p:cNvSpPr>
                <p:nvPr/>
              </p:nvSpPr>
              <p:spPr bwMode="auto">
                <a:xfrm>
                  <a:off x="3023" y="1608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61" name="Rectangle 569"/>
                <p:cNvSpPr>
                  <a:spLocks noChangeArrowheads="1"/>
                </p:cNvSpPr>
                <p:nvPr/>
              </p:nvSpPr>
              <p:spPr bwMode="auto">
                <a:xfrm>
                  <a:off x="3314" y="1608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62" name="Rectangle 570"/>
                <p:cNvSpPr>
                  <a:spLocks noChangeArrowheads="1"/>
                </p:cNvSpPr>
                <p:nvPr/>
              </p:nvSpPr>
              <p:spPr bwMode="auto">
                <a:xfrm>
                  <a:off x="3513" y="1608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63" name="Rectangle 571"/>
                <p:cNvSpPr>
                  <a:spLocks noChangeArrowheads="1"/>
                </p:cNvSpPr>
                <p:nvPr/>
              </p:nvSpPr>
              <p:spPr bwMode="auto">
                <a:xfrm>
                  <a:off x="3811" y="1608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64" name="Rectangle 572"/>
                <p:cNvSpPr>
                  <a:spLocks noChangeArrowheads="1"/>
                </p:cNvSpPr>
                <p:nvPr/>
              </p:nvSpPr>
              <p:spPr bwMode="auto">
                <a:xfrm>
                  <a:off x="4021" y="1608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65" name="Rectangle 573"/>
                <p:cNvSpPr>
                  <a:spLocks noChangeArrowheads="1"/>
                </p:cNvSpPr>
                <p:nvPr/>
              </p:nvSpPr>
              <p:spPr bwMode="auto">
                <a:xfrm>
                  <a:off x="4313" y="1608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66" name="Rectangle 574"/>
                <p:cNvSpPr>
                  <a:spLocks noChangeArrowheads="1"/>
                </p:cNvSpPr>
                <p:nvPr/>
              </p:nvSpPr>
              <p:spPr bwMode="auto">
                <a:xfrm>
                  <a:off x="4512" y="1608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67" name="Rectangle 575"/>
                <p:cNvSpPr>
                  <a:spLocks noChangeArrowheads="1"/>
                </p:cNvSpPr>
                <p:nvPr/>
              </p:nvSpPr>
              <p:spPr bwMode="auto">
                <a:xfrm>
                  <a:off x="1279" y="1750"/>
                  <a:ext cx="24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EL ORO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68" name="Rectangle 576"/>
                <p:cNvSpPr>
                  <a:spLocks noChangeArrowheads="1"/>
                </p:cNvSpPr>
                <p:nvPr/>
              </p:nvSpPr>
              <p:spPr bwMode="auto">
                <a:xfrm>
                  <a:off x="1466" y="175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69" name="Rectangle 577"/>
                <p:cNvSpPr>
                  <a:spLocks noChangeArrowheads="1"/>
                </p:cNvSpPr>
                <p:nvPr/>
              </p:nvSpPr>
              <p:spPr bwMode="auto">
                <a:xfrm>
                  <a:off x="1726" y="1750"/>
                  <a:ext cx="155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70" name="Rectangle 578"/>
                <p:cNvSpPr>
                  <a:spLocks noChangeArrowheads="1"/>
                </p:cNvSpPr>
                <p:nvPr/>
              </p:nvSpPr>
              <p:spPr bwMode="auto">
                <a:xfrm>
                  <a:off x="1825" y="1750"/>
                  <a:ext cx="217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18.138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71" name="Rectangle 579"/>
                <p:cNvSpPr>
                  <a:spLocks noChangeArrowheads="1"/>
                </p:cNvSpPr>
                <p:nvPr/>
              </p:nvSpPr>
              <p:spPr bwMode="auto">
                <a:xfrm>
                  <a:off x="1987" y="175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72" name="Rectangle 580"/>
                <p:cNvSpPr>
                  <a:spLocks noChangeArrowheads="1"/>
                </p:cNvSpPr>
                <p:nvPr/>
              </p:nvSpPr>
              <p:spPr bwMode="auto">
                <a:xfrm>
                  <a:off x="2061" y="1750"/>
                  <a:ext cx="21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73" name="Rectangle 581"/>
                <p:cNvSpPr>
                  <a:spLocks noChangeArrowheads="1"/>
                </p:cNvSpPr>
                <p:nvPr/>
              </p:nvSpPr>
              <p:spPr bwMode="auto">
                <a:xfrm>
                  <a:off x="2198" y="1750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26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74" name="Rectangle 582"/>
                <p:cNvSpPr>
                  <a:spLocks noChangeArrowheads="1"/>
                </p:cNvSpPr>
                <p:nvPr/>
              </p:nvSpPr>
              <p:spPr bwMode="auto">
                <a:xfrm>
                  <a:off x="2272" y="175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75" name="Rectangle 583"/>
                <p:cNvSpPr>
                  <a:spLocks noChangeArrowheads="1"/>
                </p:cNvSpPr>
                <p:nvPr/>
              </p:nvSpPr>
              <p:spPr bwMode="auto">
                <a:xfrm>
                  <a:off x="2359" y="1781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76" name="Rectangle 584"/>
                <p:cNvSpPr>
                  <a:spLocks noChangeArrowheads="1"/>
                </p:cNvSpPr>
                <p:nvPr/>
              </p:nvSpPr>
              <p:spPr bwMode="auto">
                <a:xfrm>
                  <a:off x="2452" y="1781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77" name="Rectangle 585"/>
                <p:cNvSpPr>
                  <a:spLocks noChangeArrowheads="1"/>
                </p:cNvSpPr>
                <p:nvPr/>
              </p:nvSpPr>
              <p:spPr bwMode="auto">
                <a:xfrm>
                  <a:off x="2495" y="178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78" name="Rectangle 586"/>
                <p:cNvSpPr>
                  <a:spLocks noChangeArrowheads="1"/>
                </p:cNvSpPr>
                <p:nvPr/>
              </p:nvSpPr>
              <p:spPr bwMode="auto">
                <a:xfrm>
                  <a:off x="2570" y="1750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79" name="Rectangle 587"/>
                <p:cNvSpPr>
                  <a:spLocks noChangeArrowheads="1"/>
                </p:cNvSpPr>
                <p:nvPr/>
              </p:nvSpPr>
              <p:spPr bwMode="auto">
                <a:xfrm>
                  <a:off x="2638" y="1750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1.635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80" name="Rectangle 588"/>
                <p:cNvSpPr>
                  <a:spLocks noChangeArrowheads="1"/>
                </p:cNvSpPr>
                <p:nvPr/>
              </p:nvSpPr>
              <p:spPr bwMode="auto">
                <a:xfrm>
                  <a:off x="2775" y="175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81" name="Rectangle 589"/>
                <p:cNvSpPr>
                  <a:spLocks noChangeArrowheads="1"/>
                </p:cNvSpPr>
                <p:nvPr/>
              </p:nvSpPr>
              <p:spPr bwMode="auto">
                <a:xfrm>
                  <a:off x="2849" y="1750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82" name="Rectangle 590"/>
                <p:cNvSpPr>
                  <a:spLocks noChangeArrowheads="1"/>
                </p:cNvSpPr>
                <p:nvPr/>
              </p:nvSpPr>
              <p:spPr bwMode="auto">
                <a:xfrm>
                  <a:off x="2961" y="1750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9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83" name="Rectangle 591"/>
                <p:cNvSpPr>
                  <a:spLocks noChangeArrowheads="1"/>
                </p:cNvSpPr>
                <p:nvPr/>
              </p:nvSpPr>
              <p:spPr bwMode="auto">
                <a:xfrm>
                  <a:off x="2998" y="175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84" name="Rectangle 592"/>
                <p:cNvSpPr>
                  <a:spLocks noChangeArrowheads="1"/>
                </p:cNvSpPr>
                <p:nvPr/>
              </p:nvSpPr>
              <p:spPr bwMode="auto">
                <a:xfrm>
                  <a:off x="3079" y="1750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85" name="Rectangle 593"/>
                <p:cNvSpPr>
                  <a:spLocks noChangeArrowheads="1"/>
                </p:cNvSpPr>
                <p:nvPr/>
              </p:nvSpPr>
              <p:spPr bwMode="auto">
                <a:xfrm>
                  <a:off x="3184" y="1750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857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86" name="Rectangle 594"/>
                <p:cNvSpPr>
                  <a:spLocks noChangeArrowheads="1"/>
                </p:cNvSpPr>
                <p:nvPr/>
              </p:nvSpPr>
              <p:spPr bwMode="auto">
                <a:xfrm>
                  <a:off x="3283" y="175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87" name="Rectangle 595"/>
                <p:cNvSpPr>
                  <a:spLocks noChangeArrowheads="1"/>
                </p:cNvSpPr>
                <p:nvPr/>
              </p:nvSpPr>
              <p:spPr bwMode="auto">
                <a:xfrm>
                  <a:off x="3358" y="1750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88" name="Rectangle 596"/>
                <p:cNvSpPr>
                  <a:spLocks noChangeArrowheads="1"/>
                </p:cNvSpPr>
                <p:nvPr/>
              </p:nvSpPr>
              <p:spPr bwMode="auto">
                <a:xfrm>
                  <a:off x="3451" y="1750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89" name="Rectangle 597"/>
                <p:cNvSpPr>
                  <a:spLocks noChangeArrowheads="1"/>
                </p:cNvSpPr>
                <p:nvPr/>
              </p:nvSpPr>
              <p:spPr bwMode="auto">
                <a:xfrm>
                  <a:off x="3494" y="175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90" name="Rectangle 598"/>
                <p:cNvSpPr>
                  <a:spLocks noChangeArrowheads="1"/>
                </p:cNvSpPr>
                <p:nvPr/>
              </p:nvSpPr>
              <p:spPr bwMode="auto">
                <a:xfrm>
                  <a:off x="3562" y="1750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91" name="Rectangle 599"/>
                <p:cNvSpPr>
                  <a:spLocks noChangeArrowheads="1"/>
                </p:cNvSpPr>
                <p:nvPr/>
              </p:nvSpPr>
              <p:spPr bwMode="auto">
                <a:xfrm>
                  <a:off x="3643" y="1750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7.423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92" name="Rectangle 600"/>
                <p:cNvSpPr>
                  <a:spLocks noChangeArrowheads="1"/>
                </p:cNvSpPr>
                <p:nvPr/>
              </p:nvSpPr>
              <p:spPr bwMode="auto">
                <a:xfrm>
                  <a:off x="3780" y="175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93" name="Rectangle 601"/>
                <p:cNvSpPr>
                  <a:spLocks noChangeArrowheads="1"/>
                </p:cNvSpPr>
                <p:nvPr/>
              </p:nvSpPr>
              <p:spPr bwMode="auto">
                <a:xfrm>
                  <a:off x="3848" y="1750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94" name="Rectangle 602"/>
                <p:cNvSpPr>
                  <a:spLocks noChangeArrowheads="1"/>
                </p:cNvSpPr>
                <p:nvPr/>
              </p:nvSpPr>
              <p:spPr bwMode="auto">
                <a:xfrm>
                  <a:off x="3928" y="1750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95" name="Rectangle 603"/>
                <p:cNvSpPr>
                  <a:spLocks noChangeArrowheads="1"/>
                </p:cNvSpPr>
                <p:nvPr/>
              </p:nvSpPr>
              <p:spPr bwMode="auto">
                <a:xfrm>
                  <a:off x="3997" y="175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96" name="Rectangle 604"/>
                <p:cNvSpPr>
                  <a:spLocks noChangeArrowheads="1"/>
                </p:cNvSpPr>
                <p:nvPr/>
              </p:nvSpPr>
              <p:spPr bwMode="auto">
                <a:xfrm>
                  <a:off x="4071" y="1750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97" name="Rectangle 605"/>
                <p:cNvSpPr>
                  <a:spLocks noChangeArrowheads="1"/>
                </p:cNvSpPr>
                <p:nvPr/>
              </p:nvSpPr>
              <p:spPr bwMode="auto">
                <a:xfrm>
                  <a:off x="4152" y="1750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8.197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398" name="Rectangle 606"/>
                <p:cNvSpPr>
                  <a:spLocks noChangeArrowheads="1"/>
                </p:cNvSpPr>
                <p:nvPr/>
              </p:nvSpPr>
              <p:spPr bwMode="auto">
                <a:xfrm>
                  <a:off x="4288" y="175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34600" name="Group 808"/>
              <p:cNvGrpSpPr>
                <a:grpSpLocks/>
              </p:cNvGrpSpPr>
              <p:nvPr/>
            </p:nvGrpSpPr>
            <p:grpSpPr bwMode="auto">
              <a:xfrm>
                <a:off x="1236" y="1719"/>
                <a:ext cx="3301" cy="503"/>
                <a:chOff x="1236" y="1719"/>
                <a:chExt cx="3301" cy="503"/>
              </a:xfrm>
            </p:grpSpPr>
            <p:sp>
              <p:nvSpPr>
                <p:cNvPr id="34400" name="Rectangle 608"/>
                <p:cNvSpPr>
                  <a:spLocks noChangeArrowheads="1"/>
                </p:cNvSpPr>
                <p:nvPr/>
              </p:nvSpPr>
              <p:spPr bwMode="auto">
                <a:xfrm>
                  <a:off x="4419" y="1719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01" name="Rectangle 609"/>
                <p:cNvSpPr>
                  <a:spLocks noChangeArrowheads="1"/>
                </p:cNvSpPr>
                <p:nvPr/>
              </p:nvSpPr>
              <p:spPr bwMode="auto">
                <a:xfrm>
                  <a:off x="4388" y="1781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02" name="Rectangle 610"/>
                <p:cNvSpPr>
                  <a:spLocks noChangeArrowheads="1"/>
                </p:cNvSpPr>
                <p:nvPr/>
              </p:nvSpPr>
              <p:spPr bwMode="auto">
                <a:xfrm>
                  <a:off x="4456" y="178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03" name="Rectangle 611"/>
                <p:cNvSpPr>
                  <a:spLocks noChangeArrowheads="1"/>
                </p:cNvSpPr>
                <p:nvPr/>
              </p:nvSpPr>
              <p:spPr bwMode="auto">
                <a:xfrm>
                  <a:off x="1236" y="1726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04" name="Rectangle 612"/>
                <p:cNvSpPr>
                  <a:spLocks noChangeArrowheads="1"/>
                </p:cNvSpPr>
                <p:nvPr/>
              </p:nvSpPr>
              <p:spPr bwMode="auto">
                <a:xfrm>
                  <a:off x="1242" y="1726"/>
                  <a:ext cx="42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05" name="Rectangle 613"/>
                <p:cNvSpPr>
                  <a:spLocks noChangeArrowheads="1"/>
                </p:cNvSpPr>
                <p:nvPr/>
              </p:nvSpPr>
              <p:spPr bwMode="auto">
                <a:xfrm>
                  <a:off x="1670" y="1726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06" name="Rectangle 614"/>
                <p:cNvSpPr>
                  <a:spLocks noChangeArrowheads="1"/>
                </p:cNvSpPr>
                <p:nvPr/>
              </p:nvSpPr>
              <p:spPr bwMode="auto">
                <a:xfrm>
                  <a:off x="1676" y="1726"/>
                  <a:ext cx="34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07" name="Rectangle 615"/>
                <p:cNvSpPr>
                  <a:spLocks noChangeArrowheads="1"/>
                </p:cNvSpPr>
                <p:nvPr/>
              </p:nvSpPr>
              <p:spPr bwMode="auto">
                <a:xfrm>
                  <a:off x="2024" y="1726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08" name="Rectangle 616"/>
                <p:cNvSpPr>
                  <a:spLocks noChangeArrowheads="1"/>
                </p:cNvSpPr>
                <p:nvPr/>
              </p:nvSpPr>
              <p:spPr bwMode="auto">
                <a:xfrm>
                  <a:off x="2030" y="1726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09" name="Rectangle 617"/>
                <p:cNvSpPr>
                  <a:spLocks noChangeArrowheads="1"/>
                </p:cNvSpPr>
                <p:nvPr/>
              </p:nvSpPr>
              <p:spPr bwMode="auto">
                <a:xfrm>
                  <a:off x="2315" y="1726"/>
                  <a:ext cx="7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10" name="Rectangle 618"/>
                <p:cNvSpPr>
                  <a:spLocks noChangeArrowheads="1"/>
                </p:cNvSpPr>
                <p:nvPr/>
              </p:nvSpPr>
              <p:spPr bwMode="auto">
                <a:xfrm>
                  <a:off x="2322" y="1726"/>
                  <a:ext cx="1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11" name="Rectangle 619"/>
                <p:cNvSpPr>
                  <a:spLocks noChangeArrowheads="1"/>
                </p:cNvSpPr>
                <p:nvPr/>
              </p:nvSpPr>
              <p:spPr bwMode="auto">
                <a:xfrm>
                  <a:off x="2514" y="1726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12" name="Rectangle 620"/>
                <p:cNvSpPr>
                  <a:spLocks noChangeArrowheads="1"/>
                </p:cNvSpPr>
                <p:nvPr/>
              </p:nvSpPr>
              <p:spPr bwMode="auto">
                <a:xfrm>
                  <a:off x="2520" y="1726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13" name="Rectangle 621"/>
                <p:cNvSpPr>
                  <a:spLocks noChangeArrowheads="1"/>
                </p:cNvSpPr>
                <p:nvPr/>
              </p:nvSpPr>
              <p:spPr bwMode="auto">
                <a:xfrm>
                  <a:off x="2812" y="1726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14" name="Rectangle 622"/>
                <p:cNvSpPr>
                  <a:spLocks noChangeArrowheads="1"/>
                </p:cNvSpPr>
                <p:nvPr/>
              </p:nvSpPr>
              <p:spPr bwMode="auto">
                <a:xfrm>
                  <a:off x="2812" y="1726"/>
                  <a:ext cx="21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15" name="Rectangle 623"/>
                <p:cNvSpPr>
                  <a:spLocks noChangeArrowheads="1"/>
                </p:cNvSpPr>
                <p:nvPr/>
              </p:nvSpPr>
              <p:spPr bwMode="auto">
                <a:xfrm>
                  <a:off x="3023" y="1726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16" name="Rectangle 624"/>
                <p:cNvSpPr>
                  <a:spLocks noChangeArrowheads="1"/>
                </p:cNvSpPr>
                <p:nvPr/>
              </p:nvSpPr>
              <p:spPr bwMode="auto">
                <a:xfrm>
                  <a:off x="3029" y="1726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17" name="Rectangle 625"/>
                <p:cNvSpPr>
                  <a:spLocks noChangeArrowheads="1"/>
                </p:cNvSpPr>
                <p:nvPr/>
              </p:nvSpPr>
              <p:spPr bwMode="auto">
                <a:xfrm>
                  <a:off x="3314" y="1726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18" name="Rectangle 626"/>
                <p:cNvSpPr>
                  <a:spLocks noChangeArrowheads="1"/>
                </p:cNvSpPr>
                <p:nvPr/>
              </p:nvSpPr>
              <p:spPr bwMode="auto">
                <a:xfrm>
                  <a:off x="3320" y="1726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19" name="Rectangle 627"/>
                <p:cNvSpPr>
                  <a:spLocks noChangeArrowheads="1"/>
                </p:cNvSpPr>
                <p:nvPr/>
              </p:nvSpPr>
              <p:spPr bwMode="auto">
                <a:xfrm>
                  <a:off x="3513" y="1726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20" name="Rectangle 628"/>
                <p:cNvSpPr>
                  <a:spLocks noChangeArrowheads="1"/>
                </p:cNvSpPr>
                <p:nvPr/>
              </p:nvSpPr>
              <p:spPr bwMode="auto">
                <a:xfrm>
                  <a:off x="3519" y="1726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21" name="Rectangle 629"/>
                <p:cNvSpPr>
                  <a:spLocks noChangeArrowheads="1"/>
                </p:cNvSpPr>
                <p:nvPr/>
              </p:nvSpPr>
              <p:spPr bwMode="auto">
                <a:xfrm>
                  <a:off x="3811" y="1726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22" name="Rectangle 630"/>
                <p:cNvSpPr>
                  <a:spLocks noChangeArrowheads="1"/>
                </p:cNvSpPr>
                <p:nvPr/>
              </p:nvSpPr>
              <p:spPr bwMode="auto">
                <a:xfrm>
                  <a:off x="3811" y="1726"/>
                  <a:ext cx="210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23" name="Rectangle 631"/>
                <p:cNvSpPr>
                  <a:spLocks noChangeArrowheads="1"/>
                </p:cNvSpPr>
                <p:nvPr/>
              </p:nvSpPr>
              <p:spPr bwMode="auto">
                <a:xfrm>
                  <a:off x="4021" y="1726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24" name="Rectangle 632"/>
                <p:cNvSpPr>
                  <a:spLocks noChangeArrowheads="1"/>
                </p:cNvSpPr>
                <p:nvPr/>
              </p:nvSpPr>
              <p:spPr bwMode="auto">
                <a:xfrm>
                  <a:off x="4021" y="1726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25" name="Rectangle 633"/>
                <p:cNvSpPr>
                  <a:spLocks noChangeArrowheads="1"/>
                </p:cNvSpPr>
                <p:nvPr/>
              </p:nvSpPr>
              <p:spPr bwMode="auto">
                <a:xfrm>
                  <a:off x="4313" y="1726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26" name="Rectangle 634"/>
                <p:cNvSpPr>
                  <a:spLocks noChangeArrowheads="1"/>
                </p:cNvSpPr>
                <p:nvPr/>
              </p:nvSpPr>
              <p:spPr bwMode="auto">
                <a:xfrm>
                  <a:off x="4319" y="1726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27" name="Rectangle 635"/>
                <p:cNvSpPr>
                  <a:spLocks noChangeArrowheads="1"/>
                </p:cNvSpPr>
                <p:nvPr/>
              </p:nvSpPr>
              <p:spPr bwMode="auto">
                <a:xfrm>
                  <a:off x="4512" y="1726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28" name="Rectangle 636"/>
                <p:cNvSpPr>
                  <a:spLocks noChangeArrowheads="1"/>
                </p:cNvSpPr>
                <p:nvPr/>
              </p:nvSpPr>
              <p:spPr bwMode="auto">
                <a:xfrm>
                  <a:off x="1236" y="1726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29" name="Rectangle 637"/>
                <p:cNvSpPr>
                  <a:spLocks noChangeArrowheads="1"/>
                </p:cNvSpPr>
                <p:nvPr/>
              </p:nvSpPr>
              <p:spPr bwMode="auto">
                <a:xfrm>
                  <a:off x="1670" y="1726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30" name="Rectangle 638"/>
                <p:cNvSpPr>
                  <a:spLocks noChangeArrowheads="1"/>
                </p:cNvSpPr>
                <p:nvPr/>
              </p:nvSpPr>
              <p:spPr bwMode="auto">
                <a:xfrm>
                  <a:off x="2024" y="1726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31" name="Rectangle 639"/>
                <p:cNvSpPr>
                  <a:spLocks noChangeArrowheads="1"/>
                </p:cNvSpPr>
                <p:nvPr/>
              </p:nvSpPr>
              <p:spPr bwMode="auto">
                <a:xfrm>
                  <a:off x="2315" y="1726"/>
                  <a:ext cx="7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32" name="Rectangle 640"/>
                <p:cNvSpPr>
                  <a:spLocks noChangeArrowheads="1"/>
                </p:cNvSpPr>
                <p:nvPr/>
              </p:nvSpPr>
              <p:spPr bwMode="auto">
                <a:xfrm>
                  <a:off x="2514" y="1726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33" name="Rectangle 641"/>
                <p:cNvSpPr>
                  <a:spLocks noChangeArrowheads="1"/>
                </p:cNvSpPr>
                <p:nvPr/>
              </p:nvSpPr>
              <p:spPr bwMode="auto">
                <a:xfrm>
                  <a:off x="2812" y="1726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34" name="Rectangle 642"/>
                <p:cNvSpPr>
                  <a:spLocks noChangeArrowheads="1"/>
                </p:cNvSpPr>
                <p:nvPr/>
              </p:nvSpPr>
              <p:spPr bwMode="auto">
                <a:xfrm>
                  <a:off x="3023" y="1726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35" name="Rectangle 643"/>
                <p:cNvSpPr>
                  <a:spLocks noChangeArrowheads="1"/>
                </p:cNvSpPr>
                <p:nvPr/>
              </p:nvSpPr>
              <p:spPr bwMode="auto">
                <a:xfrm>
                  <a:off x="3314" y="1726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36" name="Rectangle 644"/>
                <p:cNvSpPr>
                  <a:spLocks noChangeArrowheads="1"/>
                </p:cNvSpPr>
                <p:nvPr/>
              </p:nvSpPr>
              <p:spPr bwMode="auto">
                <a:xfrm>
                  <a:off x="3513" y="1726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37" name="Rectangle 645"/>
                <p:cNvSpPr>
                  <a:spLocks noChangeArrowheads="1"/>
                </p:cNvSpPr>
                <p:nvPr/>
              </p:nvSpPr>
              <p:spPr bwMode="auto">
                <a:xfrm>
                  <a:off x="3811" y="1726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38" name="Rectangle 646"/>
                <p:cNvSpPr>
                  <a:spLocks noChangeArrowheads="1"/>
                </p:cNvSpPr>
                <p:nvPr/>
              </p:nvSpPr>
              <p:spPr bwMode="auto">
                <a:xfrm>
                  <a:off x="4021" y="1726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39" name="Rectangle 647"/>
                <p:cNvSpPr>
                  <a:spLocks noChangeArrowheads="1"/>
                </p:cNvSpPr>
                <p:nvPr/>
              </p:nvSpPr>
              <p:spPr bwMode="auto">
                <a:xfrm>
                  <a:off x="4313" y="1726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40" name="Rectangle 648"/>
                <p:cNvSpPr>
                  <a:spLocks noChangeArrowheads="1"/>
                </p:cNvSpPr>
                <p:nvPr/>
              </p:nvSpPr>
              <p:spPr bwMode="auto">
                <a:xfrm>
                  <a:off x="4512" y="1726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41" name="Rectangle 649"/>
                <p:cNvSpPr>
                  <a:spLocks noChangeArrowheads="1"/>
                </p:cNvSpPr>
                <p:nvPr/>
              </p:nvSpPr>
              <p:spPr bwMode="auto">
                <a:xfrm>
                  <a:off x="1279" y="1862"/>
                  <a:ext cx="32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IMBABURA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42" name="Rectangle 650"/>
                <p:cNvSpPr>
                  <a:spLocks noChangeArrowheads="1"/>
                </p:cNvSpPr>
                <p:nvPr/>
              </p:nvSpPr>
              <p:spPr bwMode="auto">
                <a:xfrm>
                  <a:off x="1546" y="1862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43" name="Rectangle 651"/>
                <p:cNvSpPr>
                  <a:spLocks noChangeArrowheads="1"/>
                </p:cNvSpPr>
                <p:nvPr/>
              </p:nvSpPr>
              <p:spPr bwMode="auto">
                <a:xfrm>
                  <a:off x="1726" y="1862"/>
                  <a:ext cx="155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44" name="Rectangle 652"/>
                <p:cNvSpPr>
                  <a:spLocks noChangeArrowheads="1"/>
                </p:cNvSpPr>
                <p:nvPr/>
              </p:nvSpPr>
              <p:spPr bwMode="auto">
                <a:xfrm>
                  <a:off x="1825" y="1862"/>
                  <a:ext cx="217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19.517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45" name="Rectangle 653"/>
                <p:cNvSpPr>
                  <a:spLocks noChangeArrowheads="1"/>
                </p:cNvSpPr>
                <p:nvPr/>
              </p:nvSpPr>
              <p:spPr bwMode="auto">
                <a:xfrm>
                  <a:off x="1987" y="1862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46" name="Rectangle 654"/>
                <p:cNvSpPr>
                  <a:spLocks noChangeArrowheads="1"/>
                </p:cNvSpPr>
                <p:nvPr/>
              </p:nvSpPr>
              <p:spPr bwMode="auto">
                <a:xfrm>
                  <a:off x="2061" y="1868"/>
                  <a:ext cx="230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47" name="Rectangle 655"/>
                <p:cNvSpPr>
                  <a:spLocks noChangeArrowheads="1"/>
                </p:cNvSpPr>
                <p:nvPr/>
              </p:nvSpPr>
              <p:spPr bwMode="auto">
                <a:xfrm>
                  <a:off x="2210" y="186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48" name="Rectangle 656"/>
                <p:cNvSpPr>
                  <a:spLocks noChangeArrowheads="1"/>
                </p:cNvSpPr>
                <p:nvPr/>
              </p:nvSpPr>
              <p:spPr bwMode="auto">
                <a:xfrm>
                  <a:off x="2229" y="1868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49" name="Rectangle 657"/>
                <p:cNvSpPr>
                  <a:spLocks noChangeArrowheads="1"/>
                </p:cNvSpPr>
                <p:nvPr/>
              </p:nvSpPr>
              <p:spPr bwMode="auto">
                <a:xfrm>
                  <a:off x="2272" y="186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50" name="Rectangle 658"/>
                <p:cNvSpPr>
                  <a:spLocks noChangeArrowheads="1"/>
                </p:cNvSpPr>
                <p:nvPr/>
              </p:nvSpPr>
              <p:spPr bwMode="auto">
                <a:xfrm>
                  <a:off x="2377" y="1893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51" name="Rectangle 659"/>
                <p:cNvSpPr>
                  <a:spLocks noChangeArrowheads="1"/>
                </p:cNvSpPr>
                <p:nvPr/>
              </p:nvSpPr>
              <p:spPr bwMode="auto">
                <a:xfrm>
                  <a:off x="2446" y="189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52" name="Rectangle 660"/>
                <p:cNvSpPr>
                  <a:spLocks noChangeArrowheads="1"/>
                </p:cNvSpPr>
                <p:nvPr/>
              </p:nvSpPr>
              <p:spPr bwMode="auto">
                <a:xfrm>
                  <a:off x="2458" y="1893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53" name="Rectangle 661"/>
                <p:cNvSpPr>
                  <a:spLocks noChangeArrowheads="1"/>
                </p:cNvSpPr>
                <p:nvPr/>
              </p:nvSpPr>
              <p:spPr bwMode="auto">
                <a:xfrm>
                  <a:off x="2502" y="189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54" name="Rectangle 662"/>
                <p:cNvSpPr>
                  <a:spLocks noChangeArrowheads="1"/>
                </p:cNvSpPr>
                <p:nvPr/>
              </p:nvSpPr>
              <p:spPr bwMode="auto">
                <a:xfrm>
                  <a:off x="2570" y="1868"/>
                  <a:ext cx="21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55" name="Rectangle 663"/>
                <p:cNvSpPr>
                  <a:spLocks noChangeArrowheads="1"/>
                </p:cNvSpPr>
                <p:nvPr/>
              </p:nvSpPr>
              <p:spPr bwMode="auto">
                <a:xfrm>
                  <a:off x="2706" y="1868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94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56" name="Rectangle 664"/>
                <p:cNvSpPr>
                  <a:spLocks noChangeArrowheads="1"/>
                </p:cNvSpPr>
                <p:nvPr/>
              </p:nvSpPr>
              <p:spPr bwMode="auto">
                <a:xfrm>
                  <a:off x="2775" y="186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57" name="Rectangle 665"/>
                <p:cNvSpPr>
                  <a:spLocks noChangeArrowheads="1"/>
                </p:cNvSpPr>
                <p:nvPr/>
              </p:nvSpPr>
              <p:spPr bwMode="auto">
                <a:xfrm>
                  <a:off x="2849" y="1868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58" name="Rectangle 666"/>
                <p:cNvSpPr>
                  <a:spLocks noChangeArrowheads="1"/>
                </p:cNvSpPr>
                <p:nvPr/>
              </p:nvSpPr>
              <p:spPr bwMode="auto">
                <a:xfrm>
                  <a:off x="2961" y="1868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59" name="Rectangle 667"/>
                <p:cNvSpPr>
                  <a:spLocks noChangeArrowheads="1"/>
                </p:cNvSpPr>
                <p:nvPr/>
              </p:nvSpPr>
              <p:spPr bwMode="auto">
                <a:xfrm>
                  <a:off x="2998" y="186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60" name="Rectangle 668"/>
                <p:cNvSpPr>
                  <a:spLocks noChangeArrowheads="1"/>
                </p:cNvSpPr>
                <p:nvPr/>
              </p:nvSpPr>
              <p:spPr bwMode="auto">
                <a:xfrm>
                  <a:off x="3079" y="1868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61" name="Rectangle 669"/>
                <p:cNvSpPr>
                  <a:spLocks noChangeArrowheads="1"/>
                </p:cNvSpPr>
                <p:nvPr/>
              </p:nvSpPr>
              <p:spPr bwMode="auto">
                <a:xfrm>
                  <a:off x="3184" y="1868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167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62" name="Rectangle 670"/>
                <p:cNvSpPr>
                  <a:spLocks noChangeArrowheads="1"/>
                </p:cNvSpPr>
                <p:nvPr/>
              </p:nvSpPr>
              <p:spPr bwMode="auto">
                <a:xfrm>
                  <a:off x="3283" y="186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63" name="Rectangle 671"/>
                <p:cNvSpPr>
                  <a:spLocks noChangeArrowheads="1"/>
                </p:cNvSpPr>
                <p:nvPr/>
              </p:nvSpPr>
              <p:spPr bwMode="auto">
                <a:xfrm>
                  <a:off x="3358" y="1868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64" name="Rectangle 672"/>
                <p:cNvSpPr>
                  <a:spLocks noChangeArrowheads="1"/>
                </p:cNvSpPr>
                <p:nvPr/>
              </p:nvSpPr>
              <p:spPr bwMode="auto">
                <a:xfrm>
                  <a:off x="3451" y="1868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65" name="Rectangle 673"/>
                <p:cNvSpPr>
                  <a:spLocks noChangeArrowheads="1"/>
                </p:cNvSpPr>
                <p:nvPr/>
              </p:nvSpPr>
              <p:spPr bwMode="auto">
                <a:xfrm>
                  <a:off x="3494" y="186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66" name="Rectangle 674"/>
                <p:cNvSpPr>
                  <a:spLocks noChangeArrowheads="1"/>
                </p:cNvSpPr>
                <p:nvPr/>
              </p:nvSpPr>
              <p:spPr bwMode="auto">
                <a:xfrm>
                  <a:off x="3562" y="1868"/>
                  <a:ext cx="99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67" name="Rectangle 675"/>
                <p:cNvSpPr>
                  <a:spLocks noChangeArrowheads="1"/>
                </p:cNvSpPr>
                <p:nvPr/>
              </p:nvSpPr>
              <p:spPr bwMode="auto">
                <a:xfrm>
                  <a:off x="3618" y="1868"/>
                  <a:ext cx="217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10.229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68" name="Rectangle 676"/>
                <p:cNvSpPr>
                  <a:spLocks noChangeArrowheads="1"/>
                </p:cNvSpPr>
                <p:nvPr/>
              </p:nvSpPr>
              <p:spPr bwMode="auto">
                <a:xfrm>
                  <a:off x="3780" y="186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69" name="Rectangle 677"/>
                <p:cNvSpPr>
                  <a:spLocks noChangeArrowheads="1"/>
                </p:cNvSpPr>
                <p:nvPr/>
              </p:nvSpPr>
              <p:spPr bwMode="auto">
                <a:xfrm>
                  <a:off x="3848" y="1868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70" name="Rectangle 678"/>
                <p:cNvSpPr>
                  <a:spLocks noChangeArrowheads="1"/>
                </p:cNvSpPr>
                <p:nvPr/>
              </p:nvSpPr>
              <p:spPr bwMode="auto">
                <a:xfrm>
                  <a:off x="3928" y="1868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71" name="Rectangle 679"/>
                <p:cNvSpPr>
                  <a:spLocks noChangeArrowheads="1"/>
                </p:cNvSpPr>
                <p:nvPr/>
              </p:nvSpPr>
              <p:spPr bwMode="auto">
                <a:xfrm>
                  <a:off x="3997" y="186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72" name="Rectangle 680"/>
                <p:cNvSpPr>
                  <a:spLocks noChangeArrowheads="1"/>
                </p:cNvSpPr>
                <p:nvPr/>
              </p:nvSpPr>
              <p:spPr bwMode="auto">
                <a:xfrm>
                  <a:off x="4071" y="1868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73" name="Rectangle 681"/>
                <p:cNvSpPr>
                  <a:spLocks noChangeArrowheads="1"/>
                </p:cNvSpPr>
                <p:nvPr/>
              </p:nvSpPr>
              <p:spPr bwMode="auto">
                <a:xfrm>
                  <a:off x="4152" y="1868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9.027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74" name="Rectangle 682"/>
                <p:cNvSpPr>
                  <a:spLocks noChangeArrowheads="1"/>
                </p:cNvSpPr>
                <p:nvPr/>
              </p:nvSpPr>
              <p:spPr bwMode="auto">
                <a:xfrm>
                  <a:off x="4288" y="186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75" name="Rectangle 683"/>
                <p:cNvSpPr>
                  <a:spLocks noChangeArrowheads="1"/>
                </p:cNvSpPr>
                <p:nvPr/>
              </p:nvSpPr>
              <p:spPr bwMode="auto">
                <a:xfrm>
                  <a:off x="4419" y="1837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76" name="Rectangle 684"/>
                <p:cNvSpPr>
                  <a:spLocks noChangeArrowheads="1"/>
                </p:cNvSpPr>
                <p:nvPr/>
              </p:nvSpPr>
              <p:spPr bwMode="auto">
                <a:xfrm>
                  <a:off x="4388" y="1893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46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77" name="Rectangle 685"/>
                <p:cNvSpPr>
                  <a:spLocks noChangeArrowheads="1"/>
                </p:cNvSpPr>
                <p:nvPr/>
              </p:nvSpPr>
              <p:spPr bwMode="auto">
                <a:xfrm>
                  <a:off x="4456" y="189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478" name="Rectangle 686"/>
                <p:cNvSpPr>
                  <a:spLocks noChangeArrowheads="1"/>
                </p:cNvSpPr>
                <p:nvPr/>
              </p:nvSpPr>
              <p:spPr bwMode="auto">
                <a:xfrm>
                  <a:off x="1236" y="1837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79" name="Rectangle 687"/>
                <p:cNvSpPr>
                  <a:spLocks noChangeArrowheads="1"/>
                </p:cNvSpPr>
                <p:nvPr/>
              </p:nvSpPr>
              <p:spPr bwMode="auto">
                <a:xfrm>
                  <a:off x="1242" y="1837"/>
                  <a:ext cx="428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80" name="Rectangle 688"/>
                <p:cNvSpPr>
                  <a:spLocks noChangeArrowheads="1"/>
                </p:cNvSpPr>
                <p:nvPr/>
              </p:nvSpPr>
              <p:spPr bwMode="auto">
                <a:xfrm>
                  <a:off x="1670" y="1837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81" name="Rectangle 689"/>
                <p:cNvSpPr>
                  <a:spLocks noChangeArrowheads="1"/>
                </p:cNvSpPr>
                <p:nvPr/>
              </p:nvSpPr>
              <p:spPr bwMode="auto">
                <a:xfrm>
                  <a:off x="1676" y="1837"/>
                  <a:ext cx="348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82" name="Rectangle 690"/>
                <p:cNvSpPr>
                  <a:spLocks noChangeArrowheads="1"/>
                </p:cNvSpPr>
                <p:nvPr/>
              </p:nvSpPr>
              <p:spPr bwMode="auto">
                <a:xfrm>
                  <a:off x="2024" y="1837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83" name="Rectangle 691"/>
                <p:cNvSpPr>
                  <a:spLocks noChangeArrowheads="1"/>
                </p:cNvSpPr>
                <p:nvPr/>
              </p:nvSpPr>
              <p:spPr bwMode="auto">
                <a:xfrm>
                  <a:off x="2030" y="1837"/>
                  <a:ext cx="285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84" name="Rectangle 692"/>
                <p:cNvSpPr>
                  <a:spLocks noChangeArrowheads="1"/>
                </p:cNvSpPr>
                <p:nvPr/>
              </p:nvSpPr>
              <p:spPr bwMode="auto">
                <a:xfrm>
                  <a:off x="2315" y="183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85" name="Rectangle 693"/>
                <p:cNvSpPr>
                  <a:spLocks noChangeArrowheads="1"/>
                </p:cNvSpPr>
                <p:nvPr/>
              </p:nvSpPr>
              <p:spPr bwMode="auto">
                <a:xfrm>
                  <a:off x="2322" y="1837"/>
                  <a:ext cx="192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86" name="Rectangle 694"/>
                <p:cNvSpPr>
                  <a:spLocks noChangeArrowheads="1"/>
                </p:cNvSpPr>
                <p:nvPr/>
              </p:nvSpPr>
              <p:spPr bwMode="auto">
                <a:xfrm>
                  <a:off x="2514" y="1837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87" name="Rectangle 695"/>
                <p:cNvSpPr>
                  <a:spLocks noChangeArrowheads="1"/>
                </p:cNvSpPr>
                <p:nvPr/>
              </p:nvSpPr>
              <p:spPr bwMode="auto">
                <a:xfrm>
                  <a:off x="2520" y="1837"/>
                  <a:ext cx="292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88" name="Rectangle 696"/>
                <p:cNvSpPr>
                  <a:spLocks noChangeArrowheads="1"/>
                </p:cNvSpPr>
                <p:nvPr/>
              </p:nvSpPr>
              <p:spPr bwMode="auto">
                <a:xfrm>
                  <a:off x="2812" y="1837"/>
                  <a:ext cx="1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89" name="Rectangle 697"/>
                <p:cNvSpPr>
                  <a:spLocks noChangeArrowheads="1"/>
                </p:cNvSpPr>
                <p:nvPr/>
              </p:nvSpPr>
              <p:spPr bwMode="auto">
                <a:xfrm>
                  <a:off x="2812" y="1837"/>
                  <a:ext cx="211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90" name="Rectangle 698"/>
                <p:cNvSpPr>
                  <a:spLocks noChangeArrowheads="1"/>
                </p:cNvSpPr>
                <p:nvPr/>
              </p:nvSpPr>
              <p:spPr bwMode="auto">
                <a:xfrm>
                  <a:off x="3023" y="1837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91" name="Rectangle 699"/>
                <p:cNvSpPr>
                  <a:spLocks noChangeArrowheads="1"/>
                </p:cNvSpPr>
                <p:nvPr/>
              </p:nvSpPr>
              <p:spPr bwMode="auto">
                <a:xfrm>
                  <a:off x="3029" y="1837"/>
                  <a:ext cx="285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92" name="Rectangle 700"/>
                <p:cNvSpPr>
                  <a:spLocks noChangeArrowheads="1"/>
                </p:cNvSpPr>
                <p:nvPr/>
              </p:nvSpPr>
              <p:spPr bwMode="auto">
                <a:xfrm>
                  <a:off x="3314" y="1837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93" name="Rectangle 701"/>
                <p:cNvSpPr>
                  <a:spLocks noChangeArrowheads="1"/>
                </p:cNvSpPr>
                <p:nvPr/>
              </p:nvSpPr>
              <p:spPr bwMode="auto">
                <a:xfrm>
                  <a:off x="3320" y="1837"/>
                  <a:ext cx="193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94" name="Rectangle 702"/>
                <p:cNvSpPr>
                  <a:spLocks noChangeArrowheads="1"/>
                </p:cNvSpPr>
                <p:nvPr/>
              </p:nvSpPr>
              <p:spPr bwMode="auto">
                <a:xfrm>
                  <a:off x="3513" y="1837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95" name="Rectangle 703"/>
                <p:cNvSpPr>
                  <a:spLocks noChangeArrowheads="1"/>
                </p:cNvSpPr>
                <p:nvPr/>
              </p:nvSpPr>
              <p:spPr bwMode="auto">
                <a:xfrm>
                  <a:off x="3519" y="1837"/>
                  <a:ext cx="292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96" name="Rectangle 704"/>
                <p:cNvSpPr>
                  <a:spLocks noChangeArrowheads="1"/>
                </p:cNvSpPr>
                <p:nvPr/>
              </p:nvSpPr>
              <p:spPr bwMode="auto">
                <a:xfrm>
                  <a:off x="3811" y="1837"/>
                  <a:ext cx="1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97" name="Rectangle 705"/>
                <p:cNvSpPr>
                  <a:spLocks noChangeArrowheads="1"/>
                </p:cNvSpPr>
                <p:nvPr/>
              </p:nvSpPr>
              <p:spPr bwMode="auto">
                <a:xfrm>
                  <a:off x="3811" y="1837"/>
                  <a:ext cx="210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98" name="Rectangle 706"/>
                <p:cNvSpPr>
                  <a:spLocks noChangeArrowheads="1"/>
                </p:cNvSpPr>
                <p:nvPr/>
              </p:nvSpPr>
              <p:spPr bwMode="auto">
                <a:xfrm>
                  <a:off x="4021" y="1837"/>
                  <a:ext cx="1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99" name="Rectangle 707"/>
                <p:cNvSpPr>
                  <a:spLocks noChangeArrowheads="1"/>
                </p:cNvSpPr>
                <p:nvPr/>
              </p:nvSpPr>
              <p:spPr bwMode="auto">
                <a:xfrm>
                  <a:off x="4021" y="1837"/>
                  <a:ext cx="292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00" name="Rectangle 708"/>
                <p:cNvSpPr>
                  <a:spLocks noChangeArrowheads="1"/>
                </p:cNvSpPr>
                <p:nvPr/>
              </p:nvSpPr>
              <p:spPr bwMode="auto">
                <a:xfrm>
                  <a:off x="4313" y="1837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01" name="Rectangle 709"/>
                <p:cNvSpPr>
                  <a:spLocks noChangeArrowheads="1"/>
                </p:cNvSpPr>
                <p:nvPr/>
              </p:nvSpPr>
              <p:spPr bwMode="auto">
                <a:xfrm>
                  <a:off x="4319" y="1837"/>
                  <a:ext cx="193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02" name="Rectangle 710"/>
                <p:cNvSpPr>
                  <a:spLocks noChangeArrowheads="1"/>
                </p:cNvSpPr>
                <p:nvPr/>
              </p:nvSpPr>
              <p:spPr bwMode="auto">
                <a:xfrm>
                  <a:off x="4512" y="1837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03" name="Rectangle 711"/>
                <p:cNvSpPr>
                  <a:spLocks noChangeArrowheads="1"/>
                </p:cNvSpPr>
                <p:nvPr/>
              </p:nvSpPr>
              <p:spPr bwMode="auto">
                <a:xfrm>
                  <a:off x="1236" y="1844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04" name="Rectangle 712"/>
                <p:cNvSpPr>
                  <a:spLocks noChangeArrowheads="1"/>
                </p:cNvSpPr>
                <p:nvPr/>
              </p:nvSpPr>
              <p:spPr bwMode="auto">
                <a:xfrm>
                  <a:off x="1670" y="1844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05" name="Rectangle 713"/>
                <p:cNvSpPr>
                  <a:spLocks noChangeArrowheads="1"/>
                </p:cNvSpPr>
                <p:nvPr/>
              </p:nvSpPr>
              <p:spPr bwMode="auto">
                <a:xfrm>
                  <a:off x="2024" y="1844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06" name="Rectangle 714"/>
                <p:cNvSpPr>
                  <a:spLocks noChangeArrowheads="1"/>
                </p:cNvSpPr>
                <p:nvPr/>
              </p:nvSpPr>
              <p:spPr bwMode="auto">
                <a:xfrm>
                  <a:off x="2315" y="1844"/>
                  <a:ext cx="7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07" name="Rectangle 715"/>
                <p:cNvSpPr>
                  <a:spLocks noChangeArrowheads="1"/>
                </p:cNvSpPr>
                <p:nvPr/>
              </p:nvSpPr>
              <p:spPr bwMode="auto">
                <a:xfrm>
                  <a:off x="2514" y="1844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08" name="Rectangle 716"/>
                <p:cNvSpPr>
                  <a:spLocks noChangeArrowheads="1"/>
                </p:cNvSpPr>
                <p:nvPr/>
              </p:nvSpPr>
              <p:spPr bwMode="auto">
                <a:xfrm>
                  <a:off x="2812" y="1844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09" name="Rectangle 717"/>
                <p:cNvSpPr>
                  <a:spLocks noChangeArrowheads="1"/>
                </p:cNvSpPr>
                <p:nvPr/>
              </p:nvSpPr>
              <p:spPr bwMode="auto">
                <a:xfrm>
                  <a:off x="3023" y="1844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10" name="Rectangle 718"/>
                <p:cNvSpPr>
                  <a:spLocks noChangeArrowheads="1"/>
                </p:cNvSpPr>
                <p:nvPr/>
              </p:nvSpPr>
              <p:spPr bwMode="auto">
                <a:xfrm>
                  <a:off x="3314" y="1844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11" name="Rectangle 719"/>
                <p:cNvSpPr>
                  <a:spLocks noChangeArrowheads="1"/>
                </p:cNvSpPr>
                <p:nvPr/>
              </p:nvSpPr>
              <p:spPr bwMode="auto">
                <a:xfrm>
                  <a:off x="3513" y="1844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12" name="Rectangle 720"/>
                <p:cNvSpPr>
                  <a:spLocks noChangeArrowheads="1"/>
                </p:cNvSpPr>
                <p:nvPr/>
              </p:nvSpPr>
              <p:spPr bwMode="auto">
                <a:xfrm>
                  <a:off x="3811" y="1844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13" name="Rectangle 721"/>
                <p:cNvSpPr>
                  <a:spLocks noChangeArrowheads="1"/>
                </p:cNvSpPr>
                <p:nvPr/>
              </p:nvSpPr>
              <p:spPr bwMode="auto">
                <a:xfrm>
                  <a:off x="4021" y="1844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14" name="Rectangle 722"/>
                <p:cNvSpPr>
                  <a:spLocks noChangeArrowheads="1"/>
                </p:cNvSpPr>
                <p:nvPr/>
              </p:nvSpPr>
              <p:spPr bwMode="auto">
                <a:xfrm>
                  <a:off x="4313" y="1844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15" name="Rectangle 723"/>
                <p:cNvSpPr>
                  <a:spLocks noChangeArrowheads="1"/>
                </p:cNvSpPr>
                <p:nvPr/>
              </p:nvSpPr>
              <p:spPr bwMode="auto">
                <a:xfrm>
                  <a:off x="4512" y="1844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16" name="Rectangle 724"/>
                <p:cNvSpPr>
                  <a:spLocks noChangeArrowheads="1"/>
                </p:cNvSpPr>
                <p:nvPr/>
              </p:nvSpPr>
              <p:spPr bwMode="auto">
                <a:xfrm>
                  <a:off x="1279" y="1980"/>
                  <a:ext cx="40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ESMERALDAS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17" name="Rectangle 725"/>
                <p:cNvSpPr>
                  <a:spLocks noChangeArrowheads="1"/>
                </p:cNvSpPr>
                <p:nvPr/>
              </p:nvSpPr>
              <p:spPr bwMode="auto">
                <a:xfrm>
                  <a:off x="1621" y="198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18" name="Rectangle 726"/>
                <p:cNvSpPr>
                  <a:spLocks noChangeArrowheads="1"/>
                </p:cNvSpPr>
                <p:nvPr/>
              </p:nvSpPr>
              <p:spPr bwMode="auto">
                <a:xfrm>
                  <a:off x="1726" y="1980"/>
                  <a:ext cx="19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19" name="Rectangle 727"/>
                <p:cNvSpPr>
                  <a:spLocks noChangeArrowheads="1"/>
                </p:cNvSpPr>
                <p:nvPr/>
              </p:nvSpPr>
              <p:spPr bwMode="auto">
                <a:xfrm>
                  <a:off x="1850" y="1980"/>
                  <a:ext cx="18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1.938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20" name="Rectangle 728"/>
                <p:cNvSpPr>
                  <a:spLocks noChangeArrowheads="1"/>
                </p:cNvSpPr>
                <p:nvPr/>
              </p:nvSpPr>
              <p:spPr bwMode="auto">
                <a:xfrm>
                  <a:off x="1987" y="198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21" name="Rectangle 729"/>
                <p:cNvSpPr>
                  <a:spLocks noChangeArrowheads="1"/>
                </p:cNvSpPr>
                <p:nvPr/>
              </p:nvSpPr>
              <p:spPr bwMode="auto">
                <a:xfrm>
                  <a:off x="2061" y="1980"/>
                  <a:ext cx="230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22" name="Rectangle 730"/>
                <p:cNvSpPr>
                  <a:spLocks noChangeArrowheads="1"/>
                </p:cNvSpPr>
                <p:nvPr/>
              </p:nvSpPr>
              <p:spPr bwMode="auto">
                <a:xfrm>
                  <a:off x="2210" y="198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23" name="Rectangle 731"/>
                <p:cNvSpPr>
                  <a:spLocks noChangeArrowheads="1"/>
                </p:cNvSpPr>
                <p:nvPr/>
              </p:nvSpPr>
              <p:spPr bwMode="auto">
                <a:xfrm>
                  <a:off x="2229" y="1980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24" name="Rectangle 732"/>
                <p:cNvSpPr>
                  <a:spLocks noChangeArrowheads="1"/>
                </p:cNvSpPr>
                <p:nvPr/>
              </p:nvSpPr>
              <p:spPr bwMode="auto">
                <a:xfrm>
                  <a:off x="2272" y="198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25" name="Rectangle 733"/>
                <p:cNvSpPr>
                  <a:spLocks noChangeArrowheads="1"/>
                </p:cNvSpPr>
                <p:nvPr/>
              </p:nvSpPr>
              <p:spPr bwMode="auto">
                <a:xfrm>
                  <a:off x="2377" y="2011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26" name="Rectangle 734"/>
                <p:cNvSpPr>
                  <a:spLocks noChangeArrowheads="1"/>
                </p:cNvSpPr>
                <p:nvPr/>
              </p:nvSpPr>
              <p:spPr bwMode="auto">
                <a:xfrm>
                  <a:off x="2446" y="201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27" name="Rectangle 735"/>
                <p:cNvSpPr>
                  <a:spLocks noChangeArrowheads="1"/>
                </p:cNvSpPr>
                <p:nvPr/>
              </p:nvSpPr>
              <p:spPr bwMode="auto">
                <a:xfrm>
                  <a:off x="2458" y="2011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28" name="Rectangle 736"/>
                <p:cNvSpPr>
                  <a:spLocks noChangeArrowheads="1"/>
                </p:cNvSpPr>
                <p:nvPr/>
              </p:nvSpPr>
              <p:spPr bwMode="auto">
                <a:xfrm>
                  <a:off x="2502" y="201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29" name="Rectangle 737"/>
                <p:cNvSpPr>
                  <a:spLocks noChangeArrowheads="1"/>
                </p:cNvSpPr>
                <p:nvPr/>
              </p:nvSpPr>
              <p:spPr bwMode="auto">
                <a:xfrm>
                  <a:off x="2657" y="198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30" name="Rectangle 738"/>
                <p:cNvSpPr>
                  <a:spLocks noChangeArrowheads="1"/>
                </p:cNvSpPr>
                <p:nvPr/>
              </p:nvSpPr>
              <p:spPr bwMode="auto">
                <a:xfrm>
                  <a:off x="2675" y="198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31" name="Rectangle 739"/>
                <p:cNvSpPr>
                  <a:spLocks noChangeArrowheads="1"/>
                </p:cNvSpPr>
                <p:nvPr/>
              </p:nvSpPr>
              <p:spPr bwMode="auto">
                <a:xfrm>
                  <a:off x="2868" y="1980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32" name="Rectangle 740"/>
                <p:cNvSpPr>
                  <a:spLocks noChangeArrowheads="1"/>
                </p:cNvSpPr>
                <p:nvPr/>
              </p:nvSpPr>
              <p:spPr bwMode="auto">
                <a:xfrm>
                  <a:off x="2948" y="198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33" name="Rectangle 741"/>
                <p:cNvSpPr>
                  <a:spLocks noChangeArrowheads="1"/>
                </p:cNvSpPr>
                <p:nvPr/>
              </p:nvSpPr>
              <p:spPr bwMode="auto">
                <a:xfrm>
                  <a:off x="2967" y="1980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34" name="Rectangle 742"/>
                <p:cNvSpPr>
                  <a:spLocks noChangeArrowheads="1"/>
                </p:cNvSpPr>
                <p:nvPr/>
              </p:nvSpPr>
              <p:spPr bwMode="auto">
                <a:xfrm>
                  <a:off x="3010" y="198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35" name="Rectangle 743"/>
                <p:cNvSpPr>
                  <a:spLocks noChangeArrowheads="1"/>
                </p:cNvSpPr>
                <p:nvPr/>
              </p:nvSpPr>
              <p:spPr bwMode="auto">
                <a:xfrm>
                  <a:off x="3079" y="1980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36" name="Rectangle 744"/>
                <p:cNvSpPr>
                  <a:spLocks noChangeArrowheads="1"/>
                </p:cNvSpPr>
                <p:nvPr/>
              </p:nvSpPr>
              <p:spPr bwMode="auto">
                <a:xfrm>
                  <a:off x="3184" y="1980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412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37" name="Rectangle 745"/>
                <p:cNvSpPr>
                  <a:spLocks noChangeArrowheads="1"/>
                </p:cNvSpPr>
                <p:nvPr/>
              </p:nvSpPr>
              <p:spPr bwMode="auto">
                <a:xfrm>
                  <a:off x="3283" y="198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38" name="Rectangle 746"/>
                <p:cNvSpPr>
                  <a:spLocks noChangeArrowheads="1"/>
                </p:cNvSpPr>
                <p:nvPr/>
              </p:nvSpPr>
              <p:spPr bwMode="auto">
                <a:xfrm>
                  <a:off x="3358" y="1980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39" name="Rectangle 747"/>
                <p:cNvSpPr>
                  <a:spLocks noChangeArrowheads="1"/>
                </p:cNvSpPr>
                <p:nvPr/>
              </p:nvSpPr>
              <p:spPr bwMode="auto">
                <a:xfrm>
                  <a:off x="3426" y="1980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40" name="Rectangle 748"/>
                <p:cNvSpPr>
                  <a:spLocks noChangeArrowheads="1"/>
                </p:cNvSpPr>
                <p:nvPr/>
              </p:nvSpPr>
              <p:spPr bwMode="auto">
                <a:xfrm>
                  <a:off x="3494" y="198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41" name="Rectangle 749"/>
                <p:cNvSpPr>
                  <a:spLocks noChangeArrowheads="1"/>
                </p:cNvSpPr>
                <p:nvPr/>
              </p:nvSpPr>
              <p:spPr bwMode="auto">
                <a:xfrm>
                  <a:off x="3562" y="1980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42" name="Rectangle 750"/>
                <p:cNvSpPr>
                  <a:spLocks noChangeArrowheads="1"/>
                </p:cNvSpPr>
                <p:nvPr/>
              </p:nvSpPr>
              <p:spPr bwMode="auto">
                <a:xfrm>
                  <a:off x="3643" y="1980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1.075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43" name="Rectangle 751"/>
                <p:cNvSpPr>
                  <a:spLocks noChangeArrowheads="1"/>
                </p:cNvSpPr>
                <p:nvPr/>
              </p:nvSpPr>
              <p:spPr bwMode="auto">
                <a:xfrm>
                  <a:off x="3780" y="198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44" name="Rectangle 752"/>
                <p:cNvSpPr>
                  <a:spLocks noChangeArrowheads="1"/>
                </p:cNvSpPr>
                <p:nvPr/>
              </p:nvSpPr>
              <p:spPr bwMode="auto">
                <a:xfrm>
                  <a:off x="3848" y="1980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45" name="Rectangle 753"/>
                <p:cNvSpPr>
                  <a:spLocks noChangeArrowheads="1"/>
                </p:cNvSpPr>
                <p:nvPr/>
              </p:nvSpPr>
              <p:spPr bwMode="auto">
                <a:xfrm>
                  <a:off x="3928" y="1980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46" name="Rectangle 754"/>
                <p:cNvSpPr>
                  <a:spLocks noChangeArrowheads="1"/>
                </p:cNvSpPr>
                <p:nvPr/>
              </p:nvSpPr>
              <p:spPr bwMode="auto">
                <a:xfrm>
                  <a:off x="3997" y="198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47" name="Rectangle 755"/>
                <p:cNvSpPr>
                  <a:spLocks noChangeArrowheads="1"/>
                </p:cNvSpPr>
                <p:nvPr/>
              </p:nvSpPr>
              <p:spPr bwMode="auto">
                <a:xfrm>
                  <a:off x="4071" y="1980"/>
                  <a:ext cx="192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48" name="Rectangle 756"/>
                <p:cNvSpPr>
                  <a:spLocks noChangeArrowheads="1"/>
                </p:cNvSpPr>
                <p:nvPr/>
              </p:nvSpPr>
              <p:spPr bwMode="auto">
                <a:xfrm>
                  <a:off x="4189" y="1980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451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49" name="Rectangle 757"/>
                <p:cNvSpPr>
                  <a:spLocks noChangeArrowheads="1"/>
                </p:cNvSpPr>
                <p:nvPr/>
              </p:nvSpPr>
              <p:spPr bwMode="auto">
                <a:xfrm>
                  <a:off x="4288" y="198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50" name="Rectangle 758"/>
                <p:cNvSpPr>
                  <a:spLocks noChangeArrowheads="1"/>
                </p:cNvSpPr>
                <p:nvPr/>
              </p:nvSpPr>
              <p:spPr bwMode="auto">
                <a:xfrm>
                  <a:off x="4419" y="1955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51" name="Rectangle 759"/>
                <p:cNvSpPr>
                  <a:spLocks noChangeArrowheads="1"/>
                </p:cNvSpPr>
                <p:nvPr/>
              </p:nvSpPr>
              <p:spPr bwMode="auto">
                <a:xfrm>
                  <a:off x="4388" y="2011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23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52" name="Rectangle 760"/>
                <p:cNvSpPr>
                  <a:spLocks noChangeArrowheads="1"/>
                </p:cNvSpPr>
                <p:nvPr/>
              </p:nvSpPr>
              <p:spPr bwMode="auto">
                <a:xfrm>
                  <a:off x="4456" y="201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53" name="Rectangle 761"/>
                <p:cNvSpPr>
                  <a:spLocks noChangeArrowheads="1"/>
                </p:cNvSpPr>
                <p:nvPr/>
              </p:nvSpPr>
              <p:spPr bwMode="auto">
                <a:xfrm>
                  <a:off x="1236" y="1955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54" name="Rectangle 762"/>
                <p:cNvSpPr>
                  <a:spLocks noChangeArrowheads="1"/>
                </p:cNvSpPr>
                <p:nvPr/>
              </p:nvSpPr>
              <p:spPr bwMode="auto">
                <a:xfrm>
                  <a:off x="1242" y="1955"/>
                  <a:ext cx="42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55" name="Rectangle 763"/>
                <p:cNvSpPr>
                  <a:spLocks noChangeArrowheads="1"/>
                </p:cNvSpPr>
                <p:nvPr/>
              </p:nvSpPr>
              <p:spPr bwMode="auto">
                <a:xfrm>
                  <a:off x="1670" y="1955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56" name="Rectangle 764"/>
                <p:cNvSpPr>
                  <a:spLocks noChangeArrowheads="1"/>
                </p:cNvSpPr>
                <p:nvPr/>
              </p:nvSpPr>
              <p:spPr bwMode="auto">
                <a:xfrm>
                  <a:off x="1676" y="1955"/>
                  <a:ext cx="34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57" name="Rectangle 765"/>
                <p:cNvSpPr>
                  <a:spLocks noChangeArrowheads="1"/>
                </p:cNvSpPr>
                <p:nvPr/>
              </p:nvSpPr>
              <p:spPr bwMode="auto">
                <a:xfrm>
                  <a:off x="2024" y="1955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58" name="Rectangle 766"/>
                <p:cNvSpPr>
                  <a:spLocks noChangeArrowheads="1"/>
                </p:cNvSpPr>
                <p:nvPr/>
              </p:nvSpPr>
              <p:spPr bwMode="auto">
                <a:xfrm>
                  <a:off x="2030" y="1955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59" name="Rectangle 767"/>
                <p:cNvSpPr>
                  <a:spLocks noChangeArrowheads="1"/>
                </p:cNvSpPr>
                <p:nvPr/>
              </p:nvSpPr>
              <p:spPr bwMode="auto">
                <a:xfrm>
                  <a:off x="2315" y="1955"/>
                  <a:ext cx="7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60" name="Rectangle 768"/>
                <p:cNvSpPr>
                  <a:spLocks noChangeArrowheads="1"/>
                </p:cNvSpPr>
                <p:nvPr/>
              </p:nvSpPr>
              <p:spPr bwMode="auto">
                <a:xfrm>
                  <a:off x="2322" y="1955"/>
                  <a:ext cx="1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61" name="Rectangle 769"/>
                <p:cNvSpPr>
                  <a:spLocks noChangeArrowheads="1"/>
                </p:cNvSpPr>
                <p:nvPr/>
              </p:nvSpPr>
              <p:spPr bwMode="auto">
                <a:xfrm>
                  <a:off x="2514" y="1955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62" name="Rectangle 770"/>
                <p:cNvSpPr>
                  <a:spLocks noChangeArrowheads="1"/>
                </p:cNvSpPr>
                <p:nvPr/>
              </p:nvSpPr>
              <p:spPr bwMode="auto">
                <a:xfrm>
                  <a:off x="2520" y="1955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63" name="Rectangle 771"/>
                <p:cNvSpPr>
                  <a:spLocks noChangeArrowheads="1"/>
                </p:cNvSpPr>
                <p:nvPr/>
              </p:nvSpPr>
              <p:spPr bwMode="auto">
                <a:xfrm>
                  <a:off x="2812" y="1955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64" name="Rectangle 772"/>
                <p:cNvSpPr>
                  <a:spLocks noChangeArrowheads="1"/>
                </p:cNvSpPr>
                <p:nvPr/>
              </p:nvSpPr>
              <p:spPr bwMode="auto">
                <a:xfrm>
                  <a:off x="2812" y="1955"/>
                  <a:ext cx="21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65" name="Rectangle 773"/>
                <p:cNvSpPr>
                  <a:spLocks noChangeArrowheads="1"/>
                </p:cNvSpPr>
                <p:nvPr/>
              </p:nvSpPr>
              <p:spPr bwMode="auto">
                <a:xfrm>
                  <a:off x="3023" y="1955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66" name="Rectangle 774"/>
                <p:cNvSpPr>
                  <a:spLocks noChangeArrowheads="1"/>
                </p:cNvSpPr>
                <p:nvPr/>
              </p:nvSpPr>
              <p:spPr bwMode="auto">
                <a:xfrm>
                  <a:off x="3029" y="1955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67" name="Rectangle 775"/>
                <p:cNvSpPr>
                  <a:spLocks noChangeArrowheads="1"/>
                </p:cNvSpPr>
                <p:nvPr/>
              </p:nvSpPr>
              <p:spPr bwMode="auto">
                <a:xfrm>
                  <a:off x="3314" y="1955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68" name="Rectangle 776"/>
                <p:cNvSpPr>
                  <a:spLocks noChangeArrowheads="1"/>
                </p:cNvSpPr>
                <p:nvPr/>
              </p:nvSpPr>
              <p:spPr bwMode="auto">
                <a:xfrm>
                  <a:off x="3320" y="1955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69" name="Rectangle 777"/>
                <p:cNvSpPr>
                  <a:spLocks noChangeArrowheads="1"/>
                </p:cNvSpPr>
                <p:nvPr/>
              </p:nvSpPr>
              <p:spPr bwMode="auto">
                <a:xfrm>
                  <a:off x="3513" y="1955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70" name="Rectangle 778"/>
                <p:cNvSpPr>
                  <a:spLocks noChangeArrowheads="1"/>
                </p:cNvSpPr>
                <p:nvPr/>
              </p:nvSpPr>
              <p:spPr bwMode="auto">
                <a:xfrm>
                  <a:off x="3519" y="1955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71" name="Rectangle 779"/>
                <p:cNvSpPr>
                  <a:spLocks noChangeArrowheads="1"/>
                </p:cNvSpPr>
                <p:nvPr/>
              </p:nvSpPr>
              <p:spPr bwMode="auto">
                <a:xfrm>
                  <a:off x="3811" y="1955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72" name="Rectangle 780"/>
                <p:cNvSpPr>
                  <a:spLocks noChangeArrowheads="1"/>
                </p:cNvSpPr>
                <p:nvPr/>
              </p:nvSpPr>
              <p:spPr bwMode="auto">
                <a:xfrm>
                  <a:off x="3811" y="1955"/>
                  <a:ext cx="210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73" name="Rectangle 781"/>
                <p:cNvSpPr>
                  <a:spLocks noChangeArrowheads="1"/>
                </p:cNvSpPr>
                <p:nvPr/>
              </p:nvSpPr>
              <p:spPr bwMode="auto">
                <a:xfrm>
                  <a:off x="4021" y="1955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74" name="Rectangle 782"/>
                <p:cNvSpPr>
                  <a:spLocks noChangeArrowheads="1"/>
                </p:cNvSpPr>
                <p:nvPr/>
              </p:nvSpPr>
              <p:spPr bwMode="auto">
                <a:xfrm>
                  <a:off x="4021" y="1955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75" name="Rectangle 783"/>
                <p:cNvSpPr>
                  <a:spLocks noChangeArrowheads="1"/>
                </p:cNvSpPr>
                <p:nvPr/>
              </p:nvSpPr>
              <p:spPr bwMode="auto">
                <a:xfrm>
                  <a:off x="4313" y="1955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76" name="Rectangle 784"/>
                <p:cNvSpPr>
                  <a:spLocks noChangeArrowheads="1"/>
                </p:cNvSpPr>
                <p:nvPr/>
              </p:nvSpPr>
              <p:spPr bwMode="auto">
                <a:xfrm>
                  <a:off x="4319" y="1955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77" name="Rectangle 785"/>
                <p:cNvSpPr>
                  <a:spLocks noChangeArrowheads="1"/>
                </p:cNvSpPr>
                <p:nvPr/>
              </p:nvSpPr>
              <p:spPr bwMode="auto">
                <a:xfrm>
                  <a:off x="4512" y="1955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78" name="Rectangle 786"/>
                <p:cNvSpPr>
                  <a:spLocks noChangeArrowheads="1"/>
                </p:cNvSpPr>
                <p:nvPr/>
              </p:nvSpPr>
              <p:spPr bwMode="auto">
                <a:xfrm>
                  <a:off x="1236" y="1955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79" name="Rectangle 787"/>
                <p:cNvSpPr>
                  <a:spLocks noChangeArrowheads="1"/>
                </p:cNvSpPr>
                <p:nvPr/>
              </p:nvSpPr>
              <p:spPr bwMode="auto">
                <a:xfrm>
                  <a:off x="1670" y="1955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80" name="Rectangle 788"/>
                <p:cNvSpPr>
                  <a:spLocks noChangeArrowheads="1"/>
                </p:cNvSpPr>
                <p:nvPr/>
              </p:nvSpPr>
              <p:spPr bwMode="auto">
                <a:xfrm>
                  <a:off x="2024" y="1955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81" name="Rectangle 789"/>
                <p:cNvSpPr>
                  <a:spLocks noChangeArrowheads="1"/>
                </p:cNvSpPr>
                <p:nvPr/>
              </p:nvSpPr>
              <p:spPr bwMode="auto">
                <a:xfrm>
                  <a:off x="2315" y="1955"/>
                  <a:ext cx="7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82" name="Rectangle 790"/>
                <p:cNvSpPr>
                  <a:spLocks noChangeArrowheads="1"/>
                </p:cNvSpPr>
                <p:nvPr/>
              </p:nvSpPr>
              <p:spPr bwMode="auto">
                <a:xfrm>
                  <a:off x="2514" y="1955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83" name="Rectangle 791"/>
                <p:cNvSpPr>
                  <a:spLocks noChangeArrowheads="1"/>
                </p:cNvSpPr>
                <p:nvPr/>
              </p:nvSpPr>
              <p:spPr bwMode="auto">
                <a:xfrm>
                  <a:off x="2812" y="1955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84" name="Rectangle 792"/>
                <p:cNvSpPr>
                  <a:spLocks noChangeArrowheads="1"/>
                </p:cNvSpPr>
                <p:nvPr/>
              </p:nvSpPr>
              <p:spPr bwMode="auto">
                <a:xfrm>
                  <a:off x="3023" y="1955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85" name="Rectangle 793"/>
                <p:cNvSpPr>
                  <a:spLocks noChangeArrowheads="1"/>
                </p:cNvSpPr>
                <p:nvPr/>
              </p:nvSpPr>
              <p:spPr bwMode="auto">
                <a:xfrm>
                  <a:off x="3314" y="1955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86" name="Rectangle 794"/>
                <p:cNvSpPr>
                  <a:spLocks noChangeArrowheads="1"/>
                </p:cNvSpPr>
                <p:nvPr/>
              </p:nvSpPr>
              <p:spPr bwMode="auto">
                <a:xfrm>
                  <a:off x="3513" y="1955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87" name="Rectangle 795"/>
                <p:cNvSpPr>
                  <a:spLocks noChangeArrowheads="1"/>
                </p:cNvSpPr>
                <p:nvPr/>
              </p:nvSpPr>
              <p:spPr bwMode="auto">
                <a:xfrm>
                  <a:off x="3811" y="1955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88" name="Rectangle 796"/>
                <p:cNvSpPr>
                  <a:spLocks noChangeArrowheads="1"/>
                </p:cNvSpPr>
                <p:nvPr/>
              </p:nvSpPr>
              <p:spPr bwMode="auto">
                <a:xfrm>
                  <a:off x="4021" y="1955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89" name="Rectangle 797"/>
                <p:cNvSpPr>
                  <a:spLocks noChangeArrowheads="1"/>
                </p:cNvSpPr>
                <p:nvPr/>
              </p:nvSpPr>
              <p:spPr bwMode="auto">
                <a:xfrm>
                  <a:off x="4313" y="1955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90" name="Rectangle 798"/>
                <p:cNvSpPr>
                  <a:spLocks noChangeArrowheads="1"/>
                </p:cNvSpPr>
                <p:nvPr/>
              </p:nvSpPr>
              <p:spPr bwMode="auto">
                <a:xfrm>
                  <a:off x="4512" y="1955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91" name="Rectangle 799"/>
                <p:cNvSpPr>
                  <a:spLocks noChangeArrowheads="1"/>
                </p:cNvSpPr>
                <p:nvPr/>
              </p:nvSpPr>
              <p:spPr bwMode="auto">
                <a:xfrm>
                  <a:off x="1279" y="2098"/>
                  <a:ext cx="16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LOJA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92" name="Rectangle 800"/>
                <p:cNvSpPr>
                  <a:spLocks noChangeArrowheads="1"/>
                </p:cNvSpPr>
                <p:nvPr/>
              </p:nvSpPr>
              <p:spPr bwMode="auto">
                <a:xfrm>
                  <a:off x="1410" y="2098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93" name="Rectangle 801"/>
                <p:cNvSpPr>
                  <a:spLocks noChangeArrowheads="1"/>
                </p:cNvSpPr>
                <p:nvPr/>
              </p:nvSpPr>
              <p:spPr bwMode="auto">
                <a:xfrm>
                  <a:off x="1726" y="2098"/>
                  <a:ext cx="155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94" name="Rectangle 802"/>
                <p:cNvSpPr>
                  <a:spLocks noChangeArrowheads="1"/>
                </p:cNvSpPr>
                <p:nvPr/>
              </p:nvSpPr>
              <p:spPr bwMode="auto">
                <a:xfrm>
                  <a:off x="1825" y="2098"/>
                  <a:ext cx="217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17.392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95" name="Rectangle 803"/>
                <p:cNvSpPr>
                  <a:spLocks noChangeArrowheads="1"/>
                </p:cNvSpPr>
                <p:nvPr/>
              </p:nvSpPr>
              <p:spPr bwMode="auto">
                <a:xfrm>
                  <a:off x="1987" y="2098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96" name="Rectangle 804"/>
                <p:cNvSpPr>
                  <a:spLocks noChangeArrowheads="1"/>
                </p:cNvSpPr>
                <p:nvPr/>
              </p:nvSpPr>
              <p:spPr bwMode="auto">
                <a:xfrm>
                  <a:off x="2061" y="2098"/>
                  <a:ext cx="21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97" name="Rectangle 805"/>
                <p:cNvSpPr>
                  <a:spLocks noChangeArrowheads="1"/>
                </p:cNvSpPr>
                <p:nvPr/>
              </p:nvSpPr>
              <p:spPr bwMode="auto">
                <a:xfrm>
                  <a:off x="2198" y="2098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98" name="Rectangle 806"/>
                <p:cNvSpPr>
                  <a:spLocks noChangeArrowheads="1"/>
                </p:cNvSpPr>
                <p:nvPr/>
              </p:nvSpPr>
              <p:spPr bwMode="auto">
                <a:xfrm>
                  <a:off x="2272" y="209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599" name="Rectangle 807"/>
                <p:cNvSpPr>
                  <a:spLocks noChangeArrowheads="1"/>
                </p:cNvSpPr>
                <p:nvPr/>
              </p:nvSpPr>
              <p:spPr bwMode="auto">
                <a:xfrm>
                  <a:off x="2359" y="2129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34801" name="Group 1009"/>
              <p:cNvGrpSpPr>
                <a:grpSpLocks/>
              </p:cNvGrpSpPr>
              <p:nvPr/>
            </p:nvGrpSpPr>
            <p:grpSpPr bwMode="auto">
              <a:xfrm>
                <a:off x="1236" y="2073"/>
                <a:ext cx="3312" cy="391"/>
                <a:chOff x="1236" y="2073"/>
                <a:chExt cx="3312" cy="391"/>
              </a:xfrm>
            </p:grpSpPr>
            <p:sp>
              <p:nvSpPr>
                <p:cNvPr id="34601" name="Rectangle 809"/>
                <p:cNvSpPr>
                  <a:spLocks noChangeArrowheads="1"/>
                </p:cNvSpPr>
                <p:nvPr/>
              </p:nvSpPr>
              <p:spPr bwMode="auto">
                <a:xfrm>
                  <a:off x="2452" y="2129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02" name="Rectangle 810"/>
                <p:cNvSpPr>
                  <a:spLocks noChangeArrowheads="1"/>
                </p:cNvSpPr>
                <p:nvPr/>
              </p:nvSpPr>
              <p:spPr bwMode="auto">
                <a:xfrm>
                  <a:off x="2495" y="2129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03" name="Rectangle 811"/>
                <p:cNvSpPr>
                  <a:spLocks noChangeArrowheads="1"/>
                </p:cNvSpPr>
                <p:nvPr/>
              </p:nvSpPr>
              <p:spPr bwMode="auto">
                <a:xfrm>
                  <a:off x="2570" y="2098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04" name="Rectangle 812"/>
                <p:cNvSpPr>
                  <a:spLocks noChangeArrowheads="1"/>
                </p:cNvSpPr>
                <p:nvPr/>
              </p:nvSpPr>
              <p:spPr bwMode="auto">
                <a:xfrm>
                  <a:off x="2675" y="2098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825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05" name="Rectangle 813"/>
                <p:cNvSpPr>
                  <a:spLocks noChangeArrowheads="1"/>
                </p:cNvSpPr>
                <p:nvPr/>
              </p:nvSpPr>
              <p:spPr bwMode="auto">
                <a:xfrm>
                  <a:off x="2775" y="209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06" name="Rectangle 814"/>
                <p:cNvSpPr>
                  <a:spLocks noChangeArrowheads="1"/>
                </p:cNvSpPr>
                <p:nvPr/>
              </p:nvSpPr>
              <p:spPr bwMode="auto">
                <a:xfrm>
                  <a:off x="2849" y="2098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07" name="Rectangle 815"/>
                <p:cNvSpPr>
                  <a:spLocks noChangeArrowheads="1"/>
                </p:cNvSpPr>
                <p:nvPr/>
              </p:nvSpPr>
              <p:spPr bwMode="auto">
                <a:xfrm>
                  <a:off x="2961" y="2098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08" name="Rectangle 816"/>
                <p:cNvSpPr>
                  <a:spLocks noChangeArrowheads="1"/>
                </p:cNvSpPr>
                <p:nvPr/>
              </p:nvSpPr>
              <p:spPr bwMode="auto">
                <a:xfrm>
                  <a:off x="2998" y="209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09" name="Rectangle 817"/>
                <p:cNvSpPr>
                  <a:spLocks noChangeArrowheads="1"/>
                </p:cNvSpPr>
                <p:nvPr/>
              </p:nvSpPr>
              <p:spPr bwMode="auto">
                <a:xfrm>
                  <a:off x="3079" y="2098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10" name="Rectangle 818"/>
                <p:cNvSpPr>
                  <a:spLocks noChangeArrowheads="1"/>
                </p:cNvSpPr>
                <p:nvPr/>
              </p:nvSpPr>
              <p:spPr bwMode="auto">
                <a:xfrm>
                  <a:off x="3184" y="2098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460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11" name="Rectangle 819"/>
                <p:cNvSpPr>
                  <a:spLocks noChangeArrowheads="1"/>
                </p:cNvSpPr>
                <p:nvPr/>
              </p:nvSpPr>
              <p:spPr bwMode="auto">
                <a:xfrm>
                  <a:off x="3283" y="209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12" name="Rectangle 820"/>
                <p:cNvSpPr>
                  <a:spLocks noChangeArrowheads="1"/>
                </p:cNvSpPr>
                <p:nvPr/>
              </p:nvSpPr>
              <p:spPr bwMode="auto">
                <a:xfrm>
                  <a:off x="3358" y="2098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13" name="Rectangle 821"/>
                <p:cNvSpPr>
                  <a:spLocks noChangeArrowheads="1"/>
                </p:cNvSpPr>
                <p:nvPr/>
              </p:nvSpPr>
              <p:spPr bwMode="auto">
                <a:xfrm>
                  <a:off x="3451" y="2098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14" name="Rectangle 822"/>
                <p:cNvSpPr>
                  <a:spLocks noChangeArrowheads="1"/>
                </p:cNvSpPr>
                <p:nvPr/>
              </p:nvSpPr>
              <p:spPr bwMode="auto">
                <a:xfrm>
                  <a:off x="3494" y="209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15" name="Rectangle 823"/>
                <p:cNvSpPr>
                  <a:spLocks noChangeArrowheads="1"/>
                </p:cNvSpPr>
                <p:nvPr/>
              </p:nvSpPr>
              <p:spPr bwMode="auto">
                <a:xfrm>
                  <a:off x="3562" y="2098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16" name="Rectangle 824"/>
                <p:cNvSpPr>
                  <a:spLocks noChangeArrowheads="1"/>
                </p:cNvSpPr>
                <p:nvPr/>
              </p:nvSpPr>
              <p:spPr bwMode="auto">
                <a:xfrm>
                  <a:off x="3643" y="2098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7.043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17" name="Rectangle 825"/>
                <p:cNvSpPr>
                  <a:spLocks noChangeArrowheads="1"/>
                </p:cNvSpPr>
                <p:nvPr/>
              </p:nvSpPr>
              <p:spPr bwMode="auto">
                <a:xfrm>
                  <a:off x="3780" y="209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18" name="Rectangle 826"/>
                <p:cNvSpPr>
                  <a:spLocks noChangeArrowheads="1"/>
                </p:cNvSpPr>
                <p:nvPr/>
              </p:nvSpPr>
              <p:spPr bwMode="auto">
                <a:xfrm>
                  <a:off x="3848" y="2098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19" name="Rectangle 827"/>
                <p:cNvSpPr>
                  <a:spLocks noChangeArrowheads="1"/>
                </p:cNvSpPr>
                <p:nvPr/>
              </p:nvSpPr>
              <p:spPr bwMode="auto">
                <a:xfrm>
                  <a:off x="3928" y="2098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20" name="Rectangle 828"/>
                <p:cNvSpPr>
                  <a:spLocks noChangeArrowheads="1"/>
                </p:cNvSpPr>
                <p:nvPr/>
              </p:nvSpPr>
              <p:spPr bwMode="auto">
                <a:xfrm>
                  <a:off x="3997" y="209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21" name="Rectangle 829"/>
                <p:cNvSpPr>
                  <a:spLocks noChangeArrowheads="1"/>
                </p:cNvSpPr>
                <p:nvPr/>
              </p:nvSpPr>
              <p:spPr bwMode="auto">
                <a:xfrm>
                  <a:off x="4071" y="2098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22" name="Rectangle 830"/>
                <p:cNvSpPr>
                  <a:spLocks noChangeArrowheads="1"/>
                </p:cNvSpPr>
                <p:nvPr/>
              </p:nvSpPr>
              <p:spPr bwMode="auto">
                <a:xfrm>
                  <a:off x="4152" y="2098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9.052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23" name="Rectangle 831"/>
                <p:cNvSpPr>
                  <a:spLocks noChangeArrowheads="1"/>
                </p:cNvSpPr>
                <p:nvPr/>
              </p:nvSpPr>
              <p:spPr bwMode="auto">
                <a:xfrm>
                  <a:off x="4288" y="209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24" name="Rectangle 832"/>
                <p:cNvSpPr>
                  <a:spLocks noChangeArrowheads="1"/>
                </p:cNvSpPr>
                <p:nvPr/>
              </p:nvSpPr>
              <p:spPr bwMode="auto">
                <a:xfrm>
                  <a:off x="4419" y="2073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25" name="Rectangle 833"/>
                <p:cNvSpPr>
                  <a:spLocks noChangeArrowheads="1"/>
                </p:cNvSpPr>
                <p:nvPr/>
              </p:nvSpPr>
              <p:spPr bwMode="auto">
                <a:xfrm>
                  <a:off x="4388" y="2129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26" name="Rectangle 834"/>
                <p:cNvSpPr>
                  <a:spLocks noChangeArrowheads="1"/>
                </p:cNvSpPr>
                <p:nvPr/>
              </p:nvSpPr>
              <p:spPr bwMode="auto">
                <a:xfrm>
                  <a:off x="4456" y="2129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27" name="Rectangle 835"/>
                <p:cNvSpPr>
                  <a:spLocks noChangeArrowheads="1"/>
                </p:cNvSpPr>
                <p:nvPr/>
              </p:nvSpPr>
              <p:spPr bwMode="auto">
                <a:xfrm>
                  <a:off x="1236" y="2073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28" name="Rectangle 836"/>
                <p:cNvSpPr>
                  <a:spLocks noChangeArrowheads="1"/>
                </p:cNvSpPr>
                <p:nvPr/>
              </p:nvSpPr>
              <p:spPr bwMode="auto">
                <a:xfrm>
                  <a:off x="1242" y="2073"/>
                  <a:ext cx="42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29" name="Rectangle 837"/>
                <p:cNvSpPr>
                  <a:spLocks noChangeArrowheads="1"/>
                </p:cNvSpPr>
                <p:nvPr/>
              </p:nvSpPr>
              <p:spPr bwMode="auto">
                <a:xfrm>
                  <a:off x="1670" y="2073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30" name="Rectangle 838"/>
                <p:cNvSpPr>
                  <a:spLocks noChangeArrowheads="1"/>
                </p:cNvSpPr>
                <p:nvPr/>
              </p:nvSpPr>
              <p:spPr bwMode="auto">
                <a:xfrm>
                  <a:off x="1676" y="2073"/>
                  <a:ext cx="34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31" name="Rectangle 839"/>
                <p:cNvSpPr>
                  <a:spLocks noChangeArrowheads="1"/>
                </p:cNvSpPr>
                <p:nvPr/>
              </p:nvSpPr>
              <p:spPr bwMode="auto">
                <a:xfrm>
                  <a:off x="2024" y="2073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32" name="Rectangle 840"/>
                <p:cNvSpPr>
                  <a:spLocks noChangeArrowheads="1"/>
                </p:cNvSpPr>
                <p:nvPr/>
              </p:nvSpPr>
              <p:spPr bwMode="auto">
                <a:xfrm>
                  <a:off x="2030" y="2073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33" name="Rectangle 841"/>
                <p:cNvSpPr>
                  <a:spLocks noChangeArrowheads="1"/>
                </p:cNvSpPr>
                <p:nvPr/>
              </p:nvSpPr>
              <p:spPr bwMode="auto">
                <a:xfrm>
                  <a:off x="2315" y="2073"/>
                  <a:ext cx="7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34" name="Rectangle 842"/>
                <p:cNvSpPr>
                  <a:spLocks noChangeArrowheads="1"/>
                </p:cNvSpPr>
                <p:nvPr/>
              </p:nvSpPr>
              <p:spPr bwMode="auto">
                <a:xfrm>
                  <a:off x="2322" y="2073"/>
                  <a:ext cx="1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35" name="Rectangle 843"/>
                <p:cNvSpPr>
                  <a:spLocks noChangeArrowheads="1"/>
                </p:cNvSpPr>
                <p:nvPr/>
              </p:nvSpPr>
              <p:spPr bwMode="auto">
                <a:xfrm>
                  <a:off x="2514" y="2073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36" name="Rectangle 844"/>
                <p:cNvSpPr>
                  <a:spLocks noChangeArrowheads="1"/>
                </p:cNvSpPr>
                <p:nvPr/>
              </p:nvSpPr>
              <p:spPr bwMode="auto">
                <a:xfrm>
                  <a:off x="2520" y="2073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37" name="Rectangle 845"/>
                <p:cNvSpPr>
                  <a:spLocks noChangeArrowheads="1"/>
                </p:cNvSpPr>
                <p:nvPr/>
              </p:nvSpPr>
              <p:spPr bwMode="auto">
                <a:xfrm>
                  <a:off x="2812" y="2073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38" name="Rectangle 846"/>
                <p:cNvSpPr>
                  <a:spLocks noChangeArrowheads="1"/>
                </p:cNvSpPr>
                <p:nvPr/>
              </p:nvSpPr>
              <p:spPr bwMode="auto">
                <a:xfrm>
                  <a:off x="2812" y="2073"/>
                  <a:ext cx="21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39" name="Rectangle 847"/>
                <p:cNvSpPr>
                  <a:spLocks noChangeArrowheads="1"/>
                </p:cNvSpPr>
                <p:nvPr/>
              </p:nvSpPr>
              <p:spPr bwMode="auto">
                <a:xfrm>
                  <a:off x="3023" y="2073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40" name="Rectangle 848"/>
                <p:cNvSpPr>
                  <a:spLocks noChangeArrowheads="1"/>
                </p:cNvSpPr>
                <p:nvPr/>
              </p:nvSpPr>
              <p:spPr bwMode="auto">
                <a:xfrm>
                  <a:off x="3029" y="2073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41" name="Rectangle 849"/>
                <p:cNvSpPr>
                  <a:spLocks noChangeArrowheads="1"/>
                </p:cNvSpPr>
                <p:nvPr/>
              </p:nvSpPr>
              <p:spPr bwMode="auto">
                <a:xfrm>
                  <a:off x="3314" y="2073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42" name="Rectangle 850"/>
                <p:cNvSpPr>
                  <a:spLocks noChangeArrowheads="1"/>
                </p:cNvSpPr>
                <p:nvPr/>
              </p:nvSpPr>
              <p:spPr bwMode="auto">
                <a:xfrm>
                  <a:off x="3320" y="2073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43" name="Rectangle 851"/>
                <p:cNvSpPr>
                  <a:spLocks noChangeArrowheads="1"/>
                </p:cNvSpPr>
                <p:nvPr/>
              </p:nvSpPr>
              <p:spPr bwMode="auto">
                <a:xfrm>
                  <a:off x="3513" y="2073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44" name="Rectangle 852"/>
                <p:cNvSpPr>
                  <a:spLocks noChangeArrowheads="1"/>
                </p:cNvSpPr>
                <p:nvPr/>
              </p:nvSpPr>
              <p:spPr bwMode="auto">
                <a:xfrm>
                  <a:off x="3519" y="2073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45" name="Rectangle 853"/>
                <p:cNvSpPr>
                  <a:spLocks noChangeArrowheads="1"/>
                </p:cNvSpPr>
                <p:nvPr/>
              </p:nvSpPr>
              <p:spPr bwMode="auto">
                <a:xfrm>
                  <a:off x="3811" y="2073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46" name="Rectangle 854"/>
                <p:cNvSpPr>
                  <a:spLocks noChangeArrowheads="1"/>
                </p:cNvSpPr>
                <p:nvPr/>
              </p:nvSpPr>
              <p:spPr bwMode="auto">
                <a:xfrm>
                  <a:off x="3811" y="2073"/>
                  <a:ext cx="210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47" name="Rectangle 855"/>
                <p:cNvSpPr>
                  <a:spLocks noChangeArrowheads="1"/>
                </p:cNvSpPr>
                <p:nvPr/>
              </p:nvSpPr>
              <p:spPr bwMode="auto">
                <a:xfrm>
                  <a:off x="4021" y="2073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48" name="Rectangle 856"/>
                <p:cNvSpPr>
                  <a:spLocks noChangeArrowheads="1"/>
                </p:cNvSpPr>
                <p:nvPr/>
              </p:nvSpPr>
              <p:spPr bwMode="auto">
                <a:xfrm>
                  <a:off x="4021" y="2073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49" name="Rectangle 857"/>
                <p:cNvSpPr>
                  <a:spLocks noChangeArrowheads="1"/>
                </p:cNvSpPr>
                <p:nvPr/>
              </p:nvSpPr>
              <p:spPr bwMode="auto">
                <a:xfrm>
                  <a:off x="4313" y="2073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50" name="Rectangle 858"/>
                <p:cNvSpPr>
                  <a:spLocks noChangeArrowheads="1"/>
                </p:cNvSpPr>
                <p:nvPr/>
              </p:nvSpPr>
              <p:spPr bwMode="auto">
                <a:xfrm>
                  <a:off x="4319" y="2073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51" name="Rectangle 859"/>
                <p:cNvSpPr>
                  <a:spLocks noChangeArrowheads="1"/>
                </p:cNvSpPr>
                <p:nvPr/>
              </p:nvSpPr>
              <p:spPr bwMode="auto">
                <a:xfrm>
                  <a:off x="4512" y="2073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52" name="Rectangle 860"/>
                <p:cNvSpPr>
                  <a:spLocks noChangeArrowheads="1"/>
                </p:cNvSpPr>
                <p:nvPr/>
              </p:nvSpPr>
              <p:spPr bwMode="auto">
                <a:xfrm>
                  <a:off x="1236" y="2073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53" name="Rectangle 861"/>
                <p:cNvSpPr>
                  <a:spLocks noChangeArrowheads="1"/>
                </p:cNvSpPr>
                <p:nvPr/>
              </p:nvSpPr>
              <p:spPr bwMode="auto">
                <a:xfrm>
                  <a:off x="1670" y="2073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54" name="Rectangle 862"/>
                <p:cNvSpPr>
                  <a:spLocks noChangeArrowheads="1"/>
                </p:cNvSpPr>
                <p:nvPr/>
              </p:nvSpPr>
              <p:spPr bwMode="auto">
                <a:xfrm>
                  <a:off x="2024" y="2073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55" name="Rectangle 863"/>
                <p:cNvSpPr>
                  <a:spLocks noChangeArrowheads="1"/>
                </p:cNvSpPr>
                <p:nvPr/>
              </p:nvSpPr>
              <p:spPr bwMode="auto">
                <a:xfrm>
                  <a:off x="2315" y="2073"/>
                  <a:ext cx="7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56" name="Rectangle 864"/>
                <p:cNvSpPr>
                  <a:spLocks noChangeArrowheads="1"/>
                </p:cNvSpPr>
                <p:nvPr/>
              </p:nvSpPr>
              <p:spPr bwMode="auto">
                <a:xfrm>
                  <a:off x="2514" y="2073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57" name="Rectangle 865"/>
                <p:cNvSpPr>
                  <a:spLocks noChangeArrowheads="1"/>
                </p:cNvSpPr>
                <p:nvPr/>
              </p:nvSpPr>
              <p:spPr bwMode="auto">
                <a:xfrm>
                  <a:off x="2812" y="2073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58" name="Rectangle 866"/>
                <p:cNvSpPr>
                  <a:spLocks noChangeArrowheads="1"/>
                </p:cNvSpPr>
                <p:nvPr/>
              </p:nvSpPr>
              <p:spPr bwMode="auto">
                <a:xfrm>
                  <a:off x="3023" y="2073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59" name="Rectangle 867"/>
                <p:cNvSpPr>
                  <a:spLocks noChangeArrowheads="1"/>
                </p:cNvSpPr>
                <p:nvPr/>
              </p:nvSpPr>
              <p:spPr bwMode="auto">
                <a:xfrm>
                  <a:off x="3314" y="2073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60" name="Rectangle 868"/>
                <p:cNvSpPr>
                  <a:spLocks noChangeArrowheads="1"/>
                </p:cNvSpPr>
                <p:nvPr/>
              </p:nvSpPr>
              <p:spPr bwMode="auto">
                <a:xfrm>
                  <a:off x="3513" y="2073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61" name="Rectangle 869"/>
                <p:cNvSpPr>
                  <a:spLocks noChangeArrowheads="1"/>
                </p:cNvSpPr>
                <p:nvPr/>
              </p:nvSpPr>
              <p:spPr bwMode="auto">
                <a:xfrm>
                  <a:off x="3811" y="2073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62" name="Rectangle 870"/>
                <p:cNvSpPr>
                  <a:spLocks noChangeArrowheads="1"/>
                </p:cNvSpPr>
                <p:nvPr/>
              </p:nvSpPr>
              <p:spPr bwMode="auto">
                <a:xfrm>
                  <a:off x="4021" y="2073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63" name="Rectangle 871"/>
                <p:cNvSpPr>
                  <a:spLocks noChangeArrowheads="1"/>
                </p:cNvSpPr>
                <p:nvPr/>
              </p:nvSpPr>
              <p:spPr bwMode="auto">
                <a:xfrm>
                  <a:off x="4313" y="2073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64" name="Rectangle 872"/>
                <p:cNvSpPr>
                  <a:spLocks noChangeArrowheads="1"/>
                </p:cNvSpPr>
                <p:nvPr/>
              </p:nvSpPr>
              <p:spPr bwMode="auto">
                <a:xfrm>
                  <a:off x="4512" y="2073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665" name="Rectangle 873"/>
                <p:cNvSpPr>
                  <a:spLocks noChangeArrowheads="1"/>
                </p:cNvSpPr>
                <p:nvPr/>
              </p:nvSpPr>
              <p:spPr bwMode="auto">
                <a:xfrm>
                  <a:off x="1279" y="2215"/>
                  <a:ext cx="304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LOS RIOS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66" name="Rectangle 874"/>
                <p:cNvSpPr>
                  <a:spLocks noChangeArrowheads="1"/>
                </p:cNvSpPr>
                <p:nvPr/>
              </p:nvSpPr>
              <p:spPr bwMode="auto">
                <a:xfrm>
                  <a:off x="1509" y="2215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67" name="Rectangle 875"/>
                <p:cNvSpPr>
                  <a:spLocks noChangeArrowheads="1"/>
                </p:cNvSpPr>
                <p:nvPr/>
              </p:nvSpPr>
              <p:spPr bwMode="auto">
                <a:xfrm>
                  <a:off x="1726" y="2215"/>
                  <a:ext cx="19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68" name="Rectangle 876"/>
                <p:cNvSpPr>
                  <a:spLocks noChangeArrowheads="1"/>
                </p:cNvSpPr>
                <p:nvPr/>
              </p:nvSpPr>
              <p:spPr bwMode="auto">
                <a:xfrm>
                  <a:off x="1850" y="2215"/>
                  <a:ext cx="18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1.784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69" name="Rectangle 877"/>
                <p:cNvSpPr>
                  <a:spLocks noChangeArrowheads="1"/>
                </p:cNvSpPr>
                <p:nvPr/>
              </p:nvSpPr>
              <p:spPr bwMode="auto">
                <a:xfrm>
                  <a:off x="1987" y="2215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70" name="Rectangle 878"/>
                <p:cNvSpPr>
                  <a:spLocks noChangeArrowheads="1"/>
                </p:cNvSpPr>
                <p:nvPr/>
              </p:nvSpPr>
              <p:spPr bwMode="auto">
                <a:xfrm>
                  <a:off x="2061" y="2215"/>
                  <a:ext cx="230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71" name="Rectangle 879"/>
                <p:cNvSpPr>
                  <a:spLocks noChangeArrowheads="1"/>
                </p:cNvSpPr>
                <p:nvPr/>
              </p:nvSpPr>
              <p:spPr bwMode="auto">
                <a:xfrm>
                  <a:off x="2210" y="221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72" name="Rectangle 880"/>
                <p:cNvSpPr>
                  <a:spLocks noChangeArrowheads="1"/>
                </p:cNvSpPr>
                <p:nvPr/>
              </p:nvSpPr>
              <p:spPr bwMode="auto">
                <a:xfrm>
                  <a:off x="2229" y="2215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73" name="Rectangle 881"/>
                <p:cNvSpPr>
                  <a:spLocks noChangeArrowheads="1"/>
                </p:cNvSpPr>
                <p:nvPr/>
              </p:nvSpPr>
              <p:spPr bwMode="auto">
                <a:xfrm>
                  <a:off x="2272" y="221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74" name="Rectangle 882"/>
                <p:cNvSpPr>
                  <a:spLocks noChangeArrowheads="1"/>
                </p:cNvSpPr>
                <p:nvPr/>
              </p:nvSpPr>
              <p:spPr bwMode="auto">
                <a:xfrm>
                  <a:off x="2377" y="2240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75" name="Rectangle 883"/>
                <p:cNvSpPr>
                  <a:spLocks noChangeArrowheads="1"/>
                </p:cNvSpPr>
                <p:nvPr/>
              </p:nvSpPr>
              <p:spPr bwMode="auto">
                <a:xfrm>
                  <a:off x="2446" y="224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76" name="Rectangle 884"/>
                <p:cNvSpPr>
                  <a:spLocks noChangeArrowheads="1"/>
                </p:cNvSpPr>
                <p:nvPr/>
              </p:nvSpPr>
              <p:spPr bwMode="auto">
                <a:xfrm>
                  <a:off x="2458" y="2240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77" name="Rectangle 885"/>
                <p:cNvSpPr>
                  <a:spLocks noChangeArrowheads="1"/>
                </p:cNvSpPr>
                <p:nvPr/>
              </p:nvSpPr>
              <p:spPr bwMode="auto">
                <a:xfrm>
                  <a:off x="2502" y="224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78" name="Rectangle 886"/>
                <p:cNvSpPr>
                  <a:spLocks noChangeArrowheads="1"/>
                </p:cNvSpPr>
                <p:nvPr/>
              </p:nvSpPr>
              <p:spPr bwMode="auto">
                <a:xfrm>
                  <a:off x="2570" y="2215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79" name="Rectangle 887"/>
                <p:cNvSpPr>
                  <a:spLocks noChangeArrowheads="1"/>
                </p:cNvSpPr>
                <p:nvPr/>
              </p:nvSpPr>
              <p:spPr bwMode="auto">
                <a:xfrm>
                  <a:off x="2675" y="221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394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80" name="Rectangle 888"/>
                <p:cNvSpPr>
                  <a:spLocks noChangeArrowheads="1"/>
                </p:cNvSpPr>
                <p:nvPr/>
              </p:nvSpPr>
              <p:spPr bwMode="auto">
                <a:xfrm>
                  <a:off x="2775" y="221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81" name="Rectangle 889"/>
                <p:cNvSpPr>
                  <a:spLocks noChangeArrowheads="1"/>
                </p:cNvSpPr>
                <p:nvPr/>
              </p:nvSpPr>
              <p:spPr bwMode="auto">
                <a:xfrm>
                  <a:off x="2849" y="221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82" name="Rectangle 890"/>
                <p:cNvSpPr>
                  <a:spLocks noChangeArrowheads="1"/>
                </p:cNvSpPr>
                <p:nvPr/>
              </p:nvSpPr>
              <p:spPr bwMode="auto">
                <a:xfrm>
                  <a:off x="2930" y="2215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83" name="Rectangle 891"/>
                <p:cNvSpPr>
                  <a:spLocks noChangeArrowheads="1"/>
                </p:cNvSpPr>
                <p:nvPr/>
              </p:nvSpPr>
              <p:spPr bwMode="auto">
                <a:xfrm>
                  <a:off x="2998" y="221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84" name="Rectangle 892"/>
                <p:cNvSpPr>
                  <a:spLocks noChangeArrowheads="1"/>
                </p:cNvSpPr>
                <p:nvPr/>
              </p:nvSpPr>
              <p:spPr bwMode="auto">
                <a:xfrm>
                  <a:off x="3079" y="2215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85" name="Rectangle 893"/>
                <p:cNvSpPr>
                  <a:spLocks noChangeArrowheads="1"/>
                </p:cNvSpPr>
                <p:nvPr/>
              </p:nvSpPr>
              <p:spPr bwMode="auto">
                <a:xfrm>
                  <a:off x="3184" y="221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180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86" name="Rectangle 894"/>
                <p:cNvSpPr>
                  <a:spLocks noChangeArrowheads="1"/>
                </p:cNvSpPr>
                <p:nvPr/>
              </p:nvSpPr>
              <p:spPr bwMode="auto">
                <a:xfrm>
                  <a:off x="3283" y="221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87" name="Rectangle 895"/>
                <p:cNvSpPr>
                  <a:spLocks noChangeArrowheads="1"/>
                </p:cNvSpPr>
                <p:nvPr/>
              </p:nvSpPr>
              <p:spPr bwMode="auto">
                <a:xfrm>
                  <a:off x="3358" y="2215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88" name="Rectangle 896"/>
                <p:cNvSpPr>
                  <a:spLocks noChangeArrowheads="1"/>
                </p:cNvSpPr>
                <p:nvPr/>
              </p:nvSpPr>
              <p:spPr bwMode="auto">
                <a:xfrm>
                  <a:off x="3426" y="2215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89" name="Rectangle 897"/>
                <p:cNvSpPr>
                  <a:spLocks noChangeArrowheads="1"/>
                </p:cNvSpPr>
                <p:nvPr/>
              </p:nvSpPr>
              <p:spPr bwMode="auto">
                <a:xfrm>
                  <a:off x="3494" y="221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90" name="Rectangle 898"/>
                <p:cNvSpPr>
                  <a:spLocks noChangeArrowheads="1"/>
                </p:cNvSpPr>
                <p:nvPr/>
              </p:nvSpPr>
              <p:spPr bwMode="auto">
                <a:xfrm>
                  <a:off x="3562" y="2215"/>
                  <a:ext cx="192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91" name="Rectangle 899"/>
                <p:cNvSpPr>
                  <a:spLocks noChangeArrowheads="1"/>
                </p:cNvSpPr>
                <p:nvPr/>
              </p:nvSpPr>
              <p:spPr bwMode="auto">
                <a:xfrm>
                  <a:off x="3686" y="221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574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92" name="Rectangle 900"/>
                <p:cNvSpPr>
                  <a:spLocks noChangeArrowheads="1"/>
                </p:cNvSpPr>
                <p:nvPr/>
              </p:nvSpPr>
              <p:spPr bwMode="auto">
                <a:xfrm>
                  <a:off x="3780" y="221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93" name="Rectangle 901"/>
                <p:cNvSpPr>
                  <a:spLocks noChangeArrowheads="1"/>
                </p:cNvSpPr>
                <p:nvPr/>
              </p:nvSpPr>
              <p:spPr bwMode="auto">
                <a:xfrm>
                  <a:off x="3848" y="221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94" name="Rectangle 902"/>
                <p:cNvSpPr>
                  <a:spLocks noChangeArrowheads="1"/>
                </p:cNvSpPr>
                <p:nvPr/>
              </p:nvSpPr>
              <p:spPr bwMode="auto">
                <a:xfrm>
                  <a:off x="3928" y="2215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95" name="Rectangle 903"/>
                <p:cNvSpPr>
                  <a:spLocks noChangeArrowheads="1"/>
                </p:cNvSpPr>
                <p:nvPr/>
              </p:nvSpPr>
              <p:spPr bwMode="auto">
                <a:xfrm>
                  <a:off x="3997" y="221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96" name="Rectangle 904"/>
                <p:cNvSpPr>
                  <a:spLocks noChangeArrowheads="1"/>
                </p:cNvSpPr>
                <p:nvPr/>
              </p:nvSpPr>
              <p:spPr bwMode="auto">
                <a:xfrm>
                  <a:off x="4071" y="2215"/>
                  <a:ext cx="192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97" name="Rectangle 905"/>
                <p:cNvSpPr>
                  <a:spLocks noChangeArrowheads="1"/>
                </p:cNvSpPr>
                <p:nvPr/>
              </p:nvSpPr>
              <p:spPr bwMode="auto">
                <a:xfrm>
                  <a:off x="4189" y="221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636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98" name="Rectangle 906"/>
                <p:cNvSpPr>
                  <a:spLocks noChangeArrowheads="1"/>
                </p:cNvSpPr>
                <p:nvPr/>
              </p:nvSpPr>
              <p:spPr bwMode="auto">
                <a:xfrm>
                  <a:off x="4288" y="221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699" name="Rectangle 907"/>
                <p:cNvSpPr>
                  <a:spLocks noChangeArrowheads="1"/>
                </p:cNvSpPr>
                <p:nvPr/>
              </p:nvSpPr>
              <p:spPr bwMode="auto">
                <a:xfrm>
                  <a:off x="4419" y="2184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00" name="Rectangle 908"/>
                <p:cNvSpPr>
                  <a:spLocks noChangeArrowheads="1"/>
                </p:cNvSpPr>
                <p:nvPr/>
              </p:nvSpPr>
              <p:spPr bwMode="auto">
                <a:xfrm>
                  <a:off x="4388" y="2240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36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01" name="Rectangle 909"/>
                <p:cNvSpPr>
                  <a:spLocks noChangeArrowheads="1"/>
                </p:cNvSpPr>
                <p:nvPr/>
              </p:nvSpPr>
              <p:spPr bwMode="auto">
                <a:xfrm>
                  <a:off x="4456" y="224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02" name="Rectangle 910"/>
                <p:cNvSpPr>
                  <a:spLocks noChangeArrowheads="1"/>
                </p:cNvSpPr>
                <p:nvPr/>
              </p:nvSpPr>
              <p:spPr bwMode="auto">
                <a:xfrm>
                  <a:off x="1236" y="219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03" name="Rectangle 911"/>
                <p:cNvSpPr>
                  <a:spLocks noChangeArrowheads="1"/>
                </p:cNvSpPr>
                <p:nvPr/>
              </p:nvSpPr>
              <p:spPr bwMode="auto">
                <a:xfrm>
                  <a:off x="1242" y="2191"/>
                  <a:ext cx="42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04" name="Rectangle 912"/>
                <p:cNvSpPr>
                  <a:spLocks noChangeArrowheads="1"/>
                </p:cNvSpPr>
                <p:nvPr/>
              </p:nvSpPr>
              <p:spPr bwMode="auto">
                <a:xfrm>
                  <a:off x="1670" y="219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05" name="Rectangle 913"/>
                <p:cNvSpPr>
                  <a:spLocks noChangeArrowheads="1"/>
                </p:cNvSpPr>
                <p:nvPr/>
              </p:nvSpPr>
              <p:spPr bwMode="auto">
                <a:xfrm>
                  <a:off x="1676" y="2191"/>
                  <a:ext cx="34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06" name="Rectangle 914"/>
                <p:cNvSpPr>
                  <a:spLocks noChangeArrowheads="1"/>
                </p:cNvSpPr>
                <p:nvPr/>
              </p:nvSpPr>
              <p:spPr bwMode="auto">
                <a:xfrm>
                  <a:off x="2024" y="219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07" name="Rectangle 915"/>
                <p:cNvSpPr>
                  <a:spLocks noChangeArrowheads="1"/>
                </p:cNvSpPr>
                <p:nvPr/>
              </p:nvSpPr>
              <p:spPr bwMode="auto">
                <a:xfrm>
                  <a:off x="2030" y="2191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08" name="Rectangle 916"/>
                <p:cNvSpPr>
                  <a:spLocks noChangeArrowheads="1"/>
                </p:cNvSpPr>
                <p:nvPr/>
              </p:nvSpPr>
              <p:spPr bwMode="auto">
                <a:xfrm>
                  <a:off x="2315" y="2191"/>
                  <a:ext cx="7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09" name="Rectangle 917"/>
                <p:cNvSpPr>
                  <a:spLocks noChangeArrowheads="1"/>
                </p:cNvSpPr>
                <p:nvPr/>
              </p:nvSpPr>
              <p:spPr bwMode="auto">
                <a:xfrm>
                  <a:off x="2322" y="2191"/>
                  <a:ext cx="1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10" name="Rectangle 918"/>
                <p:cNvSpPr>
                  <a:spLocks noChangeArrowheads="1"/>
                </p:cNvSpPr>
                <p:nvPr/>
              </p:nvSpPr>
              <p:spPr bwMode="auto">
                <a:xfrm>
                  <a:off x="2514" y="219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11" name="Rectangle 919"/>
                <p:cNvSpPr>
                  <a:spLocks noChangeArrowheads="1"/>
                </p:cNvSpPr>
                <p:nvPr/>
              </p:nvSpPr>
              <p:spPr bwMode="auto">
                <a:xfrm>
                  <a:off x="2520" y="2191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12" name="Rectangle 920"/>
                <p:cNvSpPr>
                  <a:spLocks noChangeArrowheads="1"/>
                </p:cNvSpPr>
                <p:nvPr/>
              </p:nvSpPr>
              <p:spPr bwMode="auto">
                <a:xfrm>
                  <a:off x="2812" y="2191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13" name="Rectangle 921"/>
                <p:cNvSpPr>
                  <a:spLocks noChangeArrowheads="1"/>
                </p:cNvSpPr>
                <p:nvPr/>
              </p:nvSpPr>
              <p:spPr bwMode="auto">
                <a:xfrm>
                  <a:off x="2812" y="2191"/>
                  <a:ext cx="21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14" name="Rectangle 922"/>
                <p:cNvSpPr>
                  <a:spLocks noChangeArrowheads="1"/>
                </p:cNvSpPr>
                <p:nvPr/>
              </p:nvSpPr>
              <p:spPr bwMode="auto">
                <a:xfrm>
                  <a:off x="3023" y="219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15" name="Rectangle 923"/>
                <p:cNvSpPr>
                  <a:spLocks noChangeArrowheads="1"/>
                </p:cNvSpPr>
                <p:nvPr/>
              </p:nvSpPr>
              <p:spPr bwMode="auto">
                <a:xfrm>
                  <a:off x="3029" y="2191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16" name="Rectangle 924"/>
                <p:cNvSpPr>
                  <a:spLocks noChangeArrowheads="1"/>
                </p:cNvSpPr>
                <p:nvPr/>
              </p:nvSpPr>
              <p:spPr bwMode="auto">
                <a:xfrm>
                  <a:off x="3314" y="219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17" name="Rectangle 925"/>
                <p:cNvSpPr>
                  <a:spLocks noChangeArrowheads="1"/>
                </p:cNvSpPr>
                <p:nvPr/>
              </p:nvSpPr>
              <p:spPr bwMode="auto">
                <a:xfrm>
                  <a:off x="3320" y="2191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18" name="Rectangle 926"/>
                <p:cNvSpPr>
                  <a:spLocks noChangeArrowheads="1"/>
                </p:cNvSpPr>
                <p:nvPr/>
              </p:nvSpPr>
              <p:spPr bwMode="auto">
                <a:xfrm>
                  <a:off x="3513" y="219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19" name="Rectangle 927"/>
                <p:cNvSpPr>
                  <a:spLocks noChangeArrowheads="1"/>
                </p:cNvSpPr>
                <p:nvPr/>
              </p:nvSpPr>
              <p:spPr bwMode="auto">
                <a:xfrm>
                  <a:off x="3519" y="2191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20" name="Rectangle 928"/>
                <p:cNvSpPr>
                  <a:spLocks noChangeArrowheads="1"/>
                </p:cNvSpPr>
                <p:nvPr/>
              </p:nvSpPr>
              <p:spPr bwMode="auto">
                <a:xfrm>
                  <a:off x="3811" y="2191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21" name="Rectangle 929"/>
                <p:cNvSpPr>
                  <a:spLocks noChangeArrowheads="1"/>
                </p:cNvSpPr>
                <p:nvPr/>
              </p:nvSpPr>
              <p:spPr bwMode="auto">
                <a:xfrm>
                  <a:off x="3811" y="2191"/>
                  <a:ext cx="210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22" name="Rectangle 930"/>
                <p:cNvSpPr>
                  <a:spLocks noChangeArrowheads="1"/>
                </p:cNvSpPr>
                <p:nvPr/>
              </p:nvSpPr>
              <p:spPr bwMode="auto">
                <a:xfrm>
                  <a:off x="4021" y="2191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23" name="Rectangle 931"/>
                <p:cNvSpPr>
                  <a:spLocks noChangeArrowheads="1"/>
                </p:cNvSpPr>
                <p:nvPr/>
              </p:nvSpPr>
              <p:spPr bwMode="auto">
                <a:xfrm>
                  <a:off x="4021" y="2191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24" name="Rectangle 932"/>
                <p:cNvSpPr>
                  <a:spLocks noChangeArrowheads="1"/>
                </p:cNvSpPr>
                <p:nvPr/>
              </p:nvSpPr>
              <p:spPr bwMode="auto">
                <a:xfrm>
                  <a:off x="4313" y="219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25" name="Rectangle 933"/>
                <p:cNvSpPr>
                  <a:spLocks noChangeArrowheads="1"/>
                </p:cNvSpPr>
                <p:nvPr/>
              </p:nvSpPr>
              <p:spPr bwMode="auto">
                <a:xfrm>
                  <a:off x="4319" y="2191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26" name="Rectangle 934"/>
                <p:cNvSpPr>
                  <a:spLocks noChangeArrowheads="1"/>
                </p:cNvSpPr>
                <p:nvPr/>
              </p:nvSpPr>
              <p:spPr bwMode="auto">
                <a:xfrm>
                  <a:off x="4512" y="219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27" name="Rectangle 935"/>
                <p:cNvSpPr>
                  <a:spLocks noChangeArrowheads="1"/>
                </p:cNvSpPr>
                <p:nvPr/>
              </p:nvSpPr>
              <p:spPr bwMode="auto">
                <a:xfrm>
                  <a:off x="1236" y="2191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28" name="Rectangle 936"/>
                <p:cNvSpPr>
                  <a:spLocks noChangeArrowheads="1"/>
                </p:cNvSpPr>
                <p:nvPr/>
              </p:nvSpPr>
              <p:spPr bwMode="auto">
                <a:xfrm>
                  <a:off x="1670" y="2191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29" name="Rectangle 937"/>
                <p:cNvSpPr>
                  <a:spLocks noChangeArrowheads="1"/>
                </p:cNvSpPr>
                <p:nvPr/>
              </p:nvSpPr>
              <p:spPr bwMode="auto">
                <a:xfrm>
                  <a:off x="2024" y="2191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30" name="Rectangle 938"/>
                <p:cNvSpPr>
                  <a:spLocks noChangeArrowheads="1"/>
                </p:cNvSpPr>
                <p:nvPr/>
              </p:nvSpPr>
              <p:spPr bwMode="auto">
                <a:xfrm>
                  <a:off x="2315" y="2191"/>
                  <a:ext cx="7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31" name="Rectangle 939"/>
                <p:cNvSpPr>
                  <a:spLocks noChangeArrowheads="1"/>
                </p:cNvSpPr>
                <p:nvPr/>
              </p:nvSpPr>
              <p:spPr bwMode="auto">
                <a:xfrm>
                  <a:off x="2514" y="2191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32" name="Rectangle 940"/>
                <p:cNvSpPr>
                  <a:spLocks noChangeArrowheads="1"/>
                </p:cNvSpPr>
                <p:nvPr/>
              </p:nvSpPr>
              <p:spPr bwMode="auto">
                <a:xfrm>
                  <a:off x="2812" y="2191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33" name="Rectangle 941"/>
                <p:cNvSpPr>
                  <a:spLocks noChangeArrowheads="1"/>
                </p:cNvSpPr>
                <p:nvPr/>
              </p:nvSpPr>
              <p:spPr bwMode="auto">
                <a:xfrm>
                  <a:off x="3023" y="2191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34" name="Rectangle 942"/>
                <p:cNvSpPr>
                  <a:spLocks noChangeArrowheads="1"/>
                </p:cNvSpPr>
                <p:nvPr/>
              </p:nvSpPr>
              <p:spPr bwMode="auto">
                <a:xfrm>
                  <a:off x="3314" y="2191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35" name="Rectangle 943"/>
                <p:cNvSpPr>
                  <a:spLocks noChangeArrowheads="1"/>
                </p:cNvSpPr>
                <p:nvPr/>
              </p:nvSpPr>
              <p:spPr bwMode="auto">
                <a:xfrm>
                  <a:off x="3513" y="2191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36" name="Rectangle 944"/>
                <p:cNvSpPr>
                  <a:spLocks noChangeArrowheads="1"/>
                </p:cNvSpPr>
                <p:nvPr/>
              </p:nvSpPr>
              <p:spPr bwMode="auto">
                <a:xfrm>
                  <a:off x="3811" y="2191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37" name="Rectangle 945"/>
                <p:cNvSpPr>
                  <a:spLocks noChangeArrowheads="1"/>
                </p:cNvSpPr>
                <p:nvPr/>
              </p:nvSpPr>
              <p:spPr bwMode="auto">
                <a:xfrm>
                  <a:off x="4021" y="2191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38" name="Rectangle 946"/>
                <p:cNvSpPr>
                  <a:spLocks noChangeArrowheads="1"/>
                </p:cNvSpPr>
                <p:nvPr/>
              </p:nvSpPr>
              <p:spPr bwMode="auto">
                <a:xfrm>
                  <a:off x="4313" y="2191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39" name="Rectangle 947"/>
                <p:cNvSpPr>
                  <a:spLocks noChangeArrowheads="1"/>
                </p:cNvSpPr>
                <p:nvPr/>
              </p:nvSpPr>
              <p:spPr bwMode="auto">
                <a:xfrm>
                  <a:off x="4512" y="2191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40" name="Rectangle 948"/>
                <p:cNvSpPr>
                  <a:spLocks noChangeArrowheads="1"/>
                </p:cNvSpPr>
                <p:nvPr/>
              </p:nvSpPr>
              <p:spPr bwMode="auto">
                <a:xfrm>
                  <a:off x="1279" y="2315"/>
                  <a:ext cx="29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MORONA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41" name="Rectangle 949"/>
                <p:cNvSpPr>
                  <a:spLocks noChangeArrowheads="1"/>
                </p:cNvSpPr>
                <p:nvPr/>
              </p:nvSpPr>
              <p:spPr bwMode="auto">
                <a:xfrm>
                  <a:off x="1515" y="2315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42" name="Rectangle 950"/>
                <p:cNvSpPr>
                  <a:spLocks noChangeArrowheads="1"/>
                </p:cNvSpPr>
                <p:nvPr/>
              </p:nvSpPr>
              <p:spPr bwMode="auto">
                <a:xfrm>
                  <a:off x="1279" y="2371"/>
                  <a:ext cx="304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SANTIAGO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43" name="Rectangle 951"/>
                <p:cNvSpPr>
                  <a:spLocks noChangeArrowheads="1"/>
                </p:cNvSpPr>
                <p:nvPr/>
              </p:nvSpPr>
              <p:spPr bwMode="auto">
                <a:xfrm>
                  <a:off x="1534" y="2371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44" name="Rectangle 952"/>
                <p:cNvSpPr>
                  <a:spLocks noChangeArrowheads="1"/>
                </p:cNvSpPr>
                <p:nvPr/>
              </p:nvSpPr>
              <p:spPr bwMode="auto">
                <a:xfrm>
                  <a:off x="1726" y="2333"/>
                  <a:ext cx="19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45" name="Rectangle 953"/>
                <p:cNvSpPr>
                  <a:spLocks noChangeArrowheads="1"/>
                </p:cNvSpPr>
                <p:nvPr/>
              </p:nvSpPr>
              <p:spPr bwMode="auto">
                <a:xfrm>
                  <a:off x="1850" y="2333"/>
                  <a:ext cx="18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2.603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46" name="Rectangle 954"/>
                <p:cNvSpPr>
                  <a:spLocks noChangeArrowheads="1"/>
                </p:cNvSpPr>
                <p:nvPr/>
              </p:nvSpPr>
              <p:spPr bwMode="auto">
                <a:xfrm>
                  <a:off x="1987" y="233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47" name="Rectangle 955"/>
                <p:cNvSpPr>
                  <a:spLocks noChangeArrowheads="1"/>
                </p:cNvSpPr>
                <p:nvPr/>
              </p:nvSpPr>
              <p:spPr bwMode="auto">
                <a:xfrm>
                  <a:off x="2061" y="2340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48" name="Rectangle 956"/>
                <p:cNvSpPr>
                  <a:spLocks noChangeArrowheads="1"/>
                </p:cNvSpPr>
                <p:nvPr/>
              </p:nvSpPr>
              <p:spPr bwMode="auto">
                <a:xfrm>
                  <a:off x="2173" y="2340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168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49" name="Rectangle 957"/>
                <p:cNvSpPr>
                  <a:spLocks noChangeArrowheads="1"/>
                </p:cNvSpPr>
                <p:nvPr/>
              </p:nvSpPr>
              <p:spPr bwMode="auto">
                <a:xfrm>
                  <a:off x="2272" y="234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50" name="Rectangle 958"/>
                <p:cNvSpPr>
                  <a:spLocks noChangeArrowheads="1"/>
                </p:cNvSpPr>
                <p:nvPr/>
              </p:nvSpPr>
              <p:spPr bwMode="auto">
                <a:xfrm>
                  <a:off x="2359" y="2371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51" name="Rectangle 959"/>
                <p:cNvSpPr>
                  <a:spLocks noChangeArrowheads="1"/>
                </p:cNvSpPr>
                <p:nvPr/>
              </p:nvSpPr>
              <p:spPr bwMode="auto">
                <a:xfrm>
                  <a:off x="2452" y="2371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6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52" name="Rectangle 960"/>
                <p:cNvSpPr>
                  <a:spLocks noChangeArrowheads="1"/>
                </p:cNvSpPr>
                <p:nvPr/>
              </p:nvSpPr>
              <p:spPr bwMode="auto">
                <a:xfrm>
                  <a:off x="2495" y="237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53" name="Rectangle 961"/>
                <p:cNvSpPr>
                  <a:spLocks noChangeArrowheads="1"/>
                </p:cNvSpPr>
                <p:nvPr/>
              </p:nvSpPr>
              <p:spPr bwMode="auto">
                <a:xfrm>
                  <a:off x="2570" y="2340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54" name="Rectangle 962"/>
                <p:cNvSpPr>
                  <a:spLocks noChangeArrowheads="1"/>
                </p:cNvSpPr>
                <p:nvPr/>
              </p:nvSpPr>
              <p:spPr bwMode="auto">
                <a:xfrm>
                  <a:off x="2638" y="2340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1.034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55" name="Rectangle 963"/>
                <p:cNvSpPr>
                  <a:spLocks noChangeArrowheads="1"/>
                </p:cNvSpPr>
                <p:nvPr/>
              </p:nvSpPr>
              <p:spPr bwMode="auto">
                <a:xfrm>
                  <a:off x="2775" y="234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56" name="Rectangle 964"/>
                <p:cNvSpPr>
                  <a:spLocks noChangeArrowheads="1"/>
                </p:cNvSpPr>
                <p:nvPr/>
              </p:nvSpPr>
              <p:spPr bwMode="auto">
                <a:xfrm>
                  <a:off x="2849" y="2340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57" name="Rectangle 965"/>
                <p:cNvSpPr>
                  <a:spLocks noChangeArrowheads="1"/>
                </p:cNvSpPr>
                <p:nvPr/>
              </p:nvSpPr>
              <p:spPr bwMode="auto">
                <a:xfrm>
                  <a:off x="2930" y="2340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58" name="Rectangle 966"/>
                <p:cNvSpPr>
                  <a:spLocks noChangeArrowheads="1"/>
                </p:cNvSpPr>
                <p:nvPr/>
              </p:nvSpPr>
              <p:spPr bwMode="auto">
                <a:xfrm>
                  <a:off x="2998" y="234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59" name="Rectangle 967"/>
                <p:cNvSpPr>
                  <a:spLocks noChangeArrowheads="1"/>
                </p:cNvSpPr>
                <p:nvPr/>
              </p:nvSpPr>
              <p:spPr bwMode="auto">
                <a:xfrm>
                  <a:off x="3079" y="2340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60" name="Rectangle 968"/>
                <p:cNvSpPr>
                  <a:spLocks noChangeArrowheads="1"/>
                </p:cNvSpPr>
                <p:nvPr/>
              </p:nvSpPr>
              <p:spPr bwMode="auto">
                <a:xfrm>
                  <a:off x="3147" y="2340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1.207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61" name="Rectangle 969"/>
                <p:cNvSpPr>
                  <a:spLocks noChangeArrowheads="1"/>
                </p:cNvSpPr>
                <p:nvPr/>
              </p:nvSpPr>
              <p:spPr bwMode="auto">
                <a:xfrm>
                  <a:off x="3283" y="234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62" name="Rectangle 970"/>
                <p:cNvSpPr>
                  <a:spLocks noChangeArrowheads="1"/>
                </p:cNvSpPr>
                <p:nvPr/>
              </p:nvSpPr>
              <p:spPr bwMode="auto">
                <a:xfrm>
                  <a:off x="3358" y="2340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63" name="Rectangle 971"/>
                <p:cNvSpPr>
                  <a:spLocks noChangeArrowheads="1"/>
                </p:cNvSpPr>
                <p:nvPr/>
              </p:nvSpPr>
              <p:spPr bwMode="auto">
                <a:xfrm>
                  <a:off x="3426" y="2340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46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64" name="Rectangle 972"/>
                <p:cNvSpPr>
                  <a:spLocks noChangeArrowheads="1"/>
                </p:cNvSpPr>
                <p:nvPr/>
              </p:nvSpPr>
              <p:spPr bwMode="auto">
                <a:xfrm>
                  <a:off x="3494" y="234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65" name="Rectangle 973"/>
                <p:cNvSpPr>
                  <a:spLocks noChangeArrowheads="1"/>
                </p:cNvSpPr>
                <p:nvPr/>
              </p:nvSpPr>
              <p:spPr bwMode="auto">
                <a:xfrm>
                  <a:off x="3562" y="2340"/>
                  <a:ext cx="192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66" name="Rectangle 974"/>
                <p:cNvSpPr>
                  <a:spLocks noChangeArrowheads="1"/>
                </p:cNvSpPr>
                <p:nvPr/>
              </p:nvSpPr>
              <p:spPr bwMode="auto">
                <a:xfrm>
                  <a:off x="3686" y="2340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194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67" name="Rectangle 975"/>
                <p:cNvSpPr>
                  <a:spLocks noChangeArrowheads="1"/>
                </p:cNvSpPr>
                <p:nvPr/>
              </p:nvSpPr>
              <p:spPr bwMode="auto">
                <a:xfrm>
                  <a:off x="3780" y="234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68" name="Rectangle 976"/>
                <p:cNvSpPr>
                  <a:spLocks noChangeArrowheads="1"/>
                </p:cNvSpPr>
                <p:nvPr/>
              </p:nvSpPr>
              <p:spPr bwMode="auto">
                <a:xfrm>
                  <a:off x="3848" y="2340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69" name="Rectangle 977"/>
                <p:cNvSpPr>
                  <a:spLocks noChangeArrowheads="1"/>
                </p:cNvSpPr>
                <p:nvPr/>
              </p:nvSpPr>
              <p:spPr bwMode="auto">
                <a:xfrm>
                  <a:off x="3959" y="2340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70" name="Rectangle 978"/>
                <p:cNvSpPr>
                  <a:spLocks noChangeArrowheads="1"/>
                </p:cNvSpPr>
                <p:nvPr/>
              </p:nvSpPr>
              <p:spPr bwMode="auto">
                <a:xfrm>
                  <a:off x="3997" y="234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71" name="Rectangle 979"/>
                <p:cNvSpPr>
                  <a:spLocks noChangeArrowheads="1"/>
                </p:cNvSpPr>
                <p:nvPr/>
              </p:nvSpPr>
              <p:spPr bwMode="auto">
                <a:xfrm>
                  <a:off x="4164" y="234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72" name="Rectangle 980"/>
                <p:cNvSpPr>
                  <a:spLocks noChangeArrowheads="1"/>
                </p:cNvSpPr>
                <p:nvPr/>
              </p:nvSpPr>
              <p:spPr bwMode="auto">
                <a:xfrm>
                  <a:off x="4177" y="234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73" name="Rectangle 981"/>
                <p:cNvSpPr>
                  <a:spLocks noChangeArrowheads="1"/>
                </p:cNvSpPr>
                <p:nvPr/>
              </p:nvSpPr>
              <p:spPr bwMode="auto">
                <a:xfrm>
                  <a:off x="4369" y="2340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74" name="Rectangle 982"/>
                <p:cNvSpPr>
                  <a:spLocks noChangeArrowheads="1"/>
                </p:cNvSpPr>
                <p:nvPr/>
              </p:nvSpPr>
              <p:spPr bwMode="auto">
                <a:xfrm>
                  <a:off x="4450" y="234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75" name="Rectangle 983"/>
                <p:cNvSpPr>
                  <a:spLocks noChangeArrowheads="1"/>
                </p:cNvSpPr>
                <p:nvPr/>
              </p:nvSpPr>
              <p:spPr bwMode="auto">
                <a:xfrm>
                  <a:off x="4462" y="2340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76" name="Rectangle 984"/>
                <p:cNvSpPr>
                  <a:spLocks noChangeArrowheads="1"/>
                </p:cNvSpPr>
                <p:nvPr/>
              </p:nvSpPr>
              <p:spPr bwMode="auto">
                <a:xfrm>
                  <a:off x="4505" y="234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777" name="Rectangle 985"/>
                <p:cNvSpPr>
                  <a:spLocks noChangeArrowheads="1"/>
                </p:cNvSpPr>
                <p:nvPr/>
              </p:nvSpPr>
              <p:spPr bwMode="auto">
                <a:xfrm>
                  <a:off x="1236" y="230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78" name="Rectangle 986"/>
                <p:cNvSpPr>
                  <a:spLocks noChangeArrowheads="1"/>
                </p:cNvSpPr>
                <p:nvPr/>
              </p:nvSpPr>
              <p:spPr bwMode="auto">
                <a:xfrm>
                  <a:off x="1242" y="2303"/>
                  <a:ext cx="428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79" name="Rectangle 987"/>
                <p:cNvSpPr>
                  <a:spLocks noChangeArrowheads="1"/>
                </p:cNvSpPr>
                <p:nvPr/>
              </p:nvSpPr>
              <p:spPr bwMode="auto">
                <a:xfrm>
                  <a:off x="1670" y="230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80" name="Rectangle 988"/>
                <p:cNvSpPr>
                  <a:spLocks noChangeArrowheads="1"/>
                </p:cNvSpPr>
                <p:nvPr/>
              </p:nvSpPr>
              <p:spPr bwMode="auto">
                <a:xfrm>
                  <a:off x="1676" y="2303"/>
                  <a:ext cx="348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81" name="Rectangle 989"/>
                <p:cNvSpPr>
                  <a:spLocks noChangeArrowheads="1"/>
                </p:cNvSpPr>
                <p:nvPr/>
              </p:nvSpPr>
              <p:spPr bwMode="auto">
                <a:xfrm>
                  <a:off x="2024" y="230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82" name="Rectangle 990"/>
                <p:cNvSpPr>
                  <a:spLocks noChangeArrowheads="1"/>
                </p:cNvSpPr>
                <p:nvPr/>
              </p:nvSpPr>
              <p:spPr bwMode="auto">
                <a:xfrm>
                  <a:off x="2030" y="2303"/>
                  <a:ext cx="285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83" name="Rectangle 991"/>
                <p:cNvSpPr>
                  <a:spLocks noChangeArrowheads="1"/>
                </p:cNvSpPr>
                <p:nvPr/>
              </p:nvSpPr>
              <p:spPr bwMode="auto">
                <a:xfrm>
                  <a:off x="2315" y="2303"/>
                  <a:ext cx="7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84" name="Rectangle 992"/>
                <p:cNvSpPr>
                  <a:spLocks noChangeArrowheads="1"/>
                </p:cNvSpPr>
                <p:nvPr/>
              </p:nvSpPr>
              <p:spPr bwMode="auto">
                <a:xfrm>
                  <a:off x="2322" y="2303"/>
                  <a:ext cx="1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85" name="Rectangle 993"/>
                <p:cNvSpPr>
                  <a:spLocks noChangeArrowheads="1"/>
                </p:cNvSpPr>
                <p:nvPr/>
              </p:nvSpPr>
              <p:spPr bwMode="auto">
                <a:xfrm>
                  <a:off x="2514" y="230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86" name="Rectangle 994"/>
                <p:cNvSpPr>
                  <a:spLocks noChangeArrowheads="1"/>
                </p:cNvSpPr>
                <p:nvPr/>
              </p:nvSpPr>
              <p:spPr bwMode="auto">
                <a:xfrm>
                  <a:off x="2520" y="2303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87" name="Rectangle 995"/>
                <p:cNvSpPr>
                  <a:spLocks noChangeArrowheads="1"/>
                </p:cNvSpPr>
                <p:nvPr/>
              </p:nvSpPr>
              <p:spPr bwMode="auto">
                <a:xfrm>
                  <a:off x="2812" y="2303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88" name="Rectangle 996"/>
                <p:cNvSpPr>
                  <a:spLocks noChangeArrowheads="1"/>
                </p:cNvSpPr>
                <p:nvPr/>
              </p:nvSpPr>
              <p:spPr bwMode="auto">
                <a:xfrm>
                  <a:off x="2812" y="2303"/>
                  <a:ext cx="21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89" name="Rectangle 997"/>
                <p:cNvSpPr>
                  <a:spLocks noChangeArrowheads="1"/>
                </p:cNvSpPr>
                <p:nvPr/>
              </p:nvSpPr>
              <p:spPr bwMode="auto">
                <a:xfrm>
                  <a:off x="3023" y="230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90" name="Rectangle 998"/>
                <p:cNvSpPr>
                  <a:spLocks noChangeArrowheads="1"/>
                </p:cNvSpPr>
                <p:nvPr/>
              </p:nvSpPr>
              <p:spPr bwMode="auto">
                <a:xfrm>
                  <a:off x="3029" y="2303"/>
                  <a:ext cx="285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91" name="Rectangle 999"/>
                <p:cNvSpPr>
                  <a:spLocks noChangeArrowheads="1"/>
                </p:cNvSpPr>
                <p:nvPr/>
              </p:nvSpPr>
              <p:spPr bwMode="auto">
                <a:xfrm>
                  <a:off x="3314" y="230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92" name="Rectangle 1000"/>
                <p:cNvSpPr>
                  <a:spLocks noChangeArrowheads="1"/>
                </p:cNvSpPr>
                <p:nvPr/>
              </p:nvSpPr>
              <p:spPr bwMode="auto">
                <a:xfrm>
                  <a:off x="3320" y="2303"/>
                  <a:ext cx="193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93" name="Rectangle 1001"/>
                <p:cNvSpPr>
                  <a:spLocks noChangeArrowheads="1"/>
                </p:cNvSpPr>
                <p:nvPr/>
              </p:nvSpPr>
              <p:spPr bwMode="auto">
                <a:xfrm>
                  <a:off x="3513" y="230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94" name="Rectangle 1002"/>
                <p:cNvSpPr>
                  <a:spLocks noChangeArrowheads="1"/>
                </p:cNvSpPr>
                <p:nvPr/>
              </p:nvSpPr>
              <p:spPr bwMode="auto">
                <a:xfrm>
                  <a:off x="3519" y="2303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95" name="Rectangle 1003"/>
                <p:cNvSpPr>
                  <a:spLocks noChangeArrowheads="1"/>
                </p:cNvSpPr>
                <p:nvPr/>
              </p:nvSpPr>
              <p:spPr bwMode="auto">
                <a:xfrm>
                  <a:off x="3811" y="2303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96" name="Rectangle 1004"/>
                <p:cNvSpPr>
                  <a:spLocks noChangeArrowheads="1"/>
                </p:cNvSpPr>
                <p:nvPr/>
              </p:nvSpPr>
              <p:spPr bwMode="auto">
                <a:xfrm>
                  <a:off x="3811" y="2303"/>
                  <a:ext cx="210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97" name="Rectangle 1005"/>
                <p:cNvSpPr>
                  <a:spLocks noChangeArrowheads="1"/>
                </p:cNvSpPr>
                <p:nvPr/>
              </p:nvSpPr>
              <p:spPr bwMode="auto">
                <a:xfrm>
                  <a:off x="4021" y="2303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98" name="Rectangle 1006"/>
                <p:cNvSpPr>
                  <a:spLocks noChangeArrowheads="1"/>
                </p:cNvSpPr>
                <p:nvPr/>
              </p:nvSpPr>
              <p:spPr bwMode="auto">
                <a:xfrm>
                  <a:off x="4021" y="2303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99" name="Rectangle 1007"/>
                <p:cNvSpPr>
                  <a:spLocks noChangeArrowheads="1"/>
                </p:cNvSpPr>
                <p:nvPr/>
              </p:nvSpPr>
              <p:spPr bwMode="auto">
                <a:xfrm>
                  <a:off x="4313" y="230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00" name="Rectangle 1008"/>
                <p:cNvSpPr>
                  <a:spLocks noChangeArrowheads="1"/>
                </p:cNvSpPr>
                <p:nvPr/>
              </p:nvSpPr>
              <p:spPr bwMode="auto">
                <a:xfrm>
                  <a:off x="4319" y="2303"/>
                  <a:ext cx="193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35002" name="Group 1210"/>
              <p:cNvGrpSpPr>
                <a:grpSpLocks/>
              </p:cNvGrpSpPr>
              <p:nvPr/>
            </p:nvGrpSpPr>
            <p:grpSpPr bwMode="auto">
              <a:xfrm>
                <a:off x="1236" y="2303"/>
                <a:ext cx="3301" cy="508"/>
                <a:chOff x="1236" y="2303"/>
                <a:chExt cx="3301" cy="508"/>
              </a:xfrm>
            </p:grpSpPr>
            <p:sp>
              <p:nvSpPr>
                <p:cNvPr id="34802" name="Rectangle 1010"/>
                <p:cNvSpPr>
                  <a:spLocks noChangeArrowheads="1"/>
                </p:cNvSpPr>
                <p:nvPr/>
              </p:nvSpPr>
              <p:spPr bwMode="auto">
                <a:xfrm>
                  <a:off x="4512" y="230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03" name="Rectangle 1011"/>
                <p:cNvSpPr>
                  <a:spLocks noChangeArrowheads="1"/>
                </p:cNvSpPr>
                <p:nvPr/>
              </p:nvSpPr>
              <p:spPr bwMode="auto">
                <a:xfrm>
                  <a:off x="1236" y="2309"/>
                  <a:ext cx="6" cy="1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04" name="Rectangle 1012"/>
                <p:cNvSpPr>
                  <a:spLocks noChangeArrowheads="1"/>
                </p:cNvSpPr>
                <p:nvPr/>
              </p:nvSpPr>
              <p:spPr bwMode="auto">
                <a:xfrm>
                  <a:off x="1670" y="2309"/>
                  <a:ext cx="6" cy="1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05" name="Rectangle 1013"/>
                <p:cNvSpPr>
                  <a:spLocks noChangeArrowheads="1"/>
                </p:cNvSpPr>
                <p:nvPr/>
              </p:nvSpPr>
              <p:spPr bwMode="auto">
                <a:xfrm>
                  <a:off x="2024" y="2309"/>
                  <a:ext cx="6" cy="1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06" name="Rectangle 1014"/>
                <p:cNvSpPr>
                  <a:spLocks noChangeArrowheads="1"/>
                </p:cNvSpPr>
                <p:nvPr/>
              </p:nvSpPr>
              <p:spPr bwMode="auto">
                <a:xfrm>
                  <a:off x="2315" y="2309"/>
                  <a:ext cx="7" cy="1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07" name="Rectangle 1015"/>
                <p:cNvSpPr>
                  <a:spLocks noChangeArrowheads="1"/>
                </p:cNvSpPr>
                <p:nvPr/>
              </p:nvSpPr>
              <p:spPr bwMode="auto">
                <a:xfrm>
                  <a:off x="2514" y="2309"/>
                  <a:ext cx="6" cy="1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08" name="Rectangle 1016"/>
                <p:cNvSpPr>
                  <a:spLocks noChangeArrowheads="1"/>
                </p:cNvSpPr>
                <p:nvPr/>
              </p:nvSpPr>
              <p:spPr bwMode="auto">
                <a:xfrm>
                  <a:off x="2812" y="2309"/>
                  <a:ext cx="1" cy="1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09" name="Rectangle 1017"/>
                <p:cNvSpPr>
                  <a:spLocks noChangeArrowheads="1"/>
                </p:cNvSpPr>
                <p:nvPr/>
              </p:nvSpPr>
              <p:spPr bwMode="auto">
                <a:xfrm>
                  <a:off x="3023" y="2309"/>
                  <a:ext cx="6" cy="1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10" name="Rectangle 1018"/>
                <p:cNvSpPr>
                  <a:spLocks noChangeArrowheads="1"/>
                </p:cNvSpPr>
                <p:nvPr/>
              </p:nvSpPr>
              <p:spPr bwMode="auto">
                <a:xfrm>
                  <a:off x="3314" y="2309"/>
                  <a:ext cx="6" cy="1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11" name="Rectangle 1019"/>
                <p:cNvSpPr>
                  <a:spLocks noChangeArrowheads="1"/>
                </p:cNvSpPr>
                <p:nvPr/>
              </p:nvSpPr>
              <p:spPr bwMode="auto">
                <a:xfrm>
                  <a:off x="3513" y="2309"/>
                  <a:ext cx="6" cy="1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12" name="Rectangle 1020"/>
                <p:cNvSpPr>
                  <a:spLocks noChangeArrowheads="1"/>
                </p:cNvSpPr>
                <p:nvPr/>
              </p:nvSpPr>
              <p:spPr bwMode="auto">
                <a:xfrm>
                  <a:off x="3811" y="2309"/>
                  <a:ext cx="1" cy="1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13" name="Rectangle 1021"/>
                <p:cNvSpPr>
                  <a:spLocks noChangeArrowheads="1"/>
                </p:cNvSpPr>
                <p:nvPr/>
              </p:nvSpPr>
              <p:spPr bwMode="auto">
                <a:xfrm>
                  <a:off x="4021" y="2309"/>
                  <a:ext cx="1" cy="1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14" name="Rectangle 1022"/>
                <p:cNvSpPr>
                  <a:spLocks noChangeArrowheads="1"/>
                </p:cNvSpPr>
                <p:nvPr/>
              </p:nvSpPr>
              <p:spPr bwMode="auto">
                <a:xfrm>
                  <a:off x="4313" y="2309"/>
                  <a:ext cx="6" cy="1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15" name="Rectangle 1023"/>
                <p:cNvSpPr>
                  <a:spLocks noChangeArrowheads="1"/>
                </p:cNvSpPr>
                <p:nvPr/>
              </p:nvSpPr>
              <p:spPr bwMode="auto">
                <a:xfrm>
                  <a:off x="4512" y="2309"/>
                  <a:ext cx="6" cy="1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16" name="Rectangle 1024"/>
                <p:cNvSpPr>
                  <a:spLocks noChangeArrowheads="1"/>
                </p:cNvSpPr>
                <p:nvPr/>
              </p:nvSpPr>
              <p:spPr bwMode="auto">
                <a:xfrm>
                  <a:off x="1279" y="2457"/>
                  <a:ext cx="180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NAPO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17" name="Rectangle 1025"/>
                <p:cNvSpPr>
                  <a:spLocks noChangeArrowheads="1"/>
                </p:cNvSpPr>
                <p:nvPr/>
              </p:nvSpPr>
              <p:spPr bwMode="auto">
                <a:xfrm>
                  <a:off x="1422" y="2457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18" name="Rectangle 1026"/>
                <p:cNvSpPr>
                  <a:spLocks noChangeArrowheads="1"/>
                </p:cNvSpPr>
                <p:nvPr/>
              </p:nvSpPr>
              <p:spPr bwMode="auto">
                <a:xfrm>
                  <a:off x="1726" y="2457"/>
                  <a:ext cx="19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19" name="Rectangle 1027"/>
                <p:cNvSpPr>
                  <a:spLocks noChangeArrowheads="1"/>
                </p:cNvSpPr>
                <p:nvPr/>
              </p:nvSpPr>
              <p:spPr bwMode="auto">
                <a:xfrm>
                  <a:off x="1850" y="2457"/>
                  <a:ext cx="18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2.699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20" name="Rectangle 1028"/>
                <p:cNvSpPr>
                  <a:spLocks noChangeArrowheads="1"/>
                </p:cNvSpPr>
                <p:nvPr/>
              </p:nvSpPr>
              <p:spPr bwMode="auto">
                <a:xfrm>
                  <a:off x="1987" y="2457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21" name="Rectangle 1029"/>
                <p:cNvSpPr>
                  <a:spLocks noChangeArrowheads="1"/>
                </p:cNvSpPr>
                <p:nvPr/>
              </p:nvSpPr>
              <p:spPr bwMode="auto">
                <a:xfrm>
                  <a:off x="2061" y="2457"/>
                  <a:ext cx="230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22" name="Rectangle 1030"/>
                <p:cNvSpPr>
                  <a:spLocks noChangeArrowheads="1"/>
                </p:cNvSpPr>
                <p:nvPr/>
              </p:nvSpPr>
              <p:spPr bwMode="auto">
                <a:xfrm>
                  <a:off x="2210" y="245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23" name="Rectangle 1031"/>
                <p:cNvSpPr>
                  <a:spLocks noChangeArrowheads="1"/>
                </p:cNvSpPr>
                <p:nvPr/>
              </p:nvSpPr>
              <p:spPr bwMode="auto">
                <a:xfrm>
                  <a:off x="2229" y="2457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24" name="Rectangle 1032"/>
                <p:cNvSpPr>
                  <a:spLocks noChangeArrowheads="1"/>
                </p:cNvSpPr>
                <p:nvPr/>
              </p:nvSpPr>
              <p:spPr bwMode="auto">
                <a:xfrm>
                  <a:off x="2272" y="245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25" name="Rectangle 1033"/>
                <p:cNvSpPr>
                  <a:spLocks noChangeArrowheads="1"/>
                </p:cNvSpPr>
                <p:nvPr/>
              </p:nvSpPr>
              <p:spPr bwMode="auto">
                <a:xfrm>
                  <a:off x="2377" y="2488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26" name="Rectangle 1034"/>
                <p:cNvSpPr>
                  <a:spLocks noChangeArrowheads="1"/>
                </p:cNvSpPr>
                <p:nvPr/>
              </p:nvSpPr>
              <p:spPr bwMode="auto">
                <a:xfrm>
                  <a:off x="2446" y="248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27" name="Rectangle 1035"/>
                <p:cNvSpPr>
                  <a:spLocks noChangeArrowheads="1"/>
                </p:cNvSpPr>
                <p:nvPr/>
              </p:nvSpPr>
              <p:spPr bwMode="auto">
                <a:xfrm>
                  <a:off x="2458" y="2488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28" name="Rectangle 1036"/>
                <p:cNvSpPr>
                  <a:spLocks noChangeArrowheads="1"/>
                </p:cNvSpPr>
                <p:nvPr/>
              </p:nvSpPr>
              <p:spPr bwMode="auto">
                <a:xfrm>
                  <a:off x="2502" y="248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29" name="Rectangle 1037"/>
                <p:cNvSpPr>
                  <a:spLocks noChangeArrowheads="1"/>
                </p:cNvSpPr>
                <p:nvPr/>
              </p:nvSpPr>
              <p:spPr bwMode="auto">
                <a:xfrm>
                  <a:off x="2570" y="2457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30" name="Rectangle 1038"/>
                <p:cNvSpPr>
                  <a:spLocks noChangeArrowheads="1"/>
                </p:cNvSpPr>
                <p:nvPr/>
              </p:nvSpPr>
              <p:spPr bwMode="auto">
                <a:xfrm>
                  <a:off x="2675" y="2457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570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31" name="Rectangle 1039"/>
                <p:cNvSpPr>
                  <a:spLocks noChangeArrowheads="1"/>
                </p:cNvSpPr>
                <p:nvPr/>
              </p:nvSpPr>
              <p:spPr bwMode="auto">
                <a:xfrm>
                  <a:off x="2775" y="245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32" name="Rectangle 1040"/>
                <p:cNvSpPr>
                  <a:spLocks noChangeArrowheads="1"/>
                </p:cNvSpPr>
                <p:nvPr/>
              </p:nvSpPr>
              <p:spPr bwMode="auto">
                <a:xfrm>
                  <a:off x="2849" y="2457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33" name="Rectangle 1041"/>
                <p:cNvSpPr>
                  <a:spLocks noChangeArrowheads="1"/>
                </p:cNvSpPr>
                <p:nvPr/>
              </p:nvSpPr>
              <p:spPr bwMode="auto">
                <a:xfrm>
                  <a:off x="2930" y="2457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34" name="Rectangle 1042"/>
                <p:cNvSpPr>
                  <a:spLocks noChangeArrowheads="1"/>
                </p:cNvSpPr>
                <p:nvPr/>
              </p:nvSpPr>
              <p:spPr bwMode="auto">
                <a:xfrm>
                  <a:off x="2998" y="245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35" name="Rectangle 1043"/>
                <p:cNvSpPr>
                  <a:spLocks noChangeArrowheads="1"/>
                </p:cNvSpPr>
                <p:nvPr/>
              </p:nvSpPr>
              <p:spPr bwMode="auto">
                <a:xfrm>
                  <a:off x="3079" y="2457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36" name="Rectangle 1044"/>
                <p:cNvSpPr>
                  <a:spLocks noChangeArrowheads="1"/>
                </p:cNvSpPr>
                <p:nvPr/>
              </p:nvSpPr>
              <p:spPr bwMode="auto">
                <a:xfrm>
                  <a:off x="3184" y="2457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144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37" name="Rectangle 1045"/>
                <p:cNvSpPr>
                  <a:spLocks noChangeArrowheads="1"/>
                </p:cNvSpPr>
                <p:nvPr/>
              </p:nvSpPr>
              <p:spPr bwMode="auto">
                <a:xfrm>
                  <a:off x="3283" y="245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38" name="Rectangle 1046"/>
                <p:cNvSpPr>
                  <a:spLocks noChangeArrowheads="1"/>
                </p:cNvSpPr>
                <p:nvPr/>
              </p:nvSpPr>
              <p:spPr bwMode="auto">
                <a:xfrm>
                  <a:off x="3358" y="2457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39" name="Rectangle 1047"/>
                <p:cNvSpPr>
                  <a:spLocks noChangeArrowheads="1"/>
                </p:cNvSpPr>
                <p:nvPr/>
              </p:nvSpPr>
              <p:spPr bwMode="auto">
                <a:xfrm>
                  <a:off x="3451" y="2457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40" name="Rectangle 1048"/>
                <p:cNvSpPr>
                  <a:spLocks noChangeArrowheads="1"/>
                </p:cNvSpPr>
                <p:nvPr/>
              </p:nvSpPr>
              <p:spPr bwMode="auto">
                <a:xfrm>
                  <a:off x="3494" y="245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41" name="Rectangle 1049"/>
                <p:cNvSpPr>
                  <a:spLocks noChangeArrowheads="1"/>
                </p:cNvSpPr>
                <p:nvPr/>
              </p:nvSpPr>
              <p:spPr bwMode="auto">
                <a:xfrm>
                  <a:off x="3562" y="2457"/>
                  <a:ext cx="192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42" name="Rectangle 1050"/>
                <p:cNvSpPr>
                  <a:spLocks noChangeArrowheads="1"/>
                </p:cNvSpPr>
                <p:nvPr/>
              </p:nvSpPr>
              <p:spPr bwMode="auto">
                <a:xfrm>
                  <a:off x="3686" y="2457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979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43" name="Rectangle 1051"/>
                <p:cNvSpPr>
                  <a:spLocks noChangeArrowheads="1"/>
                </p:cNvSpPr>
                <p:nvPr/>
              </p:nvSpPr>
              <p:spPr bwMode="auto">
                <a:xfrm>
                  <a:off x="3780" y="245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44" name="Rectangle 1052"/>
                <p:cNvSpPr>
                  <a:spLocks noChangeArrowheads="1"/>
                </p:cNvSpPr>
                <p:nvPr/>
              </p:nvSpPr>
              <p:spPr bwMode="auto">
                <a:xfrm>
                  <a:off x="3848" y="2457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45" name="Rectangle 1053"/>
                <p:cNvSpPr>
                  <a:spLocks noChangeArrowheads="1"/>
                </p:cNvSpPr>
                <p:nvPr/>
              </p:nvSpPr>
              <p:spPr bwMode="auto">
                <a:xfrm>
                  <a:off x="3928" y="2457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36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46" name="Rectangle 1054"/>
                <p:cNvSpPr>
                  <a:spLocks noChangeArrowheads="1"/>
                </p:cNvSpPr>
                <p:nvPr/>
              </p:nvSpPr>
              <p:spPr bwMode="auto">
                <a:xfrm>
                  <a:off x="3997" y="245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47" name="Rectangle 1055"/>
                <p:cNvSpPr>
                  <a:spLocks noChangeArrowheads="1"/>
                </p:cNvSpPr>
                <p:nvPr/>
              </p:nvSpPr>
              <p:spPr bwMode="auto">
                <a:xfrm>
                  <a:off x="4071" y="2457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48" name="Rectangle 1056"/>
                <p:cNvSpPr>
                  <a:spLocks noChangeArrowheads="1"/>
                </p:cNvSpPr>
                <p:nvPr/>
              </p:nvSpPr>
              <p:spPr bwMode="auto">
                <a:xfrm>
                  <a:off x="4152" y="2457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1.006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49" name="Rectangle 1057"/>
                <p:cNvSpPr>
                  <a:spLocks noChangeArrowheads="1"/>
                </p:cNvSpPr>
                <p:nvPr/>
              </p:nvSpPr>
              <p:spPr bwMode="auto">
                <a:xfrm>
                  <a:off x="4288" y="2457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50" name="Rectangle 1058"/>
                <p:cNvSpPr>
                  <a:spLocks noChangeArrowheads="1"/>
                </p:cNvSpPr>
                <p:nvPr/>
              </p:nvSpPr>
              <p:spPr bwMode="auto">
                <a:xfrm>
                  <a:off x="4419" y="2433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51" name="Rectangle 1059"/>
                <p:cNvSpPr>
                  <a:spLocks noChangeArrowheads="1"/>
                </p:cNvSpPr>
                <p:nvPr/>
              </p:nvSpPr>
              <p:spPr bwMode="auto">
                <a:xfrm>
                  <a:off x="4388" y="2488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52" name="Rectangle 1060"/>
                <p:cNvSpPr>
                  <a:spLocks noChangeArrowheads="1"/>
                </p:cNvSpPr>
                <p:nvPr/>
              </p:nvSpPr>
              <p:spPr bwMode="auto">
                <a:xfrm>
                  <a:off x="4456" y="248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53" name="Rectangle 1061"/>
                <p:cNvSpPr>
                  <a:spLocks noChangeArrowheads="1"/>
                </p:cNvSpPr>
                <p:nvPr/>
              </p:nvSpPr>
              <p:spPr bwMode="auto">
                <a:xfrm>
                  <a:off x="1236" y="243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54" name="Rectangle 1062"/>
                <p:cNvSpPr>
                  <a:spLocks noChangeArrowheads="1"/>
                </p:cNvSpPr>
                <p:nvPr/>
              </p:nvSpPr>
              <p:spPr bwMode="auto">
                <a:xfrm>
                  <a:off x="1242" y="2433"/>
                  <a:ext cx="428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55" name="Rectangle 1063"/>
                <p:cNvSpPr>
                  <a:spLocks noChangeArrowheads="1"/>
                </p:cNvSpPr>
                <p:nvPr/>
              </p:nvSpPr>
              <p:spPr bwMode="auto">
                <a:xfrm>
                  <a:off x="1670" y="243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56" name="Rectangle 1064"/>
                <p:cNvSpPr>
                  <a:spLocks noChangeArrowheads="1"/>
                </p:cNvSpPr>
                <p:nvPr/>
              </p:nvSpPr>
              <p:spPr bwMode="auto">
                <a:xfrm>
                  <a:off x="1676" y="2433"/>
                  <a:ext cx="348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57" name="Rectangle 1065"/>
                <p:cNvSpPr>
                  <a:spLocks noChangeArrowheads="1"/>
                </p:cNvSpPr>
                <p:nvPr/>
              </p:nvSpPr>
              <p:spPr bwMode="auto">
                <a:xfrm>
                  <a:off x="2024" y="243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58" name="Rectangle 1066"/>
                <p:cNvSpPr>
                  <a:spLocks noChangeArrowheads="1"/>
                </p:cNvSpPr>
                <p:nvPr/>
              </p:nvSpPr>
              <p:spPr bwMode="auto">
                <a:xfrm>
                  <a:off x="2030" y="2433"/>
                  <a:ext cx="285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59" name="Rectangle 1067"/>
                <p:cNvSpPr>
                  <a:spLocks noChangeArrowheads="1"/>
                </p:cNvSpPr>
                <p:nvPr/>
              </p:nvSpPr>
              <p:spPr bwMode="auto">
                <a:xfrm>
                  <a:off x="2315" y="2433"/>
                  <a:ext cx="7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60" name="Rectangle 1068"/>
                <p:cNvSpPr>
                  <a:spLocks noChangeArrowheads="1"/>
                </p:cNvSpPr>
                <p:nvPr/>
              </p:nvSpPr>
              <p:spPr bwMode="auto">
                <a:xfrm>
                  <a:off x="2322" y="2433"/>
                  <a:ext cx="1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61" name="Rectangle 1069"/>
                <p:cNvSpPr>
                  <a:spLocks noChangeArrowheads="1"/>
                </p:cNvSpPr>
                <p:nvPr/>
              </p:nvSpPr>
              <p:spPr bwMode="auto">
                <a:xfrm>
                  <a:off x="2514" y="243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62" name="Rectangle 1070"/>
                <p:cNvSpPr>
                  <a:spLocks noChangeArrowheads="1"/>
                </p:cNvSpPr>
                <p:nvPr/>
              </p:nvSpPr>
              <p:spPr bwMode="auto">
                <a:xfrm>
                  <a:off x="2520" y="2433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63" name="Rectangle 1071"/>
                <p:cNvSpPr>
                  <a:spLocks noChangeArrowheads="1"/>
                </p:cNvSpPr>
                <p:nvPr/>
              </p:nvSpPr>
              <p:spPr bwMode="auto">
                <a:xfrm>
                  <a:off x="2812" y="2433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6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2812" y="2433"/>
                  <a:ext cx="21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6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023" y="243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6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029" y="2433"/>
                  <a:ext cx="285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6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3314" y="243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6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3320" y="2433"/>
                  <a:ext cx="193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6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513" y="243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70" name="Rectangle 1078"/>
                <p:cNvSpPr>
                  <a:spLocks noChangeArrowheads="1"/>
                </p:cNvSpPr>
                <p:nvPr/>
              </p:nvSpPr>
              <p:spPr bwMode="auto">
                <a:xfrm>
                  <a:off x="3519" y="2433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71" name="Rectangle 1079"/>
                <p:cNvSpPr>
                  <a:spLocks noChangeArrowheads="1"/>
                </p:cNvSpPr>
                <p:nvPr/>
              </p:nvSpPr>
              <p:spPr bwMode="auto">
                <a:xfrm>
                  <a:off x="3811" y="2433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72" name="Rectangle 1080"/>
                <p:cNvSpPr>
                  <a:spLocks noChangeArrowheads="1"/>
                </p:cNvSpPr>
                <p:nvPr/>
              </p:nvSpPr>
              <p:spPr bwMode="auto">
                <a:xfrm>
                  <a:off x="3811" y="2433"/>
                  <a:ext cx="210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73" name="Rectangle 1081"/>
                <p:cNvSpPr>
                  <a:spLocks noChangeArrowheads="1"/>
                </p:cNvSpPr>
                <p:nvPr/>
              </p:nvSpPr>
              <p:spPr bwMode="auto">
                <a:xfrm>
                  <a:off x="4021" y="2433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74" name="Rectangle 1082"/>
                <p:cNvSpPr>
                  <a:spLocks noChangeArrowheads="1"/>
                </p:cNvSpPr>
                <p:nvPr/>
              </p:nvSpPr>
              <p:spPr bwMode="auto">
                <a:xfrm>
                  <a:off x="4021" y="2433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75" name="Rectangle 1083"/>
                <p:cNvSpPr>
                  <a:spLocks noChangeArrowheads="1"/>
                </p:cNvSpPr>
                <p:nvPr/>
              </p:nvSpPr>
              <p:spPr bwMode="auto">
                <a:xfrm>
                  <a:off x="4313" y="243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76" name="Rectangle 1084"/>
                <p:cNvSpPr>
                  <a:spLocks noChangeArrowheads="1"/>
                </p:cNvSpPr>
                <p:nvPr/>
              </p:nvSpPr>
              <p:spPr bwMode="auto">
                <a:xfrm>
                  <a:off x="4319" y="2433"/>
                  <a:ext cx="193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77" name="Rectangle 1085"/>
                <p:cNvSpPr>
                  <a:spLocks noChangeArrowheads="1"/>
                </p:cNvSpPr>
                <p:nvPr/>
              </p:nvSpPr>
              <p:spPr bwMode="auto">
                <a:xfrm>
                  <a:off x="4512" y="2433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78" name="Rectangle 1086"/>
                <p:cNvSpPr>
                  <a:spLocks noChangeArrowheads="1"/>
                </p:cNvSpPr>
                <p:nvPr/>
              </p:nvSpPr>
              <p:spPr bwMode="auto">
                <a:xfrm>
                  <a:off x="1236" y="2439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79" name="Rectangle 1087"/>
                <p:cNvSpPr>
                  <a:spLocks noChangeArrowheads="1"/>
                </p:cNvSpPr>
                <p:nvPr/>
              </p:nvSpPr>
              <p:spPr bwMode="auto">
                <a:xfrm>
                  <a:off x="1670" y="2439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80" name="Rectangle 1088"/>
                <p:cNvSpPr>
                  <a:spLocks noChangeArrowheads="1"/>
                </p:cNvSpPr>
                <p:nvPr/>
              </p:nvSpPr>
              <p:spPr bwMode="auto">
                <a:xfrm>
                  <a:off x="2024" y="2439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81" name="Rectangle 1089"/>
                <p:cNvSpPr>
                  <a:spLocks noChangeArrowheads="1"/>
                </p:cNvSpPr>
                <p:nvPr/>
              </p:nvSpPr>
              <p:spPr bwMode="auto">
                <a:xfrm>
                  <a:off x="2315" y="2439"/>
                  <a:ext cx="7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82" name="Rectangle 1090"/>
                <p:cNvSpPr>
                  <a:spLocks noChangeArrowheads="1"/>
                </p:cNvSpPr>
                <p:nvPr/>
              </p:nvSpPr>
              <p:spPr bwMode="auto">
                <a:xfrm>
                  <a:off x="2514" y="2439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83" name="Rectangle 1091"/>
                <p:cNvSpPr>
                  <a:spLocks noChangeArrowheads="1"/>
                </p:cNvSpPr>
                <p:nvPr/>
              </p:nvSpPr>
              <p:spPr bwMode="auto">
                <a:xfrm>
                  <a:off x="2812" y="2439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84" name="Rectangle 1092"/>
                <p:cNvSpPr>
                  <a:spLocks noChangeArrowheads="1"/>
                </p:cNvSpPr>
                <p:nvPr/>
              </p:nvSpPr>
              <p:spPr bwMode="auto">
                <a:xfrm>
                  <a:off x="3023" y="2439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85" name="Rectangle 1093"/>
                <p:cNvSpPr>
                  <a:spLocks noChangeArrowheads="1"/>
                </p:cNvSpPr>
                <p:nvPr/>
              </p:nvSpPr>
              <p:spPr bwMode="auto">
                <a:xfrm>
                  <a:off x="3314" y="2439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86" name="Rectangle 1094"/>
                <p:cNvSpPr>
                  <a:spLocks noChangeArrowheads="1"/>
                </p:cNvSpPr>
                <p:nvPr/>
              </p:nvSpPr>
              <p:spPr bwMode="auto">
                <a:xfrm>
                  <a:off x="3513" y="2439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87" name="Rectangle 1095"/>
                <p:cNvSpPr>
                  <a:spLocks noChangeArrowheads="1"/>
                </p:cNvSpPr>
                <p:nvPr/>
              </p:nvSpPr>
              <p:spPr bwMode="auto">
                <a:xfrm>
                  <a:off x="3811" y="2439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88" name="Rectangle 1096"/>
                <p:cNvSpPr>
                  <a:spLocks noChangeArrowheads="1"/>
                </p:cNvSpPr>
                <p:nvPr/>
              </p:nvSpPr>
              <p:spPr bwMode="auto">
                <a:xfrm>
                  <a:off x="4021" y="2439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89" name="Rectangle 1097"/>
                <p:cNvSpPr>
                  <a:spLocks noChangeArrowheads="1"/>
                </p:cNvSpPr>
                <p:nvPr/>
              </p:nvSpPr>
              <p:spPr bwMode="auto">
                <a:xfrm>
                  <a:off x="4313" y="2439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90" name="Rectangle 1098"/>
                <p:cNvSpPr>
                  <a:spLocks noChangeArrowheads="1"/>
                </p:cNvSpPr>
                <p:nvPr/>
              </p:nvSpPr>
              <p:spPr bwMode="auto">
                <a:xfrm>
                  <a:off x="4512" y="2439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91" name="Rectangle 1099"/>
                <p:cNvSpPr>
                  <a:spLocks noChangeArrowheads="1"/>
                </p:cNvSpPr>
                <p:nvPr/>
              </p:nvSpPr>
              <p:spPr bwMode="auto">
                <a:xfrm>
                  <a:off x="1279" y="2575"/>
                  <a:ext cx="261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PASTAZA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92" name="Rectangle 1100"/>
                <p:cNvSpPr>
                  <a:spLocks noChangeArrowheads="1"/>
                </p:cNvSpPr>
                <p:nvPr/>
              </p:nvSpPr>
              <p:spPr bwMode="auto">
                <a:xfrm>
                  <a:off x="1509" y="2575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93" name="Rectangle 1101"/>
                <p:cNvSpPr>
                  <a:spLocks noChangeArrowheads="1"/>
                </p:cNvSpPr>
                <p:nvPr/>
              </p:nvSpPr>
              <p:spPr bwMode="auto">
                <a:xfrm>
                  <a:off x="1726" y="2575"/>
                  <a:ext cx="19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94" name="Rectangle 1102"/>
                <p:cNvSpPr>
                  <a:spLocks noChangeArrowheads="1"/>
                </p:cNvSpPr>
                <p:nvPr/>
              </p:nvSpPr>
              <p:spPr bwMode="auto">
                <a:xfrm>
                  <a:off x="1850" y="2575"/>
                  <a:ext cx="18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3.775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95" name="Rectangle 1103"/>
                <p:cNvSpPr>
                  <a:spLocks noChangeArrowheads="1"/>
                </p:cNvSpPr>
                <p:nvPr/>
              </p:nvSpPr>
              <p:spPr bwMode="auto">
                <a:xfrm>
                  <a:off x="1987" y="2575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96" name="Rectangle 1104"/>
                <p:cNvSpPr>
                  <a:spLocks noChangeArrowheads="1"/>
                </p:cNvSpPr>
                <p:nvPr/>
              </p:nvSpPr>
              <p:spPr bwMode="auto">
                <a:xfrm>
                  <a:off x="2061" y="2575"/>
                  <a:ext cx="21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97" name="Rectangle 1105"/>
                <p:cNvSpPr>
                  <a:spLocks noChangeArrowheads="1"/>
                </p:cNvSpPr>
                <p:nvPr/>
              </p:nvSpPr>
              <p:spPr bwMode="auto">
                <a:xfrm>
                  <a:off x="2198" y="2575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98" name="Rectangle 1106"/>
                <p:cNvSpPr>
                  <a:spLocks noChangeArrowheads="1"/>
                </p:cNvSpPr>
                <p:nvPr/>
              </p:nvSpPr>
              <p:spPr bwMode="auto">
                <a:xfrm>
                  <a:off x="2272" y="257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99" name="Rectangle 1107"/>
                <p:cNvSpPr>
                  <a:spLocks noChangeArrowheads="1"/>
                </p:cNvSpPr>
                <p:nvPr/>
              </p:nvSpPr>
              <p:spPr bwMode="auto">
                <a:xfrm>
                  <a:off x="2359" y="2606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00" name="Rectangle 1108"/>
                <p:cNvSpPr>
                  <a:spLocks noChangeArrowheads="1"/>
                </p:cNvSpPr>
                <p:nvPr/>
              </p:nvSpPr>
              <p:spPr bwMode="auto">
                <a:xfrm>
                  <a:off x="2452" y="2606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01" name="Rectangle 1109"/>
                <p:cNvSpPr>
                  <a:spLocks noChangeArrowheads="1"/>
                </p:cNvSpPr>
                <p:nvPr/>
              </p:nvSpPr>
              <p:spPr bwMode="auto">
                <a:xfrm>
                  <a:off x="2495" y="2606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02" name="Rectangle 1110"/>
                <p:cNvSpPr>
                  <a:spLocks noChangeArrowheads="1"/>
                </p:cNvSpPr>
                <p:nvPr/>
              </p:nvSpPr>
              <p:spPr bwMode="auto">
                <a:xfrm>
                  <a:off x="2570" y="2575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03" name="Rectangle 1111"/>
                <p:cNvSpPr>
                  <a:spLocks noChangeArrowheads="1"/>
                </p:cNvSpPr>
                <p:nvPr/>
              </p:nvSpPr>
              <p:spPr bwMode="auto">
                <a:xfrm>
                  <a:off x="2675" y="257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190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04" name="Rectangle 1112"/>
                <p:cNvSpPr>
                  <a:spLocks noChangeArrowheads="1"/>
                </p:cNvSpPr>
                <p:nvPr/>
              </p:nvSpPr>
              <p:spPr bwMode="auto">
                <a:xfrm>
                  <a:off x="2775" y="257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05" name="Rectangle 1113"/>
                <p:cNvSpPr>
                  <a:spLocks noChangeArrowheads="1"/>
                </p:cNvSpPr>
                <p:nvPr/>
              </p:nvSpPr>
              <p:spPr bwMode="auto">
                <a:xfrm>
                  <a:off x="2849" y="2575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06" name="Rectangle 1114"/>
                <p:cNvSpPr>
                  <a:spLocks noChangeArrowheads="1"/>
                </p:cNvSpPr>
                <p:nvPr/>
              </p:nvSpPr>
              <p:spPr bwMode="auto">
                <a:xfrm>
                  <a:off x="2961" y="2575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07" name="Rectangle 1115"/>
                <p:cNvSpPr>
                  <a:spLocks noChangeArrowheads="1"/>
                </p:cNvSpPr>
                <p:nvPr/>
              </p:nvSpPr>
              <p:spPr bwMode="auto">
                <a:xfrm>
                  <a:off x="2998" y="257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08" name="Rectangle 1116"/>
                <p:cNvSpPr>
                  <a:spLocks noChangeArrowheads="1"/>
                </p:cNvSpPr>
                <p:nvPr/>
              </p:nvSpPr>
              <p:spPr bwMode="auto">
                <a:xfrm>
                  <a:off x="3079" y="2575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09" name="Rectangle 1117"/>
                <p:cNvSpPr>
                  <a:spLocks noChangeArrowheads="1"/>
                </p:cNvSpPr>
                <p:nvPr/>
              </p:nvSpPr>
              <p:spPr bwMode="auto">
                <a:xfrm>
                  <a:off x="3184" y="257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158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10" name="Rectangle 1118"/>
                <p:cNvSpPr>
                  <a:spLocks noChangeArrowheads="1"/>
                </p:cNvSpPr>
                <p:nvPr/>
              </p:nvSpPr>
              <p:spPr bwMode="auto">
                <a:xfrm>
                  <a:off x="3283" y="257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11" name="Rectangle 1119"/>
                <p:cNvSpPr>
                  <a:spLocks noChangeArrowheads="1"/>
                </p:cNvSpPr>
                <p:nvPr/>
              </p:nvSpPr>
              <p:spPr bwMode="auto">
                <a:xfrm>
                  <a:off x="3358" y="2575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12" name="Rectangle 1120"/>
                <p:cNvSpPr>
                  <a:spLocks noChangeArrowheads="1"/>
                </p:cNvSpPr>
                <p:nvPr/>
              </p:nvSpPr>
              <p:spPr bwMode="auto">
                <a:xfrm>
                  <a:off x="3451" y="2575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13" name="Rectangle 1121"/>
                <p:cNvSpPr>
                  <a:spLocks noChangeArrowheads="1"/>
                </p:cNvSpPr>
                <p:nvPr/>
              </p:nvSpPr>
              <p:spPr bwMode="auto">
                <a:xfrm>
                  <a:off x="3494" y="257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14" name="Rectangle 1122"/>
                <p:cNvSpPr>
                  <a:spLocks noChangeArrowheads="1"/>
                </p:cNvSpPr>
                <p:nvPr/>
              </p:nvSpPr>
              <p:spPr bwMode="auto">
                <a:xfrm>
                  <a:off x="3562" y="257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15" name="Rectangle 1123"/>
                <p:cNvSpPr>
                  <a:spLocks noChangeArrowheads="1"/>
                </p:cNvSpPr>
                <p:nvPr/>
              </p:nvSpPr>
              <p:spPr bwMode="auto">
                <a:xfrm>
                  <a:off x="3643" y="2575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1.538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16" name="Rectangle 1124"/>
                <p:cNvSpPr>
                  <a:spLocks noChangeArrowheads="1"/>
                </p:cNvSpPr>
                <p:nvPr/>
              </p:nvSpPr>
              <p:spPr bwMode="auto">
                <a:xfrm>
                  <a:off x="3780" y="257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17" name="Rectangle 1125"/>
                <p:cNvSpPr>
                  <a:spLocks noChangeArrowheads="1"/>
                </p:cNvSpPr>
                <p:nvPr/>
              </p:nvSpPr>
              <p:spPr bwMode="auto">
                <a:xfrm>
                  <a:off x="3848" y="257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18" name="Rectangle 1126"/>
                <p:cNvSpPr>
                  <a:spLocks noChangeArrowheads="1"/>
                </p:cNvSpPr>
                <p:nvPr/>
              </p:nvSpPr>
              <p:spPr bwMode="auto">
                <a:xfrm>
                  <a:off x="3928" y="2575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19" name="Rectangle 1127"/>
                <p:cNvSpPr>
                  <a:spLocks noChangeArrowheads="1"/>
                </p:cNvSpPr>
                <p:nvPr/>
              </p:nvSpPr>
              <p:spPr bwMode="auto">
                <a:xfrm>
                  <a:off x="3997" y="257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20" name="Rectangle 1128"/>
                <p:cNvSpPr>
                  <a:spLocks noChangeArrowheads="1"/>
                </p:cNvSpPr>
                <p:nvPr/>
              </p:nvSpPr>
              <p:spPr bwMode="auto">
                <a:xfrm>
                  <a:off x="4071" y="2575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21" name="Rectangle 1129"/>
                <p:cNvSpPr>
                  <a:spLocks noChangeArrowheads="1"/>
                </p:cNvSpPr>
                <p:nvPr/>
              </p:nvSpPr>
              <p:spPr bwMode="auto">
                <a:xfrm>
                  <a:off x="4152" y="2575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1.879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22" name="Rectangle 1130"/>
                <p:cNvSpPr>
                  <a:spLocks noChangeArrowheads="1"/>
                </p:cNvSpPr>
                <p:nvPr/>
              </p:nvSpPr>
              <p:spPr bwMode="auto">
                <a:xfrm>
                  <a:off x="4288" y="2575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23" name="Rectangle 1131"/>
                <p:cNvSpPr>
                  <a:spLocks noChangeArrowheads="1"/>
                </p:cNvSpPr>
                <p:nvPr/>
              </p:nvSpPr>
              <p:spPr bwMode="auto">
                <a:xfrm>
                  <a:off x="4419" y="2551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24" name="Rectangle 1132"/>
                <p:cNvSpPr>
                  <a:spLocks noChangeArrowheads="1"/>
                </p:cNvSpPr>
                <p:nvPr/>
              </p:nvSpPr>
              <p:spPr bwMode="auto">
                <a:xfrm>
                  <a:off x="4388" y="2606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25" name="Rectangle 1133"/>
                <p:cNvSpPr>
                  <a:spLocks noChangeArrowheads="1"/>
                </p:cNvSpPr>
                <p:nvPr/>
              </p:nvSpPr>
              <p:spPr bwMode="auto">
                <a:xfrm>
                  <a:off x="4456" y="2606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26" name="Rectangle 1134"/>
                <p:cNvSpPr>
                  <a:spLocks noChangeArrowheads="1"/>
                </p:cNvSpPr>
                <p:nvPr/>
              </p:nvSpPr>
              <p:spPr bwMode="auto">
                <a:xfrm>
                  <a:off x="1236" y="255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27" name="Rectangle 1135"/>
                <p:cNvSpPr>
                  <a:spLocks noChangeArrowheads="1"/>
                </p:cNvSpPr>
                <p:nvPr/>
              </p:nvSpPr>
              <p:spPr bwMode="auto">
                <a:xfrm>
                  <a:off x="1242" y="2551"/>
                  <a:ext cx="42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28" name="Rectangle 1136"/>
                <p:cNvSpPr>
                  <a:spLocks noChangeArrowheads="1"/>
                </p:cNvSpPr>
                <p:nvPr/>
              </p:nvSpPr>
              <p:spPr bwMode="auto">
                <a:xfrm>
                  <a:off x="1670" y="255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29" name="Rectangle 1137"/>
                <p:cNvSpPr>
                  <a:spLocks noChangeArrowheads="1"/>
                </p:cNvSpPr>
                <p:nvPr/>
              </p:nvSpPr>
              <p:spPr bwMode="auto">
                <a:xfrm>
                  <a:off x="1676" y="2551"/>
                  <a:ext cx="34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30" name="Rectangle 1138"/>
                <p:cNvSpPr>
                  <a:spLocks noChangeArrowheads="1"/>
                </p:cNvSpPr>
                <p:nvPr/>
              </p:nvSpPr>
              <p:spPr bwMode="auto">
                <a:xfrm>
                  <a:off x="2024" y="255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31" name="Rectangle 1139"/>
                <p:cNvSpPr>
                  <a:spLocks noChangeArrowheads="1"/>
                </p:cNvSpPr>
                <p:nvPr/>
              </p:nvSpPr>
              <p:spPr bwMode="auto">
                <a:xfrm>
                  <a:off x="2030" y="2551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32" name="Rectangle 1140"/>
                <p:cNvSpPr>
                  <a:spLocks noChangeArrowheads="1"/>
                </p:cNvSpPr>
                <p:nvPr/>
              </p:nvSpPr>
              <p:spPr bwMode="auto">
                <a:xfrm>
                  <a:off x="2315" y="2551"/>
                  <a:ext cx="7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33" name="Rectangle 1141"/>
                <p:cNvSpPr>
                  <a:spLocks noChangeArrowheads="1"/>
                </p:cNvSpPr>
                <p:nvPr/>
              </p:nvSpPr>
              <p:spPr bwMode="auto">
                <a:xfrm>
                  <a:off x="2322" y="2551"/>
                  <a:ext cx="1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34" name="Rectangle 1142"/>
                <p:cNvSpPr>
                  <a:spLocks noChangeArrowheads="1"/>
                </p:cNvSpPr>
                <p:nvPr/>
              </p:nvSpPr>
              <p:spPr bwMode="auto">
                <a:xfrm>
                  <a:off x="2514" y="255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35" name="Rectangle 1143"/>
                <p:cNvSpPr>
                  <a:spLocks noChangeArrowheads="1"/>
                </p:cNvSpPr>
                <p:nvPr/>
              </p:nvSpPr>
              <p:spPr bwMode="auto">
                <a:xfrm>
                  <a:off x="2520" y="2551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36" name="Rectangle 1144"/>
                <p:cNvSpPr>
                  <a:spLocks noChangeArrowheads="1"/>
                </p:cNvSpPr>
                <p:nvPr/>
              </p:nvSpPr>
              <p:spPr bwMode="auto">
                <a:xfrm>
                  <a:off x="2812" y="2551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37" name="Rectangle 1145"/>
                <p:cNvSpPr>
                  <a:spLocks noChangeArrowheads="1"/>
                </p:cNvSpPr>
                <p:nvPr/>
              </p:nvSpPr>
              <p:spPr bwMode="auto">
                <a:xfrm>
                  <a:off x="2812" y="2551"/>
                  <a:ext cx="21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38" name="Rectangle 1146"/>
                <p:cNvSpPr>
                  <a:spLocks noChangeArrowheads="1"/>
                </p:cNvSpPr>
                <p:nvPr/>
              </p:nvSpPr>
              <p:spPr bwMode="auto">
                <a:xfrm>
                  <a:off x="3023" y="255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39" name="Rectangle 1147"/>
                <p:cNvSpPr>
                  <a:spLocks noChangeArrowheads="1"/>
                </p:cNvSpPr>
                <p:nvPr/>
              </p:nvSpPr>
              <p:spPr bwMode="auto">
                <a:xfrm>
                  <a:off x="3029" y="2551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40" name="Rectangle 1148"/>
                <p:cNvSpPr>
                  <a:spLocks noChangeArrowheads="1"/>
                </p:cNvSpPr>
                <p:nvPr/>
              </p:nvSpPr>
              <p:spPr bwMode="auto">
                <a:xfrm>
                  <a:off x="3314" y="255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41" name="Rectangle 1149"/>
                <p:cNvSpPr>
                  <a:spLocks noChangeArrowheads="1"/>
                </p:cNvSpPr>
                <p:nvPr/>
              </p:nvSpPr>
              <p:spPr bwMode="auto">
                <a:xfrm>
                  <a:off x="3320" y="2551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42" name="Rectangle 1150"/>
                <p:cNvSpPr>
                  <a:spLocks noChangeArrowheads="1"/>
                </p:cNvSpPr>
                <p:nvPr/>
              </p:nvSpPr>
              <p:spPr bwMode="auto">
                <a:xfrm>
                  <a:off x="3513" y="255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43" name="Rectangle 1151"/>
                <p:cNvSpPr>
                  <a:spLocks noChangeArrowheads="1"/>
                </p:cNvSpPr>
                <p:nvPr/>
              </p:nvSpPr>
              <p:spPr bwMode="auto">
                <a:xfrm>
                  <a:off x="3519" y="2551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44" name="Rectangle 1152"/>
                <p:cNvSpPr>
                  <a:spLocks noChangeArrowheads="1"/>
                </p:cNvSpPr>
                <p:nvPr/>
              </p:nvSpPr>
              <p:spPr bwMode="auto">
                <a:xfrm>
                  <a:off x="3811" y="2551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45" name="Rectangle 1153"/>
                <p:cNvSpPr>
                  <a:spLocks noChangeArrowheads="1"/>
                </p:cNvSpPr>
                <p:nvPr/>
              </p:nvSpPr>
              <p:spPr bwMode="auto">
                <a:xfrm>
                  <a:off x="3811" y="2551"/>
                  <a:ext cx="210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46" name="Rectangle 1154"/>
                <p:cNvSpPr>
                  <a:spLocks noChangeArrowheads="1"/>
                </p:cNvSpPr>
                <p:nvPr/>
              </p:nvSpPr>
              <p:spPr bwMode="auto">
                <a:xfrm>
                  <a:off x="4021" y="2551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47" name="Rectangle 1155"/>
                <p:cNvSpPr>
                  <a:spLocks noChangeArrowheads="1"/>
                </p:cNvSpPr>
                <p:nvPr/>
              </p:nvSpPr>
              <p:spPr bwMode="auto">
                <a:xfrm>
                  <a:off x="4021" y="2551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48" name="Rectangle 1156"/>
                <p:cNvSpPr>
                  <a:spLocks noChangeArrowheads="1"/>
                </p:cNvSpPr>
                <p:nvPr/>
              </p:nvSpPr>
              <p:spPr bwMode="auto">
                <a:xfrm>
                  <a:off x="4313" y="255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49" name="Rectangle 1157"/>
                <p:cNvSpPr>
                  <a:spLocks noChangeArrowheads="1"/>
                </p:cNvSpPr>
                <p:nvPr/>
              </p:nvSpPr>
              <p:spPr bwMode="auto">
                <a:xfrm>
                  <a:off x="4319" y="2551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50" name="Rectangle 1158"/>
                <p:cNvSpPr>
                  <a:spLocks noChangeArrowheads="1"/>
                </p:cNvSpPr>
                <p:nvPr/>
              </p:nvSpPr>
              <p:spPr bwMode="auto">
                <a:xfrm>
                  <a:off x="4512" y="2551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51" name="Rectangle 1159"/>
                <p:cNvSpPr>
                  <a:spLocks noChangeArrowheads="1"/>
                </p:cNvSpPr>
                <p:nvPr/>
              </p:nvSpPr>
              <p:spPr bwMode="auto">
                <a:xfrm>
                  <a:off x="1236" y="2551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52" name="Rectangle 1160"/>
                <p:cNvSpPr>
                  <a:spLocks noChangeArrowheads="1"/>
                </p:cNvSpPr>
                <p:nvPr/>
              </p:nvSpPr>
              <p:spPr bwMode="auto">
                <a:xfrm>
                  <a:off x="1670" y="2551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53" name="Rectangle 1161"/>
                <p:cNvSpPr>
                  <a:spLocks noChangeArrowheads="1"/>
                </p:cNvSpPr>
                <p:nvPr/>
              </p:nvSpPr>
              <p:spPr bwMode="auto">
                <a:xfrm>
                  <a:off x="2024" y="2551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54" name="Rectangle 1162"/>
                <p:cNvSpPr>
                  <a:spLocks noChangeArrowheads="1"/>
                </p:cNvSpPr>
                <p:nvPr/>
              </p:nvSpPr>
              <p:spPr bwMode="auto">
                <a:xfrm>
                  <a:off x="2315" y="2551"/>
                  <a:ext cx="7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55" name="Rectangle 1163"/>
                <p:cNvSpPr>
                  <a:spLocks noChangeArrowheads="1"/>
                </p:cNvSpPr>
                <p:nvPr/>
              </p:nvSpPr>
              <p:spPr bwMode="auto">
                <a:xfrm>
                  <a:off x="2514" y="2551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56" name="Rectangle 1164"/>
                <p:cNvSpPr>
                  <a:spLocks noChangeArrowheads="1"/>
                </p:cNvSpPr>
                <p:nvPr/>
              </p:nvSpPr>
              <p:spPr bwMode="auto">
                <a:xfrm>
                  <a:off x="2812" y="2551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57" name="Rectangle 1165"/>
                <p:cNvSpPr>
                  <a:spLocks noChangeArrowheads="1"/>
                </p:cNvSpPr>
                <p:nvPr/>
              </p:nvSpPr>
              <p:spPr bwMode="auto">
                <a:xfrm>
                  <a:off x="3023" y="2551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58" name="Rectangle 1166"/>
                <p:cNvSpPr>
                  <a:spLocks noChangeArrowheads="1"/>
                </p:cNvSpPr>
                <p:nvPr/>
              </p:nvSpPr>
              <p:spPr bwMode="auto">
                <a:xfrm>
                  <a:off x="3314" y="2551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59" name="Rectangle 1167"/>
                <p:cNvSpPr>
                  <a:spLocks noChangeArrowheads="1"/>
                </p:cNvSpPr>
                <p:nvPr/>
              </p:nvSpPr>
              <p:spPr bwMode="auto">
                <a:xfrm>
                  <a:off x="3513" y="2551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60" name="Rectangle 1168"/>
                <p:cNvSpPr>
                  <a:spLocks noChangeArrowheads="1"/>
                </p:cNvSpPr>
                <p:nvPr/>
              </p:nvSpPr>
              <p:spPr bwMode="auto">
                <a:xfrm>
                  <a:off x="3811" y="2551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61" name="Rectangle 1169"/>
                <p:cNvSpPr>
                  <a:spLocks noChangeArrowheads="1"/>
                </p:cNvSpPr>
                <p:nvPr/>
              </p:nvSpPr>
              <p:spPr bwMode="auto">
                <a:xfrm>
                  <a:off x="4021" y="2551"/>
                  <a:ext cx="1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62" name="Rectangle 1170"/>
                <p:cNvSpPr>
                  <a:spLocks noChangeArrowheads="1"/>
                </p:cNvSpPr>
                <p:nvPr/>
              </p:nvSpPr>
              <p:spPr bwMode="auto">
                <a:xfrm>
                  <a:off x="4313" y="2551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63" name="Rectangle 1171"/>
                <p:cNvSpPr>
                  <a:spLocks noChangeArrowheads="1"/>
                </p:cNvSpPr>
                <p:nvPr/>
              </p:nvSpPr>
              <p:spPr bwMode="auto">
                <a:xfrm>
                  <a:off x="4512" y="2551"/>
                  <a:ext cx="6" cy="1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64" name="Rectangle 1172"/>
                <p:cNvSpPr>
                  <a:spLocks noChangeArrowheads="1"/>
                </p:cNvSpPr>
                <p:nvPr/>
              </p:nvSpPr>
              <p:spPr bwMode="auto">
                <a:xfrm>
                  <a:off x="1279" y="2693"/>
                  <a:ext cx="347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PICHINCHA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65" name="Rectangle 1173"/>
                <p:cNvSpPr>
                  <a:spLocks noChangeArrowheads="1"/>
                </p:cNvSpPr>
                <p:nvPr/>
              </p:nvSpPr>
              <p:spPr bwMode="auto">
                <a:xfrm>
                  <a:off x="1552" y="269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66" name="Rectangle 1174"/>
                <p:cNvSpPr>
                  <a:spLocks noChangeArrowheads="1"/>
                </p:cNvSpPr>
                <p:nvPr/>
              </p:nvSpPr>
              <p:spPr bwMode="auto">
                <a:xfrm>
                  <a:off x="1726" y="2693"/>
                  <a:ext cx="11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67" name="Rectangle 1175"/>
                <p:cNvSpPr>
                  <a:spLocks noChangeArrowheads="1"/>
                </p:cNvSpPr>
                <p:nvPr/>
              </p:nvSpPr>
              <p:spPr bwMode="auto">
                <a:xfrm>
                  <a:off x="1794" y="2693"/>
                  <a:ext cx="24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111.324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68" name="Rectangle 1176"/>
                <p:cNvSpPr>
                  <a:spLocks noChangeArrowheads="1"/>
                </p:cNvSpPr>
                <p:nvPr/>
              </p:nvSpPr>
              <p:spPr bwMode="auto">
                <a:xfrm>
                  <a:off x="1987" y="269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69" name="Rectangle 1177"/>
                <p:cNvSpPr>
                  <a:spLocks noChangeArrowheads="1"/>
                </p:cNvSpPr>
                <p:nvPr/>
              </p:nvSpPr>
              <p:spPr bwMode="auto">
                <a:xfrm>
                  <a:off x="2061" y="2693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70" name="Rectangle 1178"/>
                <p:cNvSpPr>
                  <a:spLocks noChangeArrowheads="1"/>
                </p:cNvSpPr>
                <p:nvPr/>
              </p:nvSpPr>
              <p:spPr bwMode="auto">
                <a:xfrm>
                  <a:off x="2129" y="2693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3.092 </a:t>
                  </a:r>
                  <a:endParaRPr kumimoji="0" lang="es-E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71" name="Rectangle 1179"/>
                <p:cNvSpPr>
                  <a:spLocks noChangeArrowheads="1"/>
                </p:cNvSpPr>
                <p:nvPr/>
              </p:nvSpPr>
              <p:spPr bwMode="auto">
                <a:xfrm>
                  <a:off x="2272" y="269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72" name="Rectangle 1180"/>
                <p:cNvSpPr>
                  <a:spLocks noChangeArrowheads="1"/>
                </p:cNvSpPr>
                <p:nvPr/>
              </p:nvSpPr>
              <p:spPr bwMode="auto">
                <a:xfrm>
                  <a:off x="2359" y="2718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73" name="Rectangle 1181"/>
                <p:cNvSpPr>
                  <a:spLocks noChangeArrowheads="1"/>
                </p:cNvSpPr>
                <p:nvPr/>
              </p:nvSpPr>
              <p:spPr bwMode="auto">
                <a:xfrm>
                  <a:off x="2452" y="2718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74" name="Rectangle 1182"/>
                <p:cNvSpPr>
                  <a:spLocks noChangeArrowheads="1"/>
                </p:cNvSpPr>
                <p:nvPr/>
              </p:nvSpPr>
              <p:spPr bwMode="auto">
                <a:xfrm>
                  <a:off x="2495" y="271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75" name="Rectangle 1183"/>
                <p:cNvSpPr>
                  <a:spLocks noChangeArrowheads="1"/>
                </p:cNvSpPr>
                <p:nvPr/>
              </p:nvSpPr>
              <p:spPr bwMode="auto">
                <a:xfrm>
                  <a:off x="2570" y="2693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76" name="Rectangle 1184"/>
                <p:cNvSpPr>
                  <a:spLocks noChangeArrowheads="1"/>
                </p:cNvSpPr>
                <p:nvPr/>
              </p:nvSpPr>
              <p:spPr bwMode="auto">
                <a:xfrm>
                  <a:off x="2607" y="2693"/>
                  <a:ext cx="217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23.381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77" name="Rectangle 1185"/>
                <p:cNvSpPr>
                  <a:spLocks noChangeArrowheads="1"/>
                </p:cNvSpPr>
                <p:nvPr/>
              </p:nvSpPr>
              <p:spPr bwMode="auto">
                <a:xfrm>
                  <a:off x="2775" y="269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78" name="Rectangle 1186"/>
                <p:cNvSpPr>
                  <a:spLocks noChangeArrowheads="1"/>
                </p:cNvSpPr>
                <p:nvPr/>
              </p:nvSpPr>
              <p:spPr bwMode="auto">
                <a:xfrm>
                  <a:off x="2849" y="2693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79" name="Rectangle 1187"/>
                <p:cNvSpPr>
                  <a:spLocks noChangeArrowheads="1"/>
                </p:cNvSpPr>
                <p:nvPr/>
              </p:nvSpPr>
              <p:spPr bwMode="auto">
                <a:xfrm>
                  <a:off x="2930" y="2693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80" name="Rectangle 1188"/>
                <p:cNvSpPr>
                  <a:spLocks noChangeArrowheads="1"/>
                </p:cNvSpPr>
                <p:nvPr/>
              </p:nvSpPr>
              <p:spPr bwMode="auto">
                <a:xfrm>
                  <a:off x="2998" y="269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81" name="Rectangle 1189"/>
                <p:cNvSpPr>
                  <a:spLocks noChangeArrowheads="1"/>
                </p:cNvSpPr>
                <p:nvPr/>
              </p:nvSpPr>
              <p:spPr bwMode="auto">
                <a:xfrm>
                  <a:off x="3079" y="2693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82" name="Rectangle 1190"/>
                <p:cNvSpPr>
                  <a:spLocks noChangeArrowheads="1"/>
                </p:cNvSpPr>
                <p:nvPr/>
              </p:nvSpPr>
              <p:spPr bwMode="auto">
                <a:xfrm>
                  <a:off x="3184" y="2693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227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83" name="Rectangle 1191"/>
                <p:cNvSpPr>
                  <a:spLocks noChangeArrowheads="1"/>
                </p:cNvSpPr>
                <p:nvPr/>
              </p:nvSpPr>
              <p:spPr bwMode="auto">
                <a:xfrm>
                  <a:off x="3283" y="269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84" name="Rectangle 1192"/>
                <p:cNvSpPr>
                  <a:spLocks noChangeArrowheads="1"/>
                </p:cNvSpPr>
                <p:nvPr/>
              </p:nvSpPr>
              <p:spPr bwMode="auto">
                <a:xfrm>
                  <a:off x="3358" y="2693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85" name="Rectangle 1193"/>
                <p:cNvSpPr>
                  <a:spLocks noChangeArrowheads="1"/>
                </p:cNvSpPr>
                <p:nvPr/>
              </p:nvSpPr>
              <p:spPr bwMode="auto">
                <a:xfrm>
                  <a:off x="3451" y="2693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86" name="Rectangle 1194"/>
                <p:cNvSpPr>
                  <a:spLocks noChangeArrowheads="1"/>
                </p:cNvSpPr>
                <p:nvPr/>
              </p:nvSpPr>
              <p:spPr bwMode="auto">
                <a:xfrm>
                  <a:off x="3494" y="269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87" name="Rectangle 1195"/>
                <p:cNvSpPr>
                  <a:spLocks noChangeArrowheads="1"/>
                </p:cNvSpPr>
                <p:nvPr/>
              </p:nvSpPr>
              <p:spPr bwMode="auto">
                <a:xfrm>
                  <a:off x="3562" y="2693"/>
                  <a:ext cx="99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88" name="Rectangle 1196"/>
                <p:cNvSpPr>
                  <a:spLocks noChangeArrowheads="1"/>
                </p:cNvSpPr>
                <p:nvPr/>
              </p:nvSpPr>
              <p:spPr bwMode="auto">
                <a:xfrm>
                  <a:off x="3618" y="2693"/>
                  <a:ext cx="217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30.876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89" name="Rectangle 1197"/>
                <p:cNvSpPr>
                  <a:spLocks noChangeArrowheads="1"/>
                </p:cNvSpPr>
                <p:nvPr/>
              </p:nvSpPr>
              <p:spPr bwMode="auto">
                <a:xfrm>
                  <a:off x="3780" y="269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90" name="Rectangle 1198"/>
                <p:cNvSpPr>
                  <a:spLocks noChangeArrowheads="1"/>
                </p:cNvSpPr>
                <p:nvPr/>
              </p:nvSpPr>
              <p:spPr bwMode="auto">
                <a:xfrm>
                  <a:off x="3848" y="2693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91" name="Rectangle 1199"/>
                <p:cNvSpPr>
                  <a:spLocks noChangeArrowheads="1"/>
                </p:cNvSpPr>
                <p:nvPr/>
              </p:nvSpPr>
              <p:spPr bwMode="auto">
                <a:xfrm>
                  <a:off x="3928" y="2693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92" name="Rectangle 1200"/>
                <p:cNvSpPr>
                  <a:spLocks noChangeArrowheads="1"/>
                </p:cNvSpPr>
                <p:nvPr/>
              </p:nvSpPr>
              <p:spPr bwMode="auto">
                <a:xfrm>
                  <a:off x="3997" y="269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93" name="Rectangle 1201"/>
                <p:cNvSpPr>
                  <a:spLocks noChangeArrowheads="1"/>
                </p:cNvSpPr>
                <p:nvPr/>
              </p:nvSpPr>
              <p:spPr bwMode="auto">
                <a:xfrm>
                  <a:off x="4071" y="2693"/>
                  <a:ext cx="99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94" name="Rectangle 1202"/>
                <p:cNvSpPr>
                  <a:spLocks noChangeArrowheads="1"/>
                </p:cNvSpPr>
                <p:nvPr/>
              </p:nvSpPr>
              <p:spPr bwMode="auto">
                <a:xfrm>
                  <a:off x="4121" y="2693"/>
                  <a:ext cx="217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53.748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95" name="Rectangle 1203"/>
                <p:cNvSpPr>
                  <a:spLocks noChangeArrowheads="1"/>
                </p:cNvSpPr>
                <p:nvPr/>
              </p:nvSpPr>
              <p:spPr bwMode="auto">
                <a:xfrm>
                  <a:off x="4288" y="269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96" name="Rectangle 1204"/>
                <p:cNvSpPr>
                  <a:spLocks noChangeArrowheads="1"/>
                </p:cNvSpPr>
                <p:nvPr/>
              </p:nvSpPr>
              <p:spPr bwMode="auto">
                <a:xfrm>
                  <a:off x="4419" y="2662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97" name="Rectangle 1205"/>
                <p:cNvSpPr>
                  <a:spLocks noChangeArrowheads="1"/>
                </p:cNvSpPr>
                <p:nvPr/>
              </p:nvSpPr>
              <p:spPr bwMode="auto">
                <a:xfrm>
                  <a:off x="4388" y="2718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98" name="Rectangle 1206"/>
                <p:cNvSpPr>
                  <a:spLocks noChangeArrowheads="1"/>
                </p:cNvSpPr>
                <p:nvPr/>
              </p:nvSpPr>
              <p:spPr bwMode="auto">
                <a:xfrm>
                  <a:off x="4456" y="2718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99" name="Rectangle 1207"/>
                <p:cNvSpPr>
                  <a:spLocks noChangeArrowheads="1"/>
                </p:cNvSpPr>
                <p:nvPr/>
              </p:nvSpPr>
              <p:spPr bwMode="auto">
                <a:xfrm>
                  <a:off x="1236" y="2669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00" name="Rectangle 1208"/>
                <p:cNvSpPr>
                  <a:spLocks noChangeArrowheads="1"/>
                </p:cNvSpPr>
                <p:nvPr/>
              </p:nvSpPr>
              <p:spPr bwMode="auto">
                <a:xfrm>
                  <a:off x="1242" y="2669"/>
                  <a:ext cx="42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01" name="Rectangle 1209"/>
                <p:cNvSpPr>
                  <a:spLocks noChangeArrowheads="1"/>
                </p:cNvSpPr>
                <p:nvPr/>
              </p:nvSpPr>
              <p:spPr bwMode="auto">
                <a:xfrm>
                  <a:off x="1670" y="2669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35203" name="Group 1411"/>
              <p:cNvGrpSpPr>
                <a:grpSpLocks/>
              </p:cNvGrpSpPr>
              <p:nvPr/>
            </p:nvGrpSpPr>
            <p:grpSpPr bwMode="auto">
              <a:xfrm>
                <a:off x="1236" y="2669"/>
                <a:ext cx="3301" cy="508"/>
                <a:chOff x="1236" y="2669"/>
                <a:chExt cx="3301" cy="508"/>
              </a:xfrm>
            </p:grpSpPr>
            <p:sp>
              <p:nvSpPr>
                <p:cNvPr id="35003" name="Rectangle 1211"/>
                <p:cNvSpPr>
                  <a:spLocks noChangeArrowheads="1"/>
                </p:cNvSpPr>
                <p:nvPr/>
              </p:nvSpPr>
              <p:spPr bwMode="auto">
                <a:xfrm>
                  <a:off x="1676" y="2669"/>
                  <a:ext cx="34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04" name="Rectangle 1212"/>
                <p:cNvSpPr>
                  <a:spLocks noChangeArrowheads="1"/>
                </p:cNvSpPr>
                <p:nvPr/>
              </p:nvSpPr>
              <p:spPr bwMode="auto">
                <a:xfrm>
                  <a:off x="2024" y="2669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05" name="Rectangle 1213"/>
                <p:cNvSpPr>
                  <a:spLocks noChangeArrowheads="1"/>
                </p:cNvSpPr>
                <p:nvPr/>
              </p:nvSpPr>
              <p:spPr bwMode="auto">
                <a:xfrm>
                  <a:off x="2030" y="2669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06" name="Rectangle 1214"/>
                <p:cNvSpPr>
                  <a:spLocks noChangeArrowheads="1"/>
                </p:cNvSpPr>
                <p:nvPr/>
              </p:nvSpPr>
              <p:spPr bwMode="auto">
                <a:xfrm>
                  <a:off x="2315" y="2669"/>
                  <a:ext cx="7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07" name="Rectangle 1215"/>
                <p:cNvSpPr>
                  <a:spLocks noChangeArrowheads="1"/>
                </p:cNvSpPr>
                <p:nvPr/>
              </p:nvSpPr>
              <p:spPr bwMode="auto">
                <a:xfrm>
                  <a:off x="2322" y="2669"/>
                  <a:ext cx="1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08" name="Rectangle 1216"/>
                <p:cNvSpPr>
                  <a:spLocks noChangeArrowheads="1"/>
                </p:cNvSpPr>
                <p:nvPr/>
              </p:nvSpPr>
              <p:spPr bwMode="auto">
                <a:xfrm>
                  <a:off x="2514" y="2669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09" name="Rectangle 1217"/>
                <p:cNvSpPr>
                  <a:spLocks noChangeArrowheads="1"/>
                </p:cNvSpPr>
                <p:nvPr/>
              </p:nvSpPr>
              <p:spPr bwMode="auto">
                <a:xfrm>
                  <a:off x="2520" y="2669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10" name="Rectangle 1218"/>
                <p:cNvSpPr>
                  <a:spLocks noChangeArrowheads="1"/>
                </p:cNvSpPr>
                <p:nvPr/>
              </p:nvSpPr>
              <p:spPr bwMode="auto">
                <a:xfrm>
                  <a:off x="2812" y="2669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11" name="Rectangle 1219"/>
                <p:cNvSpPr>
                  <a:spLocks noChangeArrowheads="1"/>
                </p:cNvSpPr>
                <p:nvPr/>
              </p:nvSpPr>
              <p:spPr bwMode="auto">
                <a:xfrm>
                  <a:off x="2812" y="2669"/>
                  <a:ext cx="21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12" name="Rectangle 1220"/>
                <p:cNvSpPr>
                  <a:spLocks noChangeArrowheads="1"/>
                </p:cNvSpPr>
                <p:nvPr/>
              </p:nvSpPr>
              <p:spPr bwMode="auto">
                <a:xfrm>
                  <a:off x="3023" y="2669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13" name="Rectangle 1221"/>
                <p:cNvSpPr>
                  <a:spLocks noChangeArrowheads="1"/>
                </p:cNvSpPr>
                <p:nvPr/>
              </p:nvSpPr>
              <p:spPr bwMode="auto">
                <a:xfrm>
                  <a:off x="3029" y="2669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14" name="Rectangle 1222"/>
                <p:cNvSpPr>
                  <a:spLocks noChangeArrowheads="1"/>
                </p:cNvSpPr>
                <p:nvPr/>
              </p:nvSpPr>
              <p:spPr bwMode="auto">
                <a:xfrm>
                  <a:off x="3314" y="2669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15" name="Rectangle 1223"/>
                <p:cNvSpPr>
                  <a:spLocks noChangeArrowheads="1"/>
                </p:cNvSpPr>
                <p:nvPr/>
              </p:nvSpPr>
              <p:spPr bwMode="auto">
                <a:xfrm>
                  <a:off x="3320" y="2669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16" name="Rectangle 1224"/>
                <p:cNvSpPr>
                  <a:spLocks noChangeArrowheads="1"/>
                </p:cNvSpPr>
                <p:nvPr/>
              </p:nvSpPr>
              <p:spPr bwMode="auto">
                <a:xfrm>
                  <a:off x="3513" y="2669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17" name="Rectangle 1225"/>
                <p:cNvSpPr>
                  <a:spLocks noChangeArrowheads="1"/>
                </p:cNvSpPr>
                <p:nvPr/>
              </p:nvSpPr>
              <p:spPr bwMode="auto">
                <a:xfrm>
                  <a:off x="3519" y="2669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18" name="Rectangle 1226"/>
                <p:cNvSpPr>
                  <a:spLocks noChangeArrowheads="1"/>
                </p:cNvSpPr>
                <p:nvPr/>
              </p:nvSpPr>
              <p:spPr bwMode="auto">
                <a:xfrm>
                  <a:off x="3811" y="2669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19" name="Rectangle 1227"/>
                <p:cNvSpPr>
                  <a:spLocks noChangeArrowheads="1"/>
                </p:cNvSpPr>
                <p:nvPr/>
              </p:nvSpPr>
              <p:spPr bwMode="auto">
                <a:xfrm>
                  <a:off x="3811" y="2669"/>
                  <a:ext cx="210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20" name="Rectangle 1228"/>
                <p:cNvSpPr>
                  <a:spLocks noChangeArrowheads="1"/>
                </p:cNvSpPr>
                <p:nvPr/>
              </p:nvSpPr>
              <p:spPr bwMode="auto">
                <a:xfrm>
                  <a:off x="4021" y="2669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21" name="Rectangle 1229"/>
                <p:cNvSpPr>
                  <a:spLocks noChangeArrowheads="1"/>
                </p:cNvSpPr>
                <p:nvPr/>
              </p:nvSpPr>
              <p:spPr bwMode="auto">
                <a:xfrm>
                  <a:off x="4021" y="2669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22" name="Rectangle 1230"/>
                <p:cNvSpPr>
                  <a:spLocks noChangeArrowheads="1"/>
                </p:cNvSpPr>
                <p:nvPr/>
              </p:nvSpPr>
              <p:spPr bwMode="auto">
                <a:xfrm>
                  <a:off x="4313" y="2669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23" name="Rectangle 1231"/>
                <p:cNvSpPr>
                  <a:spLocks noChangeArrowheads="1"/>
                </p:cNvSpPr>
                <p:nvPr/>
              </p:nvSpPr>
              <p:spPr bwMode="auto">
                <a:xfrm>
                  <a:off x="4319" y="2669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24" name="Rectangle 1232"/>
                <p:cNvSpPr>
                  <a:spLocks noChangeArrowheads="1"/>
                </p:cNvSpPr>
                <p:nvPr/>
              </p:nvSpPr>
              <p:spPr bwMode="auto">
                <a:xfrm>
                  <a:off x="4512" y="2669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25" name="Rectangle 1233"/>
                <p:cNvSpPr>
                  <a:spLocks noChangeArrowheads="1"/>
                </p:cNvSpPr>
                <p:nvPr/>
              </p:nvSpPr>
              <p:spPr bwMode="auto">
                <a:xfrm>
                  <a:off x="1236" y="266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26" name="Rectangle 1234"/>
                <p:cNvSpPr>
                  <a:spLocks noChangeArrowheads="1"/>
                </p:cNvSpPr>
                <p:nvPr/>
              </p:nvSpPr>
              <p:spPr bwMode="auto">
                <a:xfrm>
                  <a:off x="1670" y="266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27" name="Rectangle 1235"/>
                <p:cNvSpPr>
                  <a:spLocks noChangeArrowheads="1"/>
                </p:cNvSpPr>
                <p:nvPr/>
              </p:nvSpPr>
              <p:spPr bwMode="auto">
                <a:xfrm>
                  <a:off x="2024" y="266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28" name="Rectangle 1236"/>
                <p:cNvSpPr>
                  <a:spLocks noChangeArrowheads="1"/>
                </p:cNvSpPr>
                <p:nvPr/>
              </p:nvSpPr>
              <p:spPr bwMode="auto">
                <a:xfrm>
                  <a:off x="2315" y="2669"/>
                  <a:ext cx="7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29" name="Rectangle 1237"/>
                <p:cNvSpPr>
                  <a:spLocks noChangeArrowheads="1"/>
                </p:cNvSpPr>
                <p:nvPr/>
              </p:nvSpPr>
              <p:spPr bwMode="auto">
                <a:xfrm>
                  <a:off x="2514" y="266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30" name="Rectangle 1238"/>
                <p:cNvSpPr>
                  <a:spLocks noChangeArrowheads="1"/>
                </p:cNvSpPr>
                <p:nvPr/>
              </p:nvSpPr>
              <p:spPr bwMode="auto">
                <a:xfrm>
                  <a:off x="2812" y="2669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31" name="Rectangle 1239"/>
                <p:cNvSpPr>
                  <a:spLocks noChangeArrowheads="1"/>
                </p:cNvSpPr>
                <p:nvPr/>
              </p:nvSpPr>
              <p:spPr bwMode="auto">
                <a:xfrm>
                  <a:off x="3023" y="266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32" name="Rectangle 1240"/>
                <p:cNvSpPr>
                  <a:spLocks noChangeArrowheads="1"/>
                </p:cNvSpPr>
                <p:nvPr/>
              </p:nvSpPr>
              <p:spPr bwMode="auto">
                <a:xfrm>
                  <a:off x="3314" y="266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33" name="Rectangle 1241"/>
                <p:cNvSpPr>
                  <a:spLocks noChangeArrowheads="1"/>
                </p:cNvSpPr>
                <p:nvPr/>
              </p:nvSpPr>
              <p:spPr bwMode="auto">
                <a:xfrm>
                  <a:off x="3513" y="266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34" name="Rectangle 1242"/>
                <p:cNvSpPr>
                  <a:spLocks noChangeArrowheads="1"/>
                </p:cNvSpPr>
                <p:nvPr/>
              </p:nvSpPr>
              <p:spPr bwMode="auto">
                <a:xfrm>
                  <a:off x="3811" y="2669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35" name="Rectangle 1243"/>
                <p:cNvSpPr>
                  <a:spLocks noChangeArrowheads="1"/>
                </p:cNvSpPr>
                <p:nvPr/>
              </p:nvSpPr>
              <p:spPr bwMode="auto">
                <a:xfrm>
                  <a:off x="4021" y="2669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36" name="Rectangle 1244"/>
                <p:cNvSpPr>
                  <a:spLocks noChangeArrowheads="1"/>
                </p:cNvSpPr>
                <p:nvPr/>
              </p:nvSpPr>
              <p:spPr bwMode="auto">
                <a:xfrm>
                  <a:off x="4313" y="266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37" name="Rectangle 1245"/>
                <p:cNvSpPr>
                  <a:spLocks noChangeArrowheads="1"/>
                </p:cNvSpPr>
                <p:nvPr/>
              </p:nvSpPr>
              <p:spPr bwMode="auto">
                <a:xfrm>
                  <a:off x="4512" y="2669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38" name="Rectangle 1246"/>
                <p:cNvSpPr>
                  <a:spLocks noChangeArrowheads="1"/>
                </p:cNvSpPr>
                <p:nvPr/>
              </p:nvSpPr>
              <p:spPr bwMode="auto">
                <a:xfrm>
                  <a:off x="1279" y="2805"/>
                  <a:ext cx="42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TUNGURAHUA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39" name="Rectangle 1247"/>
                <p:cNvSpPr>
                  <a:spLocks noChangeArrowheads="1"/>
                </p:cNvSpPr>
                <p:nvPr/>
              </p:nvSpPr>
              <p:spPr bwMode="auto">
                <a:xfrm>
                  <a:off x="1627" y="2805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40" name="Rectangle 1248"/>
                <p:cNvSpPr>
                  <a:spLocks noChangeArrowheads="1"/>
                </p:cNvSpPr>
                <p:nvPr/>
              </p:nvSpPr>
              <p:spPr bwMode="auto">
                <a:xfrm>
                  <a:off x="1726" y="2805"/>
                  <a:ext cx="155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41" name="Rectangle 1249"/>
                <p:cNvSpPr>
                  <a:spLocks noChangeArrowheads="1"/>
                </p:cNvSpPr>
                <p:nvPr/>
              </p:nvSpPr>
              <p:spPr bwMode="auto">
                <a:xfrm>
                  <a:off x="1825" y="2805"/>
                  <a:ext cx="217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45.266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42" name="Rectangle 1250"/>
                <p:cNvSpPr>
                  <a:spLocks noChangeArrowheads="1"/>
                </p:cNvSpPr>
                <p:nvPr/>
              </p:nvSpPr>
              <p:spPr bwMode="auto">
                <a:xfrm>
                  <a:off x="1987" y="2805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43" name="Rectangle 1251"/>
                <p:cNvSpPr>
                  <a:spLocks noChangeArrowheads="1"/>
                </p:cNvSpPr>
                <p:nvPr/>
              </p:nvSpPr>
              <p:spPr bwMode="auto">
                <a:xfrm>
                  <a:off x="2061" y="2811"/>
                  <a:ext cx="21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44" name="Rectangle 1252"/>
                <p:cNvSpPr>
                  <a:spLocks noChangeArrowheads="1"/>
                </p:cNvSpPr>
                <p:nvPr/>
              </p:nvSpPr>
              <p:spPr bwMode="auto">
                <a:xfrm>
                  <a:off x="2198" y="2811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13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45" name="Rectangle 1253"/>
                <p:cNvSpPr>
                  <a:spLocks noChangeArrowheads="1"/>
                </p:cNvSpPr>
                <p:nvPr/>
              </p:nvSpPr>
              <p:spPr bwMode="auto">
                <a:xfrm>
                  <a:off x="2272" y="281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46" name="Rectangle 1254"/>
                <p:cNvSpPr>
                  <a:spLocks noChangeArrowheads="1"/>
                </p:cNvSpPr>
                <p:nvPr/>
              </p:nvSpPr>
              <p:spPr bwMode="auto">
                <a:xfrm>
                  <a:off x="2359" y="2836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47" name="Rectangle 1255"/>
                <p:cNvSpPr>
                  <a:spLocks noChangeArrowheads="1"/>
                </p:cNvSpPr>
                <p:nvPr/>
              </p:nvSpPr>
              <p:spPr bwMode="auto">
                <a:xfrm>
                  <a:off x="2452" y="2836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48" name="Rectangle 1256"/>
                <p:cNvSpPr>
                  <a:spLocks noChangeArrowheads="1"/>
                </p:cNvSpPr>
                <p:nvPr/>
              </p:nvSpPr>
              <p:spPr bwMode="auto">
                <a:xfrm>
                  <a:off x="2495" y="2836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49" name="Rectangle 1257"/>
                <p:cNvSpPr>
                  <a:spLocks noChangeArrowheads="1"/>
                </p:cNvSpPr>
                <p:nvPr/>
              </p:nvSpPr>
              <p:spPr bwMode="auto">
                <a:xfrm>
                  <a:off x="2570" y="2811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50" name="Rectangle 1258"/>
                <p:cNvSpPr>
                  <a:spLocks noChangeArrowheads="1"/>
                </p:cNvSpPr>
                <p:nvPr/>
              </p:nvSpPr>
              <p:spPr bwMode="auto">
                <a:xfrm>
                  <a:off x="2675" y="2811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881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51" name="Rectangle 1259"/>
                <p:cNvSpPr>
                  <a:spLocks noChangeArrowheads="1"/>
                </p:cNvSpPr>
                <p:nvPr/>
              </p:nvSpPr>
              <p:spPr bwMode="auto">
                <a:xfrm>
                  <a:off x="2775" y="281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52" name="Rectangle 1260"/>
                <p:cNvSpPr>
                  <a:spLocks noChangeArrowheads="1"/>
                </p:cNvSpPr>
                <p:nvPr/>
              </p:nvSpPr>
              <p:spPr bwMode="auto">
                <a:xfrm>
                  <a:off x="2849" y="2811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53" name="Rectangle 1261"/>
                <p:cNvSpPr>
                  <a:spLocks noChangeArrowheads="1"/>
                </p:cNvSpPr>
                <p:nvPr/>
              </p:nvSpPr>
              <p:spPr bwMode="auto">
                <a:xfrm>
                  <a:off x="2961" y="2811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54" name="Rectangle 1262"/>
                <p:cNvSpPr>
                  <a:spLocks noChangeArrowheads="1"/>
                </p:cNvSpPr>
                <p:nvPr/>
              </p:nvSpPr>
              <p:spPr bwMode="auto">
                <a:xfrm>
                  <a:off x="2998" y="281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55" name="Rectangle 1263"/>
                <p:cNvSpPr>
                  <a:spLocks noChangeArrowheads="1"/>
                </p:cNvSpPr>
                <p:nvPr/>
              </p:nvSpPr>
              <p:spPr bwMode="auto">
                <a:xfrm>
                  <a:off x="3079" y="2811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56" name="Rectangle 1264"/>
                <p:cNvSpPr>
                  <a:spLocks noChangeArrowheads="1"/>
                </p:cNvSpPr>
                <p:nvPr/>
              </p:nvSpPr>
              <p:spPr bwMode="auto">
                <a:xfrm>
                  <a:off x="3184" y="2811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254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57" name="Rectangle 1265"/>
                <p:cNvSpPr>
                  <a:spLocks noChangeArrowheads="1"/>
                </p:cNvSpPr>
                <p:nvPr/>
              </p:nvSpPr>
              <p:spPr bwMode="auto">
                <a:xfrm>
                  <a:off x="3283" y="281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58" name="Rectangle 1266"/>
                <p:cNvSpPr>
                  <a:spLocks noChangeArrowheads="1"/>
                </p:cNvSpPr>
                <p:nvPr/>
              </p:nvSpPr>
              <p:spPr bwMode="auto">
                <a:xfrm>
                  <a:off x="3358" y="2811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59" name="Rectangle 1267"/>
                <p:cNvSpPr>
                  <a:spLocks noChangeArrowheads="1"/>
                </p:cNvSpPr>
                <p:nvPr/>
              </p:nvSpPr>
              <p:spPr bwMode="auto">
                <a:xfrm>
                  <a:off x="3451" y="2811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60" name="Rectangle 1268"/>
                <p:cNvSpPr>
                  <a:spLocks noChangeArrowheads="1"/>
                </p:cNvSpPr>
                <p:nvPr/>
              </p:nvSpPr>
              <p:spPr bwMode="auto">
                <a:xfrm>
                  <a:off x="3494" y="281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61" name="Rectangle 1269"/>
                <p:cNvSpPr>
                  <a:spLocks noChangeArrowheads="1"/>
                </p:cNvSpPr>
                <p:nvPr/>
              </p:nvSpPr>
              <p:spPr bwMode="auto">
                <a:xfrm>
                  <a:off x="3562" y="2811"/>
                  <a:ext cx="99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62" name="Rectangle 1270"/>
                <p:cNvSpPr>
                  <a:spLocks noChangeArrowheads="1"/>
                </p:cNvSpPr>
                <p:nvPr/>
              </p:nvSpPr>
              <p:spPr bwMode="auto">
                <a:xfrm>
                  <a:off x="3618" y="2811"/>
                  <a:ext cx="217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11.490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63" name="Rectangle 1271"/>
                <p:cNvSpPr>
                  <a:spLocks noChangeArrowheads="1"/>
                </p:cNvSpPr>
                <p:nvPr/>
              </p:nvSpPr>
              <p:spPr bwMode="auto">
                <a:xfrm>
                  <a:off x="3780" y="281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64" name="Rectangle 1272"/>
                <p:cNvSpPr>
                  <a:spLocks noChangeArrowheads="1"/>
                </p:cNvSpPr>
                <p:nvPr/>
              </p:nvSpPr>
              <p:spPr bwMode="auto">
                <a:xfrm>
                  <a:off x="3848" y="2811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65" name="Rectangle 1273"/>
                <p:cNvSpPr>
                  <a:spLocks noChangeArrowheads="1"/>
                </p:cNvSpPr>
                <p:nvPr/>
              </p:nvSpPr>
              <p:spPr bwMode="auto">
                <a:xfrm>
                  <a:off x="3928" y="2811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66" name="Rectangle 1274"/>
                <p:cNvSpPr>
                  <a:spLocks noChangeArrowheads="1"/>
                </p:cNvSpPr>
                <p:nvPr/>
              </p:nvSpPr>
              <p:spPr bwMode="auto">
                <a:xfrm>
                  <a:off x="3997" y="281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67" name="Rectangle 1275"/>
                <p:cNvSpPr>
                  <a:spLocks noChangeArrowheads="1"/>
                </p:cNvSpPr>
                <p:nvPr/>
              </p:nvSpPr>
              <p:spPr bwMode="auto">
                <a:xfrm>
                  <a:off x="4071" y="2811"/>
                  <a:ext cx="99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68" name="Rectangle 1276"/>
                <p:cNvSpPr>
                  <a:spLocks noChangeArrowheads="1"/>
                </p:cNvSpPr>
                <p:nvPr/>
              </p:nvSpPr>
              <p:spPr bwMode="auto">
                <a:xfrm>
                  <a:off x="4121" y="2811"/>
                  <a:ext cx="217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32.628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69" name="Rectangle 1277"/>
                <p:cNvSpPr>
                  <a:spLocks noChangeArrowheads="1"/>
                </p:cNvSpPr>
                <p:nvPr/>
              </p:nvSpPr>
              <p:spPr bwMode="auto">
                <a:xfrm>
                  <a:off x="4288" y="281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70" name="Rectangle 1278"/>
                <p:cNvSpPr>
                  <a:spLocks noChangeArrowheads="1"/>
                </p:cNvSpPr>
                <p:nvPr/>
              </p:nvSpPr>
              <p:spPr bwMode="auto">
                <a:xfrm>
                  <a:off x="4419" y="2780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71" name="Rectangle 1279"/>
                <p:cNvSpPr>
                  <a:spLocks noChangeArrowheads="1"/>
                </p:cNvSpPr>
                <p:nvPr/>
              </p:nvSpPr>
              <p:spPr bwMode="auto">
                <a:xfrm>
                  <a:off x="4388" y="2836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72" name="Rectangle 1280"/>
                <p:cNvSpPr>
                  <a:spLocks noChangeArrowheads="1"/>
                </p:cNvSpPr>
                <p:nvPr/>
              </p:nvSpPr>
              <p:spPr bwMode="auto">
                <a:xfrm>
                  <a:off x="4456" y="2836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73" name="Rectangle 1281"/>
                <p:cNvSpPr>
                  <a:spLocks noChangeArrowheads="1"/>
                </p:cNvSpPr>
                <p:nvPr/>
              </p:nvSpPr>
              <p:spPr bwMode="auto">
                <a:xfrm>
                  <a:off x="1236" y="2780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74" name="Rectangle 1282"/>
                <p:cNvSpPr>
                  <a:spLocks noChangeArrowheads="1"/>
                </p:cNvSpPr>
                <p:nvPr/>
              </p:nvSpPr>
              <p:spPr bwMode="auto">
                <a:xfrm>
                  <a:off x="1242" y="2780"/>
                  <a:ext cx="428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75" name="Rectangle 1283"/>
                <p:cNvSpPr>
                  <a:spLocks noChangeArrowheads="1"/>
                </p:cNvSpPr>
                <p:nvPr/>
              </p:nvSpPr>
              <p:spPr bwMode="auto">
                <a:xfrm>
                  <a:off x="1670" y="2780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76" name="Rectangle 1284"/>
                <p:cNvSpPr>
                  <a:spLocks noChangeArrowheads="1"/>
                </p:cNvSpPr>
                <p:nvPr/>
              </p:nvSpPr>
              <p:spPr bwMode="auto">
                <a:xfrm>
                  <a:off x="1676" y="2780"/>
                  <a:ext cx="348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77" name="Rectangle 1285"/>
                <p:cNvSpPr>
                  <a:spLocks noChangeArrowheads="1"/>
                </p:cNvSpPr>
                <p:nvPr/>
              </p:nvSpPr>
              <p:spPr bwMode="auto">
                <a:xfrm>
                  <a:off x="2024" y="2780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78" name="Rectangle 1286"/>
                <p:cNvSpPr>
                  <a:spLocks noChangeArrowheads="1"/>
                </p:cNvSpPr>
                <p:nvPr/>
              </p:nvSpPr>
              <p:spPr bwMode="auto">
                <a:xfrm>
                  <a:off x="2030" y="2780"/>
                  <a:ext cx="285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79" name="Rectangle 1287"/>
                <p:cNvSpPr>
                  <a:spLocks noChangeArrowheads="1"/>
                </p:cNvSpPr>
                <p:nvPr/>
              </p:nvSpPr>
              <p:spPr bwMode="auto">
                <a:xfrm>
                  <a:off x="2315" y="2780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80" name="Rectangle 1288"/>
                <p:cNvSpPr>
                  <a:spLocks noChangeArrowheads="1"/>
                </p:cNvSpPr>
                <p:nvPr/>
              </p:nvSpPr>
              <p:spPr bwMode="auto">
                <a:xfrm>
                  <a:off x="2322" y="2780"/>
                  <a:ext cx="192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81" name="Rectangle 1289"/>
                <p:cNvSpPr>
                  <a:spLocks noChangeArrowheads="1"/>
                </p:cNvSpPr>
                <p:nvPr/>
              </p:nvSpPr>
              <p:spPr bwMode="auto">
                <a:xfrm>
                  <a:off x="2514" y="2780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82" name="Rectangle 1290"/>
                <p:cNvSpPr>
                  <a:spLocks noChangeArrowheads="1"/>
                </p:cNvSpPr>
                <p:nvPr/>
              </p:nvSpPr>
              <p:spPr bwMode="auto">
                <a:xfrm>
                  <a:off x="2520" y="2780"/>
                  <a:ext cx="292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83" name="Rectangle 1291"/>
                <p:cNvSpPr>
                  <a:spLocks noChangeArrowheads="1"/>
                </p:cNvSpPr>
                <p:nvPr/>
              </p:nvSpPr>
              <p:spPr bwMode="auto">
                <a:xfrm>
                  <a:off x="2812" y="2780"/>
                  <a:ext cx="1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84" name="Rectangle 1292"/>
                <p:cNvSpPr>
                  <a:spLocks noChangeArrowheads="1"/>
                </p:cNvSpPr>
                <p:nvPr/>
              </p:nvSpPr>
              <p:spPr bwMode="auto">
                <a:xfrm>
                  <a:off x="2812" y="2780"/>
                  <a:ext cx="211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85" name="Rectangle 1293"/>
                <p:cNvSpPr>
                  <a:spLocks noChangeArrowheads="1"/>
                </p:cNvSpPr>
                <p:nvPr/>
              </p:nvSpPr>
              <p:spPr bwMode="auto">
                <a:xfrm>
                  <a:off x="3023" y="2780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86" name="Rectangle 1294"/>
                <p:cNvSpPr>
                  <a:spLocks noChangeArrowheads="1"/>
                </p:cNvSpPr>
                <p:nvPr/>
              </p:nvSpPr>
              <p:spPr bwMode="auto">
                <a:xfrm>
                  <a:off x="3029" y="2780"/>
                  <a:ext cx="285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87" name="Rectangle 1295"/>
                <p:cNvSpPr>
                  <a:spLocks noChangeArrowheads="1"/>
                </p:cNvSpPr>
                <p:nvPr/>
              </p:nvSpPr>
              <p:spPr bwMode="auto">
                <a:xfrm>
                  <a:off x="3314" y="2780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88" name="Rectangle 1296"/>
                <p:cNvSpPr>
                  <a:spLocks noChangeArrowheads="1"/>
                </p:cNvSpPr>
                <p:nvPr/>
              </p:nvSpPr>
              <p:spPr bwMode="auto">
                <a:xfrm>
                  <a:off x="3320" y="2780"/>
                  <a:ext cx="193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89" name="Rectangle 1297"/>
                <p:cNvSpPr>
                  <a:spLocks noChangeArrowheads="1"/>
                </p:cNvSpPr>
                <p:nvPr/>
              </p:nvSpPr>
              <p:spPr bwMode="auto">
                <a:xfrm>
                  <a:off x="3513" y="2780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90" name="Rectangle 1298"/>
                <p:cNvSpPr>
                  <a:spLocks noChangeArrowheads="1"/>
                </p:cNvSpPr>
                <p:nvPr/>
              </p:nvSpPr>
              <p:spPr bwMode="auto">
                <a:xfrm>
                  <a:off x="3519" y="2780"/>
                  <a:ext cx="292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91" name="Rectangle 1299"/>
                <p:cNvSpPr>
                  <a:spLocks noChangeArrowheads="1"/>
                </p:cNvSpPr>
                <p:nvPr/>
              </p:nvSpPr>
              <p:spPr bwMode="auto">
                <a:xfrm>
                  <a:off x="3811" y="2780"/>
                  <a:ext cx="1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92" name="Rectangle 1300"/>
                <p:cNvSpPr>
                  <a:spLocks noChangeArrowheads="1"/>
                </p:cNvSpPr>
                <p:nvPr/>
              </p:nvSpPr>
              <p:spPr bwMode="auto">
                <a:xfrm>
                  <a:off x="3811" y="2780"/>
                  <a:ext cx="210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93" name="Rectangle 1301"/>
                <p:cNvSpPr>
                  <a:spLocks noChangeArrowheads="1"/>
                </p:cNvSpPr>
                <p:nvPr/>
              </p:nvSpPr>
              <p:spPr bwMode="auto">
                <a:xfrm>
                  <a:off x="4021" y="2780"/>
                  <a:ext cx="1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94" name="Rectangle 1302"/>
                <p:cNvSpPr>
                  <a:spLocks noChangeArrowheads="1"/>
                </p:cNvSpPr>
                <p:nvPr/>
              </p:nvSpPr>
              <p:spPr bwMode="auto">
                <a:xfrm>
                  <a:off x="4021" y="2780"/>
                  <a:ext cx="292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95" name="Rectangle 1303"/>
                <p:cNvSpPr>
                  <a:spLocks noChangeArrowheads="1"/>
                </p:cNvSpPr>
                <p:nvPr/>
              </p:nvSpPr>
              <p:spPr bwMode="auto">
                <a:xfrm>
                  <a:off x="4313" y="2780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96" name="Rectangle 1304"/>
                <p:cNvSpPr>
                  <a:spLocks noChangeArrowheads="1"/>
                </p:cNvSpPr>
                <p:nvPr/>
              </p:nvSpPr>
              <p:spPr bwMode="auto">
                <a:xfrm>
                  <a:off x="4319" y="2780"/>
                  <a:ext cx="193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97" name="Rectangle 1305"/>
                <p:cNvSpPr>
                  <a:spLocks noChangeArrowheads="1"/>
                </p:cNvSpPr>
                <p:nvPr/>
              </p:nvSpPr>
              <p:spPr bwMode="auto">
                <a:xfrm>
                  <a:off x="4512" y="2780"/>
                  <a:ext cx="6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98" name="Rectangle 1306"/>
                <p:cNvSpPr>
                  <a:spLocks noChangeArrowheads="1"/>
                </p:cNvSpPr>
                <p:nvPr/>
              </p:nvSpPr>
              <p:spPr bwMode="auto">
                <a:xfrm>
                  <a:off x="1236" y="278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99" name="Rectangle 1307"/>
                <p:cNvSpPr>
                  <a:spLocks noChangeArrowheads="1"/>
                </p:cNvSpPr>
                <p:nvPr/>
              </p:nvSpPr>
              <p:spPr bwMode="auto">
                <a:xfrm>
                  <a:off x="1670" y="278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00" name="Rectangle 1308"/>
                <p:cNvSpPr>
                  <a:spLocks noChangeArrowheads="1"/>
                </p:cNvSpPr>
                <p:nvPr/>
              </p:nvSpPr>
              <p:spPr bwMode="auto">
                <a:xfrm>
                  <a:off x="2024" y="278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01" name="Rectangle 1309"/>
                <p:cNvSpPr>
                  <a:spLocks noChangeArrowheads="1"/>
                </p:cNvSpPr>
                <p:nvPr/>
              </p:nvSpPr>
              <p:spPr bwMode="auto">
                <a:xfrm>
                  <a:off x="2315" y="2787"/>
                  <a:ext cx="7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02" name="Rectangle 1310"/>
                <p:cNvSpPr>
                  <a:spLocks noChangeArrowheads="1"/>
                </p:cNvSpPr>
                <p:nvPr/>
              </p:nvSpPr>
              <p:spPr bwMode="auto">
                <a:xfrm>
                  <a:off x="2514" y="278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03" name="Rectangle 1311"/>
                <p:cNvSpPr>
                  <a:spLocks noChangeArrowheads="1"/>
                </p:cNvSpPr>
                <p:nvPr/>
              </p:nvSpPr>
              <p:spPr bwMode="auto">
                <a:xfrm>
                  <a:off x="2812" y="2787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04" name="Rectangle 1312"/>
                <p:cNvSpPr>
                  <a:spLocks noChangeArrowheads="1"/>
                </p:cNvSpPr>
                <p:nvPr/>
              </p:nvSpPr>
              <p:spPr bwMode="auto">
                <a:xfrm>
                  <a:off x="3023" y="278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05" name="Rectangle 1313"/>
                <p:cNvSpPr>
                  <a:spLocks noChangeArrowheads="1"/>
                </p:cNvSpPr>
                <p:nvPr/>
              </p:nvSpPr>
              <p:spPr bwMode="auto">
                <a:xfrm>
                  <a:off x="3314" y="278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06" name="Rectangle 1314"/>
                <p:cNvSpPr>
                  <a:spLocks noChangeArrowheads="1"/>
                </p:cNvSpPr>
                <p:nvPr/>
              </p:nvSpPr>
              <p:spPr bwMode="auto">
                <a:xfrm>
                  <a:off x="3513" y="278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07" name="Rectangle 1315"/>
                <p:cNvSpPr>
                  <a:spLocks noChangeArrowheads="1"/>
                </p:cNvSpPr>
                <p:nvPr/>
              </p:nvSpPr>
              <p:spPr bwMode="auto">
                <a:xfrm>
                  <a:off x="3811" y="2787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08" name="Rectangle 1316"/>
                <p:cNvSpPr>
                  <a:spLocks noChangeArrowheads="1"/>
                </p:cNvSpPr>
                <p:nvPr/>
              </p:nvSpPr>
              <p:spPr bwMode="auto">
                <a:xfrm>
                  <a:off x="4021" y="2787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09" name="Rectangle 1317"/>
                <p:cNvSpPr>
                  <a:spLocks noChangeArrowheads="1"/>
                </p:cNvSpPr>
                <p:nvPr/>
              </p:nvSpPr>
              <p:spPr bwMode="auto">
                <a:xfrm>
                  <a:off x="4313" y="278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10" name="Rectangle 1318"/>
                <p:cNvSpPr>
                  <a:spLocks noChangeArrowheads="1"/>
                </p:cNvSpPr>
                <p:nvPr/>
              </p:nvSpPr>
              <p:spPr bwMode="auto">
                <a:xfrm>
                  <a:off x="4512" y="278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11" name="Rectangle 1319"/>
                <p:cNvSpPr>
                  <a:spLocks noChangeArrowheads="1"/>
                </p:cNvSpPr>
                <p:nvPr/>
              </p:nvSpPr>
              <p:spPr bwMode="auto">
                <a:xfrm>
                  <a:off x="1279" y="2910"/>
                  <a:ext cx="27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ZAMORA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12" name="Rectangle 1320"/>
                <p:cNvSpPr>
                  <a:spLocks noChangeArrowheads="1"/>
                </p:cNvSpPr>
                <p:nvPr/>
              </p:nvSpPr>
              <p:spPr bwMode="auto">
                <a:xfrm>
                  <a:off x="1509" y="2910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13" name="Rectangle 1321"/>
                <p:cNvSpPr>
                  <a:spLocks noChangeArrowheads="1"/>
                </p:cNvSpPr>
                <p:nvPr/>
              </p:nvSpPr>
              <p:spPr bwMode="auto">
                <a:xfrm>
                  <a:off x="1279" y="2966"/>
                  <a:ext cx="354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CHINCHIPE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14" name="Rectangle 1322"/>
                <p:cNvSpPr>
                  <a:spLocks noChangeArrowheads="1"/>
                </p:cNvSpPr>
                <p:nvPr/>
              </p:nvSpPr>
              <p:spPr bwMode="auto">
                <a:xfrm>
                  <a:off x="1546" y="2966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15" name="Rectangle 1323"/>
                <p:cNvSpPr>
                  <a:spLocks noChangeArrowheads="1"/>
                </p:cNvSpPr>
                <p:nvPr/>
              </p:nvSpPr>
              <p:spPr bwMode="auto">
                <a:xfrm>
                  <a:off x="1726" y="2929"/>
                  <a:ext cx="19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16" name="Rectangle 1324"/>
                <p:cNvSpPr>
                  <a:spLocks noChangeArrowheads="1"/>
                </p:cNvSpPr>
                <p:nvPr/>
              </p:nvSpPr>
              <p:spPr bwMode="auto">
                <a:xfrm>
                  <a:off x="1850" y="2929"/>
                  <a:ext cx="18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2.193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17" name="Rectangle 1325"/>
                <p:cNvSpPr>
                  <a:spLocks noChangeArrowheads="1"/>
                </p:cNvSpPr>
                <p:nvPr/>
              </p:nvSpPr>
              <p:spPr bwMode="auto">
                <a:xfrm>
                  <a:off x="1987" y="2929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18" name="Rectangle 1326"/>
                <p:cNvSpPr>
                  <a:spLocks noChangeArrowheads="1"/>
                </p:cNvSpPr>
                <p:nvPr/>
              </p:nvSpPr>
              <p:spPr bwMode="auto">
                <a:xfrm>
                  <a:off x="2061" y="2929"/>
                  <a:ext cx="24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19" name="Rectangle 1327"/>
                <p:cNvSpPr>
                  <a:spLocks noChangeArrowheads="1"/>
                </p:cNvSpPr>
                <p:nvPr/>
              </p:nvSpPr>
              <p:spPr bwMode="auto">
                <a:xfrm>
                  <a:off x="2222" y="2929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20" name="Rectangle 1328"/>
                <p:cNvSpPr>
                  <a:spLocks noChangeArrowheads="1"/>
                </p:cNvSpPr>
                <p:nvPr/>
              </p:nvSpPr>
              <p:spPr bwMode="auto">
                <a:xfrm>
                  <a:off x="2272" y="2929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21" name="Rectangle 1329"/>
                <p:cNvSpPr>
                  <a:spLocks noChangeArrowheads="1"/>
                </p:cNvSpPr>
                <p:nvPr/>
              </p:nvSpPr>
              <p:spPr bwMode="auto">
                <a:xfrm>
                  <a:off x="2359" y="2966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22" name="Rectangle 1330"/>
                <p:cNvSpPr>
                  <a:spLocks noChangeArrowheads="1"/>
                </p:cNvSpPr>
                <p:nvPr/>
              </p:nvSpPr>
              <p:spPr bwMode="auto">
                <a:xfrm>
                  <a:off x="2452" y="2966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23" name="Rectangle 1331"/>
                <p:cNvSpPr>
                  <a:spLocks noChangeArrowheads="1"/>
                </p:cNvSpPr>
                <p:nvPr/>
              </p:nvSpPr>
              <p:spPr bwMode="auto">
                <a:xfrm>
                  <a:off x="2495" y="2966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24" name="Rectangle 1332"/>
                <p:cNvSpPr>
                  <a:spLocks noChangeArrowheads="1"/>
                </p:cNvSpPr>
                <p:nvPr/>
              </p:nvSpPr>
              <p:spPr bwMode="auto">
                <a:xfrm>
                  <a:off x="2657" y="2929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25" name="Rectangle 1333"/>
                <p:cNvSpPr>
                  <a:spLocks noChangeArrowheads="1"/>
                </p:cNvSpPr>
                <p:nvPr/>
              </p:nvSpPr>
              <p:spPr bwMode="auto">
                <a:xfrm>
                  <a:off x="2675" y="2929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26" name="Rectangle 1334"/>
                <p:cNvSpPr>
                  <a:spLocks noChangeArrowheads="1"/>
                </p:cNvSpPr>
                <p:nvPr/>
              </p:nvSpPr>
              <p:spPr bwMode="auto">
                <a:xfrm>
                  <a:off x="2868" y="2929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27" name="Rectangle 1335"/>
                <p:cNvSpPr>
                  <a:spLocks noChangeArrowheads="1"/>
                </p:cNvSpPr>
                <p:nvPr/>
              </p:nvSpPr>
              <p:spPr bwMode="auto">
                <a:xfrm>
                  <a:off x="2948" y="2929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28" name="Rectangle 1336"/>
                <p:cNvSpPr>
                  <a:spLocks noChangeArrowheads="1"/>
                </p:cNvSpPr>
                <p:nvPr/>
              </p:nvSpPr>
              <p:spPr bwMode="auto">
                <a:xfrm>
                  <a:off x="2967" y="2929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29" name="Rectangle 1337"/>
                <p:cNvSpPr>
                  <a:spLocks noChangeArrowheads="1"/>
                </p:cNvSpPr>
                <p:nvPr/>
              </p:nvSpPr>
              <p:spPr bwMode="auto">
                <a:xfrm>
                  <a:off x="3010" y="2929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30" name="Rectangle 1338"/>
                <p:cNvSpPr>
                  <a:spLocks noChangeArrowheads="1"/>
                </p:cNvSpPr>
                <p:nvPr/>
              </p:nvSpPr>
              <p:spPr bwMode="auto">
                <a:xfrm>
                  <a:off x="3079" y="2929"/>
                  <a:ext cx="24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31" name="Rectangle 1339"/>
                <p:cNvSpPr>
                  <a:spLocks noChangeArrowheads="1"/>
                </p:cNvSpPr>
                <p:nvPr/>
              </p:nvSpPr>
              <p:spPr bwMode="auto">
                <a:xfrm>
                  <a:off x="3240" y="2929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32" name="Rectangle 1340"/>
                <p:cNvSpPr>
                  <a:spLocks noChangeArrowheads="1"/>
                </p:cNvSpPr>
                <p:nvPr/>
              </p:nvSpPr>
              <p:spPr bwMode="auto">
                <a:xfrm>
                  <a:off x="3283" y="2929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33" name="Rectangle 1341"/>
                <p:cNvSpPr>
                  <a:spLocks noChangeArrowheads="1"/>
                </p:cNvSpPr>
                <p:nvPr/>
              </p:nvSpPr>
              <p:spPr bwMode="auto">
                <a:xfrm>
                  <a:off x="3358" y="2929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34" name="Rectangle 1342"/>
                <p:cNvSpPr>
                  <a:spLocks noChangeArrowheads="1"/>
                </p:cNvSpPr>
                <p:nvPr/>
              </p:nvSpPr>
              <p:spPr bwMode="auto">
                <a:xfrm>
                  <a:off x="3451" y="2929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35" name="Rectangle 1343"/>
                <p:cNvSpPr>
                  <a:spLocks noChangeArrowheads="1"/>
                </p:cNvSpPr>
                <p:nvPr/>
              </p:nvSpPr>
              <p:spPr bwMode="auto">
                <a:xfrm>
                  <a:off x="3494" y="2929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36" name="Rectangle 1344"/>
                <p:cNvSpPr>
                  <a:spLocks noChangeArrowheads="1"/>
                </p:cNvSpPr>
                <p:nvPr/>
              </p:nvSpPr>
              <p:spPr bwMode="auto">
                <a:xfrm>
                  <a:off x="3562" y="2929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37" name="Rectangle 1345"/>
                <p:cNvSpPr>
                  <a:spLocks noChangeArrowheads="1"/>
                </p:cNvSpPr>
                <p:nvPr/>
              </p:nvSpPr>
              <p:spPr bwMode="auto">
                <a:xfrm>
                  <a:off x="3643" y="2929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1.585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38" name="Rectangle 1346"/>
                <p:cNvSpPr>
                  <a:spLocks noChangeArrowheads="1"/>
                </p:cNvSpPr>
                <p:nvPr/>
              </p:nvSpPr>
              <p:spPr bwMode="auto">
                <a:xfrm>
                  <a:off x="3780" y="2929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39" name="Rectangle 1347"/>
                <p:cNvSpPr>
                  <a:spLocks noChangeArrowheads="1"/>
                </p:cNvSpPr>
                <p:nvPr/>
              </p:nvSpPr>
              <p:spPr bwMode="auto">
                <a:xfrm>
                  <a:off x="3848" y="2929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40" name="Rectangle 1348"/>
                <p:cNvSpPr>
                  <a:spLocks noChangeArrowheads="1"/>
                </p:cNvSpPr>
                <p:nvPr/>
              </p:nvSpPr>
              <p:spPr bwMode="auto">
                <a:xfrm>
                  <a:off x="3928" y="2929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41" name="Rectangle 1349"/>
                <p:cNvSpPr>
                  <a:spLocks noChangeArrowheads="1"/>
                </p:cNvSpPr>
                <p:nvPr/>
              </p:nvSpPr>
              <p:spPr bwMode="auto">
                <a:xfrm>
                  <a:off x="3997" y="2929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42" name="Rectangle 1350"/>
                <p:cNvSpPr>
                  <a:spLocks noChangeArrowheads="1"/>
                </p:cNvSpPr>
                <p:nvPr/>
              </p:nvSpPr>
              <p:spPr bwMode="auto">
                <a:xfrm>
                  <a:off x="4071" y="2929"/>
                  <a:ext cx="192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43" name="Rectangle 1351"/>
                <p:cNvSpPr>
                  <a:spLocks noChangeArrowheads="1"/>
                </p:cNvSpPr>
                <p:nvPr/>
              </p:nvSpPr>
              <p:spPr bwMode="auto">
                <a:xfrm>
                  <a:off x="4189" y="2929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605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44" name="Rectangle 1352"/>
                <p:cNvSpPr>
                  <a:spLocks noChangeArrowheads="1"/>
                </p:cNvSpPr>
                <p:nvPr/>
              </p:nvSpPr>
              <p:spPr bwMode="auto">
                <a:xfrm>
                  <a:off x="4288" y="2929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45" name="Rectangle 1353"/>
                <p:cNvSpPr>
                  <a:spLocks noChangeArrowheads="1"/>
                </p:cNvSpPr>
                <p:nvPr/>
              </p:nvSpPr>
              <p:spPr bwMode="auto">
                <a:xfrm>
                  <a:off x="4419" y="2904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46" name="Rectangle 1354"/>
                <p:cNvSpPr>
                  <a:spLocks noChangeArrowheads="1"/>
                </p:cNvSpPr>
                <p:nvPr/>
              </p:nvSpPr>
              <p:spPr bwMode="auto">
                <a:xfrm>
                  <a:off x="4388" y="2960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47" name="Rectangle 1355"/>
                <p:cNvSpPr>
                  <a:spLocks noChangeArrowheads="1"/>
                </p:cNvSpPr>
                <p:nvPr/>
              </p:nvSpPr>
              <p:spPr bwMode="auto">
                <a:xfrm>
                  <a:off x="4456" y="2960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48" name="Rectangle 1356"/>
                <p:cNvSpPr>
                  <a:spLocks noChangeArrowheads="1"/>
                </p:cNvSpPr>
                <p:nvPr/>
              </p:nvSpPr>
              <p:spPr bwMode="auto">
                <a:xfrm>
                  <a:off x="1236" y="289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49" name="Rectangle 1357"/>
                <p:cNvSpPr>
                  <a:spLocks noChangeArrowheads="1"/>
                </p:cNvSpPr>
                <p:nvPr/>
              </p:nvSpPr>
              <p:spPr bwMode="auto">
                <a:xfrm>
                  <a:off x="1242" y="2898"/>
                  <a:ext cx="42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50" name="Rectangle 1358"/>
                <p:cNvSpPr>
                  <a:spLocks noChangeArrowheads="1"/>
                </p:cNvSpPr>
                <p:nvPr/>
              </p:nvSpPr>
              <p:spPr bwMode="auto">
                <a:xfrm>
                  <a:off x="1670" y="289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51" name="Rectangle 1359"/>
                <p:cNvSpPr>
                  <a:spLocks noChangeArrowheads="1"/>
                </p:cNvSpPr>
                <p:nvPr/>
              </p:nvSpPr>
              <p:spPr bwMode="auto">
                <a:xfrm>
                  <a:off x="1676" y="2898"/>
                  <a:ext cx="34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52" name="Rectangle 1360"/>
                <p:cNvSpPr>
                  <a:spLocks noChangeArrowheads="1"/>
                </p:cNvSpPr>
                <p:nvPr/>
              </p:nvSpPr>
              <p:spPr bwMode="auto">
                <a:xfrm>
                  <a:off x="2024" y="289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53" name="Rectangle 1361"/>
                <p:cNvSpPr>
                  <a:spLocks noChangeArrowheads="1"/>
                </p:cNvSpPr>
                <p:nvPr/>
              </p:nvSpPr>
              <p:spPr bwMode="auto">
                <a:xfrm>
                  <a:off x="2030" y="2898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54" name="Rectangle 1362"/>
                <p:cNvSpPr>
                  <a:spLocks noChangeArrowheads="1"/>
                </p:cNvSpPr>
                <p:nvPr/>
              </p:nvSpPr>
              <p:spPr bwMode="auto">
                <a:xfrm>
                  <a:off x="2315" y="2898"/>
                  <a:ext cx="7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55" name="Rectangle 1363"/>
                <p:cNvSpPr>
                  <a:spLocks noChangeArrowheads="1"/>
                </p:cNvSpPr>
                <p:nvPr/>
              </p:nvSpPr>
              <p:spPr bwMode="auto">
                <a:xfrm>
                  <a:off x="2322" y="2898"/>
                  <a:ext cx="1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56" name="Rectangle 1364"/>
                <p:cNvSpPr>
                  <a:spLocks noChangeArrowheads="1"/>
                </p:cNvSpPr>
                <p:nvPr/>
              </p:nvSpPr>
              <p:spPr bwMode="auto">
                <a:xfrm>
                  <a:off x="2514" y="289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57" name="Rectangle 1365"/>
                <p:cNvSpPr>
                  <a:spLocks noChangeArrowheads="1"/>
                </p:cNvSpPr>
                <p:nvPr/>
              </p:nvSpPr>
              <p:spPr bwMode="auto">
                <a:xfrm>
                  <a:off x="2520" y="2898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58" name="Rectangle 1366"/>
                <p:cNvSpPr>
                  <a:spLocks noChangeArrowheads="1"/>
                </p:cNvSpPr>
                <p:nvPr/>
              </p:nvSpPr>
              <p:spPr bwMode="auto">
                <a:xfrm>
                  <a:off x="2812" y="2898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59" name="Rectangle 1367"/>
                <p:cNvSpPr>
                  <a:spLocks noChangeArrowheads="1"/>
                </p:cNvSpPr>
                <p:nvPr/>
              </p:nvSpPr>
              <p:spPr bwMode="auto">
                <a:xfrm>
                  <a:off x="2812" y="2898"/>
                  <a:ext cx="21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60" name="Rectangle 1368"/>
                <p:cNvSpPr>
                  <a:spLocks noChangeArrowheads="1"/>
                </p:cNvSpPr>
                <p:nvPr/>
              </p:nvSpPr>
              <p:spPr bwMode="auto">
                <a:xfrm>
                  <a:off x="3023" y="289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61" name="Rectangle 1369"/>
                <p:cNvSpPr>
                  <a:spLocks noChangeArrowheads="1"/>
                </p:cNvSpPr>
                <p:nvPr/>
              </p:nvSpPr>
              <p:spPr bwMode="auto">
                <a:xfrm>
                  <a:off x="3029" y="2898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62" name="Rectangle 1370"/>
                <p:cNvSpPr>
                  <a:spLocks noChangeArrowheads="1"/>
                </p:cNvSpPr>
                <p:nvPr/>
              </p:nvSpPr>
              <p:spPr bwMode="auto">
                <a:xfrm>
                  <a:off x="3314" y="289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63" name="Rectangle 1371"/>
                <p:cNvSpPr>
                  <a:spLocks noChangeArrowheads="1"/>
                </p:cNvSpPr>
                <p:nvPr/>
              </p:nvSpPr>
              <p:spPr bwMode="auto">
                <a:xfrm>
                  <a:off x="3320" y="2898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64" name="Rectangle 1372"/>
                <p:cNvSpPr>
                  <a:spLocks noChangeArrowheads="1"/>
                </p:cNvSpPr>
                <p:nvPr/>
              </p:nvSpPr>
              <p:spPr bwMode="auto">
                <a:xfrm>
                  <a:off x="3513" y="289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65" name="Rectangle 1373"/>
                <p:cNvSpPr>
                  <a:spLocks noChangeArrowheads="1"/>
                </p:cNvSpPr>
                <p:nvPr/>
              </p:nvSpPr>
              <p:spPr bwMode="auto">
                <a:xfrm>
                  <a:off x="3519" y="2898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66" name="Rectangle 1374"/>
                <p:cNvSpPr>
                  <a:spLocks noChangeArrowheads="1"/>
                </p:cNvSpPr>
                <p:nvPr/>
              </p:nvSpPr>
              <p:spPr bwMode="auto">
                <a:xfrm>
                  <a:off x="3811" y="2898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67" name="Rectangle 1375"/>
                <p:cNvSpPr>
                  <a:spLocks noChangeArrowheads="1"/>
                </p:cNvSpPr>
                <p:nvPr/>
              </p:nvSpPr>
              <p:spPr bwMode="auto">
                <a:xfrm>
                  <a:off x="3811" y="2898"/>
                  <a:ext cx="210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68" name="Rectangle 1376"/>
                <p:cNvSpPr>
                  <a:spLocks noChangeArrowheads="1"/>
                </p:cNvSpPr>
                <p:nvPr/>
              </p:nvSpPr>
              <p:spPr bwMode="auto">
                <a:xfrm>
                  <a:off x="4021" y="2898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69" name="Rectangle 1377"/>
                <p:cNvSpPr>
                  <a:spLocks noChangeArrowheads="1"/>
                </p:cNvSpPr>
                <p:nvPr/>
              </p:nvSpPr>
              <p:spPr bwMode="auto">
                <a:xfrm>
                  <a:off x="4021" y="2898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70" name="Rectangle 1378"/>
                <p:cNvSpPr>
                  <a:spLocks noChangeArrowheads="1"/>
                </p:cNvSpPr>
                <p:nvPr/>
              </p:nvSpPr>
              <p:spPr bwMode="auto">
                <a:xfrm>
                  <a:off x="4313" y="289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71" name="Rectangle 1379"/>
                <p:cNvSpPr>
                  <a:spLocks noChangeArrowheads="1"/>
                </p:cNvSpPr>
                <p:nvPr/>
              </p:nvSpPr>
              <p:spPr bwMode="auto">
                <a:xfrm>
                  <a:off x="4319" y="2898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72" name="Rectangle 1380"/>
                <p:cNvSpPr>
                  <a:spLocks noChangeArrowheads="1"/>
                </p:cNvSpPr>
                <p:nvPr/>
              </p:nvSpPr>
              <p:spPr bwMode="auto">
                <a:xfrm>
                  <a:off x="4512" y="2898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73" name="Rectangle 1381"/>
                <p:cNvSpPr>
                  <a:spLocks noChangeArrowheads="1"/>
                </p:cNvSpPr>
                <p:nvPr/>
              </p:nvSpPr>
              <p:spPr bwMode="auto">
                <a:xfrm>
                  <a:off x="1236" y="2898"/>
                  <a:ext cx="6" cy="13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74" name="Rectangle 1382"/>
                <p:cNvSpPr>
                  <a:spLocks noChangeArrowheads="1"/>
                </p:cNvSpPr>
                <p:nvPr/>
              </p:nvSpPr>
              <p:spPr bwMode="auto">
                <a:xfrm>
                  <a:off x="1670" y="2898"/>
                  <a:ext cx="6" cy="13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75" name="Rectangle 1383"/>
                <p:cNvSpPr>
                  <a:spLocks noChangeArrowheads="1"/>
                </p:cNvSpPr>
                <p:nvPr/>
              </p:nvSpPr>
              <p:spPr bwMode="auto">
                <a:xfrm>
                  <a:off x="2024" y="2898"/>
                  <a:ext cx="6" cy="13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76" name="Rectangle 1384"/>
                <p:cNvSpPr>
                  <a:spLocks noChangeArrowheads="1"/>
                </p:cNvSpPr>
                <p:nvPr/>
              </p:nvSpPr>
              <p:spPr bwMode="auto">
                <a:xfrm>
                  <a:off x="2315" y="2898"/>
                  <a:ext cx="7" cy="13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77" name="Rectangle 1385"/>
                <p:cNvSpPr>
                  <a:spLocks noChangeArrowheads="1"/>
                </p:cNvSpPr>
                <p:nvPr/>
              </p:nvSpPr>
              <p:spPr bwMode="auto">
                <a:xfrm>
                  <a:off x="2514" y="2898"/>
                  <a:ext cx="6" cy="13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78" name="Rectangle 1386"/>
                <p:cNvSpPr>
                  <a:spLocks noChangeArrowheads="1"/>
                </p:cNvSpPr>
                <p:nvPr/>
              </p:nvSpPr>
              <p:spPr bwMode="auto">
                <a:xfrm>
                  <a:off x="2812" y="2898"/>
                  <a:ext cx="1" cy="13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79" name="Rectangle 1387"/>
                <p:cNvSpPr>
                  <a:spLocks noChangeArrowheads="1"/>
                </p:cNvSpPr>
                <p:nvPr/>
              </p:nvSpPr>
              <p:spPr bwMode="auto">
                <a:xfrm>
                  <a:off x="3023" y="2898"/>
                  <a:ext cx="6" cy="13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80" name="Rectangle 1388"/>
                <p:cNvSpPr>
                  <a:spLocks noChangeArrowheads="1"/>
                </p:cNvSpPr>
                <p:nvPr/>
              </p:nvSpPr>
              <p:spPr bwMode="auto">
                <a:xfrm>
                  <a:off x="3314" y="2898"/>
                  <a:ext cx="6" cy="13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81" name="Rectangle 1389"/>
                <p:cNvSpPr>
                  <a:spLocks noChangeArrowheads="1"/>
                </p:cNvSpPr>
                <p:nvPr/>
              </p:nvSpPr>
              <p:spPr bwMode="auto">
                <a:xfrm>
                  <a:off x="3513" y="2898"/>
                  <a:ext cx="6" cy="13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82" name="Rectangle 1390"/>
                <p:cNvSpPr>
                  <a:spLocks noChangeArrowheads="1"/>
                </p:cNvSpPr>
                <p:nvPr/>
              </p:nvSpPr>
              <p:spPr bwMode="auto">
                <a:xfrm>
                  <a:off x="3811" y="2898"/>
                  <a:ext cx="1" cy="13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83" name="Rectangle 1391"/>
                <p:cNvSpPr>
                  <a:spLocks noChangeArrowheads="1"/>
                </p:cNvSpPr>
                <p:nvPr/>
              </p:nvSpPr>
              <p:spPr bwMode="auto">
                <a:xfrm>
                  <a:off x="4021" y="2898"/>
                  <a:ext cx="1" cy="13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84" name="Rectangle 1392"/>
                <p:cNvSpPr>
                  <a:spLocks noChangeArrowheads="1"/>
                </p:cNvSpPr>
                <p:nvPr/>
              </p:nvSpPr>
              <p:spPr bwMode="auto">
                <a:xfrm>
                  <a:off x="4313" y="2898"/>
                  <a:ext cx="6" cy="13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85" name="Rectangle 1393"/>
                <p:cNvSpPr>
                  <a:spLocks noChangeArrowheads="1"/>
                </p:cNvSpPr>
                <p:nvPr/>
              </p:nvSpPr>
              <p:spPr bwMode="auto">
                <a:xfrm>
                  <a:off x="4512" y="2898"/>
                  <a:ext cx="6" cy="13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86" name="Rectangle 1394"/>
                <p:cNvSpPr>
                  <a:spLocks noChangeArrowheads="1"/>
                </p:cNvSpPr>
                <p:nvPr/>
              </p:nvSpPr>
              <p:spPr bwMode="auto">
                <a:xfrm>
                  <a:off x="1279" y="3053"/>
                  <a:ext cx="37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SUCUMBIOS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87" name="Rectangle 1395"/>
                <p:cNvSpPr>
                  <a:spLocks noChangeArrowheads="1"/>
                </p:cNvSpPr>
                <p:nvPr/>
              </p:nvSpPr>
              <p:spPr bwMode="auto">
                <a:xfrm>
                  <a:off x="1577" y="305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88" name="Rectangle 1396"/>
                <p:cNvSpPr>
                  <a:spLocks noChangeArrowheads="1"/>
                </p:cNvSpPr>
                <p:nvPr/>
              </p:nvSpPr>
              <p:spPr bwMode="auto">
                <a:xfrm>
                  <a:off x="1726" y="3053"/>
                  <a:ext cx="19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89" name="Rectangle 1397"/>
                <p:cNvSpPr>
                  <a:spLocks noChangeArrowheads="1"/>
                </p:cNvSpPr>
                <p:nvPr/>
              </p:nvSpPr>
              <p:spPr bwMode="auto">
                <a:xfrm>
                  <a:off x="1850" y="3053"/>
                  <a:ext cx="18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9.867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90" name="Rectangle 1398"/>
                <p:cNvSpPr>
                  <a:spLocks noChangeArrowheads="1"/>
                </p:cNvSpPr>
                <p:nvPr/>
              </p:nvSpPr>
              <p:spPr bwMode="auto">
                <a:xfrm>
                  <a:off x="1987" y="305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91" name="Rectangle 1399"/>
                <p:cNvSpPr>
                  <a:spLocks noChangeArrowheads="1"/>
                </p:cNvSpPr>
                <p:nvPr/>
              </p:nvSpPr>
              <p:spPr bwMode="auto">
                <a:xfrm>
                  <a:off x="2061" y="3053"/>
                  <a:ext cx="24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92" name="Rectangle 1400"/>
                <p:cNvSpPr>
                  <a:spLocks noChangeArrowheads="1"/>
                </p:cNvSpPr>
                <p:nvPr/>
              </p:nvSpPr>
              <p:spPr bwMode="auto">
                <a:xfrm>
                  <a:off x="2222" y="3053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93" name="Rectangle 1401"/>
                <p:cNvSpPr>
                  <a:spLocks noChangeArrowheads="1"/>
                </p:cNvSpPr>
                <p:nvPr/>
              </p:nvSpPr>
              <p:spPr bwMode="auto">
                <a:xfrm>
                  <a:off x="2272" y="305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94" name="Rectangle 1402"/>
                <p:cNvSpPr>
                  <a:spLocks noChangeArrowheads="1"/>
                </p:cNvSpPr>
                <p:nvPr/>
              </p:nvSpPr>
              <p:spPr bwMode="auto">
                <a:xfrm>
                  <a:off x="2359" y="3084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95" name="Rectangle 1403"/>
                <p:cNvSpPr>
                  <a:spLocks noChangeArrowheads="1"/>
                </p:cNvSpPr>
                <p:nvPr/>
              </p:nvSpPr>
              <p:spPr bwMode="auto">
                <a:xfrm>
                  <a:off x="2452" y="3084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96" name="Rectangle 1404"/>
                <p:cNvSpPr>
                  <a:spLocks noChangeArrowheads="1"/>
                </p:cNvSpPr>
                <p:nvPr/>
              </p:nvSpPr>
              <p:spPr bwMode="auto">
                <a:xfrm>
                  <a:off x="2495" y="3084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97" name="Rectangle 1405"/>
                <p:cNvSpPr>
                  <a:spLocks noChangeArrowheads="1"/>
                </p:cNvSpPr>
                <p:nvPr/>
              </p:nvSpPr>
              <p:spPr bwMode="auto">
                <a:xfrm>
                  <a:off x="2570" y="3053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98" name="Rectangle 1406"/>
                <p:cNvSpPr>
                  <a:spLocks noChangeArrowheads="1"/>
                </p:cNvSpPr>
                <p:nvPr/>
              </p:nvSpPr>
              <p:spPr bwMode="auto">
                <a:xfrm>
                  <a:off x="2675" y="3053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657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99" name="Rectangle 1407"/>
                <p:cNvSpPr>
                  <a:spLocks noChangeArrowheads="1"/>
                </p:cNvSpPr>
                <p:nvPr/>
              </p:nvSpPr>
              <p:spPr bwMode="auto">
                <a:xfrm>
                  <a:off x="2775" y="305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00" name="Rectangle 1408"/>
                <p:cNvSpPr>
                  <a:spLocks noChangeArrowheads="1"/>
                </p:cNvSpPr>
                <p:nvPr/>
              </p:nvSpPr>
              <p:spPr bwMode="auto">
                <a:xfrm>
                  <a:off x="2849" y="3053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01" name="Rectangle 1409"/>
                <p:cNvSpPr>
                  <a:spLocks noChangeArrowheads="1"/>
                </p:cNvSpPr>
                <p:nvPr/>
              </p:nvSpPr>
              <p:spPr bwMode="auto">
                <a:xfrm>
                  <a:off x="2961" y="3053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02" name="Rectangle 1410"/>
                <p:cNvSpPr>
                  <a:spLocks noChangeArrowheads="1"/>
                </p:cNvSpPr>
                <p:nvPr/>
              </p:nvSpPr>
              <p:spPr bwMode="auto">
                <a:xfrm>
                  <a:off x="2998" y="305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35404" name="Group 1612"/>
              <p:cNvGrpSpPr>
                <a:grpSpLocks/>
              </p:cNvGrpSpPr>
              <p:nvPr/>
            </p:nvGrpSpPr>
            <p:grpSpPr bwMode="auto">
              <a:xfrm>
                <a:off x="1236" y="3028"/>
                <a:ext cx="3301" cy="367"/>
                <a:chOff x="1236" y="3028"/>
                <a:chExt cx="3301" cy="367"/>
              </a:xfrm>
            </p:grpSpPr>
            <p:sp>
              <p:nvSpPr>
                <p:cNvPr id="35204" name="Rectangle 1412"/>
                <p:cNvSpPr>
                  <a:spLocks noChangeArrowheads="1"/>
                </p:cNvSpPr>
                <p:nvPr/>
              </p:nvSpPr>
              <p:spPr bwMode="auto">
                <a:xfrm>
                  <a:off x="3079" y="3053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05" name="Rectangle 1413"/>
                <p:cNvSpPr>
                  <a:spLocks noChangeArrowheads="1"/>
                </p:cNvSpPr>
                <p:nvPr/>
              </p:nvSpPr>
              <p:spPr bwMode="auto">
                <a:xfrm>
                  <a:off x="3184" y="3053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719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06" name="Rectangle 1414"/>
                <p:cNvSpPr>
                  <a:spLocks noChangeArrowheads="1"/>
                </p:cNvSpPr>
                <p:nvPr/>
              </p:nvSpPr>
              <p:spPr bwMode="auto">
                <a:xfrm>
                  <a:off x="3283" y="305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07" name="Rectangle 1415"/>
                <p:cNvSpPr>
                  <a:spLocks noChangeArrowheads="1"/>
                </p:cNvSpPr>
                <p:nvPr/>
              </p:nvSpPr>
              <p:spPr bwMode="auto">
                <a:xfrm>
                  <a:off x="3358" y="3053"/>
                  <a:ext cx="15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08" name="Rectangle 1416"/>
                <p:cNvSpPr>
                  <a:spLocks noChangeArrowheads="1"/>
                </p:cNvSpPr>
                <p:nvPr/>
              </p:nvSpPr>
              <p:spPr bwMode="auto">
                <a:xfrm>
                  <a:off x="3451" y="3053"/>
                  <a:ext cx="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09" name="Rectangle 1417"/>
                <p:cNvSpPr>
                  <a:spLocks noChangeArrowheads="1"/>
                </p:cNvSpPr>
                <p:nvPr/>
              </p:nvSpPr>
              <p:spPr bwMode="auto">
                <a:xfrm>
                  <a:off x="3494" y="305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10" name="Rectangle 1418"/>
                <p:cNvSpPr>
                  <a:spLocks noChangeArrowheads="1"/>
                </p:cNvSpPr>
                <p:nvPr/>
              </p:nvSpPr>
              <p:spPr bwMode="auto">
                <a:xfrm>
                  <a:off x="3562" y="3053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11" name="Rectangle 1419"/>
                <p:cNvSpPr>
                  <a:spLocks noChangeArrowheads="1"/>
                </p:cNvSpPr>
                <p:nvPr/>
              </p:nvSpPr>
              <p:spPr bwMode="auto">
                <a:xfrm>
                  <a:off x="3643" y="3053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4.669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12" name="Rectangle 1420"/>
                <p:cNvSpPr>
                  <a:spLocks noChangeArrowheads="1"/>
                </p:cNvSpPr>
                <p:nvPr/>
              </p:nvSpPr>
              <p:spPr bwMode="auto">
                <a:xfrm>
                  <a:off x="3780" y="305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13" name="Rectangle 1421"/>
                <p:cNvSpPr>
                  <a:spLocks noChangeArrowheads="1"/>
                </p:cNvSpPr>
                <p:nvPr/>
              </p:nvSpPr>
              <p:spPr bwMode="auto">
                <a:xfrm>
                  <a:off x="3848" y="3053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14" name="Rectangle 1422"/>
                <p:cNvSpPr>
                  <a:spLocks noChangeArrowheads="1"/>
                </p:cNvSpPr>
                <p:nvPr/>
              </p:nvSpPr>
              <p:spPr bwMode="auto">
                <a:xfrm>
                  <a:off x="3928" y="3053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15" name="Rectangle 1423"/>
                <p:cNvSpPr>
                  <a:spLocks noChangeArrowheads="1"/>
                </p:cNvSpPr>
                <p:nvPr/>
              </p:nvSpPr>
              <p:spPr bwMode="auto">
                <a:xfrm>
                  <a:off x="3997" y="305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16" name="Rectangle 1424"/>
                <p:cNvSpPr>
                  <a:spLocks noChangeArrowheads="1"/>
                </p:cNvSpPr>
                <p:nvPr/>
              </p:nvSpPr>
              <p:spPr bwMode="auto">
                <a:xfrm>
                  <a:off x="4071" y="3053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17" name="Rectangle 1425"/>
                <p:cNvSpPr>
                  <a:spLocks noChangeArrowheads="1"/>
                </p:cNvSpPr>
                <p:nvPr/>
              </p:nvSpPr>
              <p:spPr bwMode="auto">
                <a:xfrm>
                  <a:off x="4152" y="3053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3.814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18" name="Rectangle 1426"/>
                <p:cNvSpPr>
                  <a:spLocks noChangeArrowheads="1"/>
                </p:cNvSpPr>
                <p:nvPr/>
              </p:nvSpPr>
              <p:spPr bwMode="auto">
                <a:xfrm>
                  <a:off x="4288" y="3053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19" name="Rectangle 1427"/>
                <p:cNvSpPr>
                  <a:spLocks noChangeArrowheads="1"/>
                </p:cNvSpPr>
                <p:nvPr/>
              </p:nvSpPr>
              <p:spPr bwMode="auto">
                <a:xfrm>
                  <a:off x="4419" y="3028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20" name="Rectangle 1428"/>
                <p:cNvSpPr>
                  <a:spLocks noChangeArrowheads="1"/>
                </p:cNvSpPr>
                <p:nvPr/>
              </p:nvSpPr>
              <p:spPr bwMode="auto">
                <a:xfrm>
                  <a:off x="4388" y="3084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39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21" name="Rectangle 1429"/>
                <p:cNvSpPr>
                  <a:spLocks noChangeArrowheads="1"/>
                </p:cNvSpPr>
                <p:nvPr/>
              </p:nvSpPr>
              <p:spPr bwMode="auto">
                <a:xfrm>
                  <a:off x="4456" y="3084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22" name="Rectangle 1430"/>
                <p:cNvSpPr>
                  <a:spLocks noChangeArrowheads="1"/>
                </p:cNvSpPr>
                <p:nvPr/>
              </p:nvSpPr>
              <p:spPr bwMode="auto">
                <a:xfrm>
                  <a:off x="1236" y="3029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23" name="Rectangle 1431"/>
                <p:cNvSpPr>
                  <a:spLocks noChangeArrowheads="1"/>
                </p:cNvSpPr>
                <p:nvPr/>
              </p:nvSpPr>
              <p:spPr bwMode="auto">
                <a:xfrm>
                  <a:off x="1242" y="3029"/>
                  <a:ext cx="428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24" name="Rectangle 1432"/>
                <p:cNvSpPr>
                  <a:spLocks noChangeArrowheads="1"/>
                </p:cNvSpPr>
                <p:nvPr/>
              </p:nvSpPr>
              <p:spPr bwMode="auto">
                <a:xfrm>
                  <a:off x="1670" y="3029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25" name="Rectangle 1433"/>
                <p:cNvSpPr>
                  <a:spLocks noChangeArrowheads="1"/>
                </p:cNvSpPr>
                <p:nvPr/>
              </p:nvSpPr>
              <p:spPr bwMode="auto">
                <a:xfrm>
                  <a:off x="1676" y="3029"/>
                  <a:ext cx="348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26" name="Rectangle 1434"/>
                <p:cNvSpPr>
                  <a:spLocks noChangeArrowheads="1"/>
                </p:cNvSpPr>
                <p:nvPr/>
              </p:nvSpPr>
              <p:spPr bwMode="auto">
                <a:xfrm>
                  <a:off x="2024" y="3029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27" name="Rectangle 1435"/>
                <p:cNvSpPr>
                  <a:spLocks noChangeArrowheads="1"/>
                </p:cNvSpPr>
                <p:nvPr/>
              </p:nvSpPr>
              <p:spPr bwMode="auto">
                <a:xfrm>
                  <a:off x="2030" y="3029"/>
                  <a:ext cx="285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28" name="Rectangle 1436"/>
                <p:cNvSpPr>
                  <a:spLocks noChangeArrowheads="1"/>
                </p:cNvSpPr>
                <p:nvPr/>
              </p:nvSpPr>
              <p:spPr bwMode="auto">
                <a:xfrm>
                  <a:off x="2315" y="3029"/>
                  <a:ext cx="7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29" name="Rectangle 1437"/>
                <p:cNvSpPr>
                  <a:spLocks noChangeArrowheads="1"/>
                </p:cNvSpPr>
                <p:nvPr/>
              </p:nvSpPr>
              <p:spPr bwMode="auto">
                <a:xfrm>
                  <a:off x="2322" y="3029"/>
                  <a:ext cx="1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30" name="Rectangle 1438"/>
                <p:cNvSpPr>
                  <a:spLocks noChangeArrowheads="1"/>
                </p:cNvSpPr>
                <p:nvPr/>
              </p:nvSpPr>
              <p:spPr bwMode="auto">
                <a:xfrm>
                  <a:off x="2514" y="3029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31" name="Rectangle 1439"/>
                <p:cNvSpPr>
                  <a:spLocks noChangeArrowheads="1"/>
                </p:cNvSpPr>
                <p:nvPr/>
              </p:nvSpPr>
              <p:spPr bwMode="auto">
                <a:xfrm>
                  <a:off x="2520" y="3029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32" name="Rectangle 1440"/>
                <p:cNvSpPr>
                  <a:spLocks noChangeArrowheads="1"/>
                </p:cNvSpPr>
                <p:nvPr/>
              </p:nvSpPr>
              <p:spPr bwMode="auto">
                <a:xfrm>
                  <a:off x="2812" y="3029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33" name="Rectangle 1441"/>
                <p:cNvSpPr>
                  <a:spLocks noChangeArrowheads="1"/>
                </p:cNvSpPr>
                <p:nvPr/>
              </p:nvSpPr>
              <p:spPr bwMode="auto">
                <a:xfrm>
                  <a:off x="2812" y="3029"/>
                  <a:ext cx="21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34" name="Rectangle 1442"/>
                <p:cNvSpPr>
                  <a:spLocks noChangeArrowheads="1"/>
                </p:cNvSpPr>
                <p:nvPr/>
              </p:nvSpPr>
              <p:spPr bwMode="auto">
                <a:xfrm>
                  <a:off x="3023" y="3029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35" name="Rectangle 1443"/>
                <p:cNvSpPr>
                  <a:spLocks noChangeArrowheads="1"/>
                </p:cNvSpPr>
                <p:nvPr/>
              </p:nvSpPr>
              <p:spPr bwMode="auto">
                <a:xfrm>
                  <a:off x="3029" y="3029"/>
                  <a:ext cx="285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36" name="Rectangle 1444"/>
                <p:cNvSpPr>
                  <a:spLocks noChangeArrowheads="1"/>
                </p:cNvSpPr>
                <p:nvPr/>
              </p:nvSpPr>
              <p:spPr bwMode="auto">
                <a:xfrm>
                  <a:off x="3314" y="3029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37" name="Rectangle 1445"/>
                <p:cNvSpPr>
                  <a:spLocks noChangeArrowheads="1"/>
                </p:cNvSpPr>
                <p:nvPr/>
              </p:nvSpPr>
              <p:spPr bwMode="auto">
                <a:xfrm>
                  <a:off x="3320" y="3029"/>
                  <a:ext cx="193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38" name="Rectangle 1446"/>
                <p:cNvSpPr>
                  <a:spLocks noChangeArrowheads="1"/>
                </p:cNvSpPr>
                <p:nvPr/>
              </p:nvSpPr>
              <p:spPr bwMode="auto">
                <a:xfrm>
                  <a:off x="3513" y="3029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39" name="Rectangle 1447"/>
                <p:cNvSpPr>
                  <a:spLocks noChangeArrowheads="1"/>
                </p:cNvSpPr>
                <p:nvPr/>
              </p:nvSpPr>
              <p:spPr bwMode="auto">
                <a:xfrm>
                  <a:off x="3519" y="3029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40" name="Rectangle 1448"/>
                <p:cNvSpPr>
                  <a:spLocks noChangeArrowheads="1"/>
                </p:cNvSpPr>
                <p:nvPr/>
              </p:nvSpPr>
              <p:spPr bwMode="auto">
                <a:xfrm>
                  <a:off x="3811" y="3029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41" name="Rectangle 1449"/>
                <p:cNvSpPr>
                  <a:spLocks noChangeArrowheads="1"/>
                </p:cNvSpPr>
                <p:nvPr/>
              </p:nvSpPr>
              <p:spPr bwMode="auto">
                <a:xfrm>
                  <a:off x="3811" y="3029"/>
                  <a:ext cx="210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42" name="Rectangle 1450"/>
                <p:cNvSpPr>
                  <a:spLocks noChangeArrowheads="1"/>
                </p:cNvSpPr>
                <p:nvPr/>
              </p:nvSpPr>
              <p:spPr bwMode="auto">
                <a:xfrm>
                  <a:off x="4021" y="3029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43" name="Rectangle 1451"/>
                <p:cNvSpPr>
                  <a:spLocks noChangeArrowheads="1"/>
                </p:cNvSpPr>
                <p:nvPr/>
              </p:nvSpPr>
              <p:spPr bwMode="auto">
                <a:xfrm>
                  <a:off x="4021" y="3029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44" name="Rectangle 1452"/>
                <p:cNvSpPr>
                  <a:spLocks noChangeArrowheads="1"/>
                </p:cNvSpPr>
                <p:nvPr/>
              </p:nvSpPr>
              <p:spPr bwMode="auto">
                <a:xfrm>
                  <a:off x="4313" y="3029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45" name="Rectangle 1453"/>
                <p:cNvSpPr>
                  <a:spLocks noChangeArrowheads="1"/>
                </p:cNvSpPr>
                <p:nvPr/>
              </p:nvSpPr>
              <p:spPr bwMode="auto">
                <a:xfrm>
                  <a:off x="4319" y="3029"/>
                  <a:ext cx="193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46" name="Rectangle 1454"/>
                <p:cNvSpPr>
                  <a:spLocks noChangeArrowheads="1"/>
                </p:cNvSpPr>
                <p:nvPr/>
              </p:nvSpPr>
              <p:spPr bwMode="auto">
                <a:xfrm>
                  <a:off x="4512" y="3029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47" name="Rectangle 1455"/>
                <p:cNvSpPr>
                  <a:spLocks noChangeArrowheads="1"/>
                </p:cNvSpPr>
                <p:nvPr/>
              </p:nvSpPr>
              <p:spPr bwMode="auto">
                <a:xfrm>
                  <a:off x="1236" y="3035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48" name="Rectangle 1456"/>
                <p:cNvSpPr>
                  <a:spLocks noChangeArrowheads="1"/>
                </p:cNvSpPr>
                <p:nvPr/>
              </p:nvSpPr>
              <p:spPr bwMode="auto">
                <a:xfrm>
                  <a:off x="1670" y="3035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49" name="Rectangle 1457"/>
                <p:cNvSpPr>
                  <a:spLocks noChangeArrowheads="1"/>
                </p:cNvSpPr>
                <p:nvPr/>
              </p:nvSpPr>
              <p:spPr bwMode="auto">
                <a:xfrm>
                  <a:off x="2024" y="3035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50" name="Rectangle 1458"/>
                <p:cNvSpPr>
                  <a:spLocks noChangeArrowheads="1"/>
                </p:cNvSpPr>
                <p:nvPr/>
              </p:nvSpPr>
              <p:spPr bwMode="auto">
                <a:xfrm>
                  <a:off x="2315" y="3035"/>
                  <a:ext cx="7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51" name="Rectangle 1459"/>
                <p:cNvSpPr>
                  <a:spLocks noChangeArrowheads="1"/>
                </p:cNvSpPr>
                <p:nvPr/>
              </p:nvSpPr>
              <p:spPr bwMode="auto">
                <a:xfrm>
                  <a:off x="2514" y="3035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52" name="Rectangle 1460"/>
                <p:cNvSpPr>
                  <a:spLocks noChangeArrowheads="1"/>
                </p:cNvSpPr>
                <p:nvPr/>
              </p:nvSpPr>
              <p:spPr bwMode="auto">
                <a:xfrm>
                  <a:off x="2812" y="3035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53" name="Rectangle 1461"/>
                <p:cNvSpPr>
                  <a:spLocks noChangeArrowheads="1"/>
                </p:cNvSpPr>
                <p:nvPr/>
              </p:nvSpPr>
              <p:spPr bwMode="auto">
                <a:xfrm>
                  <a:off x="3023" y="3035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54" name="Rectangle 1462"/>
                <p:cNvSpPr>
                  <a:spLocks noChangeArrowheads="1"/>
                </p:cNvSpPr>
                <p:nvPr/>
              </p:nvSpPr>
              <p:spPr bwMode="auto">
                <a:xfrm>
                  <a:off x="3314" y="3035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55" name="Rectangle 1463"/>
                <p:cNvSpPr>
                  <a:spLocks noChangeArrowheads="1"/>
                </p:cNvSpPr>
                <p:nvPr/>
              </p:nvSpPr>
              <p:spPr bwMode="auto">
                <a:xfrm>
                  <a:off x="3513" y="3035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56" name="Rectangle 1464"/>
                <p:cNvSpPr>
                  <a:spLocks noChangeArrowheads="1"/>
                </p:cNvSpPr>
                <p:nvPr/>
              </p:nvSpPr>
              <p:spPr bwMode="auto">
                <a:xfrm>
                  <a:off x="3811" y="3035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57" name="Rectangle 1465"/>
                <p:cNvSpPr>
                  <a:spLocks noChangeArrowheads="1"/>
                </p:cNvSpPr>
                <p:nvPr/>
              </p:nvSpPr>
              <p:spPr bwMode="auto">
                <a:xfrm>
                  <a:off x="4021" y="3035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58" name="Rectangle 1466"/>
                <p:cNvSpPr>
                  <a:spLocks noChangeArrowheads="1"/>
                </p:cNvSpPr>
                <p:nvPr/>
              </p:nvSpPr>
              <p:spPr bwMode="auto">
                <a:xfrm>
                  <a:off x="4313" y="3035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59" name="Rectangle 1467"/>
                <p:cNvSpPr>
                  <a:spLocks noChangeArrowheads="1"/>
                </p:cNvSpPr>
                <p:nvPr/>
              </p:nvSpPr>
              <p:spPr bwMode="auto">
                <a:xfrm>
                  <a:off x="4512" y="3035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60" name="Rectangle 1468"/>
                <p:cNvSpPr>
                  <a:spLocks noChangeArrowheads="1"/>
                </p:cNvSpPr>
                <p:nvPr/>
              </p:nvSpPr>
              <p:spPr bwMode="auto">
                <a:xfrm>
                  <a:off x="1279" y="3171"/>
                  <a:ext cx="329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ORELLANA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61" name="Rectangle 1469"/>
                <p:cNvSpPr>
                  <a:spLocks noChangeArrowheads="1"/>
                </p:cNvSpPr>
                <p:nvPr/>
              </p:nvSpPr>
              <p:spPr bwMode="auto">
                <a:xfrm>
                  <a:off x="1552" y="3171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62" name="Rectangle 1470"/>
                <p:cNvSpPr>
                  <a:spLocks noChangeArrowheads="1"/>
                </p:cNvSpPr>
                <p:nvPr/>
              </p:nvSpPr>
              <p:spPr bwMode="auto">
                <a:xfrm>
                  <a:off x="1726" y="3171"/>
                  <a:ext cx="19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63" name="Rectangle 1471"/>
                <p:cNvSpPr>
                  <a:spLocks noChangeArrowheads="1"/>
                </p:cNvSpPr>
                <p:nvPr/>
              </p:nvSpPr>
              <p:spPr bwMode="auto">
                <a:xfrm>
                  <a:off x="1850" y="3171"/>
                  <a:ext cx="18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6.924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64" name="Rectangle 1472"/>
                <p:cNvSpPr>
                  <a:spLocks noChangeArrowheads="1"/>
                </p:cNvSpPr>
                <p:nvPr/>
              </p:nvSpPr>
              <p:spPr bwMode="auto">
                <a:xfrm>
                  <a:off x="1987" y="3171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65" name="Rectangle 1473"/>
                <p:cNvSpPr>
                  <a:spLocks noChangeArrowheads="1"/>
                </p:cNvSpPr>
                <p:nvPr/>
              </p:nvSpPr>
              <p:spPr bwMode="auto">
                <a:xfrm>
                  <a:off x="2061" y="3171"/>
                  <a:ext cx="230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66" name="Rectangle 1474"/>
                <p:cNvSpPr>
                  <a:spLocks noChangeArrowheads="1"/>
                </p:cNvSpPr>
                <p:nvPr/>
              </p:nvSpPr>
              <p:spPr bwMode="auto">
                <a:xfrm>
                  <a:off x="2210" y="317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67" name="Rectangle 1475"/>
                <p:cNvSpPr>
                  <a:spLocks noChangeArrowheads="1"/>
                </p:cNvSpPr>
                <p:nvPr/>
              </p:nvSpPr>
              <p:spPr bwMode="auto">
                <a:xfrm>
                  <a:off x="2229" y="3171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68" name="Rectangle 1476"/>
                <p:cNvSpPr>
                  <a:spLocks noChangeArrowheads="1"/>
                </p:cNvSpPr>
                <p:nvPr/>
              </p:nvSpPr>
              <p:spPr bwMode="auto">
                <a:xfrm>
                  <a:off x="2272" y="317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69" name="Rectangle 1477"/>
                <p:cNvSpPr>
                  <a:spLocks noChangeArrowheads="1"/>
                </p:cNvSpPr>
                <p:nvPr/>
              </p:nvSpPr>
              <p:spPr bwMode="auto">
                <a:xfrm>
                  <a:off x="2377" y="3196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70" name="Rectangle 1478"/>
                <p:cNvSpPr>
                  <a:spLocks noChangeArrowheads="1"/>
                </p:cNvSpPr>
                <p:nvPr/>
              </p:nvSpPr>
              <p:spPr bwMode="auto">
                <a:xfrm>
                  <a:off x="2446" y="3196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-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71" name="Rectangle 1479"/>
                <p:cNvSpPr>
                  <a:spLocks noChangeArrowheads="1"/>
                </p:cNvSpPr>
                <p:nvPr/>
              </p:nvSpPr>
              <p:spPr bwMode="auto">
                <a:xfrm>
                  <a:off x="2458" y="3196"/>
                  <a:ext cx="81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72" name="Rectangle 1480"/>
                <p:cNvSpPr>
                  <a:spLocks noChangeArrowheads="1"/>
                </p:cNvSpPr>
                <p:nvPr/>
              </p:nvSpPr>
              <p:spPr bwMode="auto">
                <a:xfrm>
                  <a:off x="2502" y="3196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73" name="Rectangle 1481"/>
                <p:cNvSpPr>
                  <a:spLocks noChangeArrowheads="1"/>
                </p:cNvSpPr>
                <p:nvPr/>
              </p:nvSpPr>
              <p:spPr bwMode="auto">
                <a:xfrm>
                  <a:off x="2570" y="3171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74" name="Rectangle 1482"/>
                <p:cNvSpPr>
                  <a:spLocks noChangeArrowheads="1"/>
                </p:cNvSpPr>
                <p:nvPr/>
              </p:nvSpPr>
              <p:spPr bwMode="auto">
                <a:xfrm>
                  <a:off x="2638" y="3171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1.155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75" name="Rectangle 1483"/>
                <p:cNvSpPr>
                  <a:spLocks noChangeArrowheads="1"/>
                </p:cNvSpPr>
                <p:nvPr/>
              </p:nvSpPr>
              <p:spPr bwMode="auto">
                <a:xfrm>
                  <a:off x="2775" y="317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76" name="Rectangle 1484"/>
                <p:cNvSpPr>
                  <a:spLocks noChangeArrowheads="1"/>
                </p:cNvSpPr>
                <p:nvPr/>
              </p:nvSpPr>
              <p:spPr bwMode="auto">
                <a:xfrm>
                  <a:off x="2849" y="3171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77" name="Rectangle 1485"/>
                <p:cNvSpPr>
                  <a:spLocks noChangeArrowheads="1"/>
                </p:cNvSpPr>
                <p:nvPr/>
              </p:nvSpPr>
              <p:spPr bwMode="auto">
                <a:xfrm>
                  <a:off x="2930" y="3171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78" name="Rectangle 1486"/>
                <p:cNvSpPr>
                  <a:spLocks noChangeArrowheads="1"/>
                </p:cNvSpPr>
                <p:nvPr/>
              </p:nvSpPr>
              <p:spPr bwMode="auto">
                <a:xfrm>
                  <a:off x="2998" y="317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79" name="Rectangle 1487"/>
                <p:cNvSpPr>
                  <a:spLocks noChangeArrowheads="1"/>
                </p:cNvSpPr>
                <p:nvPr/>
              </p:nvSpPr>
              <p:spPr bwMode="auto">
                <a:xfrm>
                  <a:off x="3079" y="3171"/>
                  <a:ext cx="174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80" name="Rectangle 1488"/>
                <p:cNvSpPr>
                  <a:spLocks noChangeArrowheads="1"/>
                </p:cNvSpPr>
                <p:nvPr/>
              </p:nvSpPr>
              <p:spPr bwMode="auto">
                <a:xfrm>
                  <a:off x="3184" y="3171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794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81" name="Rectangle 1489"/>
                <p:cNvSpPr>
                  <a:spLocks noChangeArrowheads="1"/>
                </p:cNvSpPr>
                <p:nvPr/>
              </p:nvSpPr>
              <p:spPr bwMode="auto">
                <a:xfrm>
                  <a:off x="3283" y="317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82" name="Rectangle 1490"/>
                <p:cNvSpPr>
                  <a:spLocks noChangeArrowheads="1"/>
                </p:cNvSpPr>
                <p:nvPr/>
              </p:nvSpPr>
              <p:spPr bwMode="auto">
                <a:xfrm>
                  <a:off x="3358" y="3171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83" name="Rectangle 1491"/>
                <p:cNvSpPr>
                  <a:spLocks noChangeArrowheads="1"/>
                </p:cNvSpPr>
                <p:nvPr/>
              </p:nvSpPr>
              <p:spPr bwMode="auto">
                <a:xfrm>
                  <a:off x="3426" y="3171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84" name="Rectangle 1492"/>
                <p:cNvSpPr>
                  <a:spLocks noChangeArrowheads="1"/>
                </p:cNvSpPr>
                <p:nvPr/>
              </p:nvSpPr>
              <p:spPr bwMode="auto">
                <a:xfrm>
                  <a:off x="3494" y="317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85" name="Rectangle 1493"/>
                <p:cNvSpPr>
                  <a:spLocks noChangeArrowheads="1"/>
                </p:cNvSpPr>
                <p:nvPr/>
              </p:nvSpPr>
              <p:spPr bwMode="auto">
                <a:xfrm>
                  <a:off x="3562" y="3171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86" name="Rectangle 1494"/>
                <p:cNvSpPr>
                  <a:spLocks noChangeArrowheads="1"/>
                </p:cNvSpPr>
                <p:nvPr/>
              </p:nvSpPr>
              <p:spPr bwMode="auto">
                <a:xfrm>
                  <a:off x="3643" y="3171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2.631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87" name="Rectangle 1495"/>
                <p:cNvSpPr>
                  <a:spLocks noChangeArrowheads="1"/>
                </p:cNvSpPr>
                <p:nvPr/>
              </p:nvSpPr>
              <p:spPr bwMode="auto">
                <a:xfrm>
                  <a:off x="3780" y="317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88" name="Rectangle 1496"/>
                <p:cNvSpPr>
                  <a:spLocks noChangeArrowheads="1"/>
                </p:cNvSpPr>
                <p:nvPr/>
              </p:nvSpPr>
              <p:spPr bwMode="auto">
                <a:xfrm>
                  <a:off x="3848" y="3171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89" name="Rectangle 1497"/>
                <p:cNvSpPr>
                  <a:spLocks noChangeArrowheads="1"/>
                </p:cNvSpPr>
                <p:nvPr/>
              </p:nvSpPr>
              <p:spPr bwMode="auto">
                <a:xfrm>
                  <a:off x="3928" y="3171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38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90" name="Rectangle 1498"/>
                <p:cNvSpPr>
                  <a:spLocks noChangeArrowheads="1"/>
                </p:cNvSpPr>
                <p:nvPr/>
              </p:nvSpPr>
              <p:spPr bwMode="auto">
                <a:xfrm>
                  <a:off x="3997" y="317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91" name="Rectangle 1499"/>
                <p:cNvSpPr>
                  <a:spLocks noChangeArrowheads="1"/>
                </p:cNvSpPr>
                <p:nvPr/>
              </p:nvSpPr>
              <p:spPr bwMode="auto">
                <a:xfrm>
                  <a:off x="4071" y="3171"/>
                  <a:ext cx="13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92" name="Rectangle 1500"/>
                <p:cNvSpPr>
                  <a:spLocks noChangeArrowheads="1"/>
                </p:cNvSpPr>
                <p:nvPr/>
              </p:nvSpPr>
              <p:spPr bwMode="auto">
                <a:xfrm>
                  <a:off x="4152" y="3171"/>
                  <a:ext cx="186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2.344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93" name="Rectangle 1501"/>
                <p:cNvSpPr>
                  <a:spLocks noChangeArrowheads="1"/>
                </p:cNvSpPr>
                <p:nvPr/>
              </p:nvSpPr>
              <p:spPr bwMode="auto">
                <a:xfrm>
                  <a:off x="4288" y="3171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94" name="Rectangle 1502"/>
                <p:cNvSpPr>
                  <a:spLocks noChangeArrowheads="1"/>
                </p:cNvSpPr>
                <p:nvPr/>
              </p:nvSpPr>
              <p:spPr bwMode="auto">
                <a:xfrm>
                  <a:off x="4419" y="3140"/>
                  <a:ext cx="118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95" name="Rectangle 1503"/>
                <p:cNvSpPr>
                  <a:spLocks noChangeArrowheads="1"/>
                </p:cNvSpPr>
                <p:nvPr/>
              </p:nvSpPr>
              <p:spPr bwMode="auto">
                <a:xfrm>
                  <a:off x="4388" y="3196"/>
                  <a:ext cx="105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96" name="Rectangle 1504"/>
                <p:cNvSpPr>
                  <a:spLocks noChangeArrowheads="1"/>
                </p:cNvSpPr>
                <p:nvPr/>
              </p:nvSpPr>
              <p:spPr bwMode="auto">
                <a:xfrm>
                  <a:off x="4456" y="3196"/>
                  <a:ext cx="43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97" name="Rectangle 1505"/>
                <p:cNvSpPr>
                  <a:spLocks noChangeArrowheads="1"/>
                </p:cNvSpPr>
                <p:nvPr/>
              </p:nvSpPr>
              <p:spPr bwMode="auto">
                <a:xfrm>
                  <a:off x="1236" y="3147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98" name="Rectangle 1506"/>
                <p:cNvSpPr>
                  <a:spLocks noChangeArrowheads="1"/>
                </p:cNvSpPr>
                <p:nvPr/>
              </p:nvSpPr>
              <p:spPr bwMode="auto">
                <a:xfrm>
                  <a:off x="1242" y="3147"/>
                  <a:ext cx="42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99" name="Rectangle 1507"/>
                <p:cNvSpPr>
                  <a:spLocks noChangeArrowheads="1"/>
                </p:cNvSpPr>
                <p:nvPr/>
              </p:nvSpPr>
              <p:spPr bwMode="auto">
                <a:xfrm>
                  <a:off x="1670" y="3147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00" name="Rectangle 1508"/>
                <p:cNvSpPr>
                  <a:spLocks noChangeArrowheads="1"/>
                </p:cNvSpPr>
                <p:nvPr/>
              </p:nvSpPr>
              <p:spPr bwMode="auto">
                <a:xfrm>
                  <a:off x="1676" y="3147"/>
                  <a:ext cx="348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01" name="Rectangle 1509"/>
                <p:cNvSpPr>
                  <a:spLocks noChangeArrowheads="1"/>
                </p:cNvSpPr>
                <p:nvPr/>
              </p:nvSpPr>
              <p:spPr bwMode="auto">
                <a:xfrm>
                  <a:off x="2024" y="3147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02" name="Rectangle 1510"/>
                <p:cNvSpPr>
                  <a:spLocks noChangeArrowheads="1"/>
                </p:cNvSpPr>
                <p:nvPr/>
              </p:nvSpPr>
              <p:spPr bwMode="auto">
                <a:xfrm>
                  <a:off x="2030" y="3147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03" name="Rectangle 1511"/>
                <p:cNvSpPr>
                  <a:spLocks noChangeArrowheads="1"/>
                </p:cNvSpPr>
                <p:nvPr/>
              </p:nvSpPr>
              <p:spPr bwMode="auto">
                <a:xfrm>
                  <a:off x="2315" y="3147"/>
                  <a:ext cx="7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04" name="Rectangle 1512"/>
                <p:cNvSpPr>
                  <a:spLocks noChangeArrowheads="1"/>
                </p:cNvSpPr>
                <p:nvPr/>
              </p:nvSpPr>
              <p:spPr bwMode="auto">
                <a:xfrm>
                  <a:off x="2322" y="3147"/>
                  <a:ext cx="1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05" name="Rectangle 1513"/>
                <p:cNvSpPr>
                  <a:spLocks noChangeArrowheads="1"/>
                </p:cNvSpPr>
                <p:nvPr/>
              </p:nvSpPr>
              <p:spPr bwMode="auto">
                <a:xfrm>
                  <a:off x="2514" y="3147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06" name="Rectangle 1514"/>
                <p:cNvSpPr>
                  <a:spLocks noChangeArrowheads="1"/>
                </p:cNvSpPr>
                <p:nvPr/>
              </p:nvSpPr>
              <p:spPr bwMode="auto">
                <a:xfrm>
                  <a:off x="2520" y="3147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07" name="Rectangle 1515"/>
                <p:cNvSpPr>
                  <a:spLocks noChangeArrowheads="1"/>
                </p:cNvSpPr>
                <p:nvPr/>
              </p:nvSpPr>
              <p:spPr bwMode="auto">
                <a:xfrm>
                  <a:off x="2812" y="3147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08" name="Rectangle 1516"/>
                <p:cNvSpPr>
                  <a:spLocks noChangeArrowheads="1"/>
                </p:cNvSpPr>
                <p:nvPr/>
              </p:nvSpPr>
              <p:spPr bwMode="auto">
                <a:xfrm>
                  <a:off x="2812" y="3147"/>
                  <a:ext cx="21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09" name="Rectangle 1517"/>
                <p:cNvSpPr>
                  <a:spLocks noChangeArrowheads="1"/>
                </p:cNvSpPr>
                <p:nvPr/>
              </p:nvSpPr>
              <p:spPr bwMode="auto">
                <a:xfrm>
                  <a:off x="3023" y="3147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10" name="Rectangle 1518"/>
                <p:cNvSpPr>
                  <a:spLocks noChangeArrowheads="1"/>
                </p:cNvSpPr>
                <p:nvPr/>
              </p:nvSpPr>
              <p:spPr bwMode="auto">
                <a:xfrm>
                  <a:off x="3029" y="3147"/>
                  <a:ext cx="28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11" name="Rectangle 1519"/>
                <p:cNvSpPr>
                  <a:spLocks noChangeArrowheads="1"/>
                </p:cNvSpPr>
                <p:nvPr/>
              </p:nvSpPr>
              <p:spPr bwMode="auto">
                <a:xfrm>
                  <a:off x="3314" y="3147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12" name="Rectangle 1520"/>
                <p:cNvSpPr>
                  <a:spLocks noChangeArrowheads="1"/>
                </p:cNvSpPr>
                <p:nvPr/>
              </p:nvSpPr>
              <p:spPr bwMode="auto">
                <a:xfrm>
                  <a:off x="3320" y="3147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13" name="Rectangle 1521"/>
                <p:cNvSpPr>
                  <a:spLocks noChangeArrowheads="1"/>
                </p:cNvSpPr>
                <p:nvPr/>
              </p:nvSpPr>
              <p:spPr bwMode="auto">
                <a:xfrm>
                  <a:off x="3513" y="3147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14" name="Rectangle 1522"/>
                <p:cNvSpPr>
                  <a:spLocks noChangeArrowheads="1"/>
                </p:cNvSpPr>
                <p:nvPr/>
              </p:nvSpPr>
              <p:spPr bwMode="auto">
                <a:xfrm>
                  <a:off x="3519" y="3147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15" name="Rectangle 1523"/>
                <p:cNvSpPr>
                  <a:spLocks noChangeArrowheads="1"/>
                </p:cNvSpPr>
                <p:nvPr/>
              </p:nvSpPr>
              <p:spPr bwMode="auto">
                <a:xfrm>
                  <a:off x="3811" y="3147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16" name="Rectangle 1524"/>
                <p:cNvSpPr>
                  <a:spLocks noChangeArrowheads="1"/>
                </p:cNvSpPr>
                <p:nvPr/>
              </p:nvSpPr>
              <p:spPr bwMode="auto">
                <a:xfrm>
                  <a:off x="3811" y="3147"/>
                  <a:ext cx="210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17" name="Rectangle 1525"/>
                <p:cNvSpPr>
                  <a:spLocks noChangeArrowheads="1"/>
                </p:cNvSpPr>
                <p:nvPr/>
              </p:nvSpPr>
              <p:spPr bwMode="auto">
                <a:xfrm>
                  <a:off x="4021" y="3147"/>
                  <a:ext cx="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18" name="Rectangle 1526"/>
                <p:cNvSpPr>
                  <a:spLocks noChangeArrowheads="1"/>
                </p:cNvSpPr>
                <p:nvPr/>
              </p:nvSpPr>
              <p:spPr bwMode="auto">
                <a:xfrm>
                  <a:off x="4021" y="3147"/>
                  <a:ext cx="29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19" name="Rectangle 1527"/>
                <p:cNvSpPr>
                  <a:spLocks noChangeArrowheads="1"/>
                </p:cNvSpPr>
                <p:nvPr/>
              </p:nvSpPr>
              <p:spPr bwMode="auto">
                <a:xfrm>
                  <a:off x="4313" y="3147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20" name="Rectangle 1528"/>
                <p:cNvSpPr>
                  <a:spLocks noChangeArrowheads="1"/>
                </p:cNvSpPr>
                <p:nvPr/>
              </p:nvSpPr>
              <p:spPr bwMode="auto">
                <a:xfrm>
                  <a:off x="4319" y="3147"/>
                  <a:ext cx="193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21" name="Rectangle 1529"/>
                <p:cNvSpPr>
                  <a:spLocks noChangeArrowheads="1"/>
                </p:cNvSpPr>
                <p:nvPr/>
              </p:nvSpPr>
              <p:spPr bwMode="auto">
                <a:xfrm>
                  <a:off x="4512" y="3147"/>
                  <a:ext cx="6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22" name="Rectangle 1530"/>
                <p:cNvSpPr>
                  <a:spLocks noChangeArrowheads="1"/>
                </p:cNvSpPr>
                <p:nvPr/>
              </p:nvSpPr>
              <p:spPr bwMode="auto">
                <a:xfrm>
                  <a:off x="1236" y="314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23" name="Rectangle 1531"/>
                <p:cNvSpPr>
                  <a:spLocks noChangeArrowheads="1"/>
                </p:cNvSpPr>
                <p:nvPr/>
              </p:nvSpPr>
              <p:spPr bwMode="auto">
                <a:xfrm>
                  <a:off x="1670" y="314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24" name="Rectangle 1532"/>
                <p:cNvSpPr>
                  <a:spLocks noChangeArrowheads="1"/>
                </p:cNvSpPr>
                <p:nvPr/>
              </p:nvSpPr>
              <p:spPr bwMode="auto">
                <a:xfrm>
                  <a:off x="2024" y="314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25" name="Rectangle 1533"/>
                <p:cNvSpPr>
                  <a:spLocks noChangeArrowheads="1"/>
                </p:cNvSpPr>
                <p:nvPr/>
              </p:nvSpPr>
              <p:spPr bwMode="auto">
                <a:xfrm>
                  <a:off x="2315" y="3147"/>
                  <a:ext cx="7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26" name="Rectangle 1534"/>
                <p:cNvSpPr>
                  <a:spLocks noChangeArrowheads="1"/>
                </p:cNvSpPr>
                <p:nvPr/>
              </p:nvSpPr>
              <p:spPr bwMode="auto">
                <a:xfrm>
                  <a:off x="2514" y="314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27" name="Rectangle 1535"/>
                <p:cNvSpPr>
                  <a:spLocks noChangeArrowheads="1"/>
                </p:cNvSpPr>
                <p:nvPr/>
              </p:nvSpPr>
              <p:spPr bwMode="auto">
                <a:xfrm>
                  <a:off x="2812" y="3147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28" name="Rectangle 1536"/>
                <p:cNvSpPr>
                  <a:spLocks noChangeArrowheads="1"/>
                </p:cNvSpPr>
                <p:nvPr/>
              </p:nvSpPr>
              <p:spPr bwMode="auto">
                <a:xfrm>
                  <a:off x="3023" y="314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29" name="Rectangle 1537"/>
                <p:cNvSpPr>
                  <a:spLocks noChangeArrowheads="1"/>
                </p:cNvSpPr>
                <p:nvPr/>
              </p:nvSpPr>
              <p:spPr bwMode="auto">
                <a:xfrm>
                  <a:off x="3314" y="314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30" name="Rectangle 1538"/>
                <p:cNvSpPr>
                  <a:spLocks noChangeArrowheads="1"/>
                </p:cNvSpPr>
                <p:nvPr/>
              </p:nvSpPr>
              <p:spPr bwMode="auto">
                <a:xfrm>
                  <a:off x="3513" y="314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31" name="Rectangle 1539"/>
                <p:cNvSpPr>
                  <a:spLocks noChangeArrowheads="1"/>
                </p:cNvSpPr>
                <p:nvPr/>
              </p:nvSpPr>
              <p:spPr bwMode="auto">
                <a:xfrm>
                  <a:off x="3811" y="3147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32" name="Rectangle 1540"/>
                <p:cNvSpPr>
                  <a:spLocks noChangeArrowheads="1"/>
                </p:cNvSpPr>
                <p:nvPr/>
              </p:nvSpPr>
              <p:spPr bwMode="auto">
                <a:xfrm>
                  <a:off x="4021" y="3147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33" name="Rectangle 1541"/>
                <p:cNvSpPr>
                  <a:spLocks noChangeArrowheads="1"/>
                </p:cNvSpPr>
                <p:nvPr/>
              </p:nvSpPr>
              <p:spPr bwMode="auto">
                <a:xfrm>
                  <a:off x="4313" y="314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34" name="Rectangle 1542"/>
                <p:cNvSpPr>
                  <a:spLocks noChangeArrowheads="1"/>
                </p:cNvSpPr>
                <p:nvPr/>
              </p:nvSpPr>
              <p:spPr bwMode="auto">
                <a:xfrm>
                  <a:off x="4512" y="3147"/>
                  <a:ext cx="6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35" name="Rectangle 1543"/>
                <p:cNvSpPr>
                  <a:spLocks noChangeArrowheads="1"/>
                </p:cNvSpPr>
                <p:nvPr/>
              </p:nvSpPr>
              <p:spPr bwMode="auto">
                <a:xfrm>
                  <a:off x="1279" y="3283"/>
                  <a:ext cx="199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TOTAL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36" name="Rectangle 1544"/>
                <p:cNvSpPr>
                  <a:spLocks noChangeArrowheads="1"/>
                </p:cNvSpPr>
                <p:nvPr/>
              </p:nvSpPr>
              <p:spPr bwMode="auto">
                <a:xfrm>
                  <a:off x="1441" y="328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37" name="Rectangle 1545"/>
                <p:cNvSpPr>
                  <a:spLocks noChangeArrowheads="1"/>
                </p:cNvSpPr>
                <p:nvPr/>
              </p:nvSpPr>
              <p:spPr bwMode="auto">
                <a:xfrm>
                  <a:off x="1726" y="3283"/>
                  <a:ext cx="11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38" name="Rectangle 1546"/>
                <p:cNvSpPr>
                  <a:spLocks noChangeArrowheads="1"/>
                </p:cNvSpPr>
                <p:nvPr/>
              </p:nvSpPr>
              <p:spPr bwMode="auto">
                <a:xfrm>
                  <a:off x="1794" y="3283"/>
                  <a:ext cx="24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336.637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39" name="Rectangle 1547"/>
                <p:cNvSpPr>
                  <a:spLocks noChangeArrowheads="1"/>
                </p:cNvSpPr>
                <p:nvPr/>
              </p:nvSpPr>
              <p:spPr bwMode="auto">
                <a:xfrm>
                  <a:off x="1987" y="328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40" name="Rectangle 1548"/>
                <p:cNvSpPr>
                  <a:spLocks noChangeArrowheads="1"/>
                </p:cNvSpPr>
                <p:nvPr/>
              </p:nvSpPr>
              <p:spPr bwMode="auto">
                <a:xfrm>
                  <a:off x="2061" y="3283"/>
                  <a:ext cx="11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41" name="Rectangle 1549"/>
                <p:cNvSpPr>
                  <a:spLocks noChangeArrowheads="1"/>
                </p:cNvSpPr>
                <p:nvPr/>
              </p:nvSpPr>
              <p:spPr bwMode="auto">
                <a:xfrm>
                  <a:off x="2129" y="3283"/>
                  <a:ext cx="18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3.332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42" name="Rectangle 1550"/>
                <p:cNvSpPr>
                  <a:spLocks noChangeArrowheads="1"/>
                </p:cNvSpPr>
                <p:nvPr/>
              </p:nvSpPr>
              <p:spPr bwMode="auto">
                <a:xfrm>
                  <a:off x="2272" y="328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43" name="Rectangle 1551"/>
                <p:cNvSpPr>
                  <a:spLocks noChangeArrowheads="1"/>
                </p:cNvSpPr>
                <p:nvPr/>
              </p:nvSpPr>
              <p:spPr bwMode="auto">
                <a:xfrm>
                  <a:off x="2359" y="3283"/>
                  <a:ext cx="155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44" name="Rectangle 1552"/>
                <p:cNvSpPr>
                  <a:spLocks noChangeArrowheads="1"/>
                </p:cNvSpPr>
                <p:nvPr/>
              </p:nvSpPr>
              <p:spPr bwMode="auto">
                <a:xfrm>
                  <a:off x="2452" y="3283"/>
                  <a:ext cx="74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45" name="Rectangle 1553"/>
                <p:cNvSpPr>
                  <a:spLocks noChangeArrowheads="1"/>
                </p:cNvSpPr>
                <p:nvPr/>
              </p:nvSpPr>
              <p:spPr bwMode="auto">
                <a:xfrm>
                  <a:off x="2495" y="328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46" name="Rectangle 1554"/>
                <p:cNvSpPr>
                  <a:spLocks noChangeArrowheads="1"/>
                </p:cNvSpPr>
                <p:nvPr/>
              </p:nvSpPr>
              <p:spPr bwMode="auto">
                <a:xfrm>
                  <a:off x="2570" y="3283"/>
                  <a:ext cx="81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47" name="Rectangle 1555"/>
                <p:cNvSpPr>
                  <a:spLocks noChangeArrowheads="1"/>
                </p:cNvSpPr>
                <p:nvPr/>
              </p:nvSpPr>
              <p:spPr bwMode="auto">
                <a:xfrm>
                  <a:off x="2607" y="3283"/>
                  <a:ext cx="217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42.245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48" name="Rectangle 1556"/>
                <p:cNvSpPr>
                  <a:spLocks noChangeArrowheads="1"/>
                </p:cNvSpPr>
                <p:nvPr/>
              </p:nvSpPr>
              <p:spPr bwMode="auto">
                <a:xfrm>
                  <a:off x="2775" y="328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49" name="Rectangle 1557"/>
                <p:cNvSpPr>
                  <a:spLocks noChangeArrowheads="1"/>
                </p:cNvSpPr>
                <p:nvPr/>
              </p:nvSpPr>
              <p:spPr bwMode="auto">
                <a:xfrm>
                  <a:off x="2849" y="3283"/>
                  <a:ext cx="13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50" name="Rectangle 1558"/>
                <p:cNvSpPr>
                  <a:spLocks noChangeArrowheads="1"/>
                </p:cNvSpPr>
                <p:nvPr/>
              </p:nvSpPr>
              <p:spPr bwMode="auto">
                <a:xfrm>
                  <a:off x="2930" y="3283"/>
                  <a:ext cx="105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13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51" name="Rectangle 1559"/>
                <p:cNvSpPr>
                  <a:spLocks noChangeArrowheads="1"/>
                </p:cNvSpPr>
                <p:nvPr/>
              </p:nvSpPr>
              <p:spPr bwMode="auto">
                <a:xfrm>
                  <a:off x="2998" y="328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52" name="Rectangle 1560"/>
                <p:cNvSpPr>
                  <a:spLocks noChangeArrowheads="1"/>
                </p:cNvSpPr>
                <p:nvPr/>
              </p:nvSpPr>
              <p:spPr bwMode="auto">
                <a:xfrm>
                  <a:off x="3079" y="3283"/>
                  <a:ext cx="11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53" name="Rectangle 1561"/>
                <p:cNvSpPr>
                  <a:spLocks noChangeArrowheads="1"/>
                </p:cNvSpPr>
                <p:nvPr/>
              </p:nvSpPr>
              <p:spPr bwMode="auto">
                <a:xfrm>
                  <a:off x="3147" y="3283"/>
                  <a:ext cx="18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6.851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54" name="Rectangle 1562"/>
                <p:cNvSpPr>
                  <a:spLocks noChangeArrowheads="1"/>
                </p:cNvSpPr>
                <p:nvPr/>
              </p:nvSpPr>
              <p:spPr bwMode="auto">
                <a:xfrm>
                  <a:off x="3283" y="328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55" name="Rectangle 1563"/>
                <p:cNvSpPr>
                  <a:spLocks noChangeArrowheads="1"/>
                </p:cNvSpPr>
                <p:nvPr/>
              </p:nvSpPr>
              <p:spPr bwMode="auto">
                <a:xfrm>
                  <a:off x="3358" y="3283"/>
                  <a:ext cx="155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56" name="Rectangle 1564"/>
                <p:cNvSpPr>
                  <a:spLocks noChangeArrowheads="1"/>
                </p:cNvSpPr>
                <p:nvPr/>
              </p:nvSpPr>
              <p:spPr bwMode="auto">
                <a:xfrm>
                  <a:off x="3451" y="3283"/>
                  <a:ext cx="74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57" name="Rectangle 1565"/>
                <p:cNvSpPr>
                  <a:spLocks noChangeArrowheads="1"/>
                </p:cNvSpPr>
                <p:nvPr/>
              </p:nvSpPr>
              <p:spPr bwMode="auto">
                <a:xfrm>
                  <a:off x="3494" y="328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58" name="Rectangle 1566"/>
                <p:cNvSpPr>
                  <a:spLocks noChangeArrowheads="1"/>
                </p:cNvSpPr>
                <p:nvPr/>
              </p:nvSpPr>
              <p:spPr bwMode="auto">
                <a:xfrm>
                  <a:off x="3562" y="3283"/>
                  <a:ext cx="6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59" name="Rectangle 1567"/>
                <p:cNvSpPr>
                  <a:spLocks noChangeArrowheads="1"/>
                </p:cNvSpPr>
                <p:nvPr/>
              </p:nvSpPr>
              <p:spPr bwMode="auto">
                <a:xfrm>
                  <a:off x="3587" y="3283"/>
                  <a:ext cx="24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113.202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60" name="Rectangle 1568"/>
                <p:cNvSpPr>
                  <a:spLocks noChangeArrowheads="1"/>
                </p:cNvSpPr>
                <p:nvPr/>
              </p:nvSpPr>
              <p:spPr bwMode="auto">
                <a:xfrm>
                  <a:off x="3780" y="328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61" name="Rectangle 1569"/>
                <p:cNvSpPr>
                  <a:spLocks noChangeArrowheads="1"/>
                </p:cNvSpPr>
                <p:nvPr/>
              </p:nvSpPr>
              <p:spPr bwMode="auto">
                <a:xfrm>
                  <a:off x="3848" y="3283"/>
                  <a:ext cx="136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62" name="Rectangle 1570"/>
                <p:cNvSpPr>
                  <a:spLocks noChangeArrowheads="1"/>
                </p:cNvSpPr>
                <p:nvPr/>
              </p:nvSpPr>
              <p:spPr bwMode="auto">
                <a:xfrm>
                  <a:off x="3928" y="3283"/>
                  <a:ext cx="105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34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63" name="Rectangle 1571"/>
                <p:cNvSpPr>
                  <a:spLocks noChangeArrowheads="1"/>
                </p:cNvSpPr>
                <p:nvPr/>
              </p:nvSpPr>
              <p:spPr bwMode="auto">
                <a:xfrm>
                  <a:off x="3997" y="328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64" name="Rectangle 1572"/>
                <p:cNvSpPr>
                  <a:spLocks noChangeArrowheads="1"/>
                </p:cNvSpPr>
                <p:nvPr/>
              </p:nvSpPr>
              <p:spPr bwMode="auto">
                <a:xfrm>
                  <a:off x="4071" y="3283"/>
                  <a:ext cx="62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65" name="Rectangle 1573"/>
                <p:cNvSpPr>
                  <a:spLocks noChangeArrowheads="1"/>
                </p:cNvSpPr>
                <p:nvPr/>
              </p:nvSpPr>
              <p:spPr bwMode="auto">
                <a:xfrm>
                  <a:off x="4096" y="3283"/>
                  <a:ext cx="24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171.007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66" name="Rectangle 1574"/>
                <p:cNvSpPr>
                  <a:spLocks noChangeArrowheads="1"/>
                </p:cNvSpPr>
                <p:nvPr/>
              </p:nvSpPr>
              <p:spPr bwMode="auto">
                <a:xfrm>
                  <a:off x="4288" y="3283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67" name="Rectangle 1575"/>
                <p:cNvSpPr>
                  <a:spLocks noChangeArrowheads="1"/>
                </p:cNvSpPr>
                <p:nvPr/>
              </p:nvSpPr>
              <p:spPr bwMode="auto">
                <a:xfrm>
                  <a:off x="4419" y="3258"/>
                  <a:ext cx="118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68" name="Rectangle 1576"/>
                <p:cNvSpPr>
                  <a:spLocks noChangeArrowheads="1"/>
                </p:cNvSpPr>
                <p:nvPr/>
              </p:nvSpPr>
              <p:spPr bwMode="auto">
                <a:xfrm>
                  <a:off x="4388" y="3314"/>
                  <a:ext cx="105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51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69" name="Rectangle 1577"/>
                <p:cNvSpPr>
                  <a:spLocks noChangeArrowheads="1"/>
                </p:cNvSpPr>
                <p:nvPr/>
              </p:nvSpPr>
              <p:spPr bwMode="auto">
                <a:xfrm>
                  <a:off x="4456" y="3314"/>
                  <a:ext cx="43" cy="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70" name="Rectangle 1578"/>
                <p:cNvSpPr>
                  <a:spLocks noChangeArrowheads="1"/>
                </p:cNvSpPr>
                <p:nvPr/>
              </p:nvSpPr>
              <p:spPr bwMode="auto">
                <a:xfrm>
                  <a:off x="1236" y="325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71" name="Rectangle 1579"/>
                <p:cNvSpPr>
                  <a:spLocks noChangeArrowheads="1"/>
                </p:cNvSpPr>
                <p:nvPr/>
              </p:nvSpPr>
              <p:spPr bwMode="auto">
                <a:xfrm>
                  <a:off x="1242" y="3258"/>
                  <a:ext cx="428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72" name="Rectangle 1580"/>
                <p:cNvSpPr>
                  <a:spLocks noChangeArrowheads="1"/>
                </p:cNvSpPr>
                <p:nvPr/>
              </p:nvSpPr>
              <p:spPr bwMode="auto">
                <a:xfrm>
                  <a:off x="1670" y="325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73" name="Rectangle 1581"/>
                <p:cNvSpPr>
                  <a:spLocks noChangeArrowheads="1"/>
                </p:cNvSpPr>
                <p:nvPr/>
              </p:nvSpPr>
              <p:spPr bwMode="auto">
                <a:xfrm>
                  <a:off x="1676" y="3258"/>
                  <a:ext cx="348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74" name="Rectangle 1582"/>
                <p:cNvSpPr>
                  <a:spLocks noChangeArrowheads="1"/>
                </p:cNvSpPr>
                <p:nvPr/>
              </p:nvSpPr>
              <p:spPr bwMode="auto">
                <a:xfrm>
                  <a:off x="2024" y="325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75" name="Rectangle 1583"/>
                <p:cNvSpPr>
                  <a:spLocks noChangeArrowheads="1"/>
                </p:cNvSpPr>
                <p:nvPr/>
              </p:nvSpPr>
              <p:spPr bwMode="auto">
                <a:xfrm>
                  <a:off x="2030" y="3258"/>
                  <a:ext cx="285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76" name="Rectangle 1584"/>
                <p:cNvSpPr>
                  <a:spLocks noChangeArrowheads="1"/>
                </p:cNvSpPr>
                <p:nvPr/>
              </p:nvSpPr>
              <p:spPr bwMode="auto">
                <a:xfrm>
                  <a:off x="2315" y="3258"/>
                  <a:ext cx="7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77" name="Rectangle 1585"/>
                <p:cNvSpPr>
                  <a:spLocks noChangeArrowheads="1"/>
                </p:cNvSpPr>
                <p:nvPr/>
              </p:nvSpPr>
              <p:spPr bwMode="auto">
                <a:xfrm>
                  <a:off x="2322" y="3258"/>
                  <a:ext cx="1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78" name="Rectangle 1586"/>
                <p:cNvSpPr>
                  <a:spLocks noChangeArrowheads="1"/>
                </p:cNvSpPr>
                <p:nvPr/>
              </p:nvSpPr>
              <p:spPr bwMode="auto">
                <a:xfrm>
                  <a:off x="2514" y="325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79" name="Rectangle 1587"/>
                <p:cNvSpPr>
                  <a:spLocks noChangeArrowheads="1"/>
                </p:cNvSpPr>
                <p:nvPr/>
              </p:nvSpPr>
              <p:spPr bwMode="auto">
                <a:xfrm>
                  <a:off x="2520" y="3258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80" name="Rectangle 1588"/>
                <p:cNvSpPr>
                  <a:spLocks noChangeArrowheads="1"/>
                </p:cNvSpPr>
                <p:nvPr/>
              </p:nvSpPr>
              <p:spPr bwMode="auto">
                <a:xfrm>
                  <a:off x="2812" y="3258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81" name="Rectangle 1589"/>
                <p:cNvSpPr>
                  <a:spLocks noChangeArrowheads="1"/>
                </p:cNvSpPr>
                <p:nvPr/>
              </p:nvSpPr>
              <p:spPr bwMode="auto">
                <a:xfrm>
                  <a:off x="2812" y="3258"/>
                  <a:ext cx="21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82" name="Rectangle 1590"/>
                <p:cNvSpPr>
                  <a:spLocks noChangeArrowheads="1"/>
                </p:cNvSpPr>
                <p:nvPr/>
              </p:nvSpPr>
              <p:spPr bwMode="auto">
                <a:xfrm>
                  <a:off x="3023" y="325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83" name="Rectangle 1591"/>
                <p:cNvSpPr>
                  <a:spLocks noChangeArrowheads="1"/>
                </p:cNvSpPr>
                <p:nvPr/>
              </p:nvSpPr>
              <p:spPr bwMode="auto">
                <a:xfrm>
                  <a:off x="3029" y="3258"/>
                  <a:ext cx="285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84" name="Rectangle 1592"/>
                <p:cNvSpPr>
                  <a:spLocks noChangeArrowheads="1"/>
                </p:cNvSpPr>
                <p:nvPr/>
              </p:nvSpPr>
              <p:spPr bwMode="auto">
                <a:xfrm>
                  <a:off x="3314" y="325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85" name="Rectangle 1593"/>
                <p:cNvSpPr>
                  <a:spLocks noChangeArrowheads="1"/>
                </p:cNvSpPr>
                <p:nvPr/>
              </p:nvSpPr>
              <p:spPr bwMode="auto">
                <a:xfrm>
                  <a:off x="3320" y="3258"/>
                  <a:ext cx="193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86" name="Rectangle 1594"/>
                <p:cNvSpPr>
                  <a:spLocks noChangeArrowheads="1"/>
                </p:cNvSpPr>
                <p:nvPr/>
              </p:nvSpPr>
              <p:spPr bwMode="auto">
                <a:xfrm>
                  <a:off x="3513" y="325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87" name="Rectangle 1595"/>
                <p:cNvSpPr>
                  <a:spLocks noChangeArrowheads="1"/>
                </p:cNvSpPr>
                <p:nvPr/>
              </p:nvSpPr>
              <p:spPr bwMode="auto">
                <a:xfrm>
                  <a:off x="3519" y="3258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88" name="Rectangle 1596"/>
                <p:cNvSpPr>
                  <a:spLocks noChangeArrowheads="1"/>
                </p:cNvSpPr>
                <p:nvPr/>
              </p:nvSpPr>
              <p:spPr bwMode="auto">
                <a:xfrm>
                  <a:off x="3811" y="3258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89" name="Rectangle 1597"/>
                <p:cNvSpPr>
                  <a:spLocks noChangeArrowheads="1"/>
                </p:cNvSpPr>
                <p:nvPr/>
              </p:nvSpPr>
              <p:spPr bwMode="auto">
                <a:xfrm>
                  <a:off x="3811" y="3258"/>
                  <a:ext cx="210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90" name="Rectangle 1598"/>
                <p:cNvSpPr>
                  <a:spLocks noChangeArrowheads="1"/>
                </p:cNvSpPr>
                <p:nvPr/>
              </p:nvSpPr>
              <p:spPr bwMode="auto">
                <a:xfrm>
                  <a:off x="4021" y="3258"/>
                  <a:ext cx="1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91" name="Rectangle 1599"/>
                <p:cNvSpPr>
                  <a:spLocks noChangeArrowheads="1"/>
                </p:cNvSpPr>
                <p:nvPr/>
              </p:nvSpPr>
              <p:spPr bwMode="auto">
                <a:xfrm>
                  <a:off x="4021" y="3258"/>
                  <a:ext cx="292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92" name="Rectangle 1600"/>
                <p:cNvSpPr>
                  <a:spLocks noChangeArrowheads="1"/>
                </p:cNvSpPr>
                <p:nvPr/>
              </p:nvSpPr>
              <p:spPr bwMode="auto">
                <a:xfrm>
                  <a:off x="4313" y="325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93" name="Rectangle 1601"/>
                <p:cNvSpPr>
                  <a:spLocks noChangeArrowheads="1"/>
                </p:cNvSpPr>
                <p:nvPr/>
              </p:nvSpPr>
              <p:spPr bwMode="auto">
                <a:xfrm>
                  <a:off x="4319" y="3258"/>
                  <a:ext cx="193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94" name="Rectangle 1602"/>
                <p:cNvSpPr>
                  <a:spLocks noChangeArrowheads="1"/>
                </p:cNvSpPr>
                <p:nvPr/>
              </p:nvSpPr>
              <p:spPr bwMode="auto">
                <a:xfrm>
                  <a:off x="4512" y="3258"/>
                  <a:ext cx="6" cy="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95" name="Rectangle 1603"/>
                <p:cNvSpPr>
                  <a:spLocks noChangeArrowheads="1"/>
                </p:cNvSpPr>
                <p:nvPr/>
              </p:nvSpPr>
              <p:spPr bwMode="auto">
                <a:xfrm>
                  <a:off x="1236" y="3264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96" name="Rectangle 1604"/>
                <p:cNvSpPr>
                  <a:spLocks noChangeArrowheads="1"/>
                </p:cNvSpPr>
                <p:nvPr/>
              </p:nvSpPr>
              <p:spPr bwMode="auto">
                <a:xfrm>
                  <a:off x="1670" y="3264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97" name="Rectangle 1605"/>
                <p:cNvSpPr>
                  <a:spLocks noChangeArrowheads="1"/>
                </p:cNvSpPr>
                <p:nvPr/>
              </p:nvSpPr>
              <p:spPr bwMode="auto">
                <a:xfrm>
                  <a:off x="2024" y="3264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98" name="Rectangle 1606"/>
                <p:cNvSpPr>
                  <a:spLocks noChangeArrowheads="1"/>
                </p:cNvSpPr>
                <p:nvPr/>
              </p:nvSpPr>
              <p:spPr bwMode="auto">
                <a:xfrm>
                  <a:off x="2315" y="3264"/>
                  <a:ext cx="7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99" name="Rectangle 1607"/>
                <p:cNvSpPr>
                  <a:spLocks noChangeArrowheads="1"/>
                </p:cNvSpPr>
                <p:nvPr/>
              </p:nvSpPr>
              <p:spPr bwMode="auto">
                <a:xfrm>
                  <a:off x="2514" y="3264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400" name="Rectangle 1608"/>
                <p:cNvSpPr>
                  <a:spLocks noChangeArrowheads="1"/>
                </p:cNvSpPr>
                <p:nvPr/>
              </p:nvSpPr>
              <p:spPr bwMode="auto">
                <a:xfrm>
                  <a:off x="2812" y="3264"/>
                  <a:ext cx="1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401" name="Rectangle 1609"/>
                <p:cNvSpPr>
                  <a:spLocks noChangeArrowheads="1"/>
                </p:cNvSpPr>
                <p:nvPr/>
              </p:nvSpPr>
              <p:spPr bwMode="auto">
                <a:xfrm>
                  <a:off x="3023" y="3264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402" name="Rectangle 1610"/>
                <p:cNvSpPr>
                  <a:spLocks noChangeArrowheads="1"/>
                </p:cNvSpPr>
                <p:nvPr/>
              </p:nvSpPr>
              <p:spPr bwMode="auto">
                <a:xfrm>
                  <a:off x="3314" y="3264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403" name="Rectangle 1611"/>
                <p:cNvSpPr>
                  <a:spLocks noChangeArrowheads="1"/>
                </p:cNvSpPr>
                <p:nvPr/>
              </p:nvSpPr>
              <p:spPr bwMode="auto">
                <a:xfrm>
                  <a:off x="3513" y="3264"/>
                  <a:ext cx="6" cy="1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35405" name="Rectangle 1613"/>
              <p:cNvSpPr>
                <a:spLocks noChangeArrowheads="1"/>
              </p:cNvSpPr>
              <p:nvPr/>
            </p:nvSpPr>
            <p:spPr bwMode="auto">
              <a:xfrm>
                <a:off x="3811" y="3264"/>
                <a:ext cx="1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06" name="Rectangle 1614"/>
              <p:cNvSpPr>
                <a:spLocks noChangeArrowheads="1"/>
              </p:cNvSpPr>
              <p:nvPr/>
            </p:nvSpPr>
            <p:spPr bwMode="auto">
              <a:xfrm>
                <a:off x="4021" y="3264"/>
                <a:ext cx="1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07" name="Rectangle 1615"/>
              <p:cNvSpPr>
                <a:spLocks noChangeArrowheads="1"/>
              </p:cNvSpPr>
              <p:nvPr/>
            </p:nvSpPr>
            <p:spPr bwMode="auto">
              <a:xfrm>
                <a:off x="4313" y="3264"/>
                <a:ext cx="6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08" name="Rectangle 1616"/>
              <p:cNvSpPr>
                <a:spLocks noChangeArrowheads="1"/>
              </p:cNvSpPr>
              <p:nvPr/>
            </p:nvSpPr>
            <p:spPr bwMode="auto">
              <a:xfrm>
                <a:off x="4512" y="3264"/>
                <a:ext cx="6" cy="1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09" name="Rectangle 1617"/>
              <p:cNvSpPr>
                <a:spLocks noChangeArrowheads="1"/>
              </p:cNvSpPr>
              <p:nvPr/>
            </p:nvSpPr>
            <p:spPr bwMode="auto">
              <a:xfrm>
                <a:off x="1279" y="3413"/>
                <a:ext cx="292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FUENTE :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10" name="Rectangle 1618"/>
              <p:cNvSpPr>
                <a:spLocks noChangeArrowheads="1"/>
              </p:cNvSpPr>
              <p:nvPr/>
            </p:nvSpPr>
            <p:spPr bwMode="auto">
              <a:xfrm>
                <a:off x="1503" y="3413"/>
                <a:ext cx="43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11" name="Rectangle 1619"/>
              <p:cNvSpPr>
                <a:spLocks noChangeArrowheads="1"/>
              </p:cNvSpPr>
              <p:nvPr/>
            </p:nvSpPr>
            <p:spPr bwMode="auto">
              <a:xfrm>
                <a:off x="1714" y="3413"/>
                <a:ext cx="1563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SERVICIO ECUATORIANO DE SANIDAD AGROPECUARIA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12" name="Rectangle 1620"/>
              <p:cNvSpPr>
                <a:spLocks noChangeArrowheads="1"/>
              </p:cNvSpPr>
              <p:nvPr/>
            </p:nvSpPr>
            <p:spPr bwMode="auto">
              <a:xfrm>
                <a:off x="3060" y="3413"/>
                <a:ext cx="43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13" name="Rectangle 1621"/>
              <p:cNvSpPr>
                <a:spLocks noChangeArrowheads="1"/>
              </p:cNvSpPr>
              <p:nvPr/>
            </p:nvSpPr>
            <p:spPr bwMode="auto">
              <a:xfrm>
                <a:off x="3358" y="3425"/>
                <a:ext cx="43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14" name="Rectangle 1622"/>
              <p:cNvSpPr>
                <a:spLocks noChangeArrowheads="1"/>
              </p:cNvSpPr>
              <p:nvPr/>
            </p:nvSpPr>
            <p:spPr bwMode="auto">
              <a:xfrm>
                <a:off x="3556" y="3425"/>
                <a:ext cx="43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15" name="Rectangle 1623"/>
              <p:cNvSpPr>
                <a:spLocks noChangeArrowheads="1"/>
              </p:cNvSpPr>
              <p:nvPr/>
            </p:nvSpPr>
            <p:spPr bwMode="auto">
              <a:xfrm>
                <a:off x="3848" y="3425"/>
                <a:ext cx="43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16" name="Rectangle 1624"/>
              <p:cNvSpPr>
                <a:spLocks noChangeArrowheads="1"/>
              </p:cNvSpPr>
              <p:nvPr/>
            </p:nvSpPr>
            <p:spPr bwMode="auto">
              <a:xfrm>
                <a:off x="4059" y="3425"/>
                <a:ext cx="43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17" name="Rectangle 1625"/>
              <p:cNvSpPr>
                <a:spLocks noChangeArrowheads="1"/>
              </p:cNvSpPr>
              <p:nvPr/>
            </p:nvSpPr>
            <p:spPr bwMode="auto">
              <a:xfrm>
                <a:off x="4356" y="3425"/>
                <a:ext cx="43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18" name="Rectangle 1626"/>
              <p:cNvSpPr>
                <a:spLocks noChangeArrowheads="1"/>
              </p:cNvSpPr>
              <p:nvPr/>
            </p:nvSpPr>
            <p:spPr bwMode="auto">
              <a:xfrm>
                <a:off x="1236" y="337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19" name="Rectangle 1627"/>
              <p:cNvSpPr>
                <a:spLocks noChangeArrowheads="1"/>
              </p:cNvSpPr>
              <p:nvPr/>
            </p:nvSpPr>
            <p:spPr bwMode="auto">
              <a:xfrm>
                <a:off x="1236" y="337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20" name="Rectangle 1628"/>
              <p:cNvSpPr>
                <a:spLocks noChangeArrowheads="1"/>
              </p:cNvSpPr>
              <p:nvPr/>
            </p:nvSpPr>
            <p:spPr bwMode="auto">
              <a:xfrm>
                <a:off x="1242" y="3376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21" name="Rectangle 1629"/>
              <p:cNvSpPr>
                <a:spLocks noChangeArrowheads="1"/>
              </p:cNvSpPr>
              <p:nvPr/>
            </p:nvSpPr>
            <p:spPr bwMode="auto">
              <a:xfrm>
                <a:off x="1242" y="3376"/>
                <a:ext cx="42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22" name="Rectangle 1630"/>
              <p:cNvSpPr>
                <a:spLocks noChangeArrowheads="1"/>
              </p:cNvSpPr>
              <p:nvPr/>
            </p:nvSpPr>
            <p:spPr bwMode="auto">
              <a:xfrm>
                <a:off x="1670" y="337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23" name="Rectangle 1631"/>
              <p:cNvSpPr>
                <a:spLocks noChangeArrowheads="1"/>
              </p:cNvSpPr>
              <p:nvPr/>
            </p:nvSpPr>
            <p:spPr bwMode="auto">
              <a:xfrm>
                <a:off x="1676" y="3376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24" name="Rectangle 1632"/>
              <p:cNvSpPr>
                <a:spLocks noChangeArrowheads="1"/>
              </p:cNvSpPr>
              <p:nvPr/>
            </p:nvSpPr>
            <p:spPr bwMode="auto">
              <a:xfrm>
                <a:off x="1676" y="3376"/>
                <a:ext cx="34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25" name="Rectangle 1633"/>
              <p:cNvSpPr>
                <a:spLocks noChangeArrowheads="1"/>
              </p:cNvSpPr>
              <p:nvPr/>
            </p:nvSpPr>
            <p:spPr bwMode="auto">
              <a:xfrm>
                <a:off x="2024" y="337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26" name="Rectangle 1634"/>
              <p:cNvSpPr>
                <a:spLocks noChangeArrowheads="1"/>
              </p:cNvSpPr>
              <p:nvPr/>
            </p:nvSpPr>
            <p:spPr bwMode="auto">
              <a:xfrm>
                <a:off x="2030" y="3376"/>
                <a:ext cx="2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27" name="Rectangle 1635"/>
              <p:cNvSpPr>
                <a:spLocks noChangeArrowheads="1"/>
              </p:cNvSpPr>
              <p:nvPr/>
            </p:nvSpPr>
            <p:spPr bwMode="auto">
              <a:xfrm>
                <a:off x="2315" y="3376"/>
                <a:ext cx="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28" name="Rectangle 1636"/>
              <p:cNvSpPr>
                <a:spLocks noChangeArrowheads="1"/>
              </p:cNvSpPr>
              <p:nvPr/>
            </p:nvSpPr>
            <p:spPr bwMode="auto">
              <a:xfrm>
                <a:off x="2322" y="3376"/>
                <a:ext cx="19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29" name="Rectangle 1637"/>
              <p:cNvSpPr>
                <a:spLocks noChangeArrowheads="1"/>
              </p:cNvSpPr>
              <p:nvPr/>
            </p:nvSpPr>
            <p:spPr bwMode="auto">
              <a:xfrm>
                <a:off x="2514" y="337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30" name="Rectangle 1638"/>
              <p:cNvSpPr>
                <a:spLocks noChangeArrowheads="1"/>
              </p:cNvSpPr>
              <p:nvPr/>
            </p:nvSpPr>
            <p:spPr bwMode="auto">
              <a:xfrm>
                <a:off x="2520" y="3376"/>
                <a:ext cx="29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31" name="Rectangle 1639"/>
              <p:cNvSpPr>
                <a:spLocks noChangeArrowheads="1"/>
              </p:cNvSpPr>
              <p:nvPr/>
            </p:nvSpPr>
            <p:spPr bwMode="auto">
              <a:xfrm>
                <a:off x="2812" y="3376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32" name="Rectangle 1640"/>
              <p:cNvSpPr>
                <a:spLocks noChangeArrowheads="1"/>
              </p:cNvSpPr>
              <p:nvPr/>
            </p:nvSpPr>
            <p:spPr bwMode="auto">
              <a:xfrm>
                <a:off x="2812" y="3376"/>
                <a:ext cx="21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33" name="Rectangle 1641"/>
              <p:cNvSpPr>
                <a:spLocks noChangeArrowheads="1"/>
              </p:cNvSpPr>
              <p:nvPr/>
            </p:nvSpPr>
            <p:spPr bwMode="auto">
              <a:xfrm>
                <a:off x="3023" y="337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34" name="Rectangle 1642"/>
              <p:cNvSpPr>
                <a:spLocks noChangeArrowheads="1"/>
              </p:cNvSpPr>
              <p:nvPr/>
            </p:nvSpPr>
            <p:spPr bwMode="auto">
              <a:xfrm>
                <a:off x="3029" y="3376"/>
                <a:ext cx="2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35" name="Rectangle 1643"/>
              <p:cNvSpPr>
                <a:spLocks noChangeArrowheads="1"/>
              </p:cNvSpPr>
              <p:nvPr/>
            </p:nvSpPr>
            <p:spPr bwMode="auto">
              <a:xfrm>
                <a:off x="3314" y="337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36" name="Rectangle 1644"/>
              <p:cNvSpPr>
                <a:spLocks noChangeArrowheads="1"/>
              </p:cNvSpPr>
              <p:nvPr/>
            </p:nvSpPr>
            <p:spPr bwMode="auto">
              <a:xfrm>
                <a:off x="3320" y="3376"/>
                <a:ext cx="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37" name="Rectangle 1645"/>
              <p:cNvSpPr>
                <a:spLocks noChangeArrowheads="1"/>
              </p:cNvSpPr>
              <p:nvPr/>
            </p:nvSpPr>
            <p:spPr bwMode="auto">
              <a:xfrm>
                <a:off x="3327" y="3376"/>
                <a:ext cx="18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38" name="Rectangle 1646"/>
              <p:cNvSpPr>
                <a:spLocks noChangeArrowheads="1"/>
              </p:cNvSpPr>
              <p:nvPr/>
            </p:nvSpPr>
            <p:spPr bwMode="auto">
              <a:xfrm>
                <a:off x="3513" y="337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39" name="Rectangle 1647"/>
              <p:cNvSpPr>
                <a:spLocks noChangeArrowheads="1"/>
              </p:cNvSpPr>
              <p:nvPr/>
            </p:nvSpPr>
            <p:spPr bwMode="auto">
              <a:xfrm>
                <a:off x="3519" y="337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40" name="Rectangle 1648"/>
              <p:cNvSpPr>
                <a:spLocks noChangeArrowheads="1"/>
              </p:cNvSpPr>
              <p:nvPr/>
            </p:nvSpPr>
            <p:spPr bwMode="auto">
              <a:xfrm>
                <a:off x="3525" y="3376"/>
                <a:ext cx="28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41" name="Rectangle 1649"/>
              <p:cNvSpPr>
                <a:spLocks noChangeArrowheads="1"/>
              </p:cNvSpPr>
              <p:nvPr/>
            </p:nvSpPr>
            <p:spPr bwMode="auto">
              <a:xfrm>
                <a:off x="3811" y="3376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42" name="Rectangle 1650"/>
              <p:cNvSpPr>
                <a:spLocks noChangeArrowheads="1"/>
              </p:cNvSpPr>
              <p:nvPr/>
            </p:nvSpPr>
            <p:spPr bwMode="auto">
              <a:xfrm>
                <a:off x="3811" y="337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43" name="Rectangle 1651"/>
              <p:cNvSpPr>
                <a:spLocks noChangeArrowheads="1"/>
              </p:cNvSpPr>
              <p:nvPr/>
            </p:nvSpPr>
            <p:spPr bwMode="auto">
              <a:xfrm>
                <a:off x="3817" y="3376"/>
                <a:ext cx="20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44" name="Rectangle 1652"/>
              <p:cNvSpPr>
                <a:spLocks noChangeArrowheads="1"/>
              </p:cNvSpPr>
              <p:nvPr/>
            </p:nvSpPr>
            <p:spPr bwMode="auto">
              <a:xfrm>
                <a:off x="4021" y="3376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45" name="Rectangle 1653"/>
              <p:cNvSpPr>
                <a:spLocks noChangeArrowheads="1"/>
              </p:cNvSpPr>
              <p:nvPr/>
            </p:nvSpPr>
            <p:spPr bwMode="auto">
              <a:xfrm>
                <a:off x="4021" y="3376"/>
                <a:ext cx="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46" name="Rectangle 1654"/>
              <p:cNvSpPr>
                <a:spLocks noChangeArrowheads="1"/>
              </p:cNvSpPr>
              <p:nvPr/>
            </p:nvSpPr>
            <p:spPr bwMode="auto">
              <a:xfrm>
                <a:off x="4028" y="3376"/>
                <a:ext cx="2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47" name="Rectangle 1655"/>
              <p:cNvSpPr>
                <a:spLocks noChangeArrowheads="1"/>
              </p:cNvSpPr>
              <p:nvPr/>
            </p:nvSpPr>
            <p:spPr bwMode="auto">
              <a:xfrm>
                <a:off x="4313" y="337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48" name="Rectangle 1656"/>
              <p:cNvSpPr>
                <a:spLocks noChangeArrowheads="1"/>
              </p:cNvSpPr>
              <p:nvPr/>
            </p:nvSpPr>
            <p:spPr bwMode="auto">
              <a:xfrm>
                <a:off x="4319" y="3376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49" name="Rectangle 1657"/>
              <p:cNvSpPr>
                <a:spLocks noChangeArrowheads="1"/>
              </p:cNvSpPr>
              <p:nvPr/>
            </p:nvSpPr>
            <p:spPr bwMode="auto">
              <a:xfrm>
                <a:off x="4319" y="3376"/>
                <a:ext cx="19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50" name="Rectangle 1658"/>
              <p:cNvSpPr>
                <a:spLocks noChangeArrowheads="1"/>
              </p:cNvSpPr>
              <p:nvPr/>
            </p:nvSpPr>
            <p:spPr bwMode="auto">
              <a:xfrm>
                <a:off x="4512" y="337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51" name="Rectangle 1659"/>
              <p:cNvSpPr>
                <a:spLocks noChangeArrowheads="1"/>
              </p:cNvSpPr>
              <p:nvPr/>
            </p:nvSpPr>
            <p:spPr bwMode="auto">
              <a:xfrm>
                <a:off x="4512" y="337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452" name="Rectangle 1660"/>
              <p:cNvSpPr>
                <a:spLocks noChangeArrowheads="1"/>
              </p:cNvSpPr>
              <p:nvPr/>
            </p:nvSpPr>
            <p:spPr bwMode="auto">
              <a:xfrm>
                <a:off x="1279" y="3512"/>
                <a:ext cx="397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ELABORADO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53" name="Rectangle 1661"/>
              <p:cNvSpPr>
                <a:spLocks noChangeArrowheads="1"/>
              </p:cNvSpPr>
              <p:nvPr/>
            </p:nvSpPr>
            <p:spPr bwMode="auto">
              <a:xfrm>
                <a:off x="1279" y="3568"/>
                <a:ext cx="205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POR  :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54" name="Rectangle 1662"/>
              <p:cNvSpPr>
                <a:spLocks noChangeArrowheads="1"/>
              </p:cNvSpPr>
              <p:nvPr/>
            </p:nvSpPr>
            <p:spPr bwMode="auto">
              <a:xfrm>
                <a:off x="1428" y="3568"/>
                <a:ext cx="43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55" name="Rectangle 1663"/>
              <p:cNvSpPr>
                <a:spLocks noChangeArrowheads="1"/>
              </p:cNvSpPr>
              <p:nvPr/>
            </p:nvSpPr>
            <p:spPr bwMode="auto">
              <a:xfrm>
                <a:off x="1714" y="3543"/>
                <a:ext cx="1408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COORDINACIÓN DE PLANIFICACION SESA QUITO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56" name="Rectangle 1664"/>
              <p:cNvSpPr>
                <a:spLocks noChangeArrowheads="1"/>
              </p:cNvSpPr>
              <p:nvPr/>
            </p:nvSpPr>
            <p:spPr bwMode="auto">
              <a:xfrm>
                <a:off x="2899" y="3543"/>
                <a:ext cx="43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57" name="Rectangle 1665"/>
              <p:cNvSpPr>
                <a:spLocks noChangeArrowheads="1"/>
              </p:cNvSpPr>
              <p:nvPr/>
            </p:nvSpPr>
            <p:spPr bwMode="auto">
              <a:xfrm>
                <a:off x="3066" y="3549"/>
                <a:ext cx="43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58" name="Rectangle 1666"/>
              <p:cNvSpPr>
                <a:spLocks noChangeArrowheads="1"/>
              </p:cNvSpPr>
              <p:nvPr/>
            </p:nvSpPr>
            <p:spPr bwMode="auto">
              <a:xfrm>
                <a:off x="3358" y="3549"/>
                <a:ext cx="43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59" name="Rectangle 1667"/>
              <p:cNvSpPr>
                <a:spLocks noChangeArrowheads="1"/>
              </p:cNvSpPr>
              <p:nvPr/>
            </p:nvSpPr>
            <p:spPr bwMode="auto">
              <a:xfrm>
                <a:off x="3556" y="3549"/>
                <a:ext cx="43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60" name="Rectangle 1668"/>
              <p:cNvSpPr>
                <a:spLocks noChangeArrowheads="1"/>
              </p:cNvSpPr>
              <p:nvPr/>
            </p:nvSpPr>
            <p:spPr bwMode="auto">
              <a:xfrm>
                <a:off x="3848" y="3549"/>
                <a:ext cx="43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61" name="Rectangle 1669"/>
              <p:cNvSpPr>
                <a:spLocks noChangeArrowheads="1"/>
              </p:cNvSpPr>
              <p:nvPr/>
            </p:nvSpPr>
            <p:spPr bwMode="auto">
              <a:xfrm>
                <a:off x="4059" y="3549"/>
                <a:ext cx="43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62" name="Rectangle 1670"/>
              <p:cNvSpPr>
                <a:spLocks noChangeArrowheads="1"/>
              </p:cNvSpPr>
              <p:nvPr/>
            </p:nvSpPr>
            <p:spPr bwMode="auto">
              <a:xfrm>
                <a:off x="4356" y="3549"/>
                <a:ext cx="43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463" name="Rectangle 1671"/>
              <p:cNvSpPr>
                <a:spLocks noChangeArrowheads="1"/>
              </p:cNvSpPr>
              <p:nvPr/>
            </p:nvSpPr>
            <p:spPr bwMode="auto">
              <a:xfrm>
                <a:off x="1279" y="3630"/>
                <a:ext cx="62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1714480" y="642918"/>
          <a:ext cx="614366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9296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28564" y="285728"/>
            <a:ext cx="871543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Distribución por edad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80010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1285860"/>
            <a:ext cx="7772400" cy="2731008"/>
          </a:xfrm>
        </p:spPr>
        <p:txBody>
          <a:bodyPr/>
          <a:lstStyle/>
          <a:p>
            <a:r>
              <a:rPr lang="es-ES" dirty="0" smtClean="0"/>
              <a:t>Evaluación Técnica </a:t>
            </a:r>
            <a:br>
              <a:rPr lang="es-ES" dirty="0" smtClean="0"/>
            </a:br>
            <a:r>
              <a:rPr lang="es-ES" dirty="0" smtClean="0"/>
              <a:t>y Económica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28596" y="642918"/>
            <a:ext cx="8358246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dirty="0" smtClean="0"/>
              <a:t>En la Hacienda Ganadera El Tejano se ha observado lo siguiente:</a:t>
            </a:r>
            <a:endParaRPr lang="es-ES" sz="3200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00034" y="2071678"/>
            <a:ext cx="8358246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buClr>
                <a:schemeClr val="accent1"/>
              </a:buClr>
              <a:buSzPct val="70000"/>
            </a:pP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1.- </a:t>
            </a:r>
            <a:r>
              <a:rPr lang="es-ES" sz="3200" dirty="0" smtClean="0"/>
              <a:t>El sistema de Pastoreo es extensivo</a:t>
            </a:r>
            <a:endParaRPr lang="es-ES" sz="32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00034" y="4286256"/>
            <a:ext cx="8358246" cy="11430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3.- </a:t>
            </a:r>
            <a:r>
              <a:rPr lang="es-ES" sz="3200" dirty="0" smtClean="0"/>
              <a:t>La selección del ganado para venta es visual</a:t>
            </a:r>
            <a:endParaRPr lang="es-ES" sz="32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0034" y="2928934"/>
            <a:ext cx="8358246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2.- </a:t>
            </a:r>
            <a:r>
              <a:rPr lang="es-ES" sz="3200" dirty="0" smtClean="0"/>
              <a:t>Registros históricos son incompletos o inexistentes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3" grpId="1" build="p"/>
      <p:bldP spid="4" grpId="0" build="p"/>
      <p:bldP spid="5" grpId="0" build="p"/>
      <p:bldP spid="5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57158" y="285728"/>
            <a:ext cx="871543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1.- Sistema de Pastoreo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00034" y="1142984"/>
            <a:ext cx="835824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dirty="0" smtClean="0"/>
              <a:t>Reorganización de la Carga</a:t>
            </a:r>
            <a:endParaRPr lang="es-ES" sz="32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928662" y="1857364"/>
          <a:ext cx="7046912" cy="1268413"/>
        </p:xfrm>
        <a:graphic>
          <a:graphicData uri="http://schemas.openxmlformats.org/presentationml/2006/ole">
            <p:oleObj spid="_x0000_s1029" name="Ecuación" r:id="rId3" imgW="2438280" imgH="393480" progId="Equation.3">
              <p:embed/>
            </p:oleObj>
          </a:graphicData>
        </a:graphic>
      </p:graphicFrame>
      <p:pic>
        <p:nvPicPr>
          <p:cNvPr id="7" name="6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189886"/>
            <a:ext cx="8572560" cy="28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500034" y="1142984"/>
            <a:ext cx="835824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dirty="0" smtClean="0"/>
              <a:t>Utilizar la rotación de pradera</a:t>
            </a:r>
            <a:endParaRPr lang="es-ES" sz="3200" dirty="0"/>
          </a:p>
        </p:txBody>
      </p:sp>
      <p:grpSp>
        <p:nvGrpSpPr>
          <p:cNvPr id="18" name="17 Grupo"/>
          <p:cNvGrpSpPr/>
          <p:nvPr/>
        </p:nvGrpSpPr>
        <p:grpSpPr>
          <a:xfrm>
            <a:off x="2786050" y="2000240"/>
            <a:ext cx="3571899" cy="4286280"/>
            <a:chOff x="1857357" y="2143116"/>
            <a:chExt cx="3571899" cy="4286280"/>
          </a:xfrm>
        </p:grpSpPr>
        <p:graphicFrame>
          <p:nvGraphicFramePr>
            <p:cNvPr id="4" name="6 Marcador de contenido"/>
            <p:cNvGraphicFramePr>
              <a:graphicFrameLocks/>
            </p:cNvGraphicFramePr>
            <p:nvPr/>
          </p:nvGraphicFramePr>
          <p:xfrm>
            <a:off x="1857357" y="2143116"/>
            <a:ext cx="3571899" cy="428628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190633"/>
                  <a:gridCol w="1190633"/>
                  <a:gridCol w="1190633"/>
                </a:tblGrid>
                <a:tr h="1428760">
                  <a:tc>
                    <a:txBody>
                      <a:bodyPr/>
                      <a:lstStyle/>
                      <a:p>
                        <a:endParaRPr lang="es-E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s-E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s-ES" dirty="0"/>
                      </a:p>
                    </a:txBody>
                    <a:tcPr/>
                  </a:tc>
                </a:tr>
                <a:tr h="1428760">
                  <a:tc>
                    <a:txBody>
                      <a:bodyPr/>
                      <a:lstStyle/>
                      <a:p>
                        <a:endParaRPr lang="es-E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s-E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s-ES" dirty="0"/>
                      </a:p>
                    </a:txBody>
                    <a:tcPr/>
                  </a:tc>
                </a:tr>
                <a:tr h="1428760">
                  <a:tc>
                    <a:txBody>
                      <a:bodyPr/>
                      <a:lstStyle/>
                      <a:p>
                        <a:endParaRPr lang="es-E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s-E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s-ES" dirty="0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7" name="6 Elipse"/>
            <p:cNvSpPr/>
            <p:nvPr/>
          </p:nvSpPr>
          <p:spPr>
            <a:xfrm>
              <a:off x="4572000" y="5429264"/>
              <a:ext cx="642942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/>
                <a:t>B</a:t>
              </a:r>
              <a:endParaRPr lang="es-ES" sz="2400" b="1" dirty="0"/>
            </a:p>
          </p:txBody>
        </p:sp>
        <p:sp>
          <p:nvSpPr>
            <p:cNvPr id="8" name="7 Elipse"/>
            <p:cNvSpPr/>
            <p:nvPr/>
          </p:nvSpPr>
          <p:spPr>
            <a:xfrm>
              <a:off x="3286116" y="5429264"/>
              <a:ext cx="642942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/>
                <a:t>B</a:t>
              </a:r>
              <a:endParaRPr lang="es-ES" sz="2400" b="1" dirty="0"/>
            </a:p>
          </p:txBody>
        </p:sp>
        <p:sp>
          <p:nvSpPr>
            <p:cNvPr id="9" name="8 Elipse"/>
            <p:cNvSpPr/>
            <p:nvPr/>
          </p:nvSpPr>
          <p:spPr>
            <a:xfrm>
              <a:off x="2071670" y="5500702"/>
              <a:ext cx="642942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/>
                <a:t>B</a:t>
              </a:r>
              <a:endParaRPr lang="es-ES" sz="2400" b="1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4643438" y="4000504"/>
              <a:ext cx="642942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/>
                <a:t>B</a:t>
              </a:r>
              <a:endParaRPr lang="es-ES" sz="2400" b="1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3214678" y="4071942"/>
              <a:ext cx="642942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/>
                <a:t>B</a:t>
              </a:r>
              <a:endParaRPr lang="es-ES" sz="2400" b="1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2071670" y="4071942"/>
              <a:ext cx="642942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/>
                <a:t>B</a:t>
              </a:r>
              <a:endParaRPr lang="es-ES" sz="2400" b="1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4572000" y="2500306"/>
              <a:ext cx="642942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/>
                <a:t>B</a:t>
              </a:r>
              <a:endParaRPr lang="es-ES" sz="2400" b="1" dirty="0"/>
            </a:p>
          </p:txBody>
        </p:sp>
        <p:sp>
          <p:nvSpPr>
            <p:cNvPr id="14" name="13 Elipse"/>
            <p:cNvSpPr/>
            <p:nvPr/>
          </p:nvSpPr>
          <p:spPr>
            <a:xfrm>
              <a:off x="3214678" y="2500306"/>
              <a:ext cx="642942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/>
                <a:t>B</a:t>
              </a:r>
              <a:endParaRPr lang="es-ES" sz="2400" b="1" dirty="0"/>
            </a:p>
          </p:txBody>
        </p:sp>
        <p:sp>
          <p:nvSpPr>
            <p:cNvPr id="15" name="14 Elipse"/>
            <p:cNvSpPr/>
            <p:nvPr/>
          </p:nvSpPr>
          <p:spPr>
            <a:xfrm>
              <a:off x="2000232" y="2500306"/>
              <a:ext cx="642942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/>
                <a:t>B</a:t>
              </a:r>
              <a:endParaRPr lang="es-E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557242" y="1068359"/>
            <a:ext cx="8229600" cy="7890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 lvl="0">
              <a:spcBef>
                <a:spcPct val="0"/>
              </a:spcBef>
              <a:buClr>
                <a:schemeClr val="accent1"/>
              </a:buClr>
              <a:buSzPct val="70000"/>
            </a:pPr>
            <a:r>
              <a:rPr lang="es-ES" sz="4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Propuesta:</a:t>
            </a:r>
            <a:endParaRPr lang="es-ES" sz="46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71472" y="2068491"/>
            <a:ext cx="8229600" cy="78900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/>
              <a:t>Ampliación  y reorganización del hato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71472" y="3068623"/>
            <a:ext cx="8229600" cy="78900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/>
              <a:t>Registro de ganado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71472" y="3997317"/>
            <a:ext cx="8229600" cy="78900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/>
              <a:t>Tipo de alimentación y pastoreo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6 Marcador de contenido"/>
          <p:cNvGraphicFramePr>
            <a:graphicFrameLocks/>
          </p:cNvGraphicFramePr>
          <p:nvPr/>
        </p:nvGraphicFramePr>
        <p:xfrm>
          <a:off x="5000628" y="857232"/>
          <a:ext cx="2714682" cy="571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341"/>
                <a:gridCol w="1357341"/>
              </a:tblGrid>
              <a:tr h="142876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6 Marcador de contenido"/>
          <p:cNvGraphicFramePr>
            <a:graphicFrameLocks/>
          </p:cNvGraphicFramePr>
          <p:nvPr/>
        </p:nvGraphicFramePr>
        <p:xfrm>
          <a:off x="1214452" y="857232"/>
          <a:ext cx="3571899" cy="571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633"/>
                <a:gridCol w="1190633"/>
                <a:gridCol w="1190633"/>
              </a:tblGrid>
              <a:tr h="142876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Elipse"/>
          <p:cNvSpPr/>
          <p:nvPr/>
        </p:nvSpPr>
        <p:spPr>
          <a:xfrm>
            <a:off x="2571774" y="1071546"/>
            <a:ext cx="85725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B</a:t>
            </a:r>
            <a:endParaRPr lang="es-ES" sz="2400" b="1" dirty="0"/>
          </a:p>
        </p:txBody>
      </p:sp>
      <p:sp>
        <p:nvSpPr>
          <p:cNvPr id="14" name="13 Elipse"/>
          <p:cNvSpPr/>
          <p:nvPr/>
        </p:nvSpPr>
        <p:spPr>
          <a:xfrm>
            <a:off x="1285890" y="1000108"/>
            <a:ext cx="1000133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B</a:t>
            </a:r>
            <a:endParaRPr lang="es-ES" sz="2400" b="1" dirty="0"/>
          </a:p>
        </p:txBody>
      </p:sp>
      <p:sp>
        <p:nvSpPr>
          <p:cNvPr id="15" name="14 Elipse"/>
          <p:cNvSpPr/>
          <p:nvPr/>
        </p:nvSpPr>
        <p:spPr>
          <a:xfrm>
            <a:off x="1285890" y="2500306"/>
            <a:ext cx="1000133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B</a:t>
            </a:r>
            <a:endParaRPr lang="es-ES" sz="2400" b="1" dirty="0"/>
          </a:p>
        </p:txBody>
      </p:sp>
      <p:sp>
        <p:nvSpPr>
          <p:cNvPr id="16" name="15 Elipse"/>
          <p:cNvSpPr/>
          <p:nvPr/>
        </p:nvSpPr>
        <p:spPr>
          <a:xfrm>
            <a:off x="5286418" y="1071546"/>
            <a:ext cx="85725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B</a:t>
            </a:r>
            <a:endParaRPr lang="es-ES" sz="2400" b="1" dirty="0"/>
          </a:p>
        </p:txBody>
      </p:sp>
      <p:sp>
        <p:nvSpPr>
          <p:cNvPr id="17" name="16 Elipse"/>
          <p:cNvSpPr/>
          <p:nvPr/>
        </p:nvSpPr>
        <p:spPr>
          <a:xfrm>
            <a:off x="6643740" y="4000504"/>
            <a:ext cx="85725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B</a:t>
            </a:r>
            <a:endParaRPr lang="es-ES" sz="2400" b="1" dirty="0"/>
          </a:p>
        </p:txBody>
      </p:sp>
      <p:sp>
        <p:nvSpPr>
          <p:cNvPr id="18" name="17 Elipse"/>
          <p:cNvSpPr/>
          <p:nvPr/>
        </p:nvSpPr>
        <p:spPr>
          <a:xfrm>
            <a:off x="3786220" y="4000504"/>
            <a:ext cx="85725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B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-8.95954E-6 C 0.04375 0.00208 0.08716 0.00508 0.13091 0.00739 C 0.12257 0.04208 0.129 0.01317 0.12726 0.10173 C 0.12483 0.22797 0.12795 0.16647 0.12188 0.25919 C 0.02448 0.25687 0.04063 0.26497 -0.01093 0.24693 C -0.00764 0.23814 -0.0059 0.22982 -0.00364 0.22034 C -0.00208 0.123 -0.00017 0.09988 -0.00364 0.00971 C -0.00399 -0.0007 -0.00902 0.00439 -2.77778E-6 -8.95954E-6 Z " pathEditMode="relative" ptsTypes="ffffffff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E-5 -7.57225E-6 C 0.03473 0.00231 0.02865 -0.00209 0.05087 0.00739 C 0.06112 0.01178 0.08091 0.02566 0.09271 0.02681 C 0.11563 0.02913 0.13872 0.03005 0.16181 0.03167 C 0.14688 0.08785 0.17188 0.23306 0.15626 0.24462 C 0.10903 0.27953 -0.00555 0.24947 -0.00555 0.24947 C -0.00729 0.2504 -0.00989 0.2541 -0.01093 0.25202 C -0.01232 0.24924 -0.0092 0.24554 -0.0092 0.24231 C -0.0092 0.22704 -0.01041 0.22311 -0.01284 0.21086 C -0.01128 0.10103 -0.01215 0.08531 1E-5 -7.57225E-6 Z " pathEditMode="relative" ptsTypes="ffffffffff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20231E-7 C -0.00052 0.07261 0.01025 0.14706 -0.00173 0.21804 C -0.00434 0.23307 -0.02482 0.21619 -0.03628 0.2155 C -0.06597 0.21365 -0.09566 0.21226 -0.12534 0.21064 C -0.12118 0.14058 -0.16389 0.00787 -0.11632 -0.01456 C 0.00295 -0.01202 2.77778E-7 -0.06358 2.77778E-7 5.20231E-7 Z " pathEditMode="relative" ptsTypes="ffffff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89017E-6 C -0.01232 0.09041 -0.00347 0.01781 -0.00729 0.22035 C -0.06944 0.2007 0.0474 0.21572 -0.15277 0.20833 C -0.15208 0.14613 -0.1519 0.08416 -0.15086 0.02197 C -0.15069 0.01041 -0.15017 -0.01803 -0.14548 -0.0289 C -0.14062 -0.04023 -0.11284 -0.03769 -0.10538 -0.03861 C -0.00312 -0.0363 -0.00468 -0.07815 6.94444E-6 2.89017E-6 Z " pathEditMode="relative" ptsTypes="fffffff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28596" y="1071546"/>
            <a:ext cx="835824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>
              <a:spcBef>
                <a:spcPct val="0"/>
              </a:spcBef>
              <a:defRPr/>
            </a:pPr>
            <a:r>
              <a:rPr lang="es-ES" sz="4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Alimentación:</a:t>
            </a:r>
            <a:endParaRPr lang="es-ES" sz="46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83582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00092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500034" y="1357298"/>
            <a:ext cx="835824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4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Beneficios:</a:t>
            </a:r>
            <a:endParaRPr lang="es-ES" sz="46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00034" y="2143116"/>
            <a:ext cx="835824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/>
              <a:t>Permite un incremento a largo plazo de  la carga animal</a:t>
            </a:r>
            <a:endParaRPr lang="es-ES" sz="32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28596" y="3643314"/>
            <a:ext cx="835824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/>
              <a:t>Permite un mejor manejo de terneros y vacas gestantes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57158" y="396094"/>
            <a:ext cx="871543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.- Registro histórico incompletos</a:t>
            </a:r>
            <a:r>
              <a:rPr kumimoji="0" lang="es-ES" sz="4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 inexistentes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71472" y="2347906"/>
            <a:ext cx="835824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dirty="0" smtClean="0"/>
              <a:t>No existe un registro correcto de datos:</a:t>
            </a:r>
            <a:endParaRPr lang="es-ES" sz="32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28596" y="3143248"/>
            <a:ext cx="835824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dirty="0" smtClean="0"/>
              <a:t>Peso de ternero</a:t>
            </a:r>
            <a:endParaRPr lang="es-ES" sz="32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28596" y="4000504"/>
            <a:ext cx="835824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dirty="0" smtClean="0"/>
              <a:t>Servicio que ha tenido durante el año</a:t>
            </a:r>
            <a:endParaRPr lang="es-ES" sz="32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28596" y="4714884"/>
            <a:ext cx="835824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dirty="0" smtClean="0"/>
              <a:t>Registros reproductivos de la vaca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 build="p"/>
      <p:bldP spid="6" grpId="1" build="allAtOnce"/>
      <p:bldP spid="7" grpId="0" build="p"/>
      <p:bldP spid="7" grpId="1" build="allAtOnce"/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28598" y="1428736"/>
          <a:ext cx="8286804" cy="2998602"/>
        </p:xfrm>
        <a:graphic>
          <a:graphicData uri="http://schemas.openxmlformats.org/drawingml/2006/table">
            <a:tbl>
              <a:tblPr/>
              <a:tblGrid>
                <a:gridCol w="793261"/>
                <a:gridCol w="904943"/>
                <a:gridCol w="904306"/>
                <a:gridCol w="1176172"/>
                <a:gridCol w="1176172"/>
                <a:gridCol w="1074061"/>
                <a:gridCol w="900569"/>
                <a:gridCol w="648938"/>
                <a:gridCol w="708382"/>
              </a:tblGrid>
              <a:tr h="756739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Registro Reproductivo de la vaca</a:t>
                      </a:r>
                      <a:endParaRPr lang="es-ES" sz="2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105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Nombre o Número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Último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Parto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Fecha de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Servicio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Toro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(T) o  IA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Fecha de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Palpitaciones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Estado reproductivo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(vacía o preñada)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Fecha Parto</a:t>
                      </a:r>
                      <a:endParaRPr lang="es-E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Observ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9247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Probable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Real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0702" marR="50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57158" y="396094"/>
            <a:ext cx="835824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.- La selección del</a:t>
            </a:r>
            <a:r>
              <a:rPr kumimoji="0" lang="es-ES" sz="4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ganado a la venta es visual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71472" y="2347906"/>
            <a:ext cx="835824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dirty="0" smtClean="0"/>
              <a:t>Fijar parámetros para que un bovino sea considerado apto para venta</a:t>
            </a:r>
            <a:endParaRPr lang="es-ES" sz="32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71472" y="3714752"/>
            <a:ext cx="835824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dirty="0" smtClean="0"/>
              <a:t>Clasificación por edad</a:t>
            </a:r>
            <a:endParaRPr lang="es-ES" sz="32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42910" y="4714884"/>
            <a:ext cx="8143932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dirty="0" smtClean="0"/>
              <a:t>Por peso</a:t>
            </a:r>
            <a:endParaRPr lang="es-ES" sz="32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42910" y="5500702"/>
            <a:ext cx="8215370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dirty="0" smtClean="0"/>
              <a:t>Nivel reproductivo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4" grpId="1" build="allAtOnce"/>
      <p:bldP spid="5" grpId="0" build="p"/>
      <p:bldP spid="5" grpId="1" build="allAtOnce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57158" y="1181912"/>
            <a:ext cx="871543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Preñez del Ganado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71472" y="2347906"/>
            <a:ext cx="835824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dirty="0" smtClean="0"/>
              <a:t>Necesita el 65% del peso un adulto para presentar primeros celos</a:t>
            </a:r>
            <a:endParaRPr lang="es-ES" sz="32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00034" y="3857628"/>
            <a:ext cx="835824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SzPct val="70000"/>
            </a:pPr>
            <a:r>
              <a:rPr lang="es-ES" sz="3200" dirty="0" smtClean="0"/>
              <a:t>Óptimos resultados de preñez durante las 18 primeras horas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allAtOnce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83454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5643602" cy="285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/>
          <a:srcRect t="4403" r="20225" b="6604"/>
          <a:stretch>
            <a:fillRect/>
          </a:stretch>
        </p:blipFill>
        <p:spPr bwMode="auto">
          <a:xfrm>
            <a:off x="1428728" y="714356"/>
            <a:ext cx="6072230" cy="571503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714348" y="1146175"/>
            <a:ext cx="7929618" cy="2211387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El presente proyecto se propone, optimizar la logística y espacio de potreros, para mejorar la alimentación  y evolución en la cría de ganado.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14348" y="3786190"/>
            <a:ext cx="7786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Disminuyendo así errores de inventarios actuales, cambiando  los resultados de ventas, aumentando la rentabilidad para los próximos años.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42910" y="357166"/>
            <a:ext cx="8229600" cy="7890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 lvl="0" algn="ctr">
              <a:spcBef>
                <a:spcPct val="0"/>
              </a:spcBef>
              <a:buClr>
                <a:schemeClr val="accent1"/>
              </a:buClr>
              <a:buSzPct val="70000"/>
            </a:pPr>
            <a:r>
              <a:rPr lang="es-ES" sz="4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</a:t>
            </a:r>
            <a:endParaRPr lang="es-ES" sz="46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8051786" cy="27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72400" cy="2731008"/>
          </a:xfrm>
        </p:spPr>
        <p:txBody>
          <a:bodyPr/>
          <a:lstStyle/>
          <a:p>
            <a:r>
              <a:rPr lang="es-ES" dirty="0" smtClean="0"/>
              <a:t>Información  Económica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28662" y="3419486"/>
            <a:ext cx="7772400" cy="1509712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t="15457"/>
          <a:stretch>
            <a:fillRect/>
          </a:stretch>
        </p:blipFill>
        <p:spPr bwMode="auto">
          <a:xfrm>
            <a:off x="214282" y="1142984"/>
            <a:ext cx="8786841" cy="5143536"/>
          </a:xfrm>
          <a:prstGeom prst="rect">
            <a:avLst/>
          </a:prstGeom>
          <a:solidFill>
            <a:schemeClr val="tx1">
              <a:alpha val="9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215106" cy="635798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b="4514"/>
          <a:stretch>
            <a:fillRect/>
          </a:stretch>
        </p:blipFill>
        <p:spPr bwMode="auto">
          <a:xfrm>
            <a:off x="229218" y="714356"/>
            <a:ext cx="8685563" cy="507209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t="2103" b="2336"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14479"/>
            <a:ext cx="8434894" cy="341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972" y="1714488"/>
            <a:ext cx="8443308" cy="307183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643998" cy="233238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128" y="2857496"/>
            <a:ext cx="8657590" cy="150019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INDUSTRIA GANADERA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2" y="3287713"/>
            <a:ext cx="8064529" cy="1509712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 smtClean="0"/>
              <a:t>CARACTERISTICAS DE LA INDUSTRIA GANADERA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8501122" cy="29289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96" y="2158628"/>
            <a:ext cx="8747760" cy="277057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90097"/>
            <a:ext cx="8786874" cy="412491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7" y="2012683"/>
            <a:ext cx="8623331" cy="327370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72560" cy="5214974"/>
          </a:xfrm>
          <a:prstGeom prst="rect">
            <a:avLst/>
          </a:prstGeom>
          <a:solidFill>
            <a:schemeClr val="tx1"/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96" y="1357298"/>
            <a:ext cx="8747760" cy="2916994"/>
          </a:xfrm>
          <a:prstGeom prst="rect">
            <a:avLst/>
          </a:prstGeom>
          <a:solidFill>
            <a:schemeClr val="tx1"/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2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714884"/>
            <a:ext cx="50720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15160" r="19149" b="6579"/>
          <a:stretch>
            <a:fillRect/>
          </a:stretch>
        </p:blipFill>
        <p:spPr bwMode="auto">
          <a:xfrm>
            <a:off x="2143108" y="1357298"/>
            <a:ext cx="4786346" cy="33575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285984" y="1714488"/>
          <a:ext cx="5168458" cy="3929092"/>
        </p:xfrm>
        <a:graphic>
          <a:graphicData uri="http://schemas.openxmlformats.org/drawingml/2006/table">
            <a:tbl>
              <a:tblPr/>
              <a:tblGrid>
                <a:gridCol w="291181"/>
                <a:gridCol w="451330"/>
                <a:gridCol w="800747"/>
                <a:gridCol w="800747"/>
                <a:gridCol w="800747"/>
                <a:gridCol w="800747"/>
                <a:gridCol w="567803"/>
                <a:gridCol w="655156"/>
              </a:tblGrid>
              <a:tr h="36113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ES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CRECIMIENTO EN PORCENTAJE DE PREÑES</a:t>
                      </a: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890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 RESPECTO A SITUACION SIN PROYECTO</a:t>
                      </a: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3349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650034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</a:t>
                      </a:r>
                    </a:p>
                  </a:txBody>
                  <a:tcPr marL="11557" marR="11557" marT="11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PREÑES % 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SIN 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PROY</a:t>
                      </a:r>
                    </a:p>
                  </a:txBody>
                  <a:tcPr marL="11557" marR="11557" marT="11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PREÑES % 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 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PROY</a:t>
                      </a:r>
                    </a:p>
                  </a:txBody>
                  <a:tcPr marL="11557" marR="11557" marT="11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VAR. %</a:t>
                      </a:r>
                    </a:p>
                  </a:txBody>
                  <a:tcPr marL="11557" marR="11557" marT="11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88904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88904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88904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88904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88904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88904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88904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03347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11557" marR="11557" marT="11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57" marR="11557" marT="11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18381" r="19030"/>
          <a:stretch>
            <a:fillRect/>
          </a:stretch>
        </p:blipFill>
        <p:spPr bwMode="auto">
          <a:xfrm>
            <a:off x="2214546" y="1928802"/>
            <a:ext cx="4932411" cy="351214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1643051"/>
            <a:ext cx="8594725" cy="28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53218"/>
            <a:ext cx="8229600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Animal 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57158" y="1214423"/>
            <a:ext cx="8229600" cy="12144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lvl="0" indent="-292100" algn="just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s-ES" sz="3200" dirty="0" smtClean="0"/>
              <a:t>No existe una raza bovina ideal que se adapte a todas las situaciones climáticas.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28596" y="2669442"/>
            <a:ext cx="8229600" cy="9286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2100" marR="0" lvl="0" indent="-2921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bovinos pueden dividirse según sus propósito en: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785918" y="3812449"/>
            <a:ext cx="471490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lphaLcParenR"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Productores de carne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785950" y="5169771"/>
            <a:ext cx="664370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lphaLcParenR" startAt="3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Productores de doble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propósito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85918" y="4195898"/>
            <a:ext cx="471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Clr>
                <a:schemeClr val="accent1"/>
              </a:buClr>
              <a:buSzPct val="70000"/>
              <a:buFont typeface="+mj-lt"/>
              <a:buAutoNum type="alphaLcParenR"/>
              <a:defRPr/>
            </a:pPr>
            <a:endParaRPr lang="es-ES" dirty="0" smtClean="0"/>
          </a:p>
          <a:p>
            <a:pPr marL="514350" indent="-514350" algn="just">
              <a:buClr>
                <a:schemeClr val="accent1"/>
              </a:buClr>
              <a:buSzPct val="70000"/>
              <a:buFont typeface="+mj-lt"/>
              <a:buAutoNum type="alphaLcParenR" startAt="2"/>
            </a:pPr>
            <a:r>
              <a:rPr lang="es-ES" sz="3000" dirty="0" smtClean="0"/>
              <a:t>Productores de leche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85918" y="5598399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Clr>
                <a:schemeClr val="accent1"/>
              </a:buClr>
              <a:buSzPct val="70000"/>
              <a:buFont typeface="+mj-lt"/>
              <a:buAutoNum type="alphaLcParenR"/>
              <a:defRPr/>
            </a:pPr>
            <a:endParaRPr lang="es-ES" dirty="0" smtClean="0"/>
          </a:p>
          <a:p>
            <a:pPr marL="514350" lvl="0" indent="-514350" algn="just">
              <a:buClr>
                <a:schemeClr val="accent1"/>
              </a:buClr>
              <a:buSzPct val="70000"/>
              <a:buFont typeface="+mj-lt"/>
              <a:buAutoNum type="alphaLcParenR" startAt="4"/>
              <a:defRPr/>
            </a:pPr>
            <a:r>
              <a:rPr lang="es-ES" sz="3000" dirty="0" smtClean="0"/>
              <a:t>Animales de tiro 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5" grpId="1" build="p"/>
      <p:bldP spid="6" grpId="0" build="p"/>
      <p:bldP spid="7" grpId="0" build="p"/>
      <p:bldP spid="7" grpId="1" build="p"/>
      <p:bldP spid="8" grpId="0" build="p"/>
      <p:bldP spid="8" grpId="1" build="p"/>
      <p:bldP spid="9" grpId="0"/>
      <p:bldP spid="9" grpId="1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5572164" cy="40005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4282" y="396094"/>
            <a:ext cx="8715436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Bovino</a:t>
            </a:r>
            <a:r>
              <a:rPr kumimoji="0" lang="es-ES" sz="4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Productores de Carne </a:t>
            </a: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357158" y="1285861"/>
            <a:ext cx="8358246" cy="21431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lvl="0" indent="-292100" algn="just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s-ES" sz="3200" dirty="0" smtClean="0"/>
              <a:t>Tienen el cuerpo amplio, profundo; son de aspecto compacto y corto, poseen forma </a:t>
            </a:r>
            <a:r>
              <a:rPr lang="es-ES" sz="3200" dirty="0" err="1" smtClean="0"/>
              <a:t>paralelepípeda</a:t>
            </a:r>
            <a:r>
              <a:rPr lang="es-ES" sz="3200" dirty="0" smtClean="0"/>
              <a:t> con abundante masa muscular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28596" y="3643315"/>
            <a:ext cx="8229600" cy="9286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2100" lvl="0" indent="-292100" algn="just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s-ES" sz="3200" dirty="0" smtClean="0"/>
              <a:t>Un aspecto importante es la capacidad animal para desarrollarse y llegar a la madurez sexual con un buen manejo y una alimentación adecuada.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610540"/>
            <a:ext cx="8229600" cy="961204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Manejo Eficiente de 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una Ganadera</a:t>
            </a:r>
            <a:r>
              <a:rPr kumimoji="0" lang="es-ES" sz="4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Tropical</a:t>
            </a: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28596" y="3286124"/>
            <a:ext cx="8229600" cy="221457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Clr>
                <a:schemeClr val="accent1"/>
              </a:buClr>
              <a:buSzPct val="70000"/>
            </a:pPr>
            <a:r>
              <a:rPr lang="es-ES" sz="3200" dirty="0" smtClean="0"/>
              <a:t>Compañía Ganadera El Tejano se encuentra ubicada en el Km. 20 de la Vía a Montalvo (cerca de Babahoyo), Provincia de los Ríos. 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14282" y="2214554"/>
            <a:ext cx="3714776" cy="2143140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Ciclo de Producción</a:t>
            </a:r>
            <a:endParaRPr kumimoji="0" lang="es-E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786182" y="214290"/>
          <a:ext cx="500066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1774</TotalTime>
  <Words>1675</Words>
  <Application>Microsoft Office PowerPoint</Application>
  <PresentationFormat>Presentación en pantalla (4:3)</PresentationFormat>
  <Paragraphs>1066</Paragraphs>
  <Slides>60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2" baseType="lpstr">
      <vt:lpstr>Fundición</vt:lpstr>
      <vt:lpstr>Ecuación</vt:lpstr>
      <vt:lpstr>IMPLEMENTACIÓN DE NUEVOS POTREROS DE GANADO VACUNO  A TRAVES DE UN PROCESO DE OPTIMIZACIÓN  LOGÍSTICA Y ESPACIO</vt:lpstr>
      <vt:lpstr>Resumen Ejecutivo</vt:lpstr>
      <vt:lpstr>Diapositiva 3</vt:lpstr>
      <vt:lpstr>Diapositiva 4</vt:lpstr>
      <vt:lpstr>INDUSTRIA GANADERA</vt:lpstr>
      <vt:lpstr>Diapositiva 6</vt:lpstr>
      <vt:lpstr>Diapositiva 7</vt:lpstr>
      <vt:lpstr>Diapositiva 8</vt:lpstr>
      <vt:lpstr>Diapositiva 9</vt:lpstr>
      <vt:lpstr>Razas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ESTUDIO DE MERCADO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Evaluación Técnica  y Económica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Información  Económica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</vt:vector>
  </TitlesOfParts>
  <Company>WINDOWS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 NUEVOS POTREROS DE GANADO VACUNO A TRAVÉZ DE UN PROCESO DE OPTIMIZACIÓN  LOGÍSTICA Y ESPACIO </dc:title>
  <dc:creator>USER</dc:creator>
  <cp:lastModifiedBy>USER</cp:lastModifiedBy>
  <cp:revision>142</cp:revision>
  <dcterms:created xsi:type="dcterms:W3CDTF">2009-09-21T03:55:33Z</dcterms:created>
  <dcterms:modified xsi:type="dcterms:W3CDTF">2009-10-06T05:04:47Z</dcterms:modified>
</cp:coreProperties>
</file>