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327" r:id="rId2"/>
    <p:sldId id="329" r:id="rId3"/>
    <p:sldId id="258" r:id="rId4"/>
    <p:sldId id="259" r:id="rId5"/>
    <p:sldId id="260" r:id="rId6"/>
    <p:sldId id="261" r:id="rId7"/>
    <p:sldId id="262" r:id="rId8"/>
    <p:sldId id="263" r:id="rId9"/>
    <p:sldId id="317" r:id="rId10"/>
    <p:sldId id="318" r:id="rId11"/>
    <p:sldId id="320" r:id="rId12"/>
    <p:sldId id="328" r:id="rId13"/>
    <p:sldId id="321" r:id="rId14"/>
    <p:sldId id="340" r:id="rId15"/>
    <p:sldId id="322" r:id="rId16"/>
    <p:sldId id="324" r:id="rId17"/>
    <p:sldId id="282" r:id="rId18"/>
    <p:sldId id="341" r:id="rId19"/>
    <p:sldId id="284" r:id="rId20"/>
    <p:sldId id="342" r:id="rId21"/>
    <p:sldId id="286" r:id="rId22"/>
    <p:sldId id="339" r:id="rId23"/>
    <p:sldId id="343" r:id="rId24"/>
    <p:sldId id="325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265" r:id="rId41"/>
    <p:sldId id="264" r:id="rId42"/>
    <p:sldId id="280" r:id="rId43"/>
    <p:sldId id="266" r:id="rId44"/>
    <p:sldId id="269" r:id="rId45"/>
    <p:sldId id="270" r:id="rId46"/>
    <p:sldId id="271" r:id="rId47"/>
    <p:sldId id="272" r:id="rId48"/>
    <p:sldId id="268" r:id="rId49"/>
    <p:sldId id="273" r:id="rId50"/>
    <p:sldId id="274" r:id="rId51"/>
    <p:sldId id="275" r:id="rId52"/>
    <p:sldId id="276" r:id="rId53"/>
    <p:sldId id="277" r:id="rId54"/>
    <p:sldId id="278" r:id="rId55"/>
    <p:sldId id="326" r:id="rId56"/>
    <p:sldId id="305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31" r:id="rId68"/>
    <p:sldId id="332" r:id="rId69"/>
    <p:sldId id="330" r:id="rId70"/>
    <p:sldId id="333" r:id="rId71"/>
    <p:sldId id="334" r:id="rId72"/>
    <p:sldId id="335" r:id="rId73"/>
    <p:sldId id="336" r:id="rId74"/>
    <p:sldId id="337" r:id="rId75"/>
    <p:sldId id="344" r:id="rId76"/>
    <p:sldId id="338" r:id="rId7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035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Visión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MX" dirty="0" smtClean="0"/>
            <a:t>Infraestructura Actual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A3507BB-B8C0-4360-BA35-CDC1DE80F60E}">
      <dgm:prSet/>
      <dgm:spPr/>
      <dgm:t>
        <a:bodyPr/>
        <a:lstStyle/>
        <a:p>
          <a:r>
            <a:rPr lang="es-MX" dirty="0" smtClean="0"/>
            <a:t>Características de la Oferta</a:t>
          </a:r>
          <a:endParaRPr lang="es-MX" dirty="0"/>
        </a:p>
      </dgm:t>
    </dgm:pt>
    <dgm:pt modelId="{897DC5E0-B81D-4AFE-87AE-59D6B8C9273A}" type="parTrans" cxnId="{045F8593-0104-4D15-99D5-A4C40093806E}">
      <dgm:prSet/>
      <dgm:spPr/>
      <dgm:t>
        <a:bodyPr/>
        <a:lstStyle/>
        <a:p>
          <a:endParaRPr lang="es-MX"/>
        </a:p>
      </dgm:t>
    </dgm:pt>
    <dgm:pt modelId="{22097976-297F-409F-A723-FFE02A7A3031}" type="sibTrans" cxnId="{045F8593-0104-4D15-99D5-A4C40093806E}">
      <dgm:prSet/>
      <dgm:spPr/>
      <dgm:t>
        <a:bodyPr/>
        <a:lstStyle/>
        <a:p>
          <a:endParaRPr lang="es-MX"/>
        </a:p>
      </dgm:t>
    </dgm:pt>
    <dgm:pt modelId="{4FD0AF5A-C20D-423D-AF24-9A8F941A86A4}">
      <dgm:prSet/>
      <dgm:spPr/>
      <dgm:t>
        <a:bodyPr/>
        <a:lstStyle/>
        <a:p>
          <a:r>
            <a:rPr lang="es-MX" dirty="0" smtClean="0"/>
            <a:t>Reporte de Revisión del Avance</a:t>
          </a:r>
          <a:endParaRPr lang="es-MX" dirty="0"/>
        </a:p>
      </dgm:t>
    </dgm:pt>
    <dgm:pt modelId="{CB4930EF-FC6D-4DB2-99FB-FFCA0E7630E1}" type="parTrans" cxnId="{C450CE42-08FE-4F0E-812C-B8A2206E9B9A}">
      <dgm:prSet/>
      <dgm:spPr/>
      <dgm:t>
        <a:bodyPr/>
        <a:lstStyle/>
        <a:p>
          <a:endParaRPr lang="es-MX"/>
        </a:p>
      </dgm:t>
    </dgm:pt>
    <dgm:pt modelId="{D640FCEB-A6C5-4EED-822A-90B0508A3361}" type="sibTrans" cxnId="{C450CE42-08FE-4F0E-812C-B8A2206E9B9A}">
      <dgm:prSet/>
      <dgm:spPr/>
      <dgm:t>
        <a:bodyPr/>
        <a:lstStyle/>
        <a:p>
          <a:endParaRPr lang="es-MX"/>
        </a:p>
      </dgm:t>
    </dgm:pt>
    <dgm:pt modelId="{183B8EC9-BC0A-4E8A-8630-F179EFD33BD3}">
      <dgm:prSet/>
      <dgm:spPr/>
      <dgm:t>
        <a:bodyPr/>
        <a:lstStyle/>
        <a:p>
          <a:r>
            <a:rPr lang="es-MX" dirty="0" smtClean="0"/>
            <a:t>Estructura de Proyecto</a:t>
          </a:r>
          <a:endParaRPr lang="es-MX" dirty="0"/>
        </a:p>
      </dgm:t>
    </dgm:pt>
    <dgm:pt modelId="{321B7B65-B7FA-424B-A99B-36C2333B1C19}" type="parTrans" cxnId="{E381618A-008E-4E33-819C-5E71A99839F1}">
      <dgm:prSet/>
      <dgm:spPr/>
      <dgm:t>
        <a:bodyPr/>
        <a:lstStyle/>
        <a:p>
          <a:endParaRPr lang="es-MX"/>
        </a:p>
      </dgm:t>
    </dgm:pt>
    <dgm:pt modelId="{5A53FA0D-6493-49BE-B7E1-C898A5CFC6BA}" type="sibTrans" cxnId="{E381618A-008E-4E33-819C-5E71A99839F1}">
      <dgm:prSet/>
      <dgm:spPr/>
      <dgm:t>
        <a:bodyPr/>
        <a:lstStyle/>
        <a:p>
          <a:endParaRPr lang="es-MX"/>
        </a:p>
      </dgm:t>
    </dgm:pt>
    <dgm:pt modelId="{864449FD-6AF9-4BB6-84B5-4B8E7F42D781}">
      <dgm:prSet/>
      <dgm:spPr/>
      <dgm:t>
        <a:bodyPr/>
        <a:lstStyle/>
        <a:p>
          <a:r>
            <a:rPr lang="es-MX" dirty="0" smtClean="0"/>
            <a:t>Plantilla de Herramienta de Riesgos</a:t>
          </a:r>
          <a:endParaRPr lang="es-MX" dirty="0"/>
        </a:p>
      </dgm:t>
    </dgm:pt>
    <dgm:pt modelId="{44BFFA91-91FC-4979-9B10-F4CE98824F58}" type="parTrans" cxnId="{AFE1706E-076D-4C3E-BF5D-2AC46C5B5B83}">
      <dgm:prSet/>
      <dgm:spPr/>
      <dgm:t>
        <a:bodyPr/>
        <a:lstStyle/>
        <a:p>
          <a:endParaRPr lang="es-ES"/>
        </a:p>
      </dgm:t>
    </dgm:pt>
    <dgm:pt modelId="{21042F28-4ABE-4066-8F51-2C71ED49DC0F}" type="sibTrans" cxnId="{AFE1706E-076D-4C3E-BF5D-2AC46C5B5B83}">
      <dgm:prSet/>
      <dgm:spPr/>
      <dgm:t>
        <a:bodyPr/>
        <a:lstStyle/>
        <a:p>
          <a:endParaRPr lang="es-ES"/>
        </a:p>
      </dgm:t>
    </dgm:pt>
    <dgm:pt modelId="{55AF4DF4-5D5E-42FA-9625-C95F2B41CE11}">
      <dgm:prSet/>
      <dgm:spPr/>
      <dgm:t>
        <a:bodyPr/>
        <a:lstStyle/>
        <a:p>
          <a:r>
            <a:rPr lang="es-MX" dirty="0" smtClean="0"/>
            <a:t>Herramienta Simple de Análisis de Riesgos</a:t>
          </a:r>
          <a:endParaRPr lang="es-MX" dirty="0"/>
        </a:p>
      </dgm:t>
    </dgm:pt>
    <dgm:pt modelId="{B26DB907-252A-41F3-ADE1-4C3918FFE1B2}" type="parTrans" cxnId="{E87B4EC4-6625-4115-8EC6-3EF5E44B2A64}">
      <dgm:prSet/>
      <dgm:spPr/>
      <dgm:t>
        <a:bodyPr/>
        <a:lstStyle/>
        <a:p>
          <a:endParaRPr lang="es-ES"/>
        </a:p>
      </dgm:t>
    </dgm:pt>
    <dgm:pt modelId="{AD701B47-3EBE-44CB-8E36-AA9CA1D091F7}" type="sibTrans" cxnId="{E87B4EC4-6625-4115-8EC6-3EF5E44B2A64}">
      <dgm:prSet/>
      <dgm:spPr/>
      <dgm:t>
        <a:bodyPr/>
        <a:lstStyle/>
        <a:p>
          <a:endParaRPr lang="es-ES"/>
        </a:p>
      </dgm:t>
    </dgm:pt>
    <dgm:pt modelId="{AAB9C463-2656-440C-9638-B8CF0E4267CF}">
      <dgm:prSet/>
      <dgm:spPr/>
      <dgm:t>
        <a:bodyPr/>
        <a:lstStyle/>
        <a:p>
          <a:r>
            <a:rPr lang="es-MX" dirty="0" smtClean="0"/>
            <a:t>Reporte de Progreso por el miembro del equipo</a:t>
          </a:r>
          <a:endParaRPr lang="es-MX" dirty="0"/>
        </a:p>
      </dgm:t>
    </dgm:pt>
    <dgm:pt modelId="{33CBCFBC-32A8-4656-9534-4A8D3E199201}" type="parTrans" cxnId="{F525EB5E-CF93-4CDE-9A7A-55ECBB55E0C0}">
      <dgm:prSet/>
      <dgm:spPr/>
      <dgm:t>
        <a:bodyPr/>
        <a:lstStyle/>
        <a:p>
          <a:endParaRPr lang="es-ES"/>
        </a:p>
      </dgm:t>
    </dgm:pt>
    <dgm:pt modelId="{FADFBACE-CDEE-4BB0-AD2F-9C32024B2C33}" type="sibTrans" cxnId="{F525EB5E-CF93-4CDE-9A7A-55ECBB55E0C0}">
      <dgm:prSet/>
      <dgm:spPr/>
      <dgm:t>
        <a:bodyPr/>
        <a:lstStyle/>
        <a:p>
          <a:endParaRPr lang="es-ES"/>
        </a:p>
      </dgm:t>
    </dgm:pt>
    <dgm:pt modelId="{CC89C37E-0768-453F-99F6-C36920E3ABAB}">
      <dgm:prSet/>
      <dgm:spPr/>
      <dgm:t>
        <a:bodyPr/>
        <a:lstStyle/>
        <a:p>
          <a:r>
            <a:rPr lang="es-MX" dirty="0" smtClean="0"/>
            <a:t>Alcance de la Visión</a:t>
          </a:r>
          <a:endParaRPr lang="es-MX" dirty="0"/>
        </a:p>
      </dgm:t>
    </dgm:pt>
    <dgm:pt modelId="{5EB40536-8C7A-4F92-849C-C1C51F725409}" type="parTrans" cxnId="{265BBCB7-C169-48FE-B72C-C5AE4A6D4CCF}">
      <dgm:prSet/>
      <dgm:spPr/>
      <dgm:t>
        <a:bodyPr/>
        <a:lstStyle/>
        <a:p>
          <a:endParaRPr lang="es-ES"/>
        </a:p>
      </dgm:t>
    </dgm:pt>
    <dgm:pt modelId="{B8EA9469-4B88-46D0-A368-BAA7392935A7}" type="sibTrans" cxnId="{265BBCB7-C169-48FE-B72C-C5AE4A6D4CCF}">
      <dgm:prSet/>
      <dgm:spPr/>
      <dgm:t>
        <a:bodyPr/>
        <a:lstStyle/>
        <a:p>
          <a:endParaRPr lang="es-ES"/>
        </a:p>
      </dgm:t>
    </dgm:pt>
    <dgm:pt modelId="{BF9DF2FA-B901-42AD-9AE3-D69259829F7C}">
      <dgm:prSet/>
      <dgm:spPr/>
      <dgm:t>
        <a:bodyPr/>
        <a:lstStyle/>
        <a:p>
          <a:r>
            <a:rPr lang="es-MX" dirty="0" smtClean="0"/>
            <a:t>Reporte del Progreso por Líder</a:t>
          </a:r>
          <a:endParaRPr lang="es-MX" dirty="0"/>
        </a:p>
      </dgm:t>
    </dgm:pt>
    <dgm:pt modelId="{E9CCC3E0-04B4-4751-8EBE-82418AD2A06D}" type="parTrans" cxnId="{FC25E1A1-5344-4E6F-85D6-92FC4A709EA0}">
      <dgm:prSet/>
      <dgm:spPr/>
      <dgm:t>
        <a:bodyPr/>
        <a:lstStyle/>
        <a:p>
          <a:endParaRPr lang="es-ES"/>
        </a:p>
      </dgm:t>
    </dgm:pt>
    <dgm:pt modelId="{BA9E74E1-FE8B-44A4-9B10-127932733D15}" type="sibTrans" cxnId="{FC25E1A1-5344-4E6F-85D6-92FC4A709EA0}">
      <dgm:prSet/>
      <dgm:spPr/>
      <dgm:t>
        <a:bodyPr/>
        <a:lstStyle/>
        <a:p>
          <a:endParaRPr lang="es-ES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X="36585" custLinFactY="-100000" custLinFactNeighborX="100000" custLinFactNeighborY="-136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95253EDB-D17F-40BA-A4BA-D35CF150C30B}" type="presOf" srcId="{A8A2FFDF-F2D8-4739-A9C9-8397E5F54C43}" destId="{EBDE957F-ADD1-43CF-AC2D-21965F68C912}" srcOrd="0" destOrd="0" presId="urn:microsoft.com/office/officeart/2005/8/layout/hList1"/>
    <dgm:cxn modelId="{FC7562DF-730F-4120-8A65-FEF6CBF28053}" type="presOf" srcId="{310C086D-D74E-4808-9BCB-E2ABAD2854EE}" destId="{CC8F7E69-43A0-496C-A2D8-35630CC4BACC}" srcOrd="0" destOrd="0" presId="urn:microsoft.com/office/officeart/2005/8/layout/hList1"/>
    <dgm:cxn modelId="{C450CE42-08FE-4F0E-812C-B8A2206E9B9A}" srcId="{310C086D-D74E-4808-9BCB-E2ABAD2854EE}" destId="{4FD0AF5A-C20D-423D-AF24-9A8F941A86A4}" srcOrd="2" destOrd="0" parTransId="{CB4930EF-FC6D-4DB2-99FB-FFCA0E7630E1}" sibTransId="{D640FCEB-A6C5-4EED-822A-90B0508A3361}"/>
    <dgm:cxn modelId="{E87B4EC4-6625-4115-8EC6-3EF5E44B2A64}" srcId="{310C086D-D74E-4808-9BCB-E2ABAD2854EE}" destId="{55AF4DF4-5D5E-42FA-9625-C95F2B41CE11}" srcOrd="5" destOrd="0" parTransId="{B26DB907-252A-41F3-ADE1-4C3918FFE1B2}" sibTransId="{AD701B47-3EBE-44CB-8E36-AA9CA1D091F7}"/>
    <dgm:cxn modelId="{1A908AC0-C72E-48A2-B764-EBA60272C48D}" type="presOf" srcId="{183B8EC9-BC0A-4E8A-8630-F179EFD33BD3}" destId="{4EC2173C-99B3-4982-8E95-C608BA12ACFF}" srcOrd="0" destOrd="3" presId="urn:microsoft.com/office/officeart/2005/8/layout/hList1"/>
    <dgm:cxn modelId="{AD2E8E81-A390-400A-95B4-CDC68110563F}" type="presOf" srcId="{4FD0AF5A-C20D-423D-AF24-9A8F941A86A4}" destId="{4EC2173C-99B3-4982-8E95-C608BA12ACFF}" srcOrd="0" destOrd="2" presId="urn:microsoft.com/office/officeart/2005/8/layout/hList1"/>
    <dgm:cxn modelId="{398879D7-DC51-4D5C-A124-2F5ABD02DC32}" type="presOf" srcId="{BF9DF2FA-B901-42AD-9AE3-D69259829F7C}" destId="{4EC2173C-99B3-4982-8E95-C608BA12ACFF}" srcOrd="0" destOrd="6" presId="urn:microsoft.com/office/officeart/2005/8/layout/hList1"/>
    <dgm:cxn modelId="{931A8F89-0C68-4FA8-BDA3-9643A0AAB604}" type="presOf" srcId="{7A3507BB-B8C0-4360-BA35-CDC1DE80F60E}" destId="{4EC2173C-99B3-4982-8E95-C608BA12ACFF}" srcOrd="0" destOrd="1" presId="urn:microsoft.com/office/officeart/2005/8/layout/hList1"/>
    <dgm:cxn modelId="{0F057804-1C7A-423C-BFB7-D62C7641E325}" type="presOf" srcId="{AAB9C463-2656-440C-9638-B8CF0E4267CF}" destId="{4EC2173C-99B3-4982-8E95-C608BA12ACFF}" srcOrd="0" destOrd="7" presId="urn:microsoft.com/office/officeart/2005/8/layout/hList1"/>
    <dgm:cxn modelId="{E381618A-008E-4E33-819C-5E71A99839F1}" srcId="{310C086D-D74E-4808-9BCB-E2ABAD2854EE}" destId="{183B8EC9-BC0A-4E8A-8630-F179EFD33BD3}" srcOrd="3" destOrd="0" parTransId="{321B7B65-B7FA-424B-A99B-36C2333B1C19}" sibTransId="{5A53FA0D-6493-49BE-B7E1-C898A5CFC6BA}"/>
    <dgm:cxn modelId="{045F8593-0104-4D15-99D5-A4C40093806E}" srcId="{310C086D-D74E-4808-9BCB-E2ABAD2854EE}" destId="{7A3507BB-B8C0-4360-BA35-CDC1DE80F60E}" srcOrd="1" destOrd="0" parTransId="{897DC5E0-B81D-4AFE-87AE-59D6B8C9273A}" sibTransId="{22097976-297F-409F-A723-FFE02A7A3031}"/>
    <dgm:cxn modelId="{FC25E1A1-5344-4E6F-85D6-92FC4A709EA0}" srcId="{310C086D-D74E-4808-9BCB-E2ABAD2854EE}" destId="{BF9DF2FA-B901-42AD-9AE3-D69259829F7C}" srcOrd="6" destOrd="0" parTransId="{E9CCC3E0-04B4-4751-8EBE-82418AD2A06D}" sibTransId="{BA9E74E1-FE8B-44A4-9B10-127932733D15}"/>
    <dgm:cxn modelId="{265BBCB7-C169-48FE-B72C-C5AE4A6D4CCF}" srcId="{310C086D-D74E-4808-9BCB-E2ABAD2854EE}" destId="{CC89C37E-0768-453F-99F6-C36920E3ABAB}" srcOrd="8" destOrd="0" parTransId="{5EB40536-8C7A-4F92-849C-C1C51F725409}" sibTransId="{B8EA9469-4B88-46D0-A368-BAA7392935A7}"/>
    <dgm:cxn modelId="{467B72F2-237C-4F6A-8D77-2B6BFAE31D3F}" type="presOf" srcId="{70820A0E-BEFF-4BC5-BAEE-67AA2C189F22}" destId="{4EC2173C-99B3-4982-8E95-C608BA12ACFF}" srcOrd="0" destOrd="0" presId="urn:microsoft.com/office/officeart/2005/8/layout/hList1"/>
    <dgm:cxn modelId="{0A3BB438-FBC8-4A88-99F3-B79DD9794DA2}" srcId="{310C086D-D74E-4808-9BCB-E2ABAD2854EE}" destId="{70820A0E-BEFF-4BC5-BAEE-67AA2C189F22}" srcOrd="0" destOrd="0" parTransId="{ACC868DB-E0AB-4B1A-9821-3819A53639FD}" sibTransId="{1512A37E-2117-4C9B-B834-12C144540D60}"/>
    <dgm:cxn modelId="{A554AF36-12EF-416A-8D2B-23DFD94AFC8E}" type="presOf" srcId="{CC89C37E-0768-453F-99F6-C36920E3ABAB}" destId="{4EC2173C-99B3-4982-8E95-C608BA12ACFF}" srcOrd="0" destOrd="8" presId="urn:microsoft.com/office/officeart/2005/8/layout/hList1"/>
    <dgm:cxn modelId="{BB617923-DB30-4BD0-975C-6708EE5DEC92}" type="presOf" srcId="{55AF4DF4-5D5E-42FA-9625-C95F2B41CE11}" destId="{4EC2173C-99B3-4982-8E95-C608BA12ACFF}" srcOrd="0" destOrd="5" presId="urn:microsoft.com/office/officeart/2005/8/layout/hList1"/>
    <dgm:cxn modelId="{F525EB5E-CF93-4CDE-9A7A-55ECBB55E0C0}" srcId="{310C086D-D74E-4808-9BCB-E2ABAD2854EE}" destId="{AAB9C463-2656-440C-9638-B8CF0E4267CF}" srcOrd="7" destOrd="0" parTransId="{33CBCFBC-32A8-4656-9534-4A8D3E199201}" sibTransId="{FADFBACE-CDEE-4BB0-AD2F-9C32024B2C33}"/>
    <dgm:cxn modelId="{AFE1706E-076D-4C3E-BF5D-2AC46C5B5B83}" srcId="{310C086D-D74E-4808-9BCB-E2ABAD2854EE}" destId="{864449FD-6AF9-4BB6-84B5-4B8E7F42D781}" srcOrd="4" destOrd="0" parTransId="{44BFFA91-91FC-4979-9B10-F4CE98824F58}" sibTransId="{21042F28-4ABE-4066-8F51-2C71ED49DC0F}"/>
    <dgm:cxn modelId="{3CB4D47C-C1B4-460C-BE40-64F69E6C3331}" type="presOf" srcId="{864449FD-6AF9-4BB6-84B5-4B8E7F42D781}" destId="{4EC2173C-99B3-4982-8E95-C608BA12ACFF}" srcOrd="0" destOrd="4" presId="urn:microsoft.com/office/officeart/2005/8/layout/hList1"/>
    <dgm:cxn modelId="{CF49DCCB-8DD1-4615-99B6-EBA7989EA08A}" type="presParOf" srcId="{EBDE957F-ADD1-43CF-AC2D-21965F68C912}" destId="{EE4C2894-7A40-4201-8557-F12B694D0DA1}" srcOrd="0" destOrd="0" presId="urn:microsoft.com/office/officeart/2005/8/layout/hList1"/>
    <dgm:cxn modelId="{F673EE2E-EECE-4B4B-B72F-B28B32EEBD8A}" type="presParOf" srcId="{EE4C2894-7A40-4201-8557-F12B694D0DA1}" destId="{CC8F7E69-43A0-496C-A2D8-35630CC4BACC}" srcOrd="0" destOrd="0" presId="urn:microsoft.com/office/officeart/2005/8/layout/hList1"/>
    <dgm:cxn modelId="{834CBC7A-0A01-4998-8476-64E20CBEBB9B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Planeación (1/2)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MX" dirty="0" smtClean="0"/>
            <a:t>Plan de Factibilidad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A3507BB-B8C0-4360-BA35-CDC1DE80F60E}">
      <dgm:prSet/>
      <dgm:spPr/>
      <dgm:t>
        <a:bodyPr/>
        <a:lstStyle/>
        <a:p>
          <a:r>
            <a:rPr lang="es-MX" dirty="0" smtClean="0"/>
            <a:t>Plan de Copia de Seguridad y Restauración</a:t>
          </a:r>
          <a:endParaRPr lang="es-MX" dirty="0"/>
        </a:p>
      </dgm:t>
    </dgm:pt>
    <dgm:pt modelId="{897DC5E0-B81D-4AFE-87AE-59D6B8C9273A}" type="parTrans" cxnId="{045F8593-0104-4D15-99D5-A4C40093806E}">
      <dgm:prSet/>
      <dgm:spPr/>
      <dgm:t>
        <a:bodyPr/>
        <a:lstStyle/>
        <a:p>
          <a:endParaRPr lang="es-MX"/>
        </a:p>
      </dgm:t>
    </dgm:pt>
    <dgm:pt modelId="{22097976-297F-409F-A723-FFE02A7A3031}" type="sibTrans" cxnId="{045F8593-0104-4D15-99D5-A4C40093806E}">
      <dgm:prSet/>
      <dgm:spPr/>
      <dgm:t>
        <a:bodyPr/>
        <a:lstStyle/>
        <a:p>
          <a:endParaRPr lang="es-MX"/>
        </a:p>
      </dgm:t>
    </dgm:pt>
    <dgm:pt modelId="{4FD0AF5A-C20D-423D-AF24-9A8F941A86A4}">
      <dgm:prSet/>
      <dgm:spPr/>
      <dgm:t>
        <a:bodyPr/>
        <a:lstStyle/>
        <a:p>
          <a:r>
            <a:rPr lang="es-MX" dirty="0" smtClean="0"/>
            <a:t>Plan de Presupuesto</a:t>
          </a:r>
          <a:endParaRPr lang="es-MX" dirty="0"/>
        </a:p>
      </dgm:t>
    </dgm:pt>
    <dgm:pt modelId="{CB4930EF-FC6D-4DB2-99FB-FFCA0E7630E1}" type="parTrans" cxnId="{C450CE42-08FE-4F0E-812C-B8A2206E9B9A}">
      <dgm:prSet/>
      <dgm:spPr/>
      <dgm:t>
        <a:bodyPr/>
        <a:lstStyle/>
        <a:p>
          <a:endParaRPr lang="es-MX"/>
        </a:p>
      </dgm:t>
    </dgm:pt>
    <dgm:pt modelId="{D640FCEB-A6C5-4EED-822A-90B0508A3361}" type="sibTrans" cxnId="{C450CE42-08FE-4F0E-812C-B8A2206E9B9A}">
      <dgm:prSet/>
      <dgm:spPr/>
      <dgm:t>
        <a:bodyPr/>
        <a:lstStyle/>
        <a:p>
          <a:endParaRPr lang="es-MX"/>
        </a:p>
      </dgm:t>
    </dgm:pt>
    <dgm:pt modelId="{183B8EC9-BC0A-4E8A-8630-F179EFD33BD3}">
      <dgm:prSet/>
      <dgm:spPr/>
      <dgm:t>
        <a:bodyPr/>
        <a:lstStyle/>
        <a:p>
          <a:r>
            <a:rPr lang="es-MX" dirty="0" smtClean="0"/>
            <a:t>Plan de Capacidad</a:t>
          </a:r>
          <a:endParaRPr lang="es-MX" dirty="0"/>
        </a:p>
      </dgm:t>
    </dgm:pt>
    <dgm:pt modelId="{321B7B65-B7FA-424B-A99B-36C2333B1C19}" type="parTrans" cxnId="{E381618A-008E-4E33-819C-5E71A99839F1}">
      <dgm:prSet/>
      <dgm:spPr/>
      <dgm:t>
        <a:bodyPr/>
        <a:lstStyle/>
        <a:p>
          <a:endParaRPr lang="es-MX"/>
        </a:p>
      </dgm:t>
    </dgm:pt>
    <dgm:pt modelId="{5A53FA0D-6493-49BE-B7E1-C898A5CFC6BA}" type="sibTrans" cxnId="{E381618A-008E-4E33-819C-5E71A99839F1}">
      <dgm:prSet/>
      <dgm:spPr/>
      <dgm:t>
        <a:bodyPr/>
        <a:lstStyle/>
        <a:p>
          <a:endParaRPr lang="es-MX"/>
        </a:p>
      </dgm:t>
    </dgm:pt>
    <dgm:pt modelId="{864449FD-6AF9-4BB6-84B5-4B8E7F42D781}">
      <dgm:prSet/>
      <dgm:spPr/>
      <dgm:t>
        <a:bodyPr/>
        <a:lstStyle/>
        <a:p>
          <a:r>
            <a:rPr lang="es-MX" dirty="0" smtClean="0"/>
            <a:t>Plan de Comunicación</a:t>
          </a:r>
          <a:endParaRPr lang="es-MX" dirty="0"/>
        </a:p>
      </dgm:t>
    </dgm:pt>
    <dgm:pt modelId="{44BFFA91-91FC-4979-9B10-F4CE98824F58}" type="parTrans" cxnId="{AFE1706E-076D-4C3E-BF5D-2AC46C5B5B83}">
      <dgm:prSet/>
      <dgm:spPr/>
      <dgm:t>
        <a:bodyPr/>
        <a:lstStyle/>
        <a:p>
          <a:endParaRPr lang="es-ES"/>
        </a:p>
      </dgm:t>
    </dgm:pt>
    <dgm:pt modelId="{21042F28-4ABE-4066-8F51-2C71ED49DC0F}" type="sibTrans" cxnId="{AFE1706E-076D-4C3E-BF5D-2AC46C5B5B83}">
      <dgm:prSet/>
      <dgm:spPr/>
      <dgm:t>
        <a:bodyPr/>
        <a:lstStyle/>
        <a:p>
          <a:endParaRPr lang="es-ES"/>
        </a:p>
      </dgm:t>
    </dgm:pt>
    <dgm:pt modelId="{55AF4DF4-5D5E-42FA-9625-C95F2B41CE11}">
      <dgm:prSet/>
      <dgm:spPr/>
      <dgm:t>
        <a:bodyPr/>
        <a:lstStyle/>
        <a:p>
          <a:r>
            <a:rPr lang="es-MX" dirty="0" smtClean="0"/>
            <a:t>Plan de Implementación</a:t>
          </a:r>
          <a:endParaRPr lang="es-MX" dirty="0"/>
        </a:p>
      </dgm:t>
    </dgm:pt>
    <dgm:pt modelId="{B26DB907-252A-41F3-ADE1-4C3918FFE1B2}" type="parTrans" cxnId="{E87B4EC4-6625-4115-8EC6-3EF5E44B2A64}">
      <dgm:prSet/>
      <dgm:spPr/>
      <dgm:t>
        <a:bodyPr/>
        <a:lstStyle/>
        <a:p>
          <a:endParaRPr lang="es-ES"/>
        </a:p>
      </dgm:t>
    </dgm:pt>
    <dgm:pt modelId="{AD701B47-3EBE-44CB-8E36-AA9CA1D091F7}" type="sibTrans" cxnId="{E87B4EC4-6625-4115-8EC6-3EF5E44B2A64}">
      <dgm:prSet/>
      <dgm:spPr/>
      <dgm:t>
        <a:bodyPr/>
        <a:lstStyle/>
        <a:p>
          <a:endParaRPr lang="es-ES"/>
        </a:p>
      </dgm:t>
    </dgm:pt>
    <dgm:pt modelId="{AAB9C463-2656-440C-9638-B8CF0E4267CF}">
      <dgm:prSet/>
      <dgm:spPr/>
      <dgm:t>
        <a:bodyPr/>
        <a:lstStyle/>
        <a:p>
          <a:r>
            <a:rPr lang="es-MX" dirty="0" smtClean="0"/>
            <a:t>Plan de Soporte al Usuario</a:t>
          </a:r>
          <a:endParaRPr lang="es-MX" dirty="0"/>
        </a:p>
      </dgm:t>
    </dgm:pt>
    <dgm:pt modelId="{33CBCFBC-32A8-4656-9534-4A8D3E199201}" type="parTrans" cxnId="{F525EB5E-CF93-4CDE-9A7A-55ECBB55E0C0}">
      <dgm:prSet/>
      <dgm:spPr/>
      <dgm:t>
        <a:bodyPr/>
        <a:lstStyle/>
        <a:p>
          <a:endParaRPr lang="es-ES"/>
        </a:p>
      </dgm:t>
    </dgm:pt>
    <dgm:pt modelId="{FADFBACE-CDEE-4BB0-AD2F-9C32024B2C33}" type="sibTrans" cxnId="{F525EB5E-CF93-4CDE-9A7A-55ECBB55E0C0}">
      <dgm:prSet/>
      <dgm:spPr/>
      <dgm:t>
        <a:bodyPr/>
        <a:lstStyle/>
        <a:p>
          <a:endParaRPr lang="es-ES"/>
        </a:p>
      </dgm:t>
    </dgm:pt>
    <dgm:pt modelId="{BF9DF2FA-B901-42AD-9AE3-D69259829F7C}">
      <dgm:prSet/>
      <dgm:spPr/>
      <dgm:t>
        <a:bodyPr/>
        <a:lstStyle/>
        <a:p>
          <a:r>
            <a:rPr lang="es-MX" dirty="0" smtClean="0"/>
            <a:t>Plan de Desarrollo</a:t>
          </a:r>
          <a:endParaRPr lang="es-MX" dirty="0"/>
        </a:p>
      </dgm:t>
    </dgm:pt>
    <dgm:pt modelId="{E9CCC3E0-04B4-4751-8EBE-82418AD2A06D}" type="parTrans" cxnId="{FC25E1A1-5344-4E6F-85D6-92FC4A709EA0}">
      <dgm:prSet/>
      <dgm:spPr/>
      <dgm:t>
        <a:bodyPr/>
        <a:lstStyle/>
        <a:p>
          <a:endParaRPr lang="es-ES"/>
        </a:p>
      </dgm:t>
    </dgm:pt>
    <dgm:pt modelId="{BA9E74E1-FE8B-44A4-9B10-127932733D15}" type="sibTrans" cxnId="{FC25E1A1-5344-4E6F-85D6-92FC4A709EA0}">
      <dgm:prSet/>
      <dgm:spPr/>
      <dgm:t>
        <a:bodyPr/>
        <a:lstStyle/>
        <a:p>
          <a:endParaRPr lang="es-ES"/>
        </a:p>
      </dgm:t>
    </dgm:pt>
    <dgm:pt modelId="{E64300A3-F2A6-404A-B9E2-732A6BA54B2A}">
      <dgm:prSet/>
      <dgm:spPr/>
      <dgm:t>
        <a:bodyPr/>
        <a:lstStyle/>
        <a:p>
          <a:r>
            <a:rPr lang="es-MX" dirty="0" smtClean="0"/>
            <a:t>Plan Maestro de Proyecto</a:t>
          </a:r>
          <a:endParaRPr lang="es-MX" dirty="0"/>
        </a:p>
      </dgm:t>
    </dgm:pt>
    <dgm:pt modelId="{B138702E-923A-4139-B6EF-91594D9FC5D8}" type="parTrans" cxnId="{A5F2E486-BE5F-4236-935B-3C56C5881060}">
      <dgm:prSet/>
      <dgm:spPr/>
      <dgm:t>
        <a:bodyPr/>
        <a:lstStyle/>
        <a:p>
          <a:endParaRPr lang="es-ES"/>
        </a:p>
      </dgm:t>
    </dgm:pt>
    <dgm:pt modelId="{AD4074A0-1113-48C1-BB48-49DAAB2DC193}" type="sibTrans" cxnId="{A5F2E486-BE5F-4236-935B-3C56C5881060}">
      <dgm:prSet/>
      <dgm:spPr/>
      <dgm:t>
        <a:bodyPr/>
        <a:lstStyle/>
        <a:p>
          <a:endParaRPr lang="es-ES"/>
        </a:p>
      </dgm:t>
    </dgm:pt>
    <dgm:pt modelId="{D12162B6-E881-45F5-93FD-18D2701FB372}">
      <dgm:prSet/>
      <dgm:spPr/>
      <dgm:t>
        <a:bodyPr/>
        <a:lstStyle/>
        <a:p>
          <a:r>
            <a:rPr lang="es-MX" dirty="0" smtClean="0"/>
            <a:t>Plan de Soporte de Microsoft</a:t>
          </a:r>
          <a:endParaRPr lang="es-MX" dirty="0"/>
        </a:p>
      </dgm:t>
    </dgm:pt>
    <dgm:pt modelId="{600A1823-A92F-4893-A92B-309B81EC0EFB}" type="parTrans" cxnId="{87F6A675-B1C9-4554-AE7F-C1E76260CD52}">
      <dgm:prSet/>
      <dgm:spPr/>
      <dgm:t>
        <a:bodyPr/>
        <a:lstStyle/>
        <a:p>
          <a:endParaRPr lang="es-ES"/>
        </a:p>
      </dgm:t>
    </dgm:pt>
    <dgm:pt modelId="{0FD143E8-5580-42E2-9F14-BCB879FE84AB}" type="sibTrans" cxnId="{87F6A675-B1C9-4554-AE7F-C1E76260CD52}">
      <dgm:prSet/>
      <dgm:spPr/>
      <dgm:t>
        <a:bodyPr/>
        <a:lstStyle/>
        <a:p>
          <a:endParaRPr lang="es-ES"/>
        </a:p>
      </dgm:t>
    </dgm:pt>
    <dgm:pt modelId="{E971EFC4-4FE0-4A30-BE01-298C2BDF6339}">
      <dgm:prSet/>
      <dgm:spPr/>
      <dgm:t>
        <a:bodyPr/>
        <a:lstStyle/>
        <a:p>
          <a:r>
            <a:rPr lang="es-MX" dirty="0" smtClean="0"/>
            <a:t>Plan de Migración</a:t>
          </a:r>
          <a:endParaRPr lang="es-MX" dirty="0"/>
        </a:p>
      </dgm:t>
    </dgm:pt>
    <dgm:pt modelId="{A2C9711C-03D2-4ABD-921E-B3A44C8FF46F}" type="parTrans" cxnId="{7E41F1F2-3725-4FD6-9976-D1EAD8A9D2BA}">
      <dgm:prSet/>
      <dgm:spPr/>
      <dgm:t>
        <a:bodyPr/>
        <a:lstStyle/>
        <a:p>
          <a:endParaRPr lang="es-ES"/>
        </a:p>
      </dgm:t>
    </dgm:pt>
    <dgm:pt modelId="{1F323CB2-F14B-4D44-ADC2-0E30E5D84540}" type="sibTrans" cxnId="{7E41F1F2-3725-4FD6-9976-D1EAD8A9D2BA}">
      <dgm:prSet/>
      <dgm:spPr/>
      <dgm:t>
        <a:bodyPr/>
        <a:lstStyle/>
        <a:p>
          <a:endParaRPr lang="es-ES"/>
        </a:p>
      </dgm:t>
    </dgm:pt>
    <dgm:pt modelId="{38F22C22-619D-40A2-880E-1A6D0E6A5ABF}">
      <dgm:prSet/>
      <dgm:spPr/>
      <dgm:t>
        <a:bodyPr/>
        <a:lstStyle/>
        <a:p>
          <a:r>
            <a:rPr lang="es-MX" dirty="0" smtClean="0"/>
            <a:t>Plan de Monitoreo</a:t>
          </a:r>
          <a:endParaRPr lang="es-MX" dirty="0"/>
        </a:p>
      </dgm:t>
    </dgm:pt>
    <dgm:pt modelId="{241DE254-CA51-4436-8E59-8488CC348B11}" type="parTrans" cxnId="{A9D03F4E-2360-4E27-9CD1-5BCF339D72D8}">
      <dgm:prSet/>
      <dgm:spPr/>
      <dgm:t>
        <a:bodyPr/>
        <a:lstStyle/>
        <a:p>
          <a:endParaRPr lang="es-ES"/>
        </a:p>
      </dgm:t>
    </dgm:pt>
    <dgm:pt modelId="{7F50BE1C-D1CB-46B1-AC85-1144DFC87E3B}" type="sibTrans" cxnId="{A9D03F4E-2360-4E27-9CD1-5BCF339D72D8}">
      <dgm:prSet/>
      <dgm:spPr/>
      <dgm:t>
        <a:bodyPr/>
        <a:lstStyle/>
        <a:p>
          <a:endParaRPr lang="es-ES"/>
        </a:p>
      </dgm:t>
    </dgm:pt>
    <dgm:pt modelId="{0D71C1AE-2940-4E87-9CDF-B4446224A2F2}">
      <dgm:prSet/>
      <dgm:spPr/>
      <dgm:t>
        <a:bodyPr/>
        <a:lstStyle/>
        <a:p>
          <a:r>
            <a:rPr lang="es-MX" dirty="0" smtClean="0"/>
            <a:t>Plan de Operaciones</a:t>
          </a:r>
          <a:endParaRPr lang="es-MX" dirty="0"/>
        </a:p>
      </dgm:t>
    </dgm:pt>
    <dgm:pt modelId="{58D26A26-423C-49BF-AF49-C80D2C884D13}" type="parTrans" cxnId="{FC2014B4-0080-417E-B037-1797652F4A25}">
      <dgm:prSet/>
      <dgm:spPr/>
      <dgm:t>
        <a:bodyPr/>
        <a:lstStyle/>
        <a:p>
          <a:endParaRPr lang="es-ES"/>
        </a:p>
      </dgm:t>
    </dgm:pt>
    <dgm:pt modelId="{D898C9E8-D304-4FAF-9D35-61CDA7D96E22}" type="sibTrans" cxnId="{FC2014B4-0080-417E-B037-1797652F4A25}">
      <dgm:prSet/>
      <dgm:spPr/>
      <dgm:t>
        <a:bodyPr/>
        <a:lstStyle/>
        <a:p>
          <a:endParaRPr lang="es-ES"/>
        </a:p>
      </dgm:t>
    </dgm:pt>
    <dgm:pt modelId="{06918672-1C0B-40CC-8813-FFBC449FF96B}">
      <dgm:prSet/>
      <dgm:spPr/>
      <dgm:t>
        <a:bodyPr/>
        <a:lstStyle/>
        <a:p>
          <a:r>
            <a:rPr lang="es-MX" dirty="0" smtClean="0"/>
            <a:t>Plan de Desempeño</a:t>
          </a:r>
          <a:endParaRPr lang="es-MX" dirty="0"/>
        </a:p>
      </dgm:t>
    </dgm:pt>
    <dgm:pt modelId="{F71824DB-019A-47A2-8D8A-68340F061A17}" type="parTrans" cxnId="{9A60C2CB-8A9D-46E9-AAF3-8D007CD9914B}">
      <dgm:prSet/>
      <dgm:spPr/>
      <dgm:t>
        <a:bodyPr/>
        <a:lstStyle/>
        <a:p>
          <a:endParaRPr lang="es-ES"/>
        </a:p>
      </dgm:t>
    </dgm:pt>
    <dgm:pt modelId="{7FCD7465-3142-4E37-9809-AEE800AD17E7}" type="sibTrans" cxnId="{9A60C2CB-8A9D-46E9-AAF3-8D007CD9914B}">
      <dgm:prSet/>
      <dgm:spPr/>
      <dgm:t>
        <a:bodyPr/>
        <a:lstStyle/>
        <a:p>
          <a:endParaRPr lang="es-ES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NeighborX="-17073" custLinFactNeighborY="-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F6A675-B1C9-4554-AE7F-C1E76260CD52}" srcId="{310C086D-D74E-4808-9BCB-E2ABAD2854EE}" destId="{D12162B6-E881-45F5-93FD-18D2701FB372}" srcOrd="9" destOrd="0" parTransId="{600A1823-A92F-4893-A92B-309B81EC0EFB}" sibTransId="{0FD143E8-5580-42E2-9F14-BCB879FE84AB}"/>
    <dgm:cxn modelId="{1DC17727-798D-4BDA-8F8F-08EB916FEA5B}" type="presOf" srcId="{7A3507BB-B8C0-4360-BA35-CDC1DE80F60E}" destId="{4EC2173C-99B3-4982-8E95-C608BA12ACFF}" srcOrd="0" destOrd="1" presId="urn:microsoft.com/office/officeart/2005/8/layout/hList1"/>
    <dgm:cxn modelId="{DB3A371E-3C2C-4D43-9356-5684204B8B08}" type="presOf" srcId="{E971EFC4-4FE0-4A30-BE01-298C2BDF6339}" destId="{4EC2173C-99B3-4982-8E95-C608BA12ACFF}" srcOrd="0" destOrd="10" presId="urn:microsoft.com/office/officeart/2005/8/layout/hList1"/>
    <dgm:cxn modelId="{AFE1706E-076D-4C3E-BF5D-2AC46C5B5B83}" srcId="{310C086D-D74E-4808-9BCB-E2ABAD2854EE}" destId="{864449FD-6AF9-4BB6-84B5-4B8E7F42D781}" srcOrd="4" destOrd="0" parTransId="{44BFFA91-91FC-4979-9B10-F4CE98824F58}" sibTransId="{21042F28-4ABE-4066-8F51-2C71ED49DC0F}"/>
    <dgm:cxn modelId="{0A3BB438-FBC8-4A88-99F3-B79DD9794DA2}" srcId="{310C086D-D74E-4808-9BCB-E2ABAD2854EE}" destId="{70820A0E-BEFF-4BC5-BAEE-67AA2C189F22}" srcOrd="0" destOrd="0" parTransId="{ACC868DB-E0AB-4B1A-9821-3819A53639FD}" sibTransId="{1512A37E-2117-4C9B-B834-12C144540D60}"/>
    <dgm:cxn modelId="{EE1AA688-5B03-4846-A849-75CC8613784E}" type="presOf" srcId="{AAB9C463-2656-440C-9638-B8CF0E4267CF}" destId="{4EC2173C-99B3-4982-8E95-C608BA12ACFF}" srcOrd="0" destOrd="7" presId="urn:microsoft.com/office/officeart/2005/8/layout/hList1"/>
    <dgm:cxn modelId="{9EC2D0BA-E092-4498-AC27-E32E7D1471BD}" type="presOf" srcId="{38F22C22-619D-40A2-880E-1A6D0E6A5ABF}" destId="{4EC2173C-99B3-4982-8E95-C608BA12ACFF}" srcOrd="0" destOrd="11" presId="urn:microsoft.com/office/officeart/2005/8/layout/hList1"/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F0027343-1F74-431F-A878-31A22C6171FD}" type="presOf" srcId="{06918672-1C0B-40CC-8813-FFBC449FF96B}" destId="{4EC2173C-99B3-4982-8E95-C608BA12ACFF}" srcOrd="0" destOrd="13" presId="urn:microsoft.com/office/officeart/2005/8/layout/hList1"/>
    <dgm:cxn modelId="{E381618A-008E-4E33-819C-5E71A99839F1}" srcId="{310C086D-D74E-4808-9BCB-E2ABAD2854EE}" destId="{183B8EC9-BC0A-4E8A-8630-F179EFD33BD3}" srcOrd="3" destOrd="0" parTransId="{321B7B65-B7FA-424B-A99B-36C2333B1C19}" sibTransId="{5A53FA0D-6493-49BE-B7E1-C898A5CFC6BA}"/>
    <dgm:cxn modelId="{045F8593-0104-4D15-99D5-A4C40093806E}" srcId="{310C086D-D74E-4808-9BCB-E2ABAD2854EE}" destId="{7A3507BB-B8C0-4360-BA35-CDC1DE80F60E}" srcOrd="1" destOrd="0" parTransId="{897DC5E0-B81D-4AFE-87AE-59D6B8C9273A}" sibTransId="{22097976-297F-409F-A723-FFE02A7A3031}"/>
    <dgm:cxn modelId="{63C383A9-6E74-43C9-9586-A45C6DAC2457}" type="presOf" srcId="{310C086D-D74E-4808-9BCB-E2ABAD2854EE}" destId="{CC8F7E69-43A0-496C-A2D8-35630CC4BACC}" srcOrd="0" destOrd="0" presId="urn:microsoft.com/office/officeart/2005/8/layout/hList1"/>
    <dgm:cxn modelId="{E87B4EC4-6625-4115-8EC6-3EF5E44B2A64}" srcId="{310C086D-D74E-4808-9BCB-E2ABAD2854EE}" destId="{55AF4DF4-5D5E-42FA-9625-C95F2B41CE11}" srcOrd="5" destOrd="0" parTransId="{B26DB907-252A-41F3-ADE1-4C3918FFE1B2}" sibTransId="{AD701B47-3EBE-44CB-8E36-AA9CA1D091F7}"/>
    <dgm:cxn modelId="{7E41F1F2-3725-4FD6-9976-D1EAD8A9D2BA}" srcId="{310C086D-D74E-4808-9BCB-E2ABAD2854EE}" destId="{E971EFC4-4FE0-4A30-BE01-298C2BDF6339}" srcOrd="10" destOrd="0" parTransId="{A2C9711C-03D2-4ABD-921E-B3A44C8FF46F}" sibTransId="{1F323CB2-F14B-4D44-ADC2-0E30E5D84540}"/>
    <dgm:cxn modelId="{FC25E1A1-5344-4E6F-85D6-92FC4A709EA0}" srcId="{310C086D-D74E-4808-9BCB-E2ABAD2854EE}" destId="{BF9DF2FA-B901-42AD-9AE3-D69259829F7C}" srcOrd="6" destOrd="0" parTransId="{E9CCC3E0-04B4-4751-8EBE-82418AD2A06D}" sibTransId="{BA9E74E1-FE8B-44A4-9B10-127932733D15}"/>
    <dgm:cxn modelId="{C450CE42-08FE-4F0E-812C-B8A2206E9B9A}" srcId="{310C086D-D74E-4808-9BCB-E2ABAD2854EE}" destId="{4FD0AF5A-C20D-423D-AF24-9A8F941A86A4}" srcOrd="2" destOrd="0" parTransId="{CB4930EF-FC6D-4DB2-99FB-FFCA0E7630E1}" sibTransId="{D640FCEB-A6C5-4EED-822A-90B0508A3361}"/>
    <dgm:cxn modelId="{F525EB5E-CF93-4CDE-9A7A-55ECBB55E0C0}" srcId="{310C086D-D74E-4808-9BCB-E2ABAD2854EE}" destId="{AAB9C463-2656-440C-9638-B8CF0E4267CF}" srcOrd="7" destOrd="0" parTransId="{33CBCFBC-32A8-4656-9534-4A8D3E199201}" sibTransId="{FADFBACE-CDEE-4BB0-AD2F-9C32024B2C33}"/>
    <dgm:cxn modelId="{A70F104C-E047-4662-A3FE-9CAE71DB3BA7}" type="presOf" srcId="{864449FD-6AF9-4BB6-84B5-4B8E7F42D781}" destId="{4EC2173C-99B3-4982-8E95-C608BA12ACFF}" srcOrd="0" destOrd="4" presId="urn:microsoft.com/office/officeart/2005/8/layout/hList1"/>
    <dgm:cxn modelId="{A8E5F8CA-943D-4B92-8088-35E15D3AD4FB}" type="presOf" srcId="{55AF4DF4-5D5E-42FA-9625-C95F2B41CE11}" destId="{4EC2173C-99B3-4982-8E95-C608BA12ACFF}" srcOrd="0" destOrd="5" presId="urn:microsoft.com/office/officeart/2005/8/layout/hList1"/>
    <dgm:cxn modelId="{A5F2E486-BE5F-4236-935B-3C56C5881060}" srcId="{310C086D-D74E-4808-9BCB-E2ABAD2854EE}" destId="{E64300A3-F2A6-404A-B9E2-732A6BA54B2A}" srcOrd="8" destOrd="0" parTransId="{B138702E-923A-4139-B6EF-91594D9FC5D8}" sibTransId="{AD4074A0-1113-48C1-BB48-49DAAB2DC193}"/>
    <dgm:cxn modelId="{F68A380B-424A-400F-94A8-56C421D1483E}" type="presOf" srcId="{4FD0AF5A-C20D-423D-AF24-9A8F941A86A4}" destId="{4EC2173C-99B3-4982-8E95-C608BA12ACFF}" srcOrd="0" destOrd="2" presId="urn:microsoft.com/office/officeart/2005/8/layout/hList1"/>
    <dgm:cxn modelId="{9A60C2CB-8A9D-46E9-AAF3-8D007CD9914B}" srcId="{310C086D-D74E-4808-9BCB-E2ABAD2854EE}" destId="{06918672-1C0B-40CC-8813-FFBC449FF96B}" srcOrd="13" destOrd="0" parTransId="{F71824DB-019A-47A2-8D8A-68340F061A17}" sibTransId="{7FCD7465-3142-4E37-9809-AEE800AD17E7}"/>
    <dgm:cxn modelId="{A9D03F4E-2360-4E27-9CD1-5BCF339D72D8}" srcId="{310C086D-D74E-4808-9BCB-E2ABAD2854EE}" destId="{38F22C22-619D-40A2-880E-1A6D0E6A5ABF}" srcOrd="11" destOrd="0" parTransId="{241DE254-CA51-4436-8E59-8488CC348B11}" sibTransId="{7F50BE1C-D1CB-46B1-AC85-1144DFC87E3B}"/>
    <dgm:cxn modelId="{EA6B3016-328F-4C55-9659-D6A2741CEE08}" type="presOf" srcId="{D12162B6-E881-45F5-93FD-18D2701FB372}" destId="{4EC2173C-99B3-4982-8E95-C608BA12ACFF}" srcOrd="0" destOrd="9" presId="urn:microsoft.com/office/officeart/2005/8/layout/hList1"/>
    <dgm:cxn modelId="{FC2014B4-0080-417E-B037-1797652F4A25}" srcId="{310C086D-D74E-4808-9BCB-E2ABAD2854EE}" destId="{0D71C1AE-2940-4E87-9CDF-B4446224A2F2}" srcOrd="12" destOrd="0" parTransId="{58D26A26-423C-49BF-AF49-C80D2C884D13}" sibTransId="{D898C9E8-D304-4FAF-9D35-61CDA7D96E22}"/>
    <dgm:cxn modelId="{00C69A07-763E-465B-AE7C-88891A9DF5FF}" type="presOf" srcId="{A8A2FFDF-F2D8-4739-A9C9-8397E5F54C43}" destId="{EBDE957F-ADD1-43CF-AC2D-21965F68C912}" srcOrd="0" destOrd="0" presId="urn:microsoft.com/office/officeart/2005/8/layout/hList1"/>
    <dgm:cxn modelId="{3AEC0562-A90D-43D9-9E5B-653A3D423298}" type="presOf" srcId="{E64300A3-F2A6-404A-B9E2-732A6BA54B2A}" destId="{4EC2173C-99B3-4982-8E95-C608BA12ACFF}" srcOrd="0" destOrd="8" presId="urn:microsoft.com/office/officeart/2005/8/layout/hList1"/>
    <dgm:cxn modelId="{1C3F374D-160D-42E9-9A5A-51177CA84C61}" type="presOf" srcId="{183B8EC9-BC0A-4E8A-8630-F179EFD33BD3}" destId="{4EC2173C-99B3-4982-8E95-C608BA12ACFF}" srcOrd="0" destOrd="3" presId="urn:microsoft.com/office/officeart/2005/8/layout/hList1"/>
    <dgm:cxn modelId="{841B20C2-4C92-42E0-8650-A9080820ADB8}" type="presOf" srcId="{BF9DF2FA-B901-42AD-9AE3-D69259829F7C}" destId="{4EC2173C-99B3-4982-8E95-C608BA12ACFF}" srcOrd="0" destOrd="6" presId="urn:microsoft.com/office/officeart/2005/8/layout/hList1"/>
    <dgm:cxn modelId="{DA8AFAD8-9E7A-4894-97E7-E68F02A1070C}" type="presOf" srcId="{70820A0E-BEFF-4BC5-BAEE-67AA2C189F22}" destId="{4EC2173C-99B3-4982-8E95-C608BA12ACFF}" srcOrd="0" destOrd="0" presId="urn:microsoft.com/office/officeart/2005/8/layout/hList1"/>
    <dgm:cxn modelId="{C741CEE2-DA23-4217-8882-BDC0B3345CA5}" type="presOf" srcId="{0D71C1AE-2940-4E87-9CDF-B4446224A2F2}" destId="{4EC2173C-99B3-4982-8E95-C608BA12ACFF}" srcOrd="0" destOrd="12" presId="urn:microsoft.com/office/officeart/2005/8/layout/hList1"/>
    <dgm:cxn modelId="{FD54AFEF-8CAF-4C3A-A64E-ADC2BCB83D22}" type="presParOf" srcId="{EBDE957F-ADD1-43CF-AC2D-21965F68C912}" destId="{EE4C2894-7A40-4201-8557-F12B694D0DA1}" srcOrd="0" destOrd="0" presId="urn:microsoft.com/office/officeart/2005/8/layout/hList1"/>
    <dgm:cxn modelId="{544188F4-C479-4BB0-BCA3-81C2C3F791C1}" type="presParOf" srcId="{EE4C2894-7A40-4201-8557-F12B694D0DA1}" destId="{CC8F7E69-43A0-496C-A2D8-35630CC4BACC}" srcOrd="0" destOrd="0" presId="urn:microsoft.com/office/officeart/2005/8/layout/hList1"/>
    <dgm:cxn modelId="{D40E154C-A995-4EC6-A417-4505427CF42D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Planeación (2/2)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MX" dirty="0" smtClean="0"/>
            <a:t>Requerimientos del Negocio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3025FB9-3E71-42A7-8040-13AF4E704B7D}">
      <dgm:prSet/>
      <dgm:spPr/>
      <dgm:t>
        <a:bodyPr/>
        <a:lstStyle/>
        <a:p>
          <a:r>
            <a:rPr lang="es-MX" dirty="0" smtClean="0"/>
            <a:t>Diseño Conceptual</a:t>
          </a:r>
          <a:endParaRPr lang="es-MX" dirty="0"/>
        </a:p>
      </dgm:t>
    </dgm:pt>
    <dgm:pt modelId="{728B1DAB-34C8-4D8C-A5DD-2F5F012A2145}" type="parTrans" cxnId="{91A85A1D-D239-444B-AE8E-159CFC36964B}">
      <dgm:prSet/>
      <dgm:spPr/>
      <dgm:t>
        <a:bodyPr/>
        <a:lstStyle/>
        <a:p>
          <a:endParaRPr lang="es-ES"/>
        </a:p>
      </dgm:t>
    </dgm:pt>
    <dgm:pt modelId="{FC60DFD6-38DC-4CCC-8E62-F202CA39DB34}" type="sibTrans" cxnId="{91A85A1D-D239-444B-AE8E-159CFC36964B}">
      <dgm:prSet/>
      <dgm:spPr/>
      <dgm:t>
        <a:bodyPr/>
        <a:lstStyle/>
        <a:p>
          <a:endParaRPr lang="es-ES"/>
        </a:p>
      </dgm:t>
    </dgm:pt>
    <dgm:pt modelId="{8FE0615B-14CF-47BD-A526-D230C1451AD5}">
      <dgm:prSet/>
      <dgm:spPr/>
      <dgm:t>
        <a:bodyPr/>
        <a:lstStyle/>
        <a:p>
          <a:r>
            <a:rPr lang="es-MX" dirty="0" smtClean="0"/>
            <a:t>Especificaciones Funcionales</a:t>
          </a:r>
          <a:endParaRPr lang="es-MX" dirty="0"/>
        </a:p>
      </dgm:t>
    </dgm:pt>
    <dgm:pt modelId="{01D0DDB9-EC6C-47FB-8400-DF215A81EA80}" type="parTrans" cxnId="{FF2D4C08-D3A1-4229-88FB-0EA187C2B609}">
      <dgm:prSet/>
      <dgm:spPr/>
      <dgm:t>
        <a:bodyPr/>
        <a:lstStyle/>
        <a:p>
          <a:endParaRPr lang="es-ES"/>
        </a:p>
      </dgm:t>
    </dgm:pt>
    <dgm:pt modelId="{BECAA0B5-9328-4C53-B628-A38CA700808B}" type="sibTrans" cxnId="{FF2D4C08-D3A1-4229-88FB-0EA187C2B609}">
      <dgm:prSet/>
      <dgm:spPr/>
      <dgm:t>
        <a:bodyPr/>
        <a:lstStyle/>
        <a:p>
          <a:endParaRPr lang="es-ES"/>
        </a:p>
      </dgm:t>
    </dgm:pt>
    <dgm:pt modelId="{6C07A4C0-419E-4BF1-BB1D-C5CB4F44527D}">
      <dgm:prSet/>
      <dgm:spPr/>
      <dgm:t>
        <a:bodyPr/>
        <a:lstStyle/>
        <a:p>
          <a:r>
            <a:rPr lang="es-MX" dirty="0" smtClean="0"/>
            <a:t>Diseño Lógico</a:t>
          </a:r>
          <a:endParaRPr lang="es-MX" dirty="0"/>
        </a:p>
      </dgm:t>
    </dgm:pt>
    <dgm:pt modelId="{8CCB247B-298B-4C87-A479-0206030F3AFB}" type="parTrans" cxnId="{8F042604-7DCA-4F33-A99B-ED06EE906AF3}">
      <dgm:prSet/>
      <dgm:spPr/>
      <dgm:t>
        <a:bodyPr/>
        <a:lstStyle/>
        <a:p>
          <a:endParaRPr lang="es-ES"/>
        </a:p>
      </dgm:t>
    </dgm:pt>
    <dgm:pt modelId="{CF613F1A-C3BC-4418-9896-FB6984DF99AA}" type="sibTrans" cxnId="{8F042604-7DCA-4F33-A99B-ED06EE906AF3}">
      <dgm:prSet/>
      <dgm:spPr/>
      <dgm:t>
        <a:bodyPr/>
        <a:lstStyle/>
        <a:p>
          <a:endParaRPr lang="es-ES"/>
        </a:p>
      </dgm:t>
    </dgm:pt>
    <dgm:pt modelId="{CD90D565-B46B-495F-888A-51053E985054}">
      <dgm:prSet/>
      <dgm:spPr/>
      <dgm:t>
        <a:bodyPr/>
        <a:lstStyle/>
        <a:p>
          <a:r>
            <a:rPr lang="es-MX" dirty="0" smtClean="0"/>
            <a:t>Requerimientos Operacionales</a:t>
          </a:r>
          <a:endParaRPr lang="es-MX" dirty="0"/>
        </a:p>
      </dgm:t>
    </dgm:pt>
    <dgm:pt modelId="{D1EB7114-5516-4745-9B4D-2AF2AE9DB272}" type="parTrans" cxnId="{8ACF743B-1DCB-4299-80C6-E995CF9747B1}">
      <dgm:prSet/>
      <dgm:spPr/>
      <dgm:t>
        <a:bodyPr/>
        <a:lstStyle/>
        <a:p>
          <a:endParaRPr lang="es-ES"/>
        </a:p>
      </dgm:t>
    </dgm:pt>
    <dgm:pt modelId="{85AE05B7-A0D1-48B8-8A4E-D98C344802AD}" type="sibTrans" cxnId="{8ACF743B-1DCB-4299-80C6-E995CF9747B1}">
      <dgm:prSet/>
      <dgm:spPr/>
      <dgm:t>
        <a:bodyPr/>
        <a:lstStyle/>
        <a:p>
          <a:endParaRPr lang="es-ES"/>
        </a:p>
      </dgm:t>
    </dgm:pt>
    <dgm:pt modelId="{CA1A4BAA-0A98-4114-A205-35B136FB5EF9}">
      <dgm:prSet/>
      <dgm:spPr/>
      <dgm:t>
        <a:bodyPr/>
        <a:lstStyle/>
        <a:p>
          <a:r>
            <a:rPr lang="es-MX" dirty="0" smtClean="0"/>
            <a:t>Diseño Físico</a:t>
          </a:r>
          <a:endParaRPr lang="es-MX" dirty="0"/>
        </a:p>
      </dgm:t>
    </dgm:pt>
    <dgm:pt modelId="{FD1CFDDA-CBAB-4E38-B418-A995D3F4C65F}" type="parTrans" cxnId="{8E1C466E-C4D7-480B-BA89-CDF9842EAED7}">
      <dgm:prSet/>
      <dgm:spPr/>
      <dgm:t>
        <a:bodyPr/>
        <a:lstStyle/>
        <a:p>
          <a:endParaRPr lang="es-ES"/>
        </a:p>
      </dgm:t>
    </dgm:pt>
    <dgm:pt modelId="{9E589928-81E7-448E-8895-1F69BD2F02EB}" type="sibTrans" cxnId="{8E1C466E-C4D7-480B-BA89-CDF9842EAED7}">
      <dgm:prSet/>
      <dgm:spPr/>
      <dgm:t>
        <a:bodyPr/>
        <a:lstStyle/>
        <a:p>
          <a:endParaRPr lang="es-ES"/>
        </a:p>
      </dgm:t>
    </dgm:pt>
    <dgm:pt modelId="{F29DDED1-0C97-4DA6-AB53-E28A47513401}">
      <dgm:prSet/>
      <dgm:spPr/>
      <dgm:t>
        <a:bodyPr/>
        <a:lstStyle/>
        <a:p>
          <a:r>
            <a:rPr lang="es-MX" dirty="0" smtClean="0"/>
            <a:t>Requerimientos de Sistema</a:t>
          </a:r>
          <a:endParaRPr lang="es-MX" dirty="0"/>
        </a:p>
      </dgm:t>
    </dgm:pt>
    <dgm:pt modelId="{CEA8937A-742C-4D64-B353-DD6A89739B9F}" type="parTrans" cxnId="{6227196F-9FA6-4557-9E65-9770CF09CB31}">
      <dgm:prSet/>
      <dgm:spPr/>
      <dgm:t>
        <a:bodyPr/>
        <a:lstStyle/>
        <a:p>
          <a:endParaRPr lang="es-ES"/>
        </a:p>
      </dgm:t>
    </dgm:pt>
    <dgm:pt modelId="{8031FAD8-39AE-446C-AF50-5279F81A77EC}" type="sibTrans" cxnId="{6227196F-9FA6-4557-9E65-9770CF09CB31}">
      <dgm:prSet/>
      <dgm:spPr/>
      <dgm:t>
        <a:bodyPr/>
        <a:lstStyle/>
        <a:p>
          <a:endParaRPr lang="es-ES"/>
        </a:p>
      </dgm:t>
    </dgm:pt>
    <dgm:pt modelId="{71A4A2E0-781A-4837-B328-66D4A150D5EE}">
      <dgm:prSet/>
      <dgm:spPr/>
      <dgm:t>
        <a:bodyPr/>
        <a:lstStyle/>
        <a:p>
          <a:r>
            <a:rPr lang="es-MX" dirty="0" smtClean="0"/>
            <a:t>Escenarios</a:t>
          </a:r>
          <a:endParaRPr lang="es-MX" dirty="0"/>
        </a:p>
      </dgm:t>
    </dgm:pt>
    <dgm:pt modelId="{F68411A6-9091-40F9-BBF5-F3B80EF440B8}" type="parTrans" cxnId="{15E2CF72-7E0C-421A-BFC1-8AE145BBBEB6}">
      <dgm:prSet/>
      <dgm:spPr/>
      <dgm:t>
        <a:bodyPr/>
        <a:lstStyle/>
        <a:p>
          <a:endParaRPr lang="es-ES"/>
        </a:p>
      </dgm:t>
    </dgm:pt>
    <dgm:pt modelId="{43B5090F-3881-4354-BA8B-E2ABEF4E4363}" type="sibTrans" cxnId="{15E2CF72-7E0C-421A-BFC1-8AE145BBBEB6}">
      <dgm:prSet/>
      <dgm:spPr/>
      <dgm:t>
        <a:bodyPr/>
        <a:lstStyle/>
        <a:p>
          <a:endParaRPr lang="es-ES"/>
        </a:p>
      </dgm:t>
    </dgm:pt>
    <dgm:pt modelId="{B7489635-B7BE-4DE3-A09A-BA8878858490}">
      <dgm:prSet/>
      <dgm:spPr/>
      <dgm:t>
        <a:bodyPr/>
        <a:lstStyle/>
        <a:p>
          <a:r>
            <a:rPr lang="es-MX" dirty="0" smtClean="0"/>
            <a:t>Requerimiento de Usuario</a:t>
          </a:r>
          <a:endParaRPr lang="es-MX" dirty="0"/>
        </a:p>
      </dgm:t>
    </dgm:pt>
    <dgm:pt modelId="{A7BD35E7-8D9F-4736-BED7-0C91DC324EA5}" type="parTrans" cxnId="{6E6DCAAB-9A6C-44BF-8C5F-688330BF9A3D}">
      <dgm:prSet/>
      <dgm:spPr/>
      <dgm:t>
        <a:bodyPr/>
        <a:lstStyle/>
        <a:p>
          <a:endParaRPr lang="es-ES"/>
        </a:p>
      </dgm:t>
    </dgm:pt>
    <dgm:pt modelId="{6FFEBF66-DD59-48E9-B37D-C0282F44AE29}" type="sibTrans" cxnId="{6E6DCAAB-9A6C-44BF-8C5F-688330BF9A3D}">
      <dgm:prSet/>
      <dgm:spPr/>
      <dgm:t>
        <a:bodyPr/>
        <a:lstStyle/>
        <a:p>
          <a:endParaRPr lang="es-ES"/>
        </a:p>
      </dgm:t>
    </dgm:pt>
    <dgm:pt modelId="{23E7A910-A569-44B2-8301-DB62F9A047CF}">
      <dgm:prSet/>
      <dgm:spPr/>
      <dgm:t>
        <a:bodyPr/>
        <a:lstStyle/>
        <a:p>
          <a:r>
            <a:rPr lang="es-MX" dirty="0" smtClean="0"/>
            <a:t>Plan Piloto</a:t>
          </a:r>
          <a:endParaRPr lang="es-MX" dirty="0"/>
        </a:p>
      </dgm:t>
    </dgm:pt>
    <dgm:pt modelId="{D0995B7D-3D31-4C35-885E-D4DE212C1E2D}" type="parTrans" cxnId="{5632233D-A48C-47A9-B4F4-0F144920EE58}">
      <dgm:prSet/>
      <dgm:spPr/>
      <dgm:t>
        <a:bodyPr/>
        <a:lstStyle/>
        <a:p>
          <a:endParaRPr lang="es-ES"/>
        </a:p>
      </dgm:t>
    </dgm:pt>
    <dgm:pt modelId="{DF6E66EC-EFC8-4909-B250-6CAEF64FF70A}" type="sibTrans" cxnId="{5632233D-A48C-47A9-B4F4-0F144920EE58}">
      <dgm:prSet/>
      <dgm:spPr/>
      <dgm:t>
        <a:bodyPr/>
        <a:lstStyle/>
        <a:p>
          <a:endParaRPr lang="es-ES"/>
        </a:p>
      </dgm:t>
    </dgm:pt>
    <dgm:pt modelId="{8950D15D-F117-446F-9FDE-6CEC9B14AF13}">
      <dgm:prSet/>
      <dgm:spPr/>
      <dgm:t>
        <a:bodyPr/>
        <a:lstStyle/>
        <a:p>
          <a:r>
            <a:rPr lang="es-MX" dirty="0" smtClean="0"/>
            <a:t>Plan de Compras e Instalaciones</a:t>
          </a:r>
          <a:endParaRPr lang="es-MX" dirty="0"/>
        </a:p>
      </dgm:t>
    </dgm:pt>
    <dgm:pt modelId="{B81DABC6-EF6D-4E43-9A7D-53E01979C3D2}" type="parTrans" cxnId="{643CF70B-52C8-4DA8-A057-9672C3E997CA}">
      <dgm:prSet/>
      <dgm:spPr/>
      <dgm:t>
        <a:bodyPr/>
        <a:lstStyle/>
        <a:p>
          <a:endParaRPr lang="es-ES"/>
        </a:p>
      </dgm:t>
    </dgm:pt>
    <dgm:pt modelId="{BFF7A07F-99A9-4CD0-8CC6-6E82980AA777}" type="sibTrans" cxnId="{643CF70B-52C8-4DA8-A057-9672C3E997CA}">
      <dgm:prSet/>
      <dgm:spPr/>
      <dgm:t>
        <a:bodyPr/>
        <a:lstStyle/>
        <a:p>
          <a:endParaRPr lang="es-ES"/>
        </a:p>
      </dgm:t>
    </dgm:pt>
    <dgm:pt modelId="{862E6E3E-6A06-4CDF-9279-F1B7A1B709F5}">
      <dgm:prSet/>
      <dgm:spPr/>
      <dgm:t>
        <a:bodyPr/>
        <a:lstStyle/>
        <a:p>
          <a:r>
            <a:rPr lang="es-MX" dirty="0" smtClean="0"/>
            <a:t>Plan de Seguridad</a:t>
          </a:r>
          <a:endParaRPr lang="es-MX" dirty="0"/>
        </a:p>
      </dgm:t>
    </dgm:pt>
    <dgm:pt modelId="{394D392F-C856-4F82-9C95-61EA478E2456}" type="parTrans" cxnId="{9D5896BA-DBD9-42B3-B107-C04E6477DEBE}">
      <dgm:prSet/>
      <dgm:spPr/>
      <dgm:t>
        <a:bodyPr/>
        <a:lstStyle/>
        <a:p>
          <a:endParaRPr lang="es-ES"/>
        </a:p>
      </dgm:t>
    </dgm:pt>
    <dgm:pt modelId="{3BBBAA84-AD18-479B-A924-3A85A2FF14EF}" type="sibTrans" cxnId="{9D5896BA-DBD9-42B3-B107-C04E6477DEBE}">
      <dgm:prSet/>
      <dgm:spPr/>
      <dgm:t>
        <a:bodyPr/>
        <a:lstStyle/>
        <a:p>
          <a:endParaRPr lang="es-ES"/>
        </a:p>
      </dgm:t>
    </dgm:pt>
    <dgm:pt modelId="{F5E5C24B-1D6F-4B3D-9BC0-A75ABC6FA2CF}">
      <dgm:prSet/>
      <dgm:spPr/>
      <dgm:t>
        <a:bodyPr/>
        <a:lstStyle/>
        <a:p>
          <a:r>
            <a:rPr lang="es-MX" dirty="0" smtClean="0"/>
            <a:t>Plan de Soporte</a:t>
          </a:r>
          <a:endParaRPr lang="es-MX" dirty="0"/>
        </a:p>
      </dgm:t>
    </dgm:pt>
    <dgm:pt modelId="{FCD964C3-FFE6-44DA-B30B-3EF565B1F06A}" type="parTrans" cxnId="{D204B7E5-B0C7-42B3-A46F-921C04B51359}">
      <dgm:prSet/>
      <dgm:spPr/>
      <dgm:t>
        <a:bodyPr/>
        <a:lstStyle/>
        <a:p>
          <a:endParaRPr lang="es-ES"/>
        </a:p>
      </dgm:t>
    </dgm:pt>
    <dgm:pt modelId="{B45F20A4-3F8B-4BC7-96BA-F197F7174018}" type="sibTrans" cxnId="{D204B7E5-B0C7-42B3-A46F-921C04B51359}">
      <dgm:prSet/>
      <dgm:spPr/>
      <dgm:t>
        <a:bodyPr/>
        <a:lstStyle/>
        <a:p>
          <a:endParaRPr lang="es-ES"/>
        </a:p>
      </dgm:t>
    </dgm:pt>
    <dgm:pt modelId="{5228EB9F-02F8-4AAF-A4A2-91D26DDF9F6D}">
      <dgm:prSet/>
      <dgm:spPr/>
      <dgm:t>
        <a:bodyPr/>
        <a:lstStyle/>
        <a:p>
          <a:r>
            <a:rPr lang="es-MX" dirty="0" smtClean="0"/>
            <a:t>Plan de Pruebas</a:t>
          </a:r>
          <a:endParaRPr lang="es-MX" dirty="0"/>
        </a:p>
      </dgm:t>
    </dgm:pt>
    <dgm:pt modelId="{05902BA4-350B-42F0-A790-7CB32E125EF9}" type="parTrans" cxnId="{D7B95E25-D35E-4C48-998F-83F5FCA2E0F6}">
      <dgm:prSet/>
      <dgm:spPr/>
      <dgm:t>
        <a:bodyPr/>
        <a:lstStyle/>
        <a:p>
          <a:endParaRPr lang="es-ES"/>
        </a:p>
      </dgm:t>
    </dgm:pt>
    <dgm:pt modelId="{291DBCA3-3AAC-4781-B713-5B1477E8158D}" type="sibTrans" cxnId="{D7B95E25-D35E-4C48-998F-83F5FCA2E0F6}">
      <dgm:prSet/>
      <dgm:spPr/>
      <dgm:t>
        <a:bodyPr/>
        <a:lstStyle/>
        <a:p>
          <a:endParaRPr lang="es-ES"/>
        </a:p>
      </dgm:t>
    </dgm:pt>
    <dgm:pt modelId="{0510C676-0B19-4FE1-AF3E-6414C8B7C8EC}">
      <dgm:prSet/>
      <dgm:spPr/>
      <dgm:t>
        <a:bodyPr/>
        <a:lstStyle/>
        <a:p>
          <a:r>
            <a:rPr lang="es-MX" dirty="0" smtClean="0"/>
            <a:t>Plan de Entrenamiento</a:t>
          </a:r>
          <a:endParaRPr lang="es-MX" dirty="0"/>
        </a:p>
      </dgm:t>
    </dgm:pt>
    <dgm:pt modelId="{AAC7542E-EBD7-4106-9A9A-596B897CC859}" type="parTrans" cxnId="{36C950F6-23CF-441D-BC45-49D869B25404}">
      <dgm:prSet/>
      <dgm:spPr/>
      <dgm:t>
        <a:bodyPr/>
        <a:lstStyle/>
        <a:p>
          <a:endParaRPr lang="es-ES"/>
        </a:p>
      </dgm:t>
    </dgm:pt>
    <dgm:pt modelId="{7AEA204F-0561-4455-8A15-F105D71DC5D3}" type="sibTrans" cxnId="{36C950F6-23CF-441D-BC45-49D869B25404}">
      <dgm:prSet/>
      <dgm:spPr/>
      <dgm:t>
        <a:bodyPr/>
        <a:lstStyle/>
        <a:p>
          <a:endParaRPr lang="es-ES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NeighborY="-9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F2D4C08-D3A1-4229-88FB-0EA187C2B609}" srcId="{310C086D-D74E-4808-9BCB-E2ABAD2854EE}" destId="{8FE0615B-14CF-47BD-A526-D230C1451AD5}" srcOrd="8" destOrd="0" parTransId="{01D0DDB9-EC6C-47FB-8400-DF215A81EA80}" sibTransId="{BECAA0B5-9328-4C53-B628-A38CA700808B}"/>
    <dgm:cxn modelId="{91A85A1D-D239-444B-AE8E-159CFC36964B}" srcId="{310C086D-D74E-4808-9BCB-E2ABAD2854EE}" destId="{73025FB9-3E71-42A7-8040-13AF4E704B7D}" srcOrd="7" destOrd="0" parTransId="{728B1DAB-34C8-4D8C-A5DD-2F5F012A2145}" sibTransId="{FC60DFD6-38DC-4CCC-8E62-F202CA39DB34}"/>
    <dgm:cxn modelId="{9D5896BA-DBD9-42B3-B107-C04E6477DEBE}" srcId="{310C086D-D74E-4808-9BCB-E2ABAD2854EE}" destId="{862E6E3E-6A06-4CDF-9279-F1B7A1B709F5}" srcOrd="2" destOrd="0" parTransId="{394D392F-C856-4F82-9C95-61EA478E2456}" sibTransId="{3BBBAA84-AD18-479B-A924-3A85A2FF14EF}"/>
    <dgm:cxn modelId="{8576B8E1-752C-4349-9F83-B1FE921B27EB}" type="presOf" srcId="{5228EB9F-02F8-4AAF-A4A2-91D26DDF9F6D}" destId="{4EC2173C-99B3-4982-8E95-C608BA12ACFF}" srcOrd="0" destOrd="4" presId="urn:microsoft.com/office/officeart/2005/8/layout/hList1"/>
    <dgm:cxn modelId="{0A3BB438-FBC8-4A88-99F3-B79DD9794DA2}" srcId="{310C086D-D74E-4808-9BCB-E2ABAD2854EE}" destId="{70820A0E-BEFF-4BC5-BAEE-67AA2C189F22}" srcOrd="6" destOrd="0" parTransId="{ACC868DB-E0AB-4B1A-9821-3819A53639FD}" sibTransId="{1512A37E-2117-4C9B-B834-12C144540D60}"/>
    <dgm:cxn modelId="{6227196F-9FA6-4557-9E65-9770CF09CB31}" srcId="{310C086D-D74E-4808-9BCB-E2ABAD2854EE}" destId="{F29DDED1-0C97-4DA6-AB53-E28A47513401}" srcOrd="12" destOrd="0" parTransId="{CEA8937A-742C-4D64-B353-DD6A89739B9F}" sibTransId="{8031FAD8-39AE-446C-AF50-5279F81A77EC}"/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6E6DCAAB-9A6C-44BF-8C5F-688330BF9A3D}" srcId="{310C086D-D74E-4808-9BCB-E2ABAD2854EE}" destId="{B7489635-B7BE-4DE3-A09A-BA8878858490}" srcOrd="14" destOrd="0" parTransId="{A7BD35E7-8D9F-4736-BED7-0C91DC324EA5}" sibTransId="{6FFEBF66-DD59-48E9-B37D-C0282F44AE29}"/>
    <dgm:cxn modelId="{B51620D2-6D0E-4DE3-B165-D0BC1F46BAC5}" type="presOf" srcId="{F29DDED1-0C97-4DA6-AB53-E28A47513401}" destId="{4EC2173C-99B3-4982-8E95-C608BA12ACFF}" srcOrd="0" destOrd="12" presId="urn:microsoft.com/office/officeart/2005/8/layout/hList1"/>
    <dgm:cxn modelId="{86A6737C-68A6-4583-ACEE-2A295337D0D4}" type="presOf" srcId="{CA1A4BAA-0A98-4114-A205-35B136FB5EF9}" destId="{4EC2173C-99B3-4982-8E95-C608BA12ACFF}" srcOrd="0" destOrd="11" presId="urn:microsoft.com/office/officeart/2005/8/layout/hList1"/>
    <dgm:cxn modelId="{0D7DA05E-BD34-4D79-8FC8-250005360BD1}" type="presOf" srcId="{73025FB9-3E71-42A7-8040-13AF4E704B7D}" destId="{4EC2173C-99B3-4982-8E95-C608BA12ACFF}" srcOrd="0" destOrd="7" presId="urn:microsoft.com/office/officeart/2005/8/layout/hList1"/>
    <dgm:cxn modelId="{912F37C1-78DF-49B7-9114-9178F4734051}" type="presOf" srcId="{71A4A2E0-781A-4837-B328-66D4A150D5EE}" destId="{4EC2173C-99B3-4982-8E95-C608BA12ACFF}" srcOrd="0" destOrd="13" presId="urn:microsoft.com/office/officeart/2005/8/layout/hList1"/>
    <dgm:cxn modelId="{D668DCBC-3104-4059-877C-F86953D3F35E}" type="presOf" srcId="{862E6E3E-6A06-4CDF-9279-F1B7A1B709F5}" destId="{4EC2173C-99B3-4982-8E95-C608BA12ACFF}" srcOrd="0" destOrd="2" presId="urn:microsoft.com/office/officeart/2005/8/layout/hList1"/>
    <dgm:cxn modelId="{8E1C466E-C4D7-480B-BA89-CDF9842EAED7}" srcId="{310C086D-D74E-4808-9BCB-E2ABAD2854EE}" destId="{CA1A4BAA-0A98-4114-A205-35B136FB5EF9}" srcOrd="11" destOrd="0" parTransId="{FD1CFDDA-CBAB-4E38-B418-A995D3F4C65F}" sibTransId="{9E589928-81E7-448E-8895-1F69BD2F02EB}"/>
    <dgm:cxn modelId="{8ACF743B-1DCB-4299-80C6-E995CF9747B1}" srcId="{310C086D-D74E-4808-9BCB-E2ABAD2854EE}" destId="{CD90D565-B46B-495F-888A-51053E985054}" srcOrd="10" destOrd="0" parTransId="{D1EB7114-5516-4745-9B4D-2AF2AE9DB272}" sibTransId="{85AE05B7-A0D1-48B8-8A4E-D98C344802AD}"/>
    <dgm:cxn modelId="{6817585F-7980-450A-B2D0-779F7AD9FE0A}" type="presOf" srcId="{8950D15D-F117-446F-9FDE-6CEC9B14AF13}" destId="{4EC2173C-99B3-4982-8E95-C608BA12ACFF}" srcOrd="0" destOrd="1" presId="urn:microsoft.com/office/officeart/2005/8/layout/hList1"/>
    <dgm:cxn modelId="{5632233D-A48C-47A9-B4F4-0F144920EE58}" srcId="{310C086D-D74E-4808-9BCB-E2ABAD2854EE}" destId="{23E7A910-A569-44B2-8301-DB62F9A047CF}" srcOrd="0" destOrd="0" parTransId="{D0995B7D-3D31-4C35-885E-D4DE212C1E2D}" sibTransId="{DF6E66EC-EFC8-4909-B250-6CAEF64FF70A}"/>
    <dgm:cxn modelId="{6C10B8E3-F4D3-422A-A9C8-35F4393AA5D8}" type="presOf" srcId="{A8A2FFDF-F2D8-4739-A9C9-8397E5F54C43}" destId="{EBDE957F-ADD1-43CF-AC2D-21965F68C912}" srcOrd="0" destOrd="0" presId="urn:microsoft.com/office/officeart/2005/8/layout/hList1"/>
    <dgm:cxn modelId="{CD682927-B5FE-4922-ADB6-B0717D745FF8}" type="presOf" srcId="{23E7A910-A569-44B2-8301-DB62F9A047CF}" destId="{4EC2173C-99B3-4982-8E95-C608BA12ACFF}" srcOrd="0" destOrd="0" presId="urn:microsoft.com/office/officeart/2005/8/layout/hList1"/>
    <dgm:cxn modelId="{DBB05C12-8FDF-4865-9D20-3443602171B6}" type="presOf" srcId="{6C07A4C0-419E-4BF1-BB1D-C5CB4F44527D}" destId="{4EC2173C-99B3-4982-8E95-C608BA12ACFF}" srcOrd="0" destOrd="9" presId="urn:microsoft.com/office/officeart/2005/8/layout/hList1"/>
    <dgm:cxn modelId="{85421A11-5CDB-4868-AB45-5B275A8E7D6A}" type="presOf" srcId="{70820A0E-BEFF-4BC5-BAEE-67AA2C189F22}" destId="{4EC2173C-99B3-4982-8E95-C608BA12ACFF}" srcOrd="0" destOrd="6" presId="urn:microsoft.com/office/officeart/2005/8/layout/hList1"/>
    <dgm:cxn modelId="{15E2CF72-7E0C-421A-BFC1-8AE145BBBEB6}" srcId="{310C086D-D74E-4808-9BCB-E2ABAD2854EE}" destId="{71A4A2E0-781A-4837-B328-66D4A150D5EE}" srcOrd="13" destOrd="0" parTransId="{F68411A6-9091-40F9-BBF5-F3B80EF440B8}" sibTransId="{43B5090F-3881-4354-BA8B-E2ABEF4E4363}"/>
    <dgm:cxn modelId="{9DB971E8-A4FD-470E-944F-71D4933957A5}" type="presOf" srcId="{F5E5C24B-1D6F-4B3D-9BC0-A75ABC6FA2CF}" destId="{4EC2173C-99B3-4982-8E95-C608BA12ACFF}" srcOrd="0" destOrd="3" presId="urn:microsoft.com/office/officeart/2005/8/layout/hList1"/>
    <dgm:cxn modelId="{DD5EEDB5-380E-40D3-A3A2-D9B974784552}" type="presOf" srcId="{310C086D-D74E-4808-9BCB-E2ABAD2854EE}" destId="{CC8F7E69-43A0-496C-A2D8-35630CC4BACC}" srcOrd="0" destOrd="0" presId="urn:microsoft.com/office/officeart/2005/8/layout/hList1"/>
    <dgm:cxn modelId="{63A20B60-5560-4971-8079-0C3738056784}" type="presOf" srcId="{0510C676-0B19-4FE1-AF3E-6414C8B7C8EC}" destId="{4EC2173C-99B3-4982-8E95-C608BA12ACFF}" srcOrd="0" destOrd="5" presId="urn:microsoft.com/office/officeart/2005/8/layout/hList1"/>
    <dgm:cxn modelId="{36C950F6-23CF-441D-BC45-49D869B25404}" srcId="{310C086D-D74E-4808-9BCB-E2ABAD2854EE}" destId="{0510C676-0B19-4FE1-AF3E-6414C8B7C8EC}" srcOrd="5" destOrd="0" parTransId="{AAC7542E-EBD7-4106-9A9A-596B897CC859}" sibTransId="{7AEA204F-0561-4455-8A15-F105D71DC5D3}"/>
    <dgm:cxn modelId="{643CF70B-52C8-4DA8-A057-9672C3E997CA}" srcId="{310C086D-D74E-4808-9BCB-E2ABAD2854EE}" destId="{8950D15D-F117-446F-9FDE-6CEC9B14AF13}" srcOrd="1" destOrd="0" parTransId="{B81DABC6-EF6D-4E43-9A7D-53E01979C3D2}" sibTransId="{BFF7A07F-99A9-4CD0-8CC6-6E82980AA777}"/>
    <dgm:cxn modelId="{890705D2-4776-42CF-9D97-B26CDD2EF565}" type="presOf" srcId="{B7489635-B7BE-4DE3-A09A-BA8878858490}" destId="{4EC2173C-99B3-4982-8E95-C608BA12ACFF}" srcOrd="0" destOrd="14" presId="urn:microsoft.com/office/officeart/2005/8/layout/hList1"/>
    <dgm:cxn modelId="{8F042604-7DCA-4F33-A99B-ED06EE906AF3}" srcId="{310C086D-D74E-4808-9BCB-E2ABAD2854EE}" destId="{6C07A4C0-419E-4BF1-BB1D-C5CB4F44527D}" srcOrd="9" destOrd="0" parTransId="{8CCB247B-298B-4C87-A479-0206030F3AFB}" sibTransId="{CF613F1A-C3BC-4418-9896-FB6984DF99AA}"/>
    <dgm:cxn modelId="{D204B7E5-B0C7-42B3-A46F-921C04B51359}" srcId="{310C086D-D74E-4808-9BCB-E2ABAD2854EE}" destId="{F5E5C24B-1D6F-4B3D-9BC0-A75ABC6FA2CF}" srcOrd="3" destOrd="0" parTransId="{FCD964C3-FFE6-44DA-B30B-3EF565B1F06A}" sibTransId="{B45F20A4-3F8B-4BC7-96BA-F197F7174018}"/>
    <dgm:cxn modelId="{A8AC1027-F4C7-43DE-91AC-D022AC9FFF85}" type="presOf" srcId="{8FE0615B-14CF-47BD-A526-D230C1451AD5}" destId="{4EC2173C-99B3-4982-8E95-C608BA12ACFF}" srcOrd="0" destOrd="8" presId="urn:microsoft.com/office/officeart/2005/8/layout/hList1"/>
    <dgm:cxn modelId="{E04B52BC-992E-4A7B-836B-19DE9556DD83}" type="presOf" srcId="{CD90D565-B46B-495F-888A-51053E985054}" destId="{4EC2173C-99B3-4982-8E95-C608BA12ACFF}" srcOrd="0" destOrd="10" presId="urn:microsoft.com/office/officeart/2005/8/layout/hList1"/>
    <dgm:cxn modelId="{D7B95E25-D35E-4C48-998F-83F5FCA2E0F6}" srcId="{310C086D-D74E-4808-9BCB-E2ABAD2854EE}" destId="{5228EB9F-02F8-4AAF-A4A2-91D26DDF9F6D}" srcOrd="4" destOrd="0" parTransId="{05902BA4-350B-42F0-A790-7CB32E125EF9}" sibTransId="{291DBCA3-3AAC-4781-B713-5B1477E8158D}"/>
    <dgm:cxn modelId="{E8C9EE7E-4294-4D08-A8DA-7829E4841A4A}" type="presParOf" srcId="{EBDE957F-ADD1-43CF-AC2D-21965F68C912}" destId="{EE4C2894-7A40-4201-8557-F12B694D0DA1}" srcOrd="0" destOrd="0" presId="urn:microsoft.com/office/officeart/2005/8/layout/hList1"/>
    <dgm:cxn modelId="{0E0C2EC4-F7E4-4120-9362-659033DC894F}" type="presParOf" srcId="{EE4C2894-7A40-4201-8557-F12B694D0DA1}" destId="{CC8F7E69-43A0-496C-A2D8-35630CC4BACC}" srcOrd="0" destOrd="0" presId="urn:microsoft.com/office/officeart/2005/8/layout/hList1"/>
    <dgm:cxn modelId="{40A9C40D-755B-487B-9289-B02940CCA353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Desarrollo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MX" dirty="0" smtClean="0"/>
            <a:t>Reporte de Pruebas y Bugs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A3507BB-B8C0-4360-BA35-CDC1DE80F60E}">
      <dgm:prSet/>
      <dgm:spPr/>
      <dgm:t>
        <a:bodyPr/>
        <a:lstStyle/>
        <a:p>
          <a:r>
            <a:rPr lang="es-MX" dirty="0" smtClean="0"/>
            <a:t>Traza Auditable</a:t>
          </a:r>
          <a:endParaRPr lang="es-MX" dirty="0"/>
        </a:p>
      </dgm:t>
    </dgm:pt>
    <dgm:pt modelId="{897DC5E0-B81D-4AFE-87AE-59D6B8C9273A}" type="parTrans" cxnId="{045F8593-0104-4D15-99D5-A4C40093806E}">
      <dgm:prSet/>
      <dgm:spPr/>
      <dgm:t>
        <a:bodyPr/>
        <a:lstStyle/>
        <a:p>
          <a:endParaRPr lang="es-MX"/>
        </a:p>
      </dgm:t>
    </dgm:pt>
    <dgm:pt modelId="{22097976-297F-409F-A723-FFE02A7A3031}" type="sibTrans" cxnId="{045F8593-0104-4D15-99D5-A4C40093806E}">
      <dgm:prSet/>
      <dgm:spPr/>
      <dgm:t>
        <a:bodyPr/>
        <a:lstStyle/>
        <a:p>
          <a:endParaRPr lang="es-MX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NeighborX="-17073" custLinFactNeighborY="-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BDE1DB29-1882-4DFC-909B-586B4123499A}" type="presOf" srcId="{70820A0E-BEFF-4BC5-BAEE-67AA2C189F22}" destId="{4EC2173C-99B3-4982-8E95-C608BA12ACFF}" srcOrd="0" destOrd="0" presId="urn:microsoft.com/office/officeart/2005/8/layout/hList1"/>
    <dgm:cxn modelId="{D0CF1B87-2CE8-41C0-8123-9AD4D125C864}" type="presOf" srcId="{7A3507BB-B8C0-4360-BA35-CDC1DE80F60E}" destId="{4EC2173C-99B3-4982-8E95-C608BA12ACFF}" srcOrd="0" destOrd="1" presId="urn:microsoft.com/office/officeart/2005/8/layout/hList1"/>
    <dgm:cxn modelId="{405FF2F6-9FDB-44DC-B57A-70BE8855B170}" type="presOf" srcId="{310C086D-D74E-4808-9BCB-E2ABAD2854EE}" destId="{CC8F7E69-43A0-496C-A2D8-35630CC4BACC}" srcOrd="0" destOrd="0" presId="urn:microsoft.com/office/officeart/2005/8/layout/hList1"/>
    <dgm:cxn modelId="{045F8593-0104-4D15-99D5-A4C40093806E}" srcId="{310C086D-D74E-4808-9BCB-E2ABAD2854EE}" destId="{7A3507BB-B8C0-4360-BA35-CDC1DE80F60E}" srcOrd="1" destOrd="0" parTransId="{897DC5E0-B81D-4AFE-87AE-59D6B8C9273A}" sibTransId="{22097976-297F-409F-A723-FFE02A7A3031}"/>
    <dgm:cxn modelId="{33BA0FE6-2493-498A-85A0-64FD422FACAB}" type="presOf" srcId="{A8A2FFDF-F2D8-4739-A9C9-8397E5F54C43}" destId="{EBDE957F-ADD1-43CF-AC2D-21965F68C912}" srcOrd="0" destOrd="0" presId="urn:microsoft.com/office/officeart/2005/8/layout/hList1"/>
    <dgm:cxn modelId="{0A3BB438-FBC8-4A88-99F3-B79DD9794DA2}" srcId="{310C086D-D74E-4808-9BCB-E2ABAD2854EE}" destId="{70820A0E-BEFF-4BC5-BAEE-67AA2C189F22}" srcOrd="0" destOrd="0" parTransId="{ACC868DB-E0AB-4B1A-9821-3819A53639FD}" sibTransId="{1512A37E-2117-4C9B-B834-12C144540D60}"/>
    <dgm:cxn modelId="{C1D20E52-5C83-4B11-BDD6-DCFE204C27F2}" type="presParOf" srcId="{EBDE957F-ADD1-43CF-AC2D-21965F68C912}" destId="{EE4C2894-7A40-4201-8557-F12B694D0DA1}" srcOrd="0" destOrd="0" presId="urn:microsoft.com/office/officeart/2005/8/layout/hList1"/>
    <dgm:cxn modelId="{9F1BB035-6692-4830-9269-CC8EF00D5D90}" type="presParOf" srcId="{EE4C2894-7A40-4201-8557-F12B694D0DA1}" destId="{CC8F7E69-43A0-496C-A2D8-35630CC4BACC}" srcOrd="0" destOrd="0" presId="urn:microsoft.com/office/officeart/2005/8/layout/hList1"/>
    <dgm:cxn modelId="{446DC390-A966-4965-A849-C71B296D1698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Estabilización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MX" dirty="0" smtClean="0"/>
            <a:t>Revisión del Piloto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A3507BB-B8C0-4360-BA35-CDC1DE80F60E}">
      <dgm:prSet/>
      <dgm:spPr/>
      <dgm:t>
        <a:bodyPr/>
        <a:lstStyle/>
        <a:p>
          <a:r>
            <a:rPr lang="es-MX" dirty="0" smtClean="0"/>
            <a:t>Formulario de Aceptación de la Versión Liberada</a:t>
          </a:r>
          <a:endParaRPr lang="es-MX" dirty="0"/>
        </a:p>
      </dgm:t>
    </dgm:pt>
    <dgm:pt modelId="{897DC5E0-B81D-4AFE-87AE-59D6B8C9273A}" type="parTrans" cxnId="{045F8593-0104-4D15-99D5-A4C40093806E}">
      <dgm:prSet/>
      <dgm:spPr/>
      <dgm:t>
        <a:bodyPr/>
        <a:lstStyle/>
        <a:p>
          <a:endParaRPr lang="es-MX"/>
        </a:p>
      </dgm:t>
    </dgm:pt>
    <dgm:pt modelId="{22097976-297F-409F-A723-FFE02A7A3031}" type="sibTrans" cxnId="{045F8593-0104-4D15-99D5-A4C40093806E}">
      <dgm:prSet/>
      <dgm:spPr/>
      <dgm:t>
        <a:bodyPr/>
        <a:lstStyle/>
        <a:p>
          <a:endParaRPr lang="es-MX"/>
        </a:p>
      </dgm:t>
    </dgm:pt>
    <dgm:pt modelId="{795636C5-24AC-4FA0-93A7-26B89355D050}">
      <dgm:prSet/>
      <dgm:spPr/>
      <dgm:t>
        <a:bodyPr/>
        <a:lstStyle/>
        <a:p>
          <a:r>
            <a:rPr lang="es-MX" dirty="0" smtClean="0"/>
            <a:t>Especificación de Pruebas</a:t>
          </a:r>
          <a:endParaRPr lang="es-MX" dirty="0"/>
        </a:p>
      </dgm:t>
    </dgm:pt>
    <dgm:pt modelId="{F23DF875-5C7A-4B7F-B0FD-9A0921E0A83B}" type="parTrans" cxnId="{A66E6BEB-FEAC-4E08-90B4-6754DD7B2F95}">
      <dgm:prSet/>
      <dgm:spPr/>
      <dgm:t>
        <a:bodyPr/>
        <a:lstStyle/>
        <a:p>
          <a:endParaRPr lang="es-ES"/>
        </a:p>
      </dgm:t>
    </dgm:pt>
    <dgm:pt modelId="{50C32C1F-D82B-4B41-BBC4-4B69F531E8BC}" type="sibTrans" cxnId="{A66E6BEB-FEAC-4E08-90B4-6754DD7B2F95}">
      <dgm:prSet/>
      <dgm:spPr/>
      <dgm:t>
        <a:bodyPr/>
        <a:lstStyle/>
        <a:p>
          <a:endParaRPr lang="es-ES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NeighborX="-17073" custLinFactNeighborY="-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A66E6BEB-FEAC-4E08-90B4-6754DD7B2F95}" srcId="{310C086D-D74E-4808-9BCB-E2ABAD2854EE}" destId="{795636C5-24AC-4FA0-93A7-26B89355D050}" srcOrd="2" destOrd="0" parTransId="{F23DF875-5C7A-4B7F-B0FD-9A0921E0A83B}" sibTransId="{50C32C1F-D82B-4B41-BBC4-4B69F531E8BC}"/>
    <dgm:cxn modelId="{26E254BF-7D18-40F1-973E-005DB91F1F0E}" type="presOf" srcId="{A8A2FFDF-F2D8-4739-A9C9-8397E5F54C43}" destId="{EBDE957F-ADD1-43CF-AC2D-21965F68C912}" srcOrd="0" destOrd="0" presId="urn:microsoft.com/office/officeart/2005/8/layout/hList1"/>
    <dgm:cxn modelId="{55DD09E5-C2D1-4B50-AB5D-0EFBDE8D31B5}" type="presOf" srcId="{310C086D-D74E-4808-9BCB-E2ABAD2854EE}" destId="{CC8F7E69-43A0-496C-A2D8-35630CC4BACC}" srcOrd="0" destOrd="0" presId="urn:microsoft.com/office/officeart/2005/8/layout/hList1"/>
    <dgm:cxn modelId="{6B55124B-BA1A-4486-9BFC-F6591D095E57}" type="presOf" srcId="{7A3507BB-B8C0-4360-BA35-CDC1DE80F60E}" destId="{4EC2173C-99B3-4982-8E95-C608BA12ACFF}" srcOrd="0" destOrd="1" presId="urn:microsoft.com/office/officeart/2005/8/layout/hList1"/>
    <dgm:cxn modelId="{045F8593-0104-4D15-99D5-A4C40093806E}" srcId="{310C086D-D74E-4808-9BCB-E2ABAD2854EE}" destId="{7A3507BB-B8C0-4360-BA35-CDC1DE80F60E}" srcOrd="1" destOrd="0" parTransId="{897DC5E0-B81D-4AFE-87AE-59D6B8C9273A}" sibTransId="{22097976-297F-409F-A723-FFE02A7A3031}"/>
    <dgm:cxn modelId="{0B453908-E848-46AA-9985-381B23C54FFF}" type="presOf" srcId="{795636C5-24AC-4FA0-93A7-26B89355D050}" destId="{4EC2173C-99B3-4982-8E95-C608BA12ACFF}" srcOrd="0" destOrd="2" presId="urn:microsoft.com/office/officeart/2005/8/layout/hList1"/>
    <dgm:cxn modelId="{44D5B588-DCE9-4C11-8271-4DFC07B283F3}" type="presOf" srcId="{70820A0E-BEFF-4BC5-BAEE-67AA2C189F22}" destId="{4EC2173C-99B3-4982-8E95-C608BA12ACFF}" srcOrd="0" destOrd="0" presId="urn:microsoft.com/office/officeart/2005/8/layout/hList1"/>
    <dgm:cxn modelId="{0A3BB438-FBC8-4A88-99F3-B79DD9794DA2}" srcId="{310C086D-D74E-4808-9BCB-E2ABAD2854EE}" destId="{70820A0E-BEFF-4BC5-BAEE-67AA2C189F22}" srcOrd="0" destOrd="0" parTransId="{ACC868DB-E0AB-4B1A-9821-3819A53639FD}" sibTransId="{1512A37E-2117-4C9B-B834-12C144540D60}"/>
    <dgm:cxn modelId="{AF1FFAE8-CF04-4A72-B251-88458B6C7C2D}" type="presParOf" srcId="{EBDE957F-ADD1-43CF-AC2D-21965F68C912}" destId="{EE4C2894-7A40-4201-8557-F12B694D0DA1}" srcOrd="0" destOrd="0" presId="urn:microsoft.com/office/officeart/2005/8/layout/hList1"/>
    <dgm:cxn modelId="{AE2835CC-8034-44DA-98C4-42ECEF427EEE}" type="presParOf" srcId="{EE4C2894-7A40-4201-8557-F12B694D0DA1}" destId="{CC8F7E69-43A0-496C-A2D8-35630CC4BACC}" srcOrd="0" destOrd="0" presId="urn:microsoft.com/office/officeart/2005/8/layout/hList1"/>
    <dgm:cxn modelId="{61B6F077-4D07-42AC-A242-B62B6F91E67F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Implementación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MX" dirty="0" smtClean="0"/>
            <a:t>Análisis Post - Proyecto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A3507BB-B8C0-4360-BA35-CDC1DE80F60E}">
      <dgm:prSet/>
      <dgm:spPr/>
      <dgm:t>
        <a:bodyPr/>
        <a:lstStyle/>
        <a:p>
          <a:r>
            <a:rPr lang="es-MX" dirty="0" smtClean="0"/>
            <a:t>Reporte de Cierre de Proyecto</a:t>
          </a:r>
          <a:endParaRPr lang="es-MX" dirty="0"/>
        </a:p>
      </dgm:t>
    </dgm:pt>
    <dgm:pt modelId="{897DC5E0-B81D-4AFE-87AE-59D6B8C9273A}" type="parTrans" cxnId="{045F8593-0104-4D15-99D5-A4C40093806E}">
      <dgm:prSet/>
      <dgm:spPr/>
      <dgm:t>
        <a:bodyPr/>
        <a:lstStyle/>
        <a:p>
          <a:endParaRPr lang="es-MX"/>
        </a:p>
      </dgm:t>
    </dgm:pt>
    <dgm:pt modelId="{22097976-297F-409F-A723-FFE02A7A3031}" type="sibTrans" cxnId="{045F8593-0104-4D15-99D5-A4C40093806E}">
      <dgm:prSet/>
      <dgm:spPr/>
      <dgm:t>
        <a:bodyPr/>
        <a:lstStyle/>
        <a:p>
          <a:endParaRPr lang="es-MX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NeighborX="-17073" custLinFactNeighborY="-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0883CD11-3EE9-4FDA-86FF-0E017E3E4A79}" type="presOf" srcId="{70820A0E-BEFF-4BC5-BAEE-67AA2C189F22}" destId="{4EC2173C-99B3-4982-8E95-C608BA12ACFF}" srcOrd="0" destOrd="0" presId="urn:microsoft.com/office/officeart/2005/8/layout/hList1"/>
    <dgm:cxn modelId="{07DABF40-01C8-4CFD-B966-F2F068A87893}" type="presOf" srcId="{7A3507BB-B8C0-4360-BA35-CDC1DE80F60E}" destId="{4EC2173C-99B3-4982-8E95-C608BA12ACFF}" srcOrd="0" destOrd="1" presId="urn:microsoft.com/office/officeart/2005/8/layout/hList1"/>
    <dgm:cxn modelId="{E6051194-5517-4E61-A356-42A733878559}" type="presOf" srcId="{310C086D-D74E-4808-9BCB-E2ABAD2854EE}" destId="{CC8F7E69-43A0-496C-A2D8-35630CC4BACC}" srcOrd="0" destOrd="0" presId="urn:microsoft.com/office/officeart/2005/8/layout/hList1"/>
    <dgm:cxn modelId="{045F8593-0104-4D15-99D5-A4C40093806E}" srcId="{310C086D-D74E-4808-9BCB-E2ABAD2854EE}" destId="{7A3507BB-B8C0-4360-BA35-CDC1DE80F60E}" srcOrd="1" destOrd="0" parTransId="{897DC5E0-B81D-4AFE-87AE-59D6B8C9273A}" sibTransId="{22097976-297F-409F-A723-FFE02A7A3031}"/>
    <dgm:cxn modelId="{801128AF-09CD-4D8E-B85D-DFBAF514E73A}" type="presOf" srcId="{A8A2FFDF-F2D8-4739-A9C9-8397E5F54C43}" destId="{EBDE957F-ADD1-43CF-AC2D-21965F68C912}" srcOrd="0" destOrd="0" presId="urn:microsoft.com/office/officeart/2005/8/layout/hList1"/>
    <dgm:cxn modelId="{0A3BB438-FBC8-4A88-99F3-B79DD9794DA2}" srcId="{310C086D-D74E-4808-9BCB-E2ABAD2854EE}" destId="{70820A0E-BEFF-4BC5-BAEE-67AA2C189F22}" srcOrd="0" destOrd="0" parTransId="{ACC868DB-E0AB-4B1A-9821-3819A53639FD}" sibTransId="{1512A37E-2117-4C9B-B834-12C144540D60}"/>
    <dgm:cxn modelId="{6E216F2D-4666-4010-B77B-EF0BD8791ABA}" type="presParOf" srcId="{EBDE957F-ADD1-43CF-AC2D-21965F68C912}" destId="{EE4C2894-7A40-4201-8557-F12B694D0DA1}" srcOrd="0" destOrd="0" presId="urn:microsoft.com/office/officeart/2005/8/layout/hList1"/>
    <dgm:cxn modelId="{AD888DD9-010B-4981-BBBF-ECBBD7CE9460}" type="presParOf" srcId="{EE4C2894-7A40-4201-8557-F12B694D0DA1}" destId="{CC8F7E69-43A0-496C-A2D8-35630CC4BACC}" srcOrd="0" destOrd="0" presId="urn:microsoft.com/office/officeart/2005/8/layout/hList1"/>
    <dgm:cxn modelId="{DDE5C520-C9EA-4239-A077-218264BA3CC3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A2FFDF-F2D8-4739-A9C9-8397E5F54C43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310C086D-D74E-4808-9BCB-E2ABAD2854EE}">
      <dgm:prSet phldrT="[Texto]"/>
      <dgm:spPr/>
      <dgm:t>
        <a:bodyPr/>
        <a:lstStyle/>
        <a:p>
          <a:r>
            <a:rPr lang="es-MX" dirty="0" smtClean="0"/>
            <a:t>PSA</a:t>
          </a:r>
          <a:endParaRPr lang="es-MX" dirty="0"/>
        </a:p>
      </dgm:t>
    </dgm:pt>
    <dgm:pt modelId="{F871BABA-D951-490F-BAE3-349FE45F5683}" type="parTrans" cxnId="{45EDAB16-A4FB-4FAB-BE6A-9AA00A385520}">
      <dgm:prSet/>
      <dgm:spPr/>
      <dgm:t>
        <a:bodyPr/>
        <a:lstStyle/>
        <a:p>
          <a:endParaRPr lang="es-MX"/>
        </a:p>
      </dgm:t>
    </dgm:pt>
    <dgm:pt modelId="{428CF011-508A-4A0C-8A20-552F11FF6640}" type="sibTrans" cxnId="{45EDAB16-A4FB-4FAB-BE6A-9AA00A385520}">
      <dgm:prSet/>
      <dgm:spPr/>
      <dgm:t>
        <a:bodyPr/>
        <a:lstStyle/>
        <a:p>
          <a:endParaRPr lang="es-MX"/>
        </a:p>
      </dgm:t>
    </dgm:pt>
    <dgm:pt modelId="{70820A0E-BEFF-4BC5-BAEE-67AA2C189F22}">
      <dgm:prSet/>
      <dgm:spPr/>
      <dgm:t>
        <a:bodyPr/>
        <a:lstStyle/>
        <a:p>
          <a:r>
            <a:rPr lang="es-ES" dirty="0" smtClean="0"/>
            <a:t>ID</a:t>
          </a:r>
          <a:endParaRPr lang="es-MX" dirty="0"/>
        </a:p>
      </dgm:t>
    </dgm:pt>
    <dgm:pt modelId="{ACC868DB-E0AB-4B1A-9821-3819A53639FD}" type="parTrans" cxnId="{0A3BB438-FBC8-4A88-99F3-B79DD9794DA2}">
      <dgm:prSet/>
      <dgm:spPr/>
      <dgm:t>
        <a:bodyPr/>
        <a:lstStyle/>
        <a:p>
          <a:endParaRPr lang="es-MX"/>
        </a:p>
      </dgm:t>
    </dgm:pt>
    <dgm:pt modelId="{1512A37E-2117-4C9B-B834-12C144540D60}" type="sibTrans" cxnId="{0A3BB438-FBC8-4A88-99F3-B79DD9794DA2}">
      <dgm:prSet/>
      <dgm:spPr/>
      <dgm:t>
        <a:bodyPr/>
        <a:lstStyle/>
        <a:p>
          <a:endParaRPr lang="es-MX"/>
        </a:p>
      </dgm:t>
    </dgm:pt>
    <dgm:pt modelId="{7A3507BB-B8C0-4360-BA35-CDC1DE80F60E}">
      <dgm:prSet/>
      <dgm:spPr/>
      <dgm:t>
        <a:bodyPr/>
        <a:lstStyle/>
        <a:p>
          <a:r>
            <a:rPr lang="es-MX" dirty="0" smtClean="0"/>
            <a:t>TIPO</a:t>
          </a:r>
          <a:endParaRPr lang="es-MX" dirty="0"/>
        </a:p>
      </dgm:t>
    </dgm:pt>
    <dgm:pt modelId="{897DC5E0-B81D-4AFE-87AE-59D6B8C9273A}" type="parTrans" cxnId="{045F8593-0104-4D15-99D5-A4C40093806E}">
      <dgm:prSet/>
      <dgm:spPr/>
      <dgm:t>
        <a:bodyPr/>
        <a:lstStyle/>
        <a:p>
          <a:endParaRPr lang="es-MX"/>
        </a:p>
      </dgm:t>
    </dgm:pt>
    <dgm:pt modelId="{22097976-297F-409F-A723-FFE02A7A3031}" type="sibTrans" cxnId="{045F8593-0104-4D15-99D5-A4C40093806E}">
      <dgm:prSet/>
      <dgm:spPr/>
      <dgm:t>
        <a:bodyPr/>
        <a:lstStyle/>
        <a:p>
          <a:endParaRPr lang="es-MX"/>
        </a:p>
      </dgm:t>
    </dgm:pt>
    <dgm:pt modelId="{4FD0AF5A-C20D-423D-AF24-9A8F941A86A4}">
      <dgm:prSet/>
      <dgm:spPr/>
      <dgm:t>
        <a:bodyPr/>
        <a:lstStyle/>
        <a:p>
          <a:r>
            <a:rPr lang="es-MX" dirty="0" smtClean="0"/>
            <a:t>CLIENTE</a:t>
          </a:r>
          <a:endParaRPr lang="es-MX" dirty="0"/>
        </a:p>
      </dgm:t>
    </dgm:pt>
    <dgm:pt modelId="{CB4930EF-FC6D-4DB2-99FB-FFCA0E7630E1}" type="parTrans" cxnId="{C450CE42-08FE-4F0E-812C-B8A2206E9B9A}">
      <dgm:prSet/>
      <dgm:spPr/>
      <dgm:t>
        <a:bodyPr/>
        <a:lstStyle/>
        <a:p>
          <a:endParaRPr lang="es-MX"/>
        </a:p>
      </dgm:t>
    </dgm:pt>
    <dgm:pt modelId="{D640FCEB-A6C5-4EED-822A-90B0508A3361}" type="sibTrans" cxnId="{C450CE42-08FE-4F0E-812C-B8A2206E9B9A}">
      <dgm:prSet/>
      <dgm:spPr/>
      <dgm:t>
        <a:bodyPr/>
        <a:lstStyle/>
        <a:p>
          <a:endParaRPr lang="es-MX"/>
        </a:p>
      </dgm:t>
    </dgm:pt>
    <dgm:pt modelId="{183B8EC9-BC0A-4E8A-8630-F179EFD33BD3}">
      <dgm:prSet/>
      <dgm:spPr/>
      <dgm:t>
        <a:bodyPr/>
        <a:lstStyle/>
        <a:p>
          <a:r>
            <a:rPr lang="es-MX" dirty="0" smtClean="0"/>
            <a:t>NOMBRE USUARIO</a:t>
          </a:r>
          <a:endParaRPr lang="es-MX" dirty="0"/>
        </a:p>
      </dgm:t>
    </dgm:pt>
    <dgm:pt modelId="{321B7B65-B7FA-424B-A99B-36C2333B1C19}" type="parTrans" cxnId="{E381618A-008E-4E33-819C-5E71A99839F1}">
      <dgm:prSet/>
      <dgm:spPr/>
      <dgm:t>
        <a:bodyPr/>
        <a:lstStyle/>
        <a:p>
          <a:endParaRPr lang="es-MX"/>
        </a:p>
      </dgm:t>
    </dgm:pt>
    <dgm:pt modelId="{5A53FA0D-6493-49BE-B7E1-C898A5CFC6BA}" type="sibTrans" cxnId="{E381618A-008E-4E33-819C-5E71A99839F1}">
      <dgm:prSet/>
      <dgm:spPr/>
      <dgm:t>
        <a:bodyPr/>
        <a:lstStyle/>
        <a:p>
          <a:endParaRPr lang="es-MX"/>
        </a:p>
      </dgm:t>
    </dgm:pt>
    <dgm:pt modelId="{864449FD-6AF9-4BB6-84B5-4B8E7F42D781}">
      <dgm:prSet/>
      <dgm:spPr/>
      <dgm:t>
        <a:bodyPr/>
        <a:lstStyle/>
        <a:p>
          <a:r>
            <a:rPr lang="es-MX" dirty="0" smtClean="0"/>
            <a:t>CONDICIONES INICIALES</a:t>
          </a:r>
          <a:endParaRPr lang="es-MX" dirty="0"/>
        </a:p>
      </dgm:t>
    </dgm:pt>
    <dgm:pt modelId="{44BFFA91-91FC-4979-9B10-F4CE98824F58}" type="parTrans" cxnId="{AFE1706E-076D-4C3E-BF5D-2AC46C5B5B83}">
      <dgm:prSet/>
      <dgm:spPr/>
      <dgm:t>
        <a:bodyPr/>
        <a:lstStyle/>
        <a:p>
          <a:endParaRPr lang="es-ES"/>
        </a:p>
      </dgm:t>
    </dgm:pt>
    <dgm:pt modelId="{21042F28-4ABE-4066-8F51-2C71ED49DC0F}" type="sibTrans" cxnId="{AFE1706E-076D-4C3E-BF5D-2AC46C5B5B83}">
      <dgm:prSet/>
      <dgm:spPr/>
      <dgm:t>
        <a:bodyPr/>
        <a:lstStyle/>
        <a:p>
          <a:endParaRPr lang="es-ES"/>
        </a:p>
      </dgm:t>
    </dgm:pt>
    <dgm:pt modelId="{55AF4DF4-5D5E-42FA-9625-C95F2B41CE11}">
      <dgm:prSet/>
      <dgm:spPr/>
      <dgm:t>
        <a:bodyPr/>
        <a:lstStyle/>
        <a:p>
          <a:r>
            <a:rPr lang="es-MX" dirty="0" smtClean="0"/>
            <a:t>TRABAJO REALIZADO</a:t>
          </a:r>
          <a:endParaRPr lang="es-MX" dirty="0"/>
        </a:p>
      </dgm:t>
    </dgm:pt>
    <dgm:pt modelId="{B26DB907-252A-41F3-ADE1-4C3918FFE1B2}" type="parTrans" cxnId="{E87B4EC4-6625-4115-8EC6-3EF5E44B2A64}">
      <dgm:prSet/>
      <dgm:spPr/>
      <dgm:t>
        <a:bodyPr/>
        <a:lstStyle/>
        <a:p>
          <a:endParaRPr lang="es-ES"/>
        </a:p>
      </dgm:t>
    </dgm:pt>
    <dgm:pt modelId="{AD701B47-3EBE-44CB-8E36-AA9CA1D091F7}" type="sibTrans" cxnId="{E87B4EC4-6625-4115-8EC6-3EF5E44B2A64}">
      <dgm:prSet/>
      <dgm:spPr/>
      <dgm:t>
        <a:bodyPr/>
        <a:lstStyle/>
        <a:p>
          <a:endParaRPr lang="es-ES"/>
        </a:p>
      </dgm:t>
    </dgm:pt>
    <dgm:pt modelId="{9A3A31A4-5414-4C41-AC07-368820CD5FDC}">
      <dgm:prSet/>
      <dgm:spPr/>
      <dgm:t>
        <a:bodyPr/>
        <a:lstStyle/>
        <a:p>
          <a:r>
            <a:rPr lang="es-MX" dirty="0" smtClean="0"/>
            <a:t>CONDICIONES FINALES</a:t>
          </a:r>
          <a:endParaRPr lang="es-MX" dirty="0"/>
        </a:p>
      </dgm:t>
    </dgm:pt>
    <dgm:pt modelId="{D518B628-2FF3-4636-8010-686C80B30834}" type="parTrans" cxnId="{0A507450-E598-4DB0-87D1-C63208CBA8EA}">
      <dgm:prSet/>
      <dgm:spPr/>
      <dgm:t>
        <a:bodyPr/>
        <a:lstStyle/>
        <a:p>
          <a:endParaRPr lang="es-ES"/>
        </a:p>
      </dgm:t>
    </dgm:pt>
    <dgm:pt modelId="{6E3F1E3C-0358-44CC-9EC7-44DDED313DAD}" type="sibTrans" cxnId="{0A507450-E598-4DB0-87D1-C63208CBA8EA}">
      <dgm:prSet/>
      <dgm:spPr/>
      <dgm:t>
        <a:bodyPr/>
        <a:lstStyle/>
        <a:p>
          <a:endParaRPr lang="es-ES"/>
        </a:p>
      </dgm:t>
    </dgm:pt>
    <dgm:pt modelId="{AAB9C463-2656-440C-9638-B8CF0E4267CF}">
      <dgm:prSet/>
      <dgm:spPr/>
      <dgm:t>
        <a:bodyPr/>
        <a:lstStyle/>
        <a:p>
          <a:r>
            <a:rPr lang="es-MX" dirty="0" smtClean="0"/>
            <a:t>FECHA INICIAL</a:t>
          </a:r>
          <a:endParaRPr lang="es-MX" dirty="0"/>
        </a:p>
      </dgm:t>
    </dgm:pt>
    <dgm:pt modelId="{33CBCFBC-32A8-4656-9534-4A8D3E199201}" type="parTrans" cxnId="{F525EB5E-CF93-4CDE-9A7A-55ECBB55E0C0}">
      <dgm:prSet/>
      <dgm:spPr/>
      <dgm:t>
        <a:bodyPr/>
        <a:lstStyle/>
        <a:p>
          <a:endParaRPr lang="es-ES"/>
        </a:p>
      </dgm:t>
    </dgm:pt>
    <dgm:pt modelId="{FADFBACE-CDEE-4BB0-AD2F-9C32024B2C33}" type="sibTrans" cxnId="{F525EB5E-CF93-4CDE-9A7A-55ECBB55E0C0}">
      <dgm:prSet/>
      <dgm:spPr/>
      <dgm:t>
        <a:bodyPr/>
        <a:lstStyle/>
        <a:p>
          <a:endParaRPr lang="es-ES"/>
        </a:p>
      </dgm:t>
    </dgm:pt>
    <dgm:pt modelId="{CC89C37E-0768-453F-99F6-C36920E3ABAB}">
      <dgm:prSet/>
      <dgm:spPr/>
      <dgm:t>
        <a:bodyPr/>
        <a:lstStyle/>
        <a:p>
          <a:r>
            <a:rPr lang="es-MX" dirty="0" smtClean="0"/>
            <a:t>FECHA REQUERIDO</a:t>
          </a:r>
          <a:endParaRPr lang="es-MX" dirty="0"/>
        </a:p>
      </dgm:t>
    </dgm:pt>
    <dgm:pt modelId="{5EB40536-8C7A-4F92-849C-C1C51F725409}" type="parTrans" cxnId="{265BBCB7-C169-48FE-B72C-C5AE4A6D4CCF}">
      <dgm:prSet/>
      <dgm:spPr/>
      <dgm:t>
        <a:bodyPr/>
        <a:lstStyle/>
        <a:p>
          <a:endParaRPr lang="es-ES"/>
        </a:p>
      </dgm:t>
    </dgm:pt>
    <dgm:pt modelId="{B8EA9469-4B88-46D0-A368-BAA7392935A7}" type="sibTrans" cxnId="{265BBCB7-C169-48FE-B72C-C5AE4A6D4CCF}">
      <dgm:prSet/>
      <dgm:spPr/>
      <dgm:t>
        <a:bodyPr/>
        <a:lstStyle/>
        <a:p>
          <a:endParaRPr lang="es-ES"/>
        </a:p>
      </dgm:t>
    </dgm:pt>
    <dgm:pt modelId="{AFC75761-64C6-499F-8DEC-2ACCF8C8F33D}">
      <dgm:prSet/>
      <dgm:spPr/>
      <dgm:t>
        <a:bodyPr/>
        <a:lstStyle/>
        <a:p>
          <a:r>
            <a:rPr lang="es-MX" dirty="0" smtClean="0"/>
            <a:t>TRC</a:t>
          </a:r>
          <a:endParaRPr lang="es-MX" dirty="0"/>
        </a:p>
      </dgm:t>
    </dgm:pt>
    <dgm:pt modelId="{CE8C88B7-7117-4198-BF57-B4B776562D48}" type="parTrans" cxnId="{8CBAF125-62B4-4AB1-A1DE-AF25579E6BEC}">
      <dgm:prSet/>
      <dgm:spPr/>
      <dgm:t>
        <a:bodyPr/>
        <a:lstStyle/>
        <a:p>
          <a:endParaRPr lang="es-ES"/>
        </a:p>
      </dgm:t>
    </dgm:pt>
    <dgm:pt modelId="{E7442893-5F36-4E51-ADFB-C74A48EC2DC7}" type="sibTrans" cxnId="{8CBAF125-62B4-4AB1-A1DE-AF25579E6BEC}">
      <dgm:prSet/>
      <dgm:spPr/>
      <dgm:t>
        <a:bodyPr/>
        <a:lstStyle/>
        <a:p>
          <a:endParaRPr lang="es-ES"/>
        </a:p>
      </dgm:t>
    </dgm:pt>
    <dgm:pt modelId="{0C68F28E-B269-4FED-A618-61966FFBA56C}">
      <dgm:prSet/>
      <dgm:spPr/>
      <dgm:t>
        <a:bodyPr/>
        <a:lstStyle/>
        <a:p>
          <a:r>
            <a:rPr lang="es-MX" dirty="0" smtClean="0"/>
            <a:t>ISC</a:t>
          </a:r>
          <a:endParaRPr lang="es-MX" dirty="0"/>
        </a:p>
      </dgm:t>
    </dgm:pt>
    <dgm:pt modelId="{C49B762A-229E-4E73-B277-7252CF699D5A}" type="parTrans" cxnId="{776BFE57-777F-4D63-B191-4AF31D60A827}">
      <dgm:prSet/>
      <dgm:spPr/>
      <dgm:t>
        <a:bodyPr/>
        <a:lstStyle/>
        <a:p>
          <a:endParaRPr lang="es-ES"/>
        </a:p>
      </dgm:t>
    </dgm:pt>
    <dgm:pt modelId="{FB40D946-E948-4C22-9A21-704CAD036B74}" type="sibTrans" cxnId="{776BFE57-777F-4D63-B191-4AF31D60A827}">
      <dgm:prSet/>
      <dgm:spPr/>
      <dgm:t>
        <a:bodyPr/>
        <a:lstStyle/>
        <a:p>
          <a:endParaRPr lang="es-ES"/>
        </a:p>
      </dgm:t>
    </dgm:pt>
    <dgm:pt modelId="{5400BB37-FF06-4D47-A72F-C50C2577A4F5}">
      <dgm:prSet/>
      <dgm:spPr/>
      <dgm:t>
        <a:bodyPr/>
        <a:lstStyle/>
        <a:p>
          <a:r>
            <a:rPr lang="es-MX" dirty="0" smtClean="0"/>
            <a:t>FECHA ENTREGA</a:t>
          </a:r>
          <a:endParaRPr lang="es-MX" dirty="0"/>
        </a:p>
      </dgm:t>
    </dgm:pt>
    <dgm:pt modelId="{263A90FC-3ECC-45AF-AA9A-72376EA165A8}" type="parTrans" cxnId="{B4FDA019-3C95-4678-A0A4-05B42D477152}">
      <dgm:prSet/>
      <dgm:spPr/>
      <dgm:t>
        <a:bodyPr/>
        <a:lstStyle/>
        <a:p>
          <a:endParaRPr lang="es-ES"/>
        </a:p>
      </dgm:t>
    </dgm:pt>
    <dgm:pt modelId="{2B1C5ADC-6BD3-49A0-BF78-2325FC200BCB}" type="sibTrans" cxnId="{B4FDA019-3C95-4678-A0A4-05B42D477152}">
      <dgm:prSet/>
      <dgm:spPr/>
      <dgm:t>
        <a:bodyPr/>
        <a:lstStyle/>
        <a:p>
          <a:endParaRPr lang="es-ES"/>
        </a:p>
      </dgm:t>
    </dgm:pt>
    <dgm:pt modelId="{E25BD988-024C-4453-AFE9-04BF6FDFD46D}">
      <dgm:prSet/>
      <dgm:spPr/>
      <dgm:t>
        <a:bodyPr/>
        <a:lstStyle/>
        <a:p>
          <a:r>
            <a:rPr lang="es-MX" dirty="0" smtClean="0"/>
            <a:t>TECNICO</a:t>
          </a:r>
          <a:endParaRPr lang="es-MX" dirty="0"/>
        </a:p>
      </dgm:t>
    </dgm:pt>
    <dgm:pt modelId="{1AE43E48-6E62-4CE8-A1AE-0A712DCA8BA3}" type="parTrans" cxnId="{FDA51744-F9B0-48DA-B060-EE3D7DAD4F81}">
      <dgm:prSet/>
      <dgm:spPr/>
      <dgm:t>
        <a:bodyPr/>
        <a:lstStyle/>
        <a:p>
          <a:endParaRPr lang="es-ES"/>
        </a:p>
      </dgm:t>
    </dgm:pt>
    <dgm:pt modelId="{260E6055-FFE7-4274-90F4-BD792DB35315}" type="sibTrans" cxnId="{FDA51744-F9B0-48DA-B060-EE3D7DAD4F81}">
      <dgm:prSet/>
      <dgm:spPr/>
      <dgm:t>
        <a:bodyPr/>
        <a:lstStyle/>
        <a:p>
          <a:endParaRPr lang="es-ES"/>
        </a:p>
      </dgm:t>
    </dgm:pt>
    <dgm:pt modelId="{EBDE957F-ADD1-43CF-AC2D-21965F68C912}" type="pres">
      <dgm:prSet presAssocID="{A8A2FFDF-F2D8-4739-A9C9-8397E5F54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C2894-7A40-4201-8557-F12B694D0DA1}" type="pres">
      <dgm:prSet presAssocID="{310C086D-D74E-4808-9BCB-E2ABAD2854EE}" presName="composite" presStyleCnt="0"/>
      <dgm:spPr/>
    </dgm:pt>
    <dgm:pt modelId="{CC8F7E69-43A0-496C-A2D8-35630CC4BACC}" type="pres">
      <dgm:prSet presAssocID="{310C086D-D74E-4808-9BCB-E2ABAD2854EE}" presName="parTx" presStyleLbl="alignNode1" presStyleIdx="0" presStyleCnt="1" custLinFactY="-203709" custLinFactNeighborX="65853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2173C-99B3-4982-8E95-C608BA12ACFF}" type="pres">
      <dgm:prSet presAssocID="{310C086D-D74E-4808-9BCB-E2ABAD2854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DD4B956-CFD5-434C-879F-FCA0DED49D9D}" type="presOf" srcId="{7A3507BB-B8C0-4360-BA35-CDC1DE80F60E}" destId="{4EC2173C-99B3-4982-8E95-C608BA12ACFF}" srcOrd="0" destOrd="1" presId="urn:microsoft.com/office/officeart/2005/8/layout/hList1"/>
    <dgm:cxn modelId="{0A3BB438-FBC8-4A88-99F3-B79DD9794DA2}" srcId="{310C086D-D74E-4808-9BCB-E2ABAD2854EE}" destId="{70820A0E-BEFF-4BC5-BAEE-67AA2C189F22}" srcOrd="0" destOrd="0" parTransId="{ACC868DB-E0AB-4B1A-9821-3819A53639FD}" sibTransId="{1512A37E-2117-4C9B-B834-12C144540D60}"/>
    <dgm:cxn modelId="{AFE1706E-076D-4C3E-BF5D-2AC46C5B5B83}" srcId="{310C086D-D74E-4808-9BCB-E2ABAD2854EE}" destId="{864449FD-6AF9-4BB6-84B5-4B8E7F42D781}" srcOrd="4" destOrd="0" parTransId="{44BFFA91-91FC-4979-9B10-F4CE98824F58}" sibTransId="{21042F28-4ABE-4066-8F51-2C71ED49DC0F}"/>
    <dgm:cxn modelId="{265BBCB7-C169-48FE-B72C-C5AE4A6D4CCF}" srcId="{310C086D-D74E-4808-9BCB-E2ABAD2854EE}" destId="{CC89C37E-0768-453F-99F6-C36920E3ABAB}" srcOrd="8" destOrd="0" parTransId="{5EB40536-8C7A-4F92-849C-C1C51F725409}" sibTransId="{B8EA9469-4B88-46D0-A368-BAA7392935A7}"/>
    <dgm:cxn modelId="{79A68636-C969-4F95-9BBA-DD89ADC5B528}" type="presOf" srcId="{183B8EC9-BC0A-4E8A-8630-F179EFD33BD3}" destId="{4EC2173C-99B3-4982-8E95-C608BA12ACFF}" srcOrd="0" destOrd="3" presId="urn:microsoft.com/office/officeart/2005/8/layout/hList1"/>
    <dgm:cxn modelId="{2BB444EE-DF5B-43DA-AF47-5FA8FDF4CA74}" type="presOf" srcId="{55AF4DF4-5D5E-42FA-9625-C95F2B41CE11}" destId="{4EC2173C-99B3-4982-8E95-C608BA12ACFF}" srcOrd="0" destOrd="5" presId="urn:microsoft.com/office/officeart/2005/8/layout/hList1"/>
    <dgm:cxn modelId="{45EDAB16-A4FB-4FAB-BE6A-9AA00A385520}" srcId="{A8A2FFDF-F2D8-4739-A9C9-8397E5F54C43}" destId="{310C086D-D74E-4808-9BCB-E2ABAD2854EE}" srcOrd="0" destOrd="0" parTransId="{F871BABA-D951-490F-BAE3-349FE45F5683}" sibTransId="{428CF011-508A-4A0C-8A20-552F11FF6640}"/>
    <dgm:cxn modelId="{E381618A-008E-4E33-819C-5E71A99839F1}" srcId="{310C086D-D74E-4808-9BCB-E2ABAD2854EE}" destId="{183B8EC9-BC0A-4E8A-8630-F179EFD33BD3}" srcOrd="3" destOrd="0" parTransId="{321B7B65-B7FA-424B-A99B-36C2333B1C19}" sibTransId="{5A53FA0D-6493-49BE-B7E1-C898A5CFC6BA}"/>
    <dgm:cxn modelId="{3B17A6E7-53AF-43A5-B2EC-25B2D23BE5C6}" type="presOf" srcId="{0C68F28E-B269-4FED-A618-61966FFBA56C}" destId="{4EC2173C-99B3-4982-8E95-C608BA12ACFF}" srcOrd="0" destOrd="11" presId="urn:microsoft.com/office/officeart/2005/8/layout/hList1"/>
    <dgm:cxn modelId="{0A507450-E598-4DB0-87D1-C63208CBA8EA}" srcId="{310C086D-D74E-4808-9BCB-E2ABAD2854EE}" destId="{9A3A31A4-5414-4C41-AC07-368820CD5FDC}" srcOrd="6" destOrd="0" parTransId="{D518B628-2FF3-4636-8010-686C80B30834}" sibTransId="{6E3F1E3C-0358-44CC-9EC7-44DDED313DAD}"/>
    <dgm:cxn modelId="{93F15442-210C-4F3E-A29D-41AD627C9F13}" type="presOf" srcId="{AAB9C463-2656-440C-9638-B8CF0E4267CF}" destId="{4EC2173C-99B3-4982-8E95-C608BA12ACFF}" srcOrd="0" destOrd="7" presId="urn:microsoft.com/office/officeart/2005/8/layout/hList1"/>
    <dgm:cxn modelId="{045F8593-0104-4D15-99D5-A4C40093806E}" srcId="{310C086D-D74E-4808-9BCB-E2ABAD2854EE}" destId="{7A3507BB-B8C0-4360-BA35-CDC1DE80F60E}" srcOrd="1" destOrd="0" parTransId="{897DC5E0-B81D-4AFE-87AE-59D6B8C9273A}" sibTransId="{22097976-297F-409F-A723-FFE02A7A3031}"/>
    <dgm:cxn modelId="{E87B4EC4-6625-4115-8EC6-3EF5E44B2A64}" srcId="{310C086D-D74E-4808-9BCB-E2ABAD2854EE}" destId="{55AF4DF4-5D5E-42FA-9625-C95F2B41CE11}" srcOrd="5" destOrd="0" parTransId="{B26DB907-252A-41F3-ADE1-4C3918FFE1B2}" sibTransId="{AD701B47-3EBE-44CB-8E36-AA9CA1D091F7}"/>
    <dgm:cxn modelId="{FDA51744-F9B0-48DA-B060-EE3D7DAD4F81}" srcId="{310C086D-D74E-4808-9BCB-E2ABAD2854EE}" destId="{E25BD988-024C-4453-AFE9-04BF6FDFD46D}" srcOrd="12" destOrd="0" parTransId="{1AE43E48-6E62-4CE8-A1AE-0A712DCA8BA3}" sibTransId="{260E6055-FFE7-4274-90F4-BD792DB35315}"/>
    <dgm:cxn modelId="{C450CE42-08FE-4F0E-812C-B8A2206E9B9A}" srcId="{310C086D-D74E-4808-9BCB-E2ABAD2854EE}" destId="{4FD0AF5A-C20D-423D-AF24-9A8F941A86A4}" srcOrd="2" destOrd="0" parTransId="{CB4930EF-FC6D-4DB2-99FB-FFCA0E7630E1}" sibTransId="{D640FCEB-A6C5-4EED-822A-90B0508A3361}"/>
    <dgm:cxn modelId="{F525EB5E-CF93-4CDE-9A7A-55ECBB55E0C0}" srcId="{310C086D-D74E-4808-9BCB-E2ABAD2854EE}" destId="{AAB9C463-2656-440C-9638-B8CF0E4267CF}" srcOrd="7" destOrd="0" parTransId="{33CBCFBC-32A8-4656-9534-4A8D3E199201}" sibTransId="{FADFBACE-CDEE-4BB0-AD2F-9C32024B2C33}"/>
    <dgm:cxn modelId="{776BFE57-777F-4D63-B191-4AF31D60A827}" srcId="{310C086D-D74E-4808-9BCB-E2ABAD2854EE}" destId="{0C68F28E-B269-4FED-A618-61966FFBA56C}" srcOrd="11" destOrd="0" parTransId="{C49B762A-229E-4E73-B277-7252CF699D5A}" sibTransId="{FB40D946-E948-4C22-9A21-704CAD036B74}"/>
    <dgm:cxn modelId="{67F5184E-C3BA-4884-AB24-E5CACC58F92E}" type="presOf" srcId="{5400BB37-FF06-4D47-A72F-C50C2577A4F5}" destId="{4EC2173C-99B3-4982-8E95-C608BA12ACFF}" srcOrd="0" destOrd="9" presId="urn:microsoft.com/office/officeart/2005/8/layout/hList1"/>
    <dgm:cxn modelId="{38E24D6D-086B-4AA1-81CA-99AF36608475}" type="presOf" srcId="{E25BD988-024C-4453-AFE9-04BF6FDFD46D}" destId="{4EC2173C-99B3-4982-8E95-C608BA12ACFF}" srcOrd="0" destOrd="12" presId="urn:microsoft.com/office/officeart/2005/8/layout/hList1"/>
    <dgm:cxn modelId="{0DA5B82F-A12E-4DB1-85D6-C44BF2D37CB0}" type="presOf" srcId="{9A3A31A4-5414-4C41-AC07-368820CD5FDC}" destId="{4EC2173C-99B3-4982-8E95-C608BA12ACFF}" srcOrd="0" destOrd="6" presId="urn:microsoft.com/office/officeart/2005/8/layout/hList1"/>
    <dgm:cxn modelId="{D004685F-8AF8-41F2-85E4-1B5DED86592D}" type="presOf" srcId="{70820A0E-BEFF-4BC5-BAEE-67AA2C189F22}" destId="{4EC2173C-99B3-4982-8E95-C608BA12ACFF}" srcOrd="0" destOrd="0" presId="urn:microsoft.com/office/officeart/2005/8/layout/hList1"/>
    <dgm:cxn modelId="{51013AE0-7E22-4C6D-B514-A7FD1E04F73A}" type="presOf" srcId="{310C086D-D74E-4808-9BCB-E2ABAD2854EE}" destId="{CC8F7E69-43A0-496C-A2D8-35630CC4BACC}" srcOrd="0" destOrd="0" presId="urn:microsoft.com/office/officeart/2005/8/layout/hList1"/>
    <dgm:cxn modelId="{A65F6E0F-1848-4FBD-A792-4BF802B8362C}" type="presOf" srcId="{CC89C37E-0768-453F-99F6-C36920E3ABAB}" destId="{4EC2173C-99B3-4982-8E95-C608BA12ACFF}" srcOrd="0" destOrd="8" presId="urn:microsoft.com/office/officeart/2005/8/layout/hList1"/>
    <dgm:cxn modelId="{95710DC5-96CF-4DA6-9460-85EBC460665D}" type="presOf" srcId="{A8A2FFDF-F2D8-4739-A9C9-8397E5F54C43}" destId="{EBDE957F-ADD1-43CF-AC2D-21965F68C912}" srcOrd="0" destOrd="0" presId="urn:microsoft.com/office/officeart/2005/8/layout/hList1"/>
    <dgm:cxn modelId="{8993294A-F0C2-4758-B3D8-F93088A45918}" type="presOf" srcId="{AFC75761-64C6-499F-8DEC-2ACCF8C8F33D}" destId="{4EC2173C-99B3-4982-8E95-C608BA12ACFF}" srcOrd="0" destOrd="10" presId="urn:microsoft.com/office/officeart/2005/8/layout/hList1"/>
    <dgm:cxn modelId="{5729A733-3597-46C1-81AE-1EA3F19E1622}" type="presOf" srcId="{864449FD-6AF9-4BB6-84B5-4B8E7F42D781}" destId="{4EC2173C-99B3-4982-8E95-C608BA12ACFF}" srcOrd="0" destOrd="4" presId="urn:microsoft.com/office/officeart/2005/8/layout/hList1"/>
    <dgm:cxn modelId="{B4FDA019-3C95-4678-A0A4-05B42D477152}" srcId="{310C086D-D74E-4808-9BCB-E2ABAD2854EE}" destId="{5400BB37-FF06-4D47-A72F-C50C2577A4F5}" srcOrd="9" destOrd="0" parTransId="{263A90FC-3ECC-45AF-AA9A-72376EA165A8}" sibTransId="{2B1C5ADC-6BD3-49A0-BF78-2325FC200BCB}"/>
    <dgm:cxn modelId="{175157D5-7084-4163-9906-DEB1E87ADD22}" type="presOf" srcId="{4FD0AF5A-C20D-423D-AF24-9A8F941A86A4}" destId="{4EC2173C-99B3-4982-8E95-C608BA12ACFF}" srcOrd="0" destOrd="2" presId="urn:microsoft.com/office/officeart/2005/8/layout/hList1"/>
    <dgm:cxn modelId="{8CBAF125-62B4-4AB1-A1DE-AF25579E6BEC}" srcId="{310C086D-D74E-4808-9BCB-E2ABAD2854EE}" destId="{AFC75761-64C6-499F-8DEC-2ACCF8C8F33D}" srcOrd="10" destOrd="0" parTransId="{CE8C88B7-7117-4198-BF57-B4B776562D48}" sibTransId="{E7442893-5F36-4E51-ADFB-C74A48EC2DC7}"/>
    <dgm:cxn modelId="{80E00B68-AA8B-4BE4-A347-62FF295DB774}" type="presParOf" srcId="{EBDE957F-ADD1-43CF-AC2D-21965F68C912}" destId="{EE4C2894-7A40-4201-8557-F12B694D0DA1}" srcOrd="0" destOrd="0" presId="urn:microsoft.com/office/officeart/2005/8/layout/hList1"/>
    <dgm:cxn modelId="{1606DF1E-25B3-4ED6-93A6-2793C9A3F213}" type="presParOf" srcId="{EE4C2894-7A40-4201-8557-F12B694D0DA1}" destId="{CC8F7E69-43A0-496C-A2D8-35630CC4BACC}" srcOrd="0" destOrd="0" presId="urn:microsoft.com/office/officeart/2005/8/layout/hList1"/>
    <dgm:cxn modelId="{82EE440A-934D-4194-98FB-5F02B148170A}" type="presParOf" srcId="{EE4C2894-7A40-4201-8557-F12B694D0DA1}" destId="{4EC2173C-99B3-4982-8E95-C608BA12ACFF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0"/>
          <a:ext cx="292895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Visión</a:t>
          </a:r>
          <a:endParaRPr lang="es-MX" sz="1400" kern="1200" dirty="0"/>
        </a:p>
      </dsp:txBody>
      <dsp:txXfrm>
        <a:off x="0" y="0"/>
        <a:ext cx="2928958" cy="403200"/>
      </dsp:txXfrm>
    </dsp:sp>
    <dsp:sp modelId="{4EC2173C-99B3-4982-8E95-C608BA12ACFF}">
      <dsp:nvSpPr>
        <dsp:cNvPr id="0" name=""/>
        <dsp:cNvSpPr/>
      </dsp:nvSpPr>
      <dsp:spPr>
        <a:xfrm>
          <a:off x="0" y="458483"/>
          <a:ext cx="2928958" cy="28438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Infraestructura Actual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Características de la Oferta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Reporte de Revisión del Avance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Estructura de Proyecto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Plantilla de Herramienta de Riesgos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Herramienta Simple de Análisis de Riesgos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Reporte del Progreso por Líder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Reporte de Progreso por el miembro del equipo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Alcance de la Visión</a:t>
          </a:r>
          <a:endParaRPr lang="es-MX" sz="1400" kern="1200" dirty="0"/>
        </a:p>
      </dsp:txBody>
      <dsp:txXfrm>
        <a:off x="0" y="458483"/>
        <a:ext cx="2928958" cy="2843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170444"/>
          <a:ext cx="2928958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Planeación (1/2)</a:t>
          </a:r>
          <a:endParaRPr lang="es-MX" sz="1100" kern="1200" dirty="0"/>
        </a:p>
      </dsp:txBody>
      <dsp:txXfrm>
        <a:off x="0" y="170444"/>
        <a:ext cx="2928958" cy="316800"/>
      </dsp:txXfrm>
    </dsp:sp>
    <dsp:sp modelId="{4EC2173C-99B3-4982-8E95-C608BA12ACFF}">
      <dsp:nvSpPr>
        <dsp:cNvPr id="0" name=""/>
        <dsp:cNvSpPr/>
      </dsp:nvSpPr>
      <dsp:spPr>
        <a:xfrm>
          <a:off x="0" y="508613"/>
          <a:ext cx="2928958" cy="2657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Factibilidad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Copia de Seguridad y Restauración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Presupuesto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Capacidad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Comunicación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Implementación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Desarrollo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Soporte al Usuario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Maestro de Proyecto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Soporte de Microsoft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Migración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Monitoreo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Operaciones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Desempeño</a:t>
          </a:r>
          <a:endParaRPr lang="es-MX" sz="1100" kern="1200" dirty="0"/>
        </a:p>
      </dsp:txBody>
      <dsp:txXfrm>
        <a:off x="0" y="508613"/>
        <a:ext cx="2928958" cy="26571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71439"/>
          <a:ext cx="2928958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Planeación (2/2)</a:t>
          </a:r>
          <a:endParaRPr lang="es-MX" sz="1100" kern="1200" dirty="0"/>
        </a:p>
      </dsp:txBody>
      <dsp:txXfrm>
        <a:off x="0" y="71439"/>
        <a:ext cx="2928958" cy="316800"/>
      </dsp:txXfrm>
    </dsp:sp>
    <dsp:sp modelId="{4EC2173C-99B3-4982-8E95-C608BA12ACFF}">
      <dsp:nvSpPr>
        <dsp:cNvPr id="0" name=""/>
        <dsp:cNvSpPr/>
      </dsp:nvSpPr>
      <dsp:spPr>
        <a:xfrm>
          <a:off x="0" y="418028"/>
          <a:ext cx="2928958" cy="28383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Piloto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Compras e Instalaciones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Seguridad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Soporte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Pruebas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 de Entrenamiento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Requerimientos del Negocio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Diseño Conceptual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Especificaciones Funcionales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Diseño Lógico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Requerimientos Operacionales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Diseño Físico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Requerimientos de Sistema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Escenarios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Requerimiento de Usuario</a:t>
          </a:r>
          <a:endParaRPr lang="es-MX" sz="1100" kern="1200" dirty="0"/>
        </a:p>
      </dsp:txBody>
      <dsp:txXfrm>
        <a:off x="0" y="418028"/>
        <a:ext cx="2928958" cy="28383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98955"/>
          <a:ext cx="292895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Desarrollo</a:t>
          </a:r>
          <a:endParaRPr lang="es-MX" sz="1700" kern="1200" dirty="0"/>
        </a:p>
      </dsp:txBody>
      <dsp:txXfrm>
        <a:off x="0" y="98955"/>
        <a:ext cx="2928958" cy="489600"/>
      </dsp:txXfrm>
    </dsp:sp>
    <dsp:sp modelId="{4EC2173C-99B3-4982-8E95-C608BA12ACFF}">
      <dsp:nvSpPr>
        <dsp:cNvPr id="0" name=""/>
        <dsp:cNvSpPr/>
      </dsp:nvSpPr>
      <dsp:spPr>
        <a:xfrm>
          <a:off x="0" y="621579"/>
          <a:ext cx="2928958" cy="7466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Reporte de Pruebas y Bugs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Traza Auditable</a:t>
          </a:r>
          <a:endParaRPr lang="es-MX" sz="1700" kern="1200" dirty="0"/>
        </a:p>
      </dsp:txBody>
      <dsp:txXfrm>
        <a:off x="0" y="621579"/>
        <a:ext cx="2928958" cy="7466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2498"/>
          <a:ext cx="292895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Estabilización</a:t>
          </a:r>
          <a:endParaRPr lang="es-MX" sz="1400" kern="1200" dirty="0"/>
        </a:p>
      </dsp:txBody>
      <dsp:txXfrm>
        <a:off x="0" y="2498"/>
        <a:ext cx="2928958" cy="403200"/>
      </dsp:txXfrm>
    </dsp:sp>
    <dsp:sp modelId="{4EC2173C-99B3-4982-8E95-C608BA12ACFF}">
      <dsp:nvSpPr>
        <dsp:cNvPr id="0" name=""/>
        <dsp:cNvSpPr/>
      </dsp:nvSpPr>
      <dsp:spPr>
        <a:xfrm>
          <a:off x="0" y="432894"/>
          <a:ext cx="2928958" cy="1037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Revisión del Piloto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Formulario de Aceptación de la Versión Liberada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Especificación de Pruebas</a:t>
          </a:r>
          <a:endParaRPr lang="es-MX" sz="1400" kern="1200" dirty="0"/>
        </a:p>
      </dsp:txBody>
      <dsp:txXfrm>
        <a:off x="0" y="432894"/>
        <a:ext cx="2928958" cy="10376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0"/>
          <a:ext cx="292895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Implementación</a:t>
          </a:r>
          <a:endParaRPr lang="es-MX" sz="1700" kern="1200" dirty="0"/>
        </a:p>
      </dsp:txBody>
      <dsp:txXfrm>
        <a:off x="0" y="0"/>
        <a:ext cx="2928958" cy="489600"/>
      </dsp:txXfrm>
    </dsp:sp>
    <dsp:sp modelId="{4EC2173C-99B3-4982-8E95-C608BA12ACFF}">
      <dsp:nvSpPr>
        <dsp:cNvPr id="0" name=""/>
        <dsp:cNvSpPr/>
      </dsp:nvSpPr>
      <dsp:spPr>
        <a:xfrm>
          <a:off x="0" y="504916"/>
          <a:ext cx="2928958" cy="9799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Análisis Post - Proyecto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Reporte de Cierre de Proyecto</a:t>
          </a:r>
          <a:endParaRPr lang="es-MX" sz="1700" kern="1200" dirty="0"/>
        </a:p>
      </dsp:txBody>
      <dsp:txXfrm>
        <a:off x="0" y="504916"/>
        <a:ext cx="2928958" cy="9799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F7E69-43A0-496C-A2D8-35630CC4BACC}">
      <dsp:nvSpPr>
        <dsp:cNvPr id="0" name=""/>
        <dsp:cNvSpPr/>
      </dsp:nvSpPr>
      <dsp:spPr>
        <a:xfrm>
          <a:off x="0" y="0"/>
          <a:ext cx="2928958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PSA</a:t>
          </a:r>
          <a:endParaRPr lang="es-MX" sz="1300" kern="1200" dirty="0"/>
        </a:p>
      </dsp:txBody>
      <dsp:txXfrm>
        <a:off x="0" y="0"/>
        <a:ext cx="2928958" cy="374400"/>
      </dsp:txXfrm>
    </dsp:sp>
    <dsp:sp modelId="{4EC2173C-99B3-4982-8E95-C608BA12ACFF}">
      <dsp:nvSpPr>
        <dsp:cNvPr id="0" name=""/>
        <dsp:cNvSpPr/>
      </dsp:nvSpPr>
      <dsp:spPr>
        <a:xfrm>
          <a:off x="0" y="402908"/>
          <a:ext cx="2928958" cy="292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ID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TIPO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CLIENTE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NOMBRE USUARIO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CONDICIONES INICIALES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TRABAJO REALIZADO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CONDICIONES FINALES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FECHA INICIAL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FECHA REQUERIDO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FECHA ENTREGA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TRC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ISC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TECNICO</a:t>
          </a:r>
          <a:endParaRPr lang="es-MX" sz="1300" kern="1200" dirty="0"/>
        </a:p>
      </dsp:txBody>
      <dsp:txXfrm>
        <a:off x="0" y="402908"/>
        <a:ext cx="2928958" cy="292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5F23FF-E26E-4FD2-9249-C47C50B163A6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5465A6-9A58-4601-9C7E-8BF8307513A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193D8-B35A-4D67-B9C2-C063986E4CE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47B47-3BBF-4BB6-8B6B-98F853C2D09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5B5A2-AC93-4703-ABC7-30A8A9B285A4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AE2D5-3B4D-4986-AA36-95A8A23D99C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BFD37-6280-4C46-8B1E-4F7BAD6AED5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2400B6-7EA9-4600-B7B8-290B756E0E3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EB0D9C-2E3E-4E3E-993F-89A48C418B3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A4A26-AD50-46D7-AC64-3B84B498BD2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Decir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los templates no </a:t>
            </a:r>
            <a:r>
              <a:rPr lang="en-US" baseline="0" dirty="0" err="1" smtClean="0"/>
              <a:t>aplican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proyectos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tamano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proyecto</a:t>
            </a:r>
            <a:r>
              <a:rPr lang="en-US" baseline="0" dirty="0" smtClean="0"/>
              <a:t>.</a:t>
            </a:r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4FDB2B-37F4-48FC-94B1-A44BD4EDB91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fase</a:t>
            </a:r>
            <a:r>
              <a:rPr lang="es-EC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visión usamos algunos de los plantillas, para seguir con el ejemplo usaremos la plantilla del alcance de la visión, pero cabe recalcar que esta etapa se encuentran mas </a:t>
            </a:r>
            <a:r>
              <a:rPr lang="es-EC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templates</a:t>
            </a:r>
            <a:r>
              <a:rPr lang="es-EC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son los siguientes.</a:t>
            </a:r>
            <a:endParaRPr lang="es-EC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AD7AD2-67C3-4838-A9ED-236AC9368CE4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En el template del </a:t>
            </a:r>
            <a:r>
              <a:rPr lang="en-US" dirty="0" err="1" smtClean="0"/>
              <a:t>alcance</a:t>
            </a:r>
            <a:r>
              <a:rPr lang="en-US" dirty="0" smtClean="0"/>
              <a:t> de</a:t>
            </a:r>
            <a:r>
              <a:rPr lang="en-US" baseline="0" dirty="0" smtClean="0"/>
              <a:t> la vision,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declareacion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oportunidad</a:t>
            </a:r>
            <a:r>
              <a:rPr lang="en-US" baseline="0" dirty="0" smtClean="0"/>
              <a:t>, al ser </a:t>
            </a:r>
            <a:r>
              <a:rPr lang="en-US" baseline="0" dirty="0" err="1" smtClean="0"/>
              <a:t>Compulead</a:t>
            </a:r>
            <a:r>
              <a:rPr lang="en-US" baseline="0" dirty="0" smtClean="0"/>
              <a:t> al ser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cuenta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SEC y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manejarlo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hojas</a:t>
            </a:r>
            <a:r>
              <a:rPr lang="en-US" baseline="0" dirty="0" smtClean="0"/>
              <a:t> de excel </a:t>
            </a:r>
            <a:r>
              <a:rPr lang="en-US" baseline="0" dirty="0" err="1" smtClean="0"/>
              <a:t>brinda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oportunidad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desarrollar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facilite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manejo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toda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informacion</a:t>
            </a:r>
            <a:r>
              <a:rPr lang="en-US" baseline="0" dirty="0" smtClean="0"/>
              <a:t> del SEC. La vision de </a:t>
            </a:r>
            <a:r>
              <a:rPr lang="en-US" baseline="0" dirty="0" err="1" smtClean="0"/>
              <a:t>compulead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implementacion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no solo </a:t>
            </a:r>
            <a:r>
              <a:rPr lang="en-US" baseline="0" dirty="0" err="1" smtClean="0"/>
              <a:t>innovar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nuevos</a:t>
            </a:r>
            <a:r>
              <a:rPr lang="en-US" baseline="0" dirty="0" smtClean="0"/>
              <a:t> PSA,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buscar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beneficios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costos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Ademas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analisis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beneficios</a:t>
            </a:r>
            <a:r>
              <a:rPr lang="en-US" baseline="0" dirty="0" smtClean="0"/>
              <a:t>, en el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la meta y </a:t>
            </a:r>
            <a:r>
              <a:rPr lang="en-US" baseline="0" dirty="0" err="1" smtClean="0"/>
              <a:t>objetivos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negocio</a:t>
            </a:r>
            <a:r>
              <a:rPr lang="en-US" baseline="0" dirty="0" smtClean="0"/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Minimizar los tiempos de atención al cliente, Optimizar la operatividad de los procesos de la empresa,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Controlar de manera eficiente los procesos de venta y postventa,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endParaRPr lang="es-EC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45D4E-147B-477A-941C-2767CC9290B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fase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planificacion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palntillas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muetran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figura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12467-8C88-4A9D-9FC4-84E612F9953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7A2A0F-C294-416A-AA2C-64AD910B2AC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1200" dirty="0" smtClean="0"/>
              <a:t>(Administración de clientes, Administración de proveedores, Administración de Actividades de Ventas, Administración de Actividades de PSA’s, Administración de actividades </a:t>
            </a:r>
            <a:r>
              <a:rPr lang="es-EC" sz="1200" dirty="0" err="1" smtClean="0"/>
              <a:t>PostVenta</a:t>
            </a:r>
            <a:r>
              <a:rPr lang="es-EC" sz="1200" dirty="0" smtClean="0"/>
              <a:t>, Administración de Parámetros, Administración de Usuarios y Consulta de Pistas de Auditoría).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noProof="0" dirty="0" err="1" smtClean="0"/>
              <a:t>Acontinuation</a:t>
            </a:r>
            <a:r>
              <a:rPr lang="es-ES" baseline="0" noProof="0" dirty="0" smtClean="0"/>
              <a:t> mostramos las diferentes plantillas dentro las fases restantes.</a:t>
            </a:r>
            <a:endParaRPr lang="es-ES" noProof="0" dirty="0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D4E1C4-D2D1-46FE-9255-B55560EDA3B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AA83D-3009-4E6B-AC27-A0604F35E0C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07094-F642-4B79-A8C5-237C6C39DF93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C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3D2C0-A252-4DF7-9BC4-0FB3D84D3300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C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8034A-35E9-4740-9F71-5AA632A250EB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B88A62-29ED-464D-85B9-0D4174DCA1C1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C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ED2E2B-F53D-4981-B0A8-0683212D4FD4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A011C0-B3CE-4C64-9113-4E215D5E8C0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57A1DC-CF30-43A7-A282-4375C24830DC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C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6EF6D-8381-4D70-963D-E4C88495FFD2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EC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956B1-F50F-4EA7-942C-2E88DC3C045B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C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084F0B-B013-4179-AEFF-1D6D529C83AA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EC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9E9899-D66E-45CF-984B-A8F84FCA0E2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69AFC9-64CC-4CA5-BE86-04D9D74954B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5E65A-E290-4A25-883A-1FA46E3FEF0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58AD46-03A2-43CE-8CF0-2748C2FDB8D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E0C383-6725-4672-B593-076F44EB34C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F864EF-8CD4-4CA8-935F-4C421F04D835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1F3FFF-B7FD-4517-8294-28639B7EB67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A63C5A-87DE-4785-AC2F-6E7C2DBBD00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MX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D98C90-0F18-430F-A71A-CF0CC506CE2D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MX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52C85-F80F-4053-A177-901EAE8740F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MX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93652-8A14-452F-8685-9F9C38BA158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MX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D79112-C2FC-46B6-B8D9-D5972CBFBFE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MX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50B2E-C3D3-46BF-8456-AEA9A64698E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MX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B8DF7-3DA6-47E8-BB45-96A7A8F1E6F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MX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3C1A9-677D-4B48-BD8D-153ABEE04C9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MX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90919-DFA2-47FD-8EE8-6D23F9D3AB7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MX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0D144-A7FD-4ED5-A98C-D7F12C94724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D0A9BC-6DB9-4FB9-B8AB-5F37B080C99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EADBAB-3CC0-47C6-818C-557076C6C46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MX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DBE6E6-3BDC-40BA-9D7D-8184A2588D5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MX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D5D4C-9E70-4BAB-8232-102EFAEF0A7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MX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9B2D33-F675-4782-A7DD-2F7C33E8A11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MX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F132B-5D35-4B47-AEC1-CDCAD1352EA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MX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9F6EA7-B7BE-4644-B2C7-53054EBA668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s-MX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96721D-3517-41F2-8985-9F7D076F2B7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s-MX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59CDC-9B81-423B-9ECE-5F825837DD3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MX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6C4BF-967A-45AE-AAE6-54EC8B7011E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s-MX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81922-ECF9-4683-9166-6DD1B098236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AB681-D20B-4686-ABEF-8D3084C6D79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A40555-7C6E-4AD6-AF36-624EAC4C6CA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s-MX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B7609-BFF6-4639-A2D2-E60328855B3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s-MX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9DFF1B-5C0C-4417-A735-9F65D2C629F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s-MX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F94CE-39BA-46E9-AAB3-5C636223C1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s-MX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854A7-B511-4F88-8288-15118B4CD50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s-MX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5EB59A-A0A0-4725-ABBA-E368F3E4EB64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s-MX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C65CB-09BD-4D87-B414-C3668A1A6E4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s-MX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67</a:t>
            </a:fld>
            <a:endParaRPr lang="es-MX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68</a:t>
            </a:fld>
            <a:endParaRPr lang="es-MX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69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FD19A-3AFE-417F-840D-518D10CD346D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70</a:t>
            </a:fld>
            <a:endParaRPr lang="es-MX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71</a:t>
            </a:fld>
            <a:endParaRPr lang="es-MX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72</a:t>
            </a:fld>
            <a:endParaRPr lang="es-MX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73</a:t>
            </a:fld>
            <a:endParaRPr lang="es-MX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74</a:t>
            </a:fld>
            <a:endParaRPr lang="es-MX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75</a:t>
            </a:fld>
            <a:endParaRPr lang="es-MX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465A6-9A58-4601-9C7E-8BF8307513AC}" type="slidenum">
              <a:rPr lang="es-MX" smtClean="0"/>
              <a:pPr>
                <a:defRPr/>
              </a:pPr>
              <a:t>76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D3E898-4E63-4548-9CFB-697F8D371E7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71D874-7E8D-4075-97E5-E431AF7A680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8E72-2539-49AD-B812-2C6A5462DF45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3B47-B1F2-4E05-AA2B-D209090D005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D9C3-FB98-4374-AB38-29F7D59F25A6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BCEF-33CC-4F9D-BF31-11B9304D6F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12A5-A8D0-40FA-B5F7-D7863A32409B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7E8B-7E3B-4B54-A780-90A0EC713E7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BCD7-55A6-4D8A-9EA1-D76A77B3BEA2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B602-4244-4F72-B65F-64673048F6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567C-37D9-4507-A62D-6AAA1541DD4C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B717-B711-49D2-8C3A-5D4D8949CAC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3B50-5EF8-418F-A25B-6EAC10F61842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F9D7-9955-4676-8C4D-5F54A119FA3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2F50-BA17-4AA1-A6E4-56232783AFE4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8C5-EC68-4B61-ACB0-E0E9933D5D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0163-D590-4155-AA65-4805B319F130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13D8-9C55-49E4-BF44-6021219F002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FEC0-5B0E-4B9C-A032-0363C44A37D8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24A7-92F7-4AAF-BD47-F4526C6B973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6395-B3B5-4994-82C4-EC63953F4504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56E9-43EC-4462-AFEF-9597BEE4458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202D-710F-4493-8769-7099D7638F5C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BD10-7842-47C4-981F-DF48B6AC70F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F46BD-E5B3-4B36-9D52-52A61F185F3A}" type="datetimeFigureOut">
              <a:rPr lang="es-MX"/>
              <a:pPr>
                <a:defRPr/>
              </a:pPr>
              <a:t>11/11/2009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251AE-95E4-41CB-95BF-1AE37B32A4F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microsoft.com/office/2007/relationships/diagramDrawing" Target="../diagrams/drawing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ON\escenario_administracion_cliente.avi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ON\escenario_cotizacion_cliente.avi" TargetMode="Externa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ON\escenario_psa_cliente.avi" TargetMode="External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71563" y="785813"/>
            <a:ext cx="701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latin typeface="Tahoma" pitchFamily="34" charset="0"/>
              </a:rPr>
              <a:t>ESCUELA SUPERIOR POLITÉCNICA DEL LITORAL</a:t>
            </a:r>
          </a:p>
          <a:p>
            <a:pPr algn="ctr"/>
            <a:r>
              <a:rPr lang="es-MX" sz="1400" dirty="0">
                <a:latin typeface="Tahoma" pitchFamily="34" charset="0"/>
              </a:rPr>
              <a:t>Facultad de Ingeniería en Eléctrica y Computación</a:t>
            </a:r>
          </a:p>
          <a:p>
            <a:pPr algn="ctr"/>
            <a:endParaRPr lang="es-MX" sz="1400" dirty="0">
              <a:latin typeface="Tahoma" pitchFamily="34" charset="0"/>
            </a:endParaRPr>
          </a:p>
          <a:p>
            <a:pPr algn="ctr"/>
            <a:endParaRPr lang="es-MX" dirty="0">
              <a:latin typeface="Tahoma" pitchFamily="34" charset="0"/>
            </a:endParaRPr>
          </a:p>
          <a:p>
            <a:pPr algn="ctr"/>
            <a:endParaRPr lang="es-MX" dirty="0">
              <a:latin typeface="Tahoma" pitchFamily="34" charset="0"/>
            </a:endParaRPr>
          </a:p>
          <a:p>
            <a:pPr algn="ctr"/>
            <a:endParaRPr lang="es-MX" dirty="0">
              <a:latin typeface="Tahoma" pitchFamily="34" charset="0"/>
            </a:endParaRPr>
          </a:p>
          <a:p>
            <a:pPr algn="ctr"/>
            <a:r>
              <a:rPr lang="es-MX" sz="2800" dirty="0">
                <a:latin typeface="Tahoma" pitchFamily="34" charset="0"/>
              </a:rPr>
              <a:t>“ANÁLISIS, DISEÑO E IMPLEMENTACIÓN DEL MÓDULO DE CONTROL DE MACRO PROCESO PRODUCTIVO DEL SISTEMA ESTRATÉGICO </a:t>
            </a:r>
            <a:r>
              <a:rPr lang="es-MX" sz="2800" dirty="0" smtClean="0">
                <a:latin typeface="Tahoma" pitchFamily="34" charset="0"/>
              </a:rPr>
              <a:t>DE LA </a:t>
            </a:r>
            <a:r>
              <a:rPr lang="es-MX" sz="2800" dirty="0">
                <a:latin typeface="Tahoma" pitchFamily="34" charset="0"/>
              </a:rPr>
              <a:t>CALIDAD </a:t>
            </a:r>
            <a:r>
              <a:rPr lang="es-MX" sz="2800" dirty="0" smtClean="0">
                <a:latin typeface="Tahoma" pitchFamily="34" charset="0"/>
              </a:rPr>
              <a:t>DE COMPULEAD </a:t>
            </a:r>
            <a:r>
              <a:rPr lang="es-MX" sz="2800" dirty="0">
                <a:latin typeface="Tahoma" pitchFamily="34" charset="0"/>
              </a:rPr>
              <a:t>S.A.”</a:t>
            </a:r>
          </a:p>
          <a:p>
            <a:pPr algn="ctr"/>
            <a:endParaRPr lang="es-MX" sz="2800" dirty="0">
              <a:latin typeface="Tahoma" pitchFamily="34" charset="0"/>
            </a:endParaRPr>
          </a:p>
          <a:p>
            <a:pPr algn="ctr"/>
            <a:r>
              <a:rPr lang="es-MX" dirty="0">
                <a:latin typeface="Tahoma" pitchFamily="34" charset="0"/>
              </a:rPr>
              <a:t>Sustentación Tesis de Grado</a:t>
            </a:r>
          </a:p>
          <a:p>
            <a:pPr algn="ctr"/>
            <a:r>
              <a:rPr lang="es-MX" sz="1200" dirty="0">
                <a:latin typeface="Tahoma" pitchFamily="34" charset="0"/>
              </a:rPr>
              <a:t>Guayaquil 09 de Septiembre del 2009</a:t>
            </a:r>
          </a:p>
          <a:p>
            <a:pPr algn="ctr"/>
            <a:endParaRPr lang="es-MX" sz="1200" dirty="0">
              <a:latin typeface="Tahoma" pitchFamily="34" charset="0"/>
            </a:endParaRPr>
          </a:p>
          <a:p>
            <a:pPr algn="ctr"/>
            <a:r>
              <a:rPr lang="es-MX" dirty="0">
                <a:latin typeface="Tahoma" pitchFamily="34" charset="0"/>
              </a:rPr>
              <a:t>Carlos Pérez</a:t>
            </a:r>
          </a:p>
          <a:p>
            <a:pPr algn="ctr"/>
            <a:r>
              <a:rPr lang="es-MX" sz="1600" dirty="0">
                <a:latin typeface="Tahoma" pitchFamily="34" charset="0"/>
              </a:rPr>
              <a:t>Guillermo </a:t>
            </a:r>
            <a:r>
              <a:rPr lang="es-MX" sz="1600" dirty="0" err="1">
                <a:latin typeface="Tahoma" pitchFamily="34" charset="0"/>
              </a:rPr>
              <a:t>Valarezo</a:t>
            </a:r>
            <a:endParaRPr lang="es-MX" sz="1600" dirty="0">
              <a:latin typeface="Tahoma" pitchFamily="34" charset="0"/>
            </a:endParaRPr>
          </a:p>
          <a:p>
            <a:pPr algn="ctr"/>
            <a:r>
              <a:rPr lang="es-MX" sz="1600" dirty="0">
                <a:latin typeface="Tahoma" pitchFamily="34" charset="0"/>
              </a:rPr>
              <a:t>Tito Peralta</a:t>
            </a:r>
            <a:endParaRPr lang="es-ES" sz="1600" dirty="0"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Qué es el MSF?</a:t>
            </a: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257425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es-ES" dirty="0" smtClean="0"/>
              <a:t>Microsoft Solution Framework (MSF), ofrece guías de cómo organizar los recursos y proyectos para planear, construir e implantar soluciones de tecnología exitosa, según Microsoft. 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b="1" dirty="0" smtClean="0"/>
              <a:t>Modelos MSF (1/2)</a:t>
            </a:r>
            <a:endParaRPr lang="es-ES" dirty="0" smtClean="0"/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s-ES" b="1" dirty="0" smtClean="0"/>
              <a:t>Modelo de equipo</a:t>
            </a:r>
          </a:p>
          <a:p>
            <a:pPr lvl="1">
              <a:buFont typeface="Arial" charset="0"/>
              <a:buChar char="–"/>
            </a:pPr>
            <a:r>
              <a:rPr lang="es-ES" dirty="0" smtClean="0"/>
              <a:t>Organiza a las personas para trabajar en el proyecto </a:t>
            </a:r>
          </a:p>
          <a:p>
            <a:pPr>
              <a:buFont typeface="Arial" charset="0"/>
              <a:buChar char="•"/>
            </a:pPr>
            <a:r>
              <a:rPr lang="es-ES" b="1" dirty="0" smtClean="0"/>
              <a:t>Modelo de procesos</a:t>
            </a:r>
          </a:p>
          <a:p>
            <a:pPr lvl="1">
              <a:buFont typeface="Arial" charset="0"/>
              <a:buChar char="–"/>
            </a:pPr>
            <a:r>
              <a:rPr lang="es-ES" dirty="0" smtClean="0"/>
              <a:t>Organiza los procesos necesarios con sus hitos</a:t>
            </a:r>
          </a:p>
          <a:p>
            <a:pPr>
              <a:buFont typeface="Arial" charset="0"/>
              <a:buChar char="•"/>
            </a:pPr>
            <a:r>
              <a:rPr lang="es-ES" b="1" i="1" dirty="0" smtClean="0"/>
              <a:t>Modelo de aplicación</a:t>
            </a:r>
          </a:p>
          <a:p>
            <a:pPr lvl="1">
              <a:buFont typeface="Arial" charset="0"/>
              <a:buChar char="–"/>
            </a:pPr>
            <a:r>
              <a:rPr lang="es-ES" i="1" dirty="0" smtClean="0"/>
              <a:t>Actividades de administración sean dinámicas y de ayuda</a:t>
            </a: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b="1" i="1" dirty="0" smtClean="0"/>
              <a:t>Manejo de riesgos</a:t>
            </a:r>
          </a:p>
          <a:p>
            <a:pPr lvl="1">
              <a:buFont typeface="Arial" charset="0"/>
              <a:buChar char="–"/>
            </a:pPr>
            <a:r>
              <a:rPr lang="es-ES" i="1" dirty="0" smtClean="0"/>
              <a:t>Minimizar sorpresas y disminuir actividades complejas</a:t>
            </a: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b="1" dirty="0" smtClean="0"/>
              <a:t>Modelos MSF (2/2)</a:t>
            </a:r>
            <a:endParaRPr lang="es-ES" dirty="0" smtClean="0"/>
          </a:p>
        </p:txBody>
      </p:sp>
      <p:pic>
        <p:nvPicPr>
          <p:cNvPr id="35842" name="Imagen 1" descr="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857375"/>
            <a:ext cx="4495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b="1" dirty="0" smtClean="0"/>
              <a:t>Modelo de Equipo del MSF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5286375"/>
            <a:ext cx="8229600" cy="1071563"/>
          </a:xfrm>
        </p:spPr>
        <p:txBody>
          <a:bodyPr rtlCol="0">
            <a:normAutofit fontScale="77500" lnSpcReduction="20000"/>
          </a:bodyPr>
          <a:lstStyle/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dirty="0" smtClean="0"/>
              <a:t>Por no ser de estructura jerárquica sino circular, nos detalla que todos los roles tienen la misma importancia, lo que suele ocurrir que los roles son mas o menos activos en las diferentes fases del proyecto</a:t>
            </a:r>
          </a:p>
        </p:txBody>
      </p:sp>
      <p:pic>
        <p:nvPicPr>
          <p:cNvPr id="37891" name="Picture 3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630363"/>
            <a:ext cx="559276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b="1" dirty="0" smtClean="0"/>
              <a:t>Modelo de Procesos (1/2)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/>
              <a:t>Visión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Acuerdos en un alto nivel de los requerimientos y metas del proyecto</a:t>
            </a:r>
            <a:endParaRPr lang="es-ES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/>
              <a:t>Planificación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Definir en qué forma y en qué tiempo podría ser desarrollado y entregado el proyecto</a:t>
            </a:r>
            <a:endParaRPr lang="es-ES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/>
              <a:t>Desarrollo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El equipo de trabajo construye y prueba la solución</a:t>
            </a:r>
            <a:endParaRPr lang="es-ES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/>
              <a:t>Estabilización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Las características de la solución son probadas, estabilizadas y se prepara el primer ejecutable.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/>
              <a:t>Entrega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El proyecto es entregado, estabilizado y puesto en producción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_tradnl" b="1" dirty="0" smtClean="0"/>
              <a:t>Modelo de Procesos (2/2)</a:t>
            </a:r>
            <a:endParaRPr lang="es-ES" dirty="0" smtClean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84313"/>
            <a:ext cx="5918200" cy="4645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Microsoft Solution Framework</a:t>
            </a: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APLICACIÓN DEL MSF AL CMPP</a:t>
            </a:r>
            <a:endParaRPr lang="es-ES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Aplicación del MSF al CMPP</a:t>
            </a:r>
            <a:endParaRPr lang="es-EC" dirty="0"/>
          </a:p>
        </p:txBody>
      </p:sp>
      <p:sp>
        <p:nvSpPr>
          <p:cNvPr id="460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Para el desarrollo del módulo CMPP usamos la metodología MSF (Microsoft Solution Framework) basándonos en las plantillas proporcionadas para cada etapa del MSF.  </a:t>
            </a:r>
          </a:p>
          <a:p>
            <a:r>
              <a:rPr lang="es-EC" dirty="0" smtClean="0"/>
              <a:t>A continuación mostraremos unos ejemplos de como fueron adaptadas varias plantillas del MSF al desarrollo del módulo CMPP:</a:t>
            </a:r>
          </a:p>
          <a:p>
            <a:endParaRPr lang="es-EC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Plantillas de la fase de Visión</a:t>
            </a:r>
            <a:endParaRPr lang="es-EC" dirty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r>
              <a:rPr lang="es-EC" dirty="0" smtClean="0"/>
              <a:t>Dentro de los documentos de Visión:</a:t>
            </a:r>
          </a:p>
          <a:p>
            <a:endParaRPr lang="es-EC" dirty="0" smtClean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3143240" y="2786058"/>
          <a:ext cx="292895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Plantilla Alcance de la Visión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/>
              <a:t>Por ejemplo </a:t>
            </a:r>
            <a:r>
              <a:rPr lang="es-EC" dirty="0"/>
              <a:t>el Alcance de la </a:t>
            </a:r>
            <a:r>
              <a:rPr lang="es-EC" dirty="0" smtClean="0"/>
              <a:t>Visión. </a:t>
            </a:r>
            <a:r>
              <a:rPr lang="es-EC" dirty="0"/>
              <a:t>Este documento nos permitió identificar varios aspectos importantes para el desarrollo del módulo como son</a:t>
            </a:r>
            <a:r>
              <a:rPr lang="es-EC" dirty="0" smtClean="0"/>
              <a:t>:</a:t>
            </a:r>
          </a:p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dirty="0"/>
              <a:t>Definir la </a:t>
            </a:r>
            <a:r>
              <a:rPr lang="es-EC" dirty="0" smtClean="0"/>
              <a:t>Declaración </a:t>
            </a:r>
            <a:r>
              <a:rPr lang="es-EC" dirty="0"/>
              <a:t>de </a:t>
            </a:r>
            <a:r>
              <a:rPr lang="es-EC" dirty="0" smtClean="0"/>
              <a:t>Oportunidades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dirty="0" smtClean="0"/>
              <a:t>Declaración </a:t>
            </a:r>
            <a:r>
              <a:rPr lang="es-EC" dirty="0"/>
              <a:t>de </a:t>
            </a:r>
            <a:r>
              <a:rPr lang="es-EC" dirty="0" smtClean="0"/>
              <a:t>Visión </a:t>
            </a:r>
            <a:r>
              <a:rPr lang="es-EC" dirty="0"/>
              <a:t>de Compulead S.A.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dirty="0"/>
              <a:t>Análisis de Beneficios (Metas y Objetivos del Negocio, Métricas del Negocio, Asunciones y </a:t>
            </a:r>
            <a:r>
              <a:rPr lang="es-EC" dirty="0" smtClean="0"/>
              <a:t>Restricciones, </a:t>
            </a:r>
            <a:r>
              <a:rPr lang="es-EC" dirty="0"/>
              <a:t>Beneficios).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dirty="0"/>
              <a:t>Alcance del Módulo CMPP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9144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500" y="2571750"/>
            <a:ext cx="7854950" cy="3429000"/>
          </a:xfrm>
        </p:spPr>
        <p:txBody>
          <a:bodyPr>
            <a:normAutofit lnSpcReduction="10000"/>
          </a:bodyPr>
          <a:lstStyle/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ANTECEDENTES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MICROSOFT  SOLUTION FRAMEWORK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APLICACIÓN DEL MSF AL CMPP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ESCENARIO: INGRESO DE CLIENTE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ESCENARIO: REGISTRO DE COTIZACIÓN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ESCENARIO: REGISTRO DE ORDEN PSA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CONCLUSIONES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RECOMENDACIONES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PREGUNTAS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Plantillas de la fase de Planificación</a:t>
            </a:r>
            <a:endParaRPr lang="es-EC" dirty="0"/>
          </a:p>
        </p:txBody>
      </p:sp>
      <p:sp>
        <p:nvSpPr>
          <p:cNvPr id="5222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00600"/>
          </a:xfrm>
        </p:spPr>
        <p:txBody>
          <a:bodyPr/>
          <a:lstStyle/>
          <a:p>
            <a:r>
              <a:rPr lang="es-EC" dirty="0" smtClean="0"/>
              <a:t>Dentro de los documentos de Planeación tenemos:</a:t>
            </a:r>
          </a:p>
          <a:p>
            <a:endParaRPr lang="es-EC" dirty="0" smtClean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1285852" y="3000372"/>
          <a:ext cx="292895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5286380" y="1928802"/>
          <a:ext cx="292895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sz="3600" dirty="0" smtClean="0"/>
              <a:t>Plantilla Especificaciones Funcionales (1/2)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sz="2400" dirty="0" smtClean="0"/>
              <a:t>Por ejemplo el </a:t>
            </a:r>
            <a:r>
              <a:rPr lang="es-EC" sz="2400" dirty="0"/>
              <a:t>de Especificaciones Funcionales </a:t>
            </a:r>
            <a:r>
              <a:rPr lang="es-EC" sz="2400" dirty="0" smtClean="0"/>
              <a:t>. </a:t>
            </a:r>
            <a:r>
              <a:rPr lang="es-EC" sz="2400" dirty="0"/>
              <a:t>Este documento nos permitió identificar los siguientes aspectos: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/>
              <a:t>Requerimientos del Negocio (Escalabilidad y Seguridad).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/>
              <a:t>Requerimientos de usuarios (Experiencia, facilidad de uso, fiabilidad, accesibilidad y entrenamiento).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/>
              <a:t>Requerimientos del Sistema (Dependencia de servicios y sistemas y requerimientos de interoperabilidad).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dirty="0" smtClean="0"/>
              <a:t>Plantilla Especificaciones Funcionales (2/2)</a:t>
            </a:r>
            <a:endParaRPr lang="es-EC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 smtClean="0"/>
              <a:t>Requerimientos Operacionales (Escalabilidad, seguridad, manejabilidad, soporte, requerimiento de staff).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 smtClean="0"/>
              <a:t>Casos de uso y escenarios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 smtClean="0"/>
              <a:t>Escenarios que no soporta la solución.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 smtClean="0"/>
              <a:t>Dependencias y asunciones.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dirty="0" smtClean="0"/>
              <a:t>Estrategia de seguridad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200" dirty="0" smtClean="0"/>
              <a:t>Basada en la integridad confidencialidad y confiabilidad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200" dirty="0" smtClean="0"/>
              <a:t>Manejo por Roles</a:t>
            </a:r>
          </a:p>
          <a:p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Plantillas</a:t>
            </a:r>
            <a:endParaRPr lang="es-EC" dirty="0"/>
          </a:p>
        </p:txBody>
      </p:sp>
      <p:sp>
        <p:nvSpPr>
          <p:cNvPr id="56322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3505200"/>
          </a:xfrm>
        </p:spPr>
        <p:txBody>
          <a:bodyPr/>
          <a:lstStyle/>
          <a:p>
            <a:r>
              <a:rPr lang="es-EC" dirty="0" smtClean="0"/>
              <a:t>A más de esto detallamos los siguientes documentos del MSF:</a:t>
            </a:r>
          </a:p>
          <a:p>
            <a:endParaRPr lang="es-EC" dirty="0" smtClean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929190" y="1428736"/>
          <a:ext cx="292895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1214414" y="4000504"/>
          <a:ext cx="292895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4929190" y="3857628"/>
          <a:ext cx="292895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ESCENARIO</a:t>
            </a: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INGRESO DE CLIENTE</a:t>
            </a:r>
            <a:endParaRPr lang="es-ES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dirty="0" smtClean="0"/>
              <a:t>Antecedentes (1/2)</a:t>
            </a:r>
          </a:p>
        </p:txBody>
      </p:sp>
      <p:sp>
        <p:nvSpPr>
          <p:cNvPr id="604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la automatización del Módulo CMPP se consideró que es posible mejorar el Ingreso, Modificación, Eliminación y Consulta de Clientes tanto Naturales como Jurídicos.</a:t>
            </a:r>
          </a:p>
          <a:p>
            <a:r>
              <a:rPr lang="es-ES" dirty="0" smtClean="0"/>
              <a:t>Anteriormente el ingreso de los Clientes se los realizaba a través de una hoja de Excel, donde se almacenaban todos sus datos como nombre, apellido, dirección, teléfono, correo, Web, entre otros. </a:t>
            </a:r>
            <a:endParaRPr lang="es-EC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dirty="0" smtClean="0"/>
              <a:t>Antecedentes (2/2)</a:t>
            </a:r>
          </a:p>
        </p:txBody>
      </p:sp>
      <p:sp>
        <p:nvSpPr>
          <p:cNvPr id="6246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s-EC" dirty="0" smtClean="0"/>
              <a:t>Para esto hacían uso de una herramienta en Excel llamada Formato CMPP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2563"/>
            <a:ext cx="81248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Requerimiento de Compulead S.A.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/>
              <a:t>En base a estos antecedentes se decide construir una solución de </a:t>
            </a:r>
            <a:r>
              <a:rPr lang="es-ES" dirty="0" smtClean="0"/>
              <a:t>software para  el </a:t>
            </a:r>
            <a:r>
              <a:rPr lang="es-ES" dirty="0"/>
              <a:t>control del CMPP implementado en Compulead </a:t>
            </a:r>
            <a:r>
              <a:rPr lang="es-ES" dirty="0" smtClean="0"/>
              <a:t>S.A</a:t>
            </a:r>
          </a:p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Para esto se definieron los siguientes tipos de requerimientos: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Requerimientos de Negocio para Administración de Clientes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Requerimientos de Usuario para Administración de Clientes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Requerimientos del Sistema para Administración de Clientes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Requerimientos Operacionales para Administración de Clientes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/>
          </a:p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/>
              <a:t>Estos requerimientos fueron definidos  </a:t>
            </a:r>
            <a:r>
              <a:rPr lang="es-ES" dirty="0"/>
              <a:t>en relación al Macroproceso Productivo, </a:t>
            </a:r>
            <a:r>
              <a:rPr lang="es-ES" dirty="0" smtClean="0"/>
              <a:t>que fue establecido </a:t>
            </a:r>
            <a:r>
              <a:rPr lang="es-ES" dirty="0"/>
              <a:t>en base al Sistema </a:t>
            </a:r>
            <a:r>
              <a:rPr lang="es-ES" dirty="0" smtClean="0"/>
              <a:t>Estratégico </a:t>
            </a:r>
            <a:r>
              <a:rPr lang="es-ES" dirty="0"/>
              <a:t>de </a:t>
            </a:r>
            <a:r>
              <a:rPr lang="es-ES" dirty="0" smtClean="0"/>
              <a:t>Calidad </a:t>
            </a:r>
            <a:r>
              <a:rPr lang="es-ES" dirty="0"/>
              <a:t>de la empresa Compulead S.A</a:t>
            </a:r>
            <a:r>
              <a:rPr lang="es-ES" dirty="0" smtClean="0"/>
              <a:t>.</a:t>
            </a:r>
            <a:endParaRPr lang="es-EC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Requerimientos de Negocio</a:t>
            </a:r>
          </a:p>
        </p:txBody>
      </p:sp>
      <p:sp>
        <p:nvSpPr>
          <p:cNvPr id="665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Permitir medir la escalabilidad a través de la relación entre PSA’s y la administración de clientes.</a:t>
            </a:r>
          </a:p>
          <a:p>
            <a:r>
              <a:rPr lang="es-EC" dirty="0" smtClean="0"/>
              <a:t>Proveer seguridad en la Administración de clientes evitando la manipulación de la data.</a:t>
            </a:r>
          </a:p>
          <a:p>
            <a:r>
              <a:rPr lang="es-EC" dirty="0" smtClean="0"/>
              <a:t>Proveer un óptimo rendimiento permitiendo un ingreso de datos eficiente.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Requerimientos de Usuario</a:t>
            </a:r>
          </a:p>
        </p:txBody>
      </p:sp>
      <p:sp>
        <p:nvSpPr>
          <p:cNvPr id="686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Entrevistas con empleados de la empresa para establecer el funcionamiento que va a tener la Administración de Clientes.</a:t>
            </a:r>
          </a:p>
          <a:p>
            <a:r>
              <a:rPr lang="es-EC" dirty="0" smtClean="0"/>
              <a:t>Facilidades de Uso tal como reconocimiento automático de la cédula o RUC de los clientes.</a:t>
            </a:r>
          </a:p>
          <a:p>
            <a:r>
              <a:rPr lang="es-EC" dirty="0" smtClean="0"/>
              <a:t>Fiabilidad en la grabación de datos.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ANTECEDENTES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Requerimientos de Sistema</a:t>
            </a:r>
          </a:p>
        </p:txBody>
      </p:sp>
      <p:sp>
        <p:nvSpPr>
          <p:cNvPr id="706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Validación en cuanto a la dependencia del sistema en el </a:t>
            </a:r>
            <a:r>
              <a:rPr lang="es-ES" dirty="0" smtClean="0"/>
              <a:t>Ingreso, Modificación, Eliminación y Búsqueda de los datos del cliente o contacto.</a:t>
            </a:r>
            <a:endParaRPr lang="es-EC" dirty="0" smtClean="0"/>
          </a:p>
          <a:p>
            <a:r>
              <a:rPr lang="es-EC" dirty="0" smtClean="0"/>
              <a:t>Interoperabilidad con otros módulos</a:t>
            </a:r>
          </a:p>
          <a:p>
            <a:pPr lvl="1"/>
            <a:r>
              <a:rPr lang="es-EC" dirty="0" smtClean="0"/>
              <a:t>Proporcionar datos de clientes</a:t>
            </a:r>
          </a:p>
          <a:p>
            <a:endParaRPr lang="es-EC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Requerimientos Operacionales</a:t>
            </a:r>
          </a:p>
        </p:txBody>
      </p:sp>
      <p:sp>
        <p:nvSpPr>
          <p:cNvPr id="727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Seguridad en el procesamiento de la información, validando el ingreso de datos de identificaciones de clientes y/o validación de completitud de datos.</a:t>
            </a:r>
          </a:p>
          <a:p>
            <a:r>
              <a:rPr lang="es-EC" dirty="0" smtClean="0"/>
              <a:t>Manejabilidad a través del ingreso de cada uno de los datos </a:t>
            </a:r>
            <a:r>
              <a:rPr lang="es-ES" dirty="0" smtClean="0"/>
              <a:t>de los clientes de acuerdo a la información requerida por los entes regulatorios  y los criterios de calidad de Compulead S.A.</a:t>
            </a:r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dirty="0" smtClean="0"/>
              <a:t>Análisis</a:t>
            </a:r>
          </a:p>
        </p:txBody>
      </p:sp>
      <p:sp>
        <p:nvSpPr>
          <p:cNvPr id="747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Ingreso de Clientes</a:t>
            </a:r>
          </a:p>
          <a:p>
            <a:r>
              <a:rPr lang="es-EC" dirty="0" smtClean="0"/>
              <a:t>Ingreso de Sucursales</a:t>
            </a:r>
          </a:p>
          <a:p>
            <a:r>
              <a:rPr lang="es-EC" dirty="0" smtClean="0"/>
              <a:t>Ingreso de Contactos</a:t>
            </a:r>
          </a:p>
          <a:p>
            <a:r>
              <a:rPr lang="es-EC" dirty="0" smtClean="0"/>
              <a:t>Modificación</a:t>
            </a:r>
          </a:p>
          <a:p>
            <a:r>
              <a:rPr lang="es-EC" dirty="0" smtClean="0"/>
              <a:t>Eliminación</a:t>
            </a:r>
          </a:p>
          <a:p>
            <a:r>
              <a:rPr lang="es-EC" dirty="0" smtClean="0"/>
              <a:t>Búsqueda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Análisis de Escenario: Ingreso de Clientes Jurídico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b="1" dirty="0" smtClean="0"/>
              <a:t>Actores</a:t>
            </a:r>
            <a:endParaRPr lang="es-MX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Gerente de cuenta</a:t>
            </a:r>
            <a:endParaRPr lang="es-MX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MX" sz="1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b="1" dirty="0" smtClean="0"/>
              <a:t>Pre-condiciones</a:t>
            </a:r>
            <a:endParaRPr lang="es-MX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El cliente no debe estar registrado en el sistema.</a:t>
            </a:r>
            <a:endParaRPr lang="es-EC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12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b="1" dirty="0" smtClean="0"/>
              <a:t>Acciones</a:t>
            </a:r>
            <a:endParaRPr lang="es-MX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Seleccionar si el cliente está activo o es un cliente potencial.</a:t>
            </a:r>
            <a:endParaRPr lang="es-EC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Ingreso de datos de identificación: RUC, nombre, etc.</a:t>
            </a:r>
            <a:endParaRPr lang="es-EC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Ingreso de datos de ubicación: ciudad, dirección, teléfono, etc.</a:t>
            </a:r>
            <a:endParaRPr lang="es-EC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Seleccionar industria y subindustria al que pertenece.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sz="12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de Objetos (1/3)</a:t>
            </a:r>
          </a:p>
        </p:txBody>
      </p:sp>
      <p:sp>
        <p:nvSpPr>
          <p:cNvPr id="788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Cliente Jurídico</a:t>
            </a:r>
            <a:r>
              <a:rPr lang="es-ES" dirty="0" smtClean="0"/>
              <a:t> Los clientes jurídicos son aquellos que por su situación legal son consideradas ante el fisco como personas jurídicas.</a:t>
            </a:r>
            <a:endParaRPr lang="es-MX" dirty="0" smtClean="0"/>
          </a:p>
          <a:p>
            <a:endParaRPr lang="es-MX" dirty="0" smtClean="0"/>
          </a:p>
        </p:txBody>
      </p:sp>
      <p:pic>
        <p:nvPicPr>
          <p:cNvPr id="78851" name="Diagrama 5"/>
          <p:cNvPicPr>
            <a:picLocks noChangeArrowheads="1"/>
          </p:cNvPicPr>
          <p:nvPr/>
        </p:nvPicPr>
        <p:blipFill>
          <a:blip r:embed="rId3" cstate="print"/>
          <a:srcRect t="-926" b="-1080"/>
          <a:stretch>
            <a:fillRect/>
          </a:stretch>
        </p:blipFill>
        <p:spPr bwMode="auto">
          <a:xfrm>
            <a:off x="2740025" y="3581400"/>
            <a:ext cx="33559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de Objetos (2/3)</a:t>
            </a:r>
          </a:p>
        </p:txBody>
      </p:sp>
      <p:sp>
        <p:nvSpPr>
          <p:cNvPr id="808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Empleados</a:t>
            </a:r>
            <a:r>
              <a:rPr lang="es-ES" dirty="0" smtClean="0"/>
              <a:t> Los empleados pueden ser tanto de clientes como de proveedores y son importantes para contactarse con la entidad.</a:t>
            </a:r>
            <a:endParaRPr lang="es-MX" dirty="0" smtClean="0"/>
          </a:p>
          <a:p>
            <a:endParaRPr lang="es-MX" dirty="0" smtClean="0"/>
          </a:p>
        </p:txBody>
      </p:sp>
      <p:pic>
        <p:nvPicPr>
          <p:cNvPr id="80899" name="Diagrama 10"/>
          <p:cNvPicPr>
            <a:picLocks noChangeArrowheads="1"/>
          </p:cNvPicPr>
          <p:nvPr/>
        </p:nvPicPr>
        <p:blipFill>
          <a:blip r:embed="rId3" cstate="print"/>
          <a:srcRect t="-926" b="-1080"/>
          <a:stretch>
            <a:fillRect/>
          </a:stretch>
        </p:blipFill>
        <p:spPr bwMode="auto">
          <a:xfrm>
            <a:off x="3143250" y="3286125"/>
            <a:ext cx="28098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de Objetos (3/3)</a:t>
            </a:r>
          </a:p>
        </p:txBody>
      </p:sp>
      <p:sp>
        <p:nvSpPr>
          <p:cNvPr id="829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Sucursales</a:t>
            </a:r>
            <a:r>
              <a:rPr lang="es-ES" dirty="0" smtClean="0"/>
              <a:t> Las sucursales pueden pertenecer tanto a clientes jurídicos como a proveedores jurídicos.</a:t>
            </a:r>
            <a:endParaRPr lang="es-MX" dirty="0" smtClean="0"/>
          </a:p>
        </p:txBody>
      </p:sp>
      <p:pic>
        <p:nvPicPr>
          <p:cNvPr id="82947" name="Diagrama 7"/>
          <p:cNvPicPr>
            <a:picLocks noChangeArrowheads="1"/>
          </p:cNvPicPr>
          <p:nvPr/>
        </p:nvPicPr>
        <p:blipFill>
          <a:blip r:embed="rId3" cstate="print"/>
          <a:srcRect t="-1123" b="-1259"/>
          <a:stretch>
            <a:fillRect/>
          </a:stretch>
        </p:blipFill>
        <p:spPr bwMode="auto">
          <a:xfrm>
            <a:off x="3032125" y="3322638"/>
            <a:ext cx="26828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en Base de Datos (1/2)</a:t>
            </a:r>
          </a:p>
        </p:txBody>
      </p:sp>
      <p:sp>
        <p:nvSpPr>
          <p:cNvPr id="8499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995" name="Picture 2" descr="F:\Users\carlos\Music\PREPARACION SUSTENTACION\EXPOSICION\cliente_jurid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371600"/>
            <a:ext cx="58054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en Base de Datos (2/2)</a:t>
            </a:r>
          </a:p>
        </p:txBody>
      </p:sp>
      <p:sp>
        <p:nvSpPr>
          <p:cNvPr id="870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043" name="Picture 2" descr="cli_jur_i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463" y="1427163"/>
            <a:ext cx="576103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Implementación en la Aplicación</a:t>
            </a:r>
            <a:endParaRPr lang="es-EC" dirty="0"/>
          </a:p>
        </p:txBody>
      </p:sp>
      <p:pic>
        <p:nvPicPr>
          <p:cNvPr id="6" name="escenario_administracion_client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857250" y="0"/>
            <a:ext cx="11072813" cy="68008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Descripción de Compulead S.A.</a:t>
            </a: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Compulead S.A., es una Sociedad Anónima constituida por escritura pública en el cantón Guayaquil, en febrero del 2000.</a:t>
            </a:r>
            <a:endParaRPr lang="es-MX" dirty="0" smtClean="0"/>
          </a:p>
          <a:p>
            <a:r>
              <a:rPr lang="es-MX" dirty="0" smtClean="0"/>
              <a:t>Es una empresa que </a:t>
            </a:r>
            <a:r>
              <a:rPr lang="es-ES_tradnl" dirty="0" smtClean="0"/>
              <a:t>comercializa productos y servicios de tecnología informática y afines.</a:t>
            </a:r>
          </a:p>
          <a:p>
            <a:r>
              <a:rPr lang="es-ES_tradnl" dirty="0" smtClean="0"/>
              <a:t>Su principal mercado es Guayaquil.</a:t>
            </a:r>
          </a:p>
          <a:p>
            <a:endParaRPr lang="es-ES_tradnl" dirty="0" smtClean="0"/>
          </a:p>
          <a:p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ESCENARIO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s-MX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REGISTRO DE COTIZACIÓN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Antecedentes</a:t>
            </a:r>
          </a:p>
        </p:txBody>
      </p:sp>
      <p:sp>
        <p:nvSpPr>
          <p:cNvPr id="931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cotizaciones eran llevadas en hojas de Excel</a:t>
            </a:r>
          </a:p>
          <a:p>
            <a:r>
              <a:rPr lang="es-MX" dirty="0" smtClean="0"/>
              <a:t>La búsqueda de cotizaciones por cliente era en forma manual</a:t>
            </a:r>
          </a:p>
          <a:p>
            <a:r>
              <a:rPr lang="es-MX" dirty="0" smtClean="0"/>
              <a:t>El control de los tiempos era efectuado en hojas de Excel</a:t>
            </a:r>
          </a:p>
          <a:p>
            <a:r>
              <a:rPr lang="es-MX" dirty="0" smtClean="0"/>
              <a:t>Seguridad administrada en varios archivos donde los usuarios podían acceder a ellos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95234" name="4 Marcador de contenido" descr="Cotizacion_anteri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642938"/>
            <a:ext cx="6386512" cy="52974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Objetivos</a:t>
            </a:r>
          </a:p>
        </p:txBody>
      </p:sp>
      <p:sp>
        <p:nvSpPr>
          <p:cNvPr id="972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Optimizar la operatividad de los procesos de la empresa</a:t>
            </a:r>
          </a:p>
          <a:p>
            <a:r>
              <a:rPr lang="es-ES" dirty="0" smtClean="0"/>
              <a:t>Controlar de manera eficiente los procesos de venta y postventa</a:t>
            </a:r>
            <a:endParaRPr lang="es-MX" dirty="0" smtClean="0"/>
          </a:p>
          <a:p>
            <a:r>
              <a:rPr lang="es-ES" dirty="0" smtClean="0"/>
              <a:t>Mejorar la productividad de la empresa al administrar toda su información en una base de datos centralizada</a:t>
            </a:r>
          </a:p>
          <a:p>
            <a:r>
              <a:rPr lang="es-ES" dirty="0" smtClean="0"/>
              <a:t>Mejor control de las diferentes actividades realizadas por los usuarios</a:t>
            </a:r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Requerimientos del Negocio</a:t>
            </a:r>
          </a:p>
        </p:txBody>
      </p:sp>
      <p:sp>
        <p:nvSpPr>
          <p:cNvPr id="993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Implantación de actividades de seguimiento, medición, autocontrol, auditorias.</a:t>
            </a:r>
          </a:p>
          <a:p>
            <a:r>
              <a:rPr lang="es-ES" dirty="0" smtClean="0"/>
              <a:t>Provisión de información para otros módulos.</a:t>
            </a:r>
          </a:p>
          <a:p>
            <a:r>
              <a:rPr lang="es-ES" dirty="0" smtClean="0"/>
              <a:t>Seguridad en el uso de la información.</a:t>
            </a:r>
          </a:p>
          <a:p>
            <a:r>
              <a:rPr lang="es-ES" dirty="0" smtClean="0"/>
              <a:t>Seguimiento de un PSA hasta su finalización.</a:t>
            </a:r>
          </a:p>
          <a:p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Requerimientos de Usuario</a:t>
            </a:r>
          </a:p>
        </p:txBody>
      </p:sp>
      <p:sp>
        <p:nvSpPr>
          <p:cNvPr id="1013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Automatización de la cotización y seguimiento de ventas</a:t>
            </a:r>
          </a:p>
          <a:p>
            <a:r>
              <a:rPr lang="es-MX" dirty="0" smtClean="0"/>
              <a:t>Uso de la aplicación en ambiente Windows</a:t>
            </a:r>
          </a:p>
          <a:p>
            <a:r>
              <a:rPr lang="es-MX" dirty="0" smtClean="0"/>
              <a:t>Opciones basadas en el manual de Procesos</a:t>
            </a:r>
          </a:p>
          <a:p>
            <a:r>
              <a:rPr lang="es-MX" dirty="0" smtClean="0"/>
              <a:t>Validaciones automáticas en el ingreso de datos tales como: cédulas, ruc, valores.</a:t>
            </a:r>
          </a:p>
          <a:p>
            <a:r>
              <a:rPr lang="es-MX" dirty="0" smtClean="0"/>
              <a:t>Operaciones automáticas tales como: totalizaciones, cálculos de tiempo.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Requerimientos del Sistema</a:t>
            </a:r>
          </a:p>
        </p:txBody>
      </p:sp>
      <p:sp>
        <p:nvSpPr>
          <p:cNvPr id="1034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Validación en cuanto a dependencias de subsistemas tales como:</a:t>
            </a:r>
          </a:p>
          <a:p>
            <a:pPr lvl="1"/>
            <a:r>
              <a:rPr lang="es-MX" dirty="0" smtClean="0"/>
              <a:t>Previo ingreso de clientes</a:t>
            </a:r>
          </a:p>
          <a:p>
            <a:pPr lvl="1"/>
            <a:r>
              <a:rPr lang="es-MX" dirty="0" smtClean="0"/>
              <a:t>Previo ingreso de proveedores</a:t>
            </a:r>
          </a:p>
          <a:p>
            <a:pPr lvl="1"/>
            <a:r>
              <a:rPr lang="es-MX" dirty="0" smtClean="0"/>
              <a:t>Previa asignación de Gerentes de Cuentas</a:t>
            </a:r>
          </a:p>
          <a:p>
            <a:r>
              <a:rPr lang="es-MX" dirty="0" smtClean="0"/>
              <a:t>Interoperabilidad con otros módulos:</a:t>
            </a:r>
          </a:p>
          <a:p>
            <a:pPr lvl="1"/>
            <a:r>
              <a:rPr lang="es-MX" dirty="0" smtClean="0"/>
              <a:t>Obtención de datos de actividades de venta</a:t>
            </a:r>
          </a:p>
          <a:p>
            <a:pPr lvl="1"/>
            <a:r>
              <a:rPr lang="es-MX" dirty="0" smtClean="0"/>
              <a:t>Proporcionar datos de cotizaciones y pedidos</a:t>
            </a:r>
          </a:p>
          <a:p>
            <a:pPr lvl="1"/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Requerimientos Operacionales</a:t>
            </a:r>
          </a:p>
        </p:txBody>
      </p:sp>
      <p:sp>
        <p:nvSpPr>
          <p:cNvPr id="1054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Mejorar los tiempos de respuesta con el cliente al realizar las ventas</a:t>
            </a:r>
          </a:p>
          <a:p>
            <a:r>
              <a:rPr lang="es-MX" dirty="0" smtClean="0"/>
              <a:t>Uso de sesiones de usuario para el ingreso a la aplicación</a:t>
            </a:r>
          </a:p>
          <a:p>
            <a:r>
              <a:rPr lang="es-MX" dirty="0" smtClean="0"/>
              <a:t>Registro en cotizaciones del usuario que la realiza</a:t>
            </a:r>
          </a:p>
          <a:p>
            <a:r>
              <a:rPr lang="es-MX" dirty="0" smtClean="0"/>
              <a:t>Control de tiempos máximos en los que un técnico ingresa el trabajo realizado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Análisis</a:t>
            </a:r>
          </a:p>
        </p:txBody>
      </p:sp>
      <p:sp>
        <p:nvSpPr>
          <p:cNvPr id="1075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Registro de comunicaciones con cliente, citas y reuniones.</a:t>
            </a:r>
            <a:endParaRPr lang="es-MX" dirty="0" smtClean="0"/>
          </a:p>
          <a:p>
            <a:r>
              <a:rPr lang="es-ES" dirty="0" smtClean="0"/>
              <a:t>Asignación de clientes con Gerentes de cuenta.</a:t>
            </a:r>
            <a:endParaRPr lang="es-MX" dirty="0" smtClean="0"/>
          </a:p>
          <a:p>
            <a:r>
              <a:rPr lang="es-ES" dirty="0" smtClean="0"/>
              <a:t>Registro de pedidos, cotizaciones</a:t>
            </a:r>
            <a:endParaRPr lang="es-MX" dirty="0" smtClean="0"/>
          </a:p>
          <a:p>
            <a:r>
              <a:rPr lang="es-ES" dirty="0" smtClean="0"/>
              <a:t>Seguimiento a cotizaciones y propuesta final para cliente</a:t>
            </a:r>
            <a:endParaRPr lang="es-MX" dirty="0" smtClean="0"/>
          </a:p>
          <a:p>
            <a:r>
              <a:rPr lang="es-ES" dirty="0" smtClean="0"/>
              <a:t>Registro de la Facturación</a:t>
            </a:r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Análisis de Escenario: Registro de cotización</a:t>
            </a:r>
            <a:endParaRPr lang="es-MX" dirty="0"/>
          </a:p>
        </p:txBody>
      </p:sp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sz="1600" b="1" dirty="0" smtClean="0"/>
              <a:t>Actores</a:t>
            </a:r>
            <a:endParaRPr lang="es-MX" sz="1600" dirty="0" smtClean="0"/>
          </a:p>
          <a:p>
            <a:r>
              <a:rPr lang="es-ES" sz="1600" dirty="0" smtClean="0"/>
              <a:t>Gerente de cuenta</a:t>
            </a:r>
            <a:endParaRPr lang="es-MX" sz="1600" dirty="0" smtClean="0"/>
          </a:p>
          <a:p>
            <a:pPr>
              <a:buFont typeface="Wingdings 2" pitchFamily="18" charset="2"/>
              <a:buNone/>
            </a:pPr>
            <a:endParaRPr lang="es-MX" sz="800" dirty="0" smtClean="0"/>
          </a:p>
          <a:p>
            <a:pPr>
              <a:buFont typeface="Wingdings 2" pitchFamily="18" charset="2"/>
              <a:buNone/>
            </a:pPr>
            <a:r>
              <a:rPr lang="es-ES" sz="1600" b="1" dirty="0" smtClean="0"/>
              <a:t>Pre-condiciones</a:t>
            </a:r>
            <a:endParaRPr lang="es-MX" sz="1600" dirty="0" smtClean="0"/>
          </a:p>
          <a:p>
            <a:r>
              <a:rPr lang="es-ES" sz="1600" dirty="0" smtClean="0"/>
              <a:t>Asignar una actividad del Macroproceso Productivo</a:t>
            </a:r>
            <a:endParaRPr lang="es-MX" sz="1600" dirty="0" smtClean="0"/>
          </a:p>
          <a:p>
            <a:endParaRPr lang="es-ES" sz="800" b="1" dirty="0" smtClean="0"/>
          </a:p>
          <a:p>
            <a:pPr>
              <a:buFont typeface="Wingdings 2" pitchFamily="18" charset="2"/>
              <a:buNone/>
            </a:pPr>
            <a:r>
              <a:rPr lang="es-ES" sz="1600" b="1" dirty="0" smtClean="0"/>
              <a:t>Acciones</a:t>
            </a:r>
            <a:endParaRPr lang="es-MX" sz="1600" dirty="0" smtClean="0"/>
          </a:p>
          <a:p>
            <a:r>
              <a:rPr lang="es-ES" sz="1600" dirty="0" smtClean="0"/>
              <a:t>El usuario crea una nueva cotización.  </a:t>
            </a:r>
            <a:endParaRPr lang="es-MX" sz="1600" dirty="0" smtClean="0"/>
          </a:p>
          <a:p>
            <a:r>
              <a:rPr lang="es-ES" sz="1600" dirty="0" smtClean="0"/>
              <a:t>A continuación deben ingresarse los PSA’s a la cotización, los totales de la cotización se presentarán automáticamente.</a:t>
            </a:r>
            <a:endParaRPr lang="es-MX" sz="1600" dirty="0" smtClean="0"/>
          </a:p>
          <a:p>
            <a:r>
              <a:rPr lang="es-ES" sz="1600" dirty="0" smtClean="0"/>
              <a:t>También se pueden establecer Condiciones Comerciales y Responsables.</a:t>
            </a:r>
            <a:endParaRPr lang="es-MX" sz="1600" dirty="0" smtClean="0"/>
          </a:p>
          <a:p>
            <a:r>
              <a:rPr lang="es-ES" sz="1600" dirty="0" smtClean="0"/>
              <a:t>La cotización se graba con el número secuencial generado.</a:t>
            </a:r>
            <a:endParaRPr lang="es-MX" sz="1600" dirty="0" smtClean="0"/>
          </a:p>
          <a:p>
            <a:pPr>
              <a:buFont typeface="Wingdings 2" pitchFamily="18" charset="2"/>
              <a:buNone/>
            </a:pPr>
            <a:endParaRPr lang="es-ES" sz="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4000" dirty="0" smtClean="0"/>
              <a:t>Descripción del SEC de Compulead S.A.</a:t>
            </a:r>
            <a:endParaRPr lang="es-MX" sz="4000" dirty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SEC: Sistema Estratégico de Calidad, basado en </a:t>
            </a:r>
            <a:r>
              <a:rPr lang="es-ES_tradnl" dirty="0" smtClean="0"/>
              <a:t>ISO 9001:2000, modelo americano de Malcolm Baldrige y el modelo europeo EFQM.</a:t>
            </a:r>
          </a:p>
          <a:p>
            <a:r>
              <a:rPr lang="es-ES_tradnl" dirty="0" smtClean="0"/>
              <a:t>Por lo tanto comprende:</a:t>
            </a:r>
          </a:p>
          <a:p>
            <a:pPr lvl="1"/>
            <a:r>
              <a:rPr lang="es-ES_tradnl" dirty="0" smtClean="0"/>
              <a:t>Liderazgo y compromiso de la dirección</a:t>
            </a:r>
          </a:p>
          <a:p>
            <a:pPr lvl="1"/>
            <a:r>
              <a:rPr lang="es-ES_tradnl" dirty="0" smtClean="0"/>
              <a:t>Gestión Estratégica</a:t>
            </a:r>
          </a:p>
          <a:p>
            <a:pPr lvl="1"/>
            <a:r>
              <a:rPr lang="es-ES_tradnl" dirty="0" smtClean="0"/>
              <a:t>Enfoque al cliente y al mercado</a:t>
            </a:r>
          </a:p>
          <a:p>
            <a:pPr lvl="1"/>
            <a:r>
              <a:rPr lang="es-ES_tradnl" dirty="0" smtClean="0"/>
              <a:t>Medición, análisis y gestión del conocimiento</a:t>
            </a:r>
          </a:p>
          <a:p>
            <a:pPr lvl="1"/>
            <a:r>
              <a:rPr lang="es-ES_tradnl" dirty="0" smtClean="0"/>
              <a:t>Gestión de Recursos Humanos</a:t>
            </a:r>
          </a:p>
          <a:p>
            <a:pPr lvl="1"/>
            <a:r>
              <a:rPr lang="es-ES_tradnl" dirty="0" smtClean="0"/>
              <a:t>Gestión de Procesos</a:t>
            </a:r>
          </a:p>
          <a:p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de Objetos (1/3)</a:t>
            </a:r>
          </a:p>
        </p:txBody>
      </p:sp>
      <p:sp>
        <p:nvSpPr>
          <p:cNvPr id="1116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Actividad,</a:t>
            </a:r>
            <a:r>
              <a:rPr lang="es-ES" dirty="0" smtClean="0"/>
              <a:t> Las Actividades son establecidas de acuerdo al proceso y subproceso al que pertenecen.</a:t>
            </a:r>
            <a:endParaRPr lang="es-MX" dirty="0" smtClean="0"/>
          </a:p>
          <a:p>
            <a:endParaRPr lang="es-MX" dirty="0" smtClean="0"/>
          </a:p>
        </p:txBody>
      </p:sp>
      <p:pic>
        <p:nvPicPr>
          <p:cNvPr id="111619" name="Diagrama 9"/>
          <p:cNvPicPr>
            <a:picLocks noChangeArrowheads="1"/>
          </p:cNvPicPr>
          <p:nvPr/>
        </p:nvPicPr>
        <p:blipFill>
          <a:blip r:embed="rId3" cstate="print"/>
          <a:srcRect t="-555" b="-690"/>
          <a:stretch>
            <a:fillRect/>
          </a:stretch>
        </p:blipFill>
        <p:spPr bwMode="auto">
          <a:xfrm>
            <a:off x="3071813" y="3500438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de Objetos (2/3)</a:t>
            </a:r>
          </a:p>
        </p:txBody>
      </p:sp>
      <p:sp>
        <p:nvSpPr>
          <p:cNvPr id="11366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Empleados, Los empleados pueden ser tanto de clientes como de proveedores y son importantes para contactarse con la entidad.</a:t>
            </a:r>
            <a:endParaRPr lang="es-MX" dirty="0" smtClean="0"/>
          </a:p>
          <a:p>
            <a:endParaRPr lang="es-MX" dirty="0" smtClean="0"/>
          </a:p>
        </p:txBody>
      </p:sp>
      <p:pic>
        <p:nvPicPr>
          <p:cNvPr id="113667" name="Diagrama 10"/>
          <p:cNvPicPr>
            <a:picLocks noChangeArrowheads="1"/>
          </p:cNvPicPr>
          <p:nvPr/>
        </p:nvPicPr>
        <p:blipFill>
          <a:blip r:embed="rId3" cstate="print"/>
          <a:srcRect t="-926" b="-1080"/>
          <a:stretch>
            <a:fillRect/>
          </a:stretch>
        </p:blipFill>
        <p:spPr bwMode="auto">
          <a:xfrm>
            <a:off x="3143250" y="3286125"/>
            <a:ext cx="28098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dirty="0" smtClean="0"/>
              <a:t>Diseño de Objetos (3/3)</a:t>
            </a:r>
          </a:p>
        </p:txBody>
      </p:sp>
      <p:sp>
        <p:nvSpPr>
          <p:cNvPr id="1157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Cotización,</a:t>
            </a:r>
            <a:r>
              <a:rPr lang="es-ES" dirty="0" smtClean="0"/>
              <a:t> Son documentos habilitantes para una actividad de venta, las cuales requieren de actividades de seguimiento.</a:t>
            </a:r>
            <a:endParaRPr lang="es-MX" dirty="0" smtClean="0"/>
          </a:p>
        </p:txBody>
      </p:sp>
      <p:pic>
        <p:nvPicPr>
          <p:cNvPr id="115715" name="Diagrama 11"/>
          <p:cNvPicPr>
            <a:picLocks noChangeArrowheads="1"/>
          </p:cNvPicPr>
          <p:nvPr/>
        </p:nvPicPr>
        <p:blipFill>
          <a:blip r:embed="rId3" cstate="print"/>
          <a:srcRect t="-1305" b="-1636"/>
          <a:stretch>
            <a:fillRect/>
          </a:stretch>
        </p:blipFill>
        <p:spPr bwMode="auto">
          <a:xfrm>
            <a:off x="3286125" y="3286125"/>
            <a:ext cx="2797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es-MX" dirty="0" smtClean="0"/>
              <a:t>Diseño en Base de Datos</a:t>
            </a:r>
          </a:p>
        </p:txBody>
      </p:sp>
      <p:sp>
        <p:nvSpPr>
          <p:cNvPr id="1177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7763" name="Picture 2" descr="ord_cotiz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14438"/>
            <a:ext cx="650081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357188" y="3740150"/>
            <a:ext cx="1643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14313" y="3357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Empleado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280232" y="4357693"/>
            <a:ext cx="720000" cy="702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Flecha derecha"/>
          <p:cNvSpPr/>
          <p:nvPr/>
        </p:nvSpPr>
        <p:spPr>
          <a:xfrm>
            <a:off x="1280232" y="5442143"/>
            <a:ext cx="720000" cy="702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" name="9 Flecha derecha"/>
          <p:cNvSpPr/>
          <p:nvPr/>
        </p:nvSpPr>
        <p:spPr>
          <a:xfrm>
            <a:off x="1280232" y="5749024"/>
            <a:ext cx="720000" cy="702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10 Flecha derecha"/>
          <p:cNvSpPr/>
          <p:nvPr/>
        </p:nvSpPr>
        <p:spPr>
          <a:xfrm>
            <a:off x="1280232" y="6357958"/>
            <a:ext cx="720000" cy="702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1285852" y="4839045"/>
            <a:ext cx="720000" cy="7023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1285852" y="5286388"/>
            <a:ext cx="720000" cy="7023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14313" y="4000500"/>
            <a:ext cx="1571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onstantia" pitchFamily="18" charset="0"/>
              </a:rPr>
              <a:t>Interoperabilidad</a:t>
            </a:r>
          </a:p>
          <a:p>
            <a:r>
              <a:rPr lang="es-MX" sz="1400">
                <a:solidFill>
                  <a:srgbClr val="FF0000"/>
                </a:solidFill>
                <a:latin typeface="Constantia" pitchFamily="18" charset="0"/>
              </a:rPr>
              <a:t>Evaluación</a:t>
            </a:r>
          </a:p>
          <a:p>
            <a:r>
              <a:rPr lang="es-MX" sz="1400">
                <a:solidFill>
                  <a:schemeClr val="tx2"/>
                </a:solidFill>
                <a:latin typeface="Constantia" pitchFamily="18" charset="0"/>
              </a:rPr>
              <a:t>Apoyo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5357818" y="5656457"/>
            <a:ext cx="720000" cy="702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5037138" y="3954463"/>
            <a:ext cx="1081087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500563" y="400050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Seguimiento</a:t>
            </a:r>
          </a:p>
          <a:p>
            <a:r>
              <a:rPr lang="es-MX">
                <a:latin typeface="Constantia" pitchFamily="18" charset="0"/>
              </a:rPr>
              <a:t>Y Control</a:t>
            </a:r>
          </a:p>
        </p:txBody>
      </p:sp>
      <p:sp>
        <p:nvSpPr>
          <p:cNvPr id="18" name="17 Flecha doblada hacia arriba"/>
          <p:cNvSpPr/>
          <p:nvPr/>
        </p:nvSpPr>
        <p:spPr>
          <a:xfrm rot="5400000">
            <a:off x="5715000" y="4214813"/>
            <a:ext cx="642938" cy="2143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0" name="19 Cerrar llave"/>
          <p:cNvSpPr/>
          <p:nvPr/>
        </p:nvSpPr>
        <p:spPr>
          <a:xfrm>
            <a:off x="8143875" y="4714875"/>
            <a:ext cx="142875" cy="85725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8358188" y="4500563"/>
            <a:ext cx="2143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onstantia" pitchFamily="18" charset="0"/>
              </a:rPr>
              <a:t>SEGURIDAD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/>
      <p:bldP spid="16" grpId="0" animBg="1"/>
      <p:bldP spid="17" grpId="0"/>
      <p:bldP spid="18" grpId="0" animBg="1"/>
      <p:bldP spid="20" grpId="0" animBg="1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Implementación en la Aplicación</a:t>
            </a:r>
            <a:endParaRPr lang="es-MX" dirty="0"/>
          </a:p>
        </p:txBody>
      </p:sp>
      <p:pic>
        <p:nvPicPr>
          <p:cNvPr id="4" name="escenario_cotizacion_client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785813" y="0"/>
            <a:ext cx="10787063" cy="72151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ESCENARIO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s-MX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REGISTRO DE ORDEN PSA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Antecedentes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Compulead S.A. en el manejo de las actividades para una orden PSA tenia un proceso manual el cual consistía de los siguientes pasos: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Recepción toma la solicitud de PSA del cliente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Recepción asigna al técnico que va a atender la orden PSA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El técnico encargado procede al requerimiento de la orden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El técnico y el cliente llenan el formato de la orden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 smtClean="0"/>
              <a:t>El documento es analizado por los encargados en la gestión de calidad de Compulead S.A.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Requerimientos del Negocio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Creación de nuevos PSA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Integración con los procesos de apoyo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Provisión de información para los procesos estratégicos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Implantación de actividades de seguimiento, medición, autocontrol, auditorias, satisfacción del cliente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Relación entre PSA's con nuevos Clientes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Seguridad en el uso de la información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/>
              <a:t>Seguridad en el acceso a la base de datos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Seguimiento de un PSA hasta su finalización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Requerimientos de Usuario</a:t>
            </a:r>
          </a:p>
        </p:txBody>
      </p:sp>
      <p:sp>
        <p:nvSpPr>
          <p:cNvPr id="1280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Uso de la aplicación en ambiente Windows</a:t>
            </a:r>
            <a:endParaRPr lang="es-ES" dirty="0" smtClean="0"/>
          </a:p>
          <a:p>
            <a:r>
              <a:rPr lang="es-ES" dirty="0" smtClean="0"/>
              <a:t>Opciones basadas en el manual de procesos</a:t>
            </a:r>
          </a:p>
          <a:p>
            <a:r>
              <a:rPr lang="es-ES" dirty="0" smtClean="0"/>
              <a:t>Datos grabados adecuadamente en la base de datos</a:t>
            </a:r>
          </a:p>
          <a:p>
            <a:r>
              <a:rPr lang="es-ES" dirty="0" smtClean="0"/>
              <a:t>Accesibilidad a los datos</a:t>
            </a:r>
          </a:p>
          <a:p>
            <a:r>
              <a:rPr lang="es-ES" dirty="0" smtClean="0"/>
              <a:t>Seguimiento oportuno de los PSA’s (CMPP)</a:t>
            </a:r>
          </a:p>
          <a:p>
            <a:r>
              <a:rPr lang="es-MX" dirty="0" smtClean="0"/>
              <a:t>Operaciones automáticas tales como: totalizaciones, cálculos de tiempo.</a:t>
            </a:r>
          </a:p>
          <a:p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Requerimientos del Sistema</a:t>
            </a:r>
          </a:p>
        </p:txBody>
      </p:sp>
      <p:sp>
        <p:nvSpPr>
          <p:cNvPr id="1300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noProof="0" dirty="0" smtClean="0"/>
              <a:t>Datos grabados adecuadamente en la base de datos</a:t>
            </a:r>
          </a:p>
          <a:p>
            <a:r>
              <a:rPr lang="es-EC" noProof="0" dirty="0" smtClean="0"/>
              <a:t>Accesibilidad a los datos</a:t>
            </a:r>
          </a:p>
          <a:p>
            <a:r>
              <a:rPr lang="es-EC" noProof="0" dirty="0" smtClean="0"/>
              <a:t>Seguimiento oportuno de los PSA’s (CMPP)</a:t>
            </a:r>
          </a:p>
          <a:p>
            <a:r>
              <a:rPr lang="es-EC" noProof="0" dirty="0" smtClean="0"/>
              <a:t>Proveer datos de satisfacción al cliente al Modulo de Evaluación y Criterios de Excelencia.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43125" y="714375"/>
            <a:ext cx="2143125" cy="573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Estratégico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285852" y="1928802"/>
            <a:ext cx="7429552" cy="3429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5214938" y="714375"/>
            <a:ext cx="257175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Innovación Tecnológica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143108" y="2357430"/>
            <a:ext cx="2428892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143108" y="4071942"/>
            <a:ext cx="2428892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POST-VENTA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715008" y="2857496"/>
            <a:ext cx="2428892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/>
              <a:t>(Producto – Servicio –Aplicación)</a:t>
            </a:r>
          </a:p>
        </p:txBody>
      </p:sp>
      <p:sp>
        <p:nvSpPr>
          <p:cNvPr id="10" name="9 Elipse"/>
          <p:cNvSpPr/>
          <p:nvPr/>
        </p:nvSpPr>
        <p:spPr>
          <a:xfrm>
            <a:off x="285720" y="2143116"/>
            <a:ext cx="571504" cy="32147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CLIENTES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643063" y="5857875"/>
            <a:ext cx="21431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Financiero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956050" y="5857875"/>
            <a:ext cx="21431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Administrativo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286500" y="5857875"/>
            <a:ext cx="21431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Gestión de Calidad</a:t>
            </a:r>
          </a:p>
        </p:txBody>
      </p:sp>
      <p:sp>
        <p:nvSpPr>
          <p:cNvPr id="14" name="13 Elipse"/>
          <p:cNvSpPr/>
          <p:nvPr/>
        </p:nvSpPr>
        <p:spPr>
          <a:xfrm>
            <a:off x="928662" y="214290"/>
            <a:ext cx="571504" cy="17859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b="1" dirty="0"/>
              <a:t>MERCADO</a:t>
            </a:r>
          </a:p>
        </p:txBody>
      </p:sp>
      <p:sp>
        <p:nvSpPr>
          <p:cNvPr id="15" name="14 Combinar"/>
          <p:cNvSpPr/>
          <p:nvPr/>
        </p:nvSpPr>
        <p:spPr>
          <a:xfrm>
            <a:off x="2357438" y="1500188"/>
            <a:ext cx="1714500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" name="15 Combinar"/>
          <p:cNvSpPr/>
          <p:nvPr/>
        </p:nvSpPr>
        <p:spPr>
          <a:xfrm>
            <a:off x="5643563" y="1500188"/>
            <a:ext cx="1714500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" name="16 Extracto"/>
          <p:cNvSpPr/>
          <p:nvPr/>
        </p:nvSpPr>
        <p:spPr>
          <a:xfrm>
            <a:off x="2071688" y="5500688"/>
            <a:ext cx="1357312" cy="2143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8" name="17 Extracto"/>
          <p:cNvSpPr/>
          <p:nvPr/>
        </p:nvSpPr>
        <p:spPr>
          <a:xfrm>
            <a:off x="4286250" y="5500688"/>
            <a:ext cx="1357313" cy="2143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9" name="18 Extracto"/>
          <p:cNvSpPr/>
          <p:nvPr/>
        </p:nvSpPr>
        <p:spPr>
          <a:xfrm>
            <a:off x="6643688" y="5500688"/>
            <a:ext cx="1357312" cy="2143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2" name="21 Flecha izquierda y derecha"/>
          <p:cNvSpPr/>
          <p:nvPr/>
        </p:nvSpPr>
        <p:spPr>
          <a:xfrm>
            <a:off x="1598613" y="928688"/>
            <a:ext cx="42862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3" name="22 Flecha derecha"/>
          <p:cNvSpPr/>
          <p:nvPr/>
        </p:nvSpPr>
        <p:spPr>
          <a:xfrm>
            <a:off x="928688" y="2714625"/>
            <a:ext cx="10715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4" name="23 Flecha derecha"/>
          <p:cNvSpPr/>
          <p:nvPr/>
        </p:nvSpPr>
        <p:spPr>
          <a:xfrm flipH="1" flipV="1">
            <a:off x="928688" y="4429125"/>
            <a:ext cx="10715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cxnSp>
        <p:nvCxnSpPr>
          <p:cNvPr id="26" name="25 Conector recto de flecha"/>
          <p:cNvCxnSpPr>
            <a:stCxn id="0" idx="3"/>
          </p:cNvCxnSpPr>
          <p:nvPr/>
        </p:nvCxnSpPr>
        <p:spPr>
          <a:xfrm>
            <a:off x="4572000" y="278606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>
            <a:off x="4357688" y="3643313"/>
            <a:ext cx="17160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0" idx="3"/>
          </p:cNvCxnSpPr>
          <p:nvPr/>
        </p:nvCxnSpPr>
        <p:spPr>
          <a:xfrm rot="10800000">
            <a:off x="4572000" y="450056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214938" y="3286125"/>
            <a:ext cx="5000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214938" y="3571875"/>
            <a:ext cx="5000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5214938" y="3857625"/>
            <a:ext cx="5000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Requerimientos Operacionales</a:t>
            </a:r>
          </a:p>
        </p:txBody>
      </p:sp>
      <p:sp>
        <p:nvSpPr>
          <p:cNvPr id="1320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noProof="0" dirty="0" smtClean="0"/>
              <a:t>Mejoramiento en los tiempos de respuesta sobre las ordenes PSA</a:t>
            </a:r>
          </a:p>
          <a:p>
            <a:r>
              <a:rPr lang="es-EC" noProof="0" dirty="0" smtClean="0"/>
              <a:t>Crear nuevas actividades que se relacionen con las ordenes PSA</a:t>
            </a:r>
          </a:p>
          <a:p>
            <a:r>
              <a:rPr lang="es-EC" noProof="0" dirty="0" smtClean="0"/>
              <a:t>Manejo de roles por actividades que tengan relación con la orden PSA y su seguimiento</a:t>
            </a:r>
          </a:p>
          <a:p>
            <a:r>
              <a:rPr lang="es-EC" noProof="0" dirty="0" smtClean="0"/>
              <a:t>Control de tiempos máximos en los que un técnico ingresa el trabajo realizado</a:t>
            </a:r>
          </a:p>
          <a:p>
            <a:endParaRPr lang="es-EC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noProof="0" dirty="0" smtClean="0"/>
              <a:t>Análisis de Escenario: Ingreso de los datos del PSA</a:t>
            </a:r>
          </a:p>
        </p:txBody>
      </p:sp>
      <p:sp>
        <p:nvSpPr>
          <p:cNvPr id="134146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757737"/>
          </a:xfrm>
        </p:spPr>
        <p:txBody>
          <a:bodyPr/>
          <a:lstStyle/>
          <a:p>
            <a:endParaRPr lang="es-EC" sz="2000" b="1" noProof="0" dirty="0" smtClean="0"/>
          </a:p>
          <a:p>
            <a:r>
              <a:rPr lang="es-EC" sz="2000" b="1" noProof="0" dirty="0" smtClean="0"/>
              <a:t>Actores</a:t>
            </a:r>
          </a:p>
          <a:p>
            <a:pPr lvl="1"/>
            <a:r>
              <a:rPr lang="es-EC" sz="1800" noProof="0" dirty="0" smtClean="0"/>
              <a:t>Gerente de cuenta</a:t>
            </a:r>
          </a:p>
          <a:p>
            <a:pPr lvl="1"/>
            <a:endParaRPr lang="es-EC" sz="1800" noProof="0" dirty="0" smtClean="0"/>
          </a:p>
          <a:p>
            <a:r>
              <a:rPr lang="es-EC" sz="2000" b="1" noProof="0" dirty="0" smtClean="0"/>
              <a:t>Pre-condiciones</a:t>
            </a:r>
          </a:p>
          <a:p>
            <a:pPr lvl="1"/>
            <a:r>
              <a:rPr lang="es-EC" sz="1800" noProof="0" dirty="0" smtClean="0"/>
              <a:t>Registrar  actividad del </a:t>
            </a:r>
            <a:r>
              <a:rPr lang="es-EC" sz="1800" noProof="0" dirty="0" err="1" smtClean="0"/>
              <a:t>Macroproceso</a:t>
            </a:r>
            <a:r>
              <a:rPr lang="es-EC" sz="1800" noProof="0" dirty="0" smtClean="0"/>
              <a:t> Productivo</a:t>
            </a:r>
          </a:p>
          <a:p>
            <a:pPr lvl="1"/>
            <a:endParaRPr lang="es-EC" sz="1800" noProof="0" dirty="0" smtClean="0"/>
          </a:p>
          <a:p>
            <a:r>
              <a:rPr lang="es-EC" sz="2000" b="1" noProof="0" dirty="0" smtClean="0"/>
              <a:t>Acciones</a:t>
            </a:r>
          </a:p>
          <a:p>
            <a:pPr lvl="1"/>
            <a:r>
              <a:rPr lang="es-EC" sz="1800" noProof="0" dirty="0" smtClean="0"/>
              <a:t>El usuario debe indicar si es un producto, servicio o actividad</a:t>
            </a:r>
          </a:p>
          <a:p>
            <a:pPr lvl="1"/>
            <a:r>
              <a:rPr lang="es-EC" sz="1800" noProof="0" dirty="0" smtClean="0"/>
              <a:t>Ingresar los datos del PSA dependiendo del tipo</a:t>
            </a:r>
          </a:p>
          <a:p>
            <a:pPr lvl="1">
              <a:buNone/>
            </a:pPr>
            <a:endParaRPr lang="es-EC" noProof="0" dirty="0" smtClean="0"/>
          </a:p>
          <a:p>
            <a:pPr lvl="1"/>
            <a:endParaRPr lang="es-EC" noProof="0" dirty="0" smtClean="0"/>
          </a:p>
          <a:p>
            <a:endParaRPr lang="es-EC" noProof="0" dirty="0" smtClean="0"/>
          </a:p>
          <a:p>
            <a:endParaRPr lang="es-EC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Diseño de Objetos (1/3)</a:t>
            </a:r>
          </a:p>
        </p:txBody>
      </p:sp>
      <p:sp>
        <p:nvSpPr>
          <p:cNvPr id="13619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noProof="0" dirty="0" smtClean="0"/>
              <a:t>Actividad,</a:t>
            </a:r>
            <a:r>
              <a:rPr lang="es-EC" noProof="0" dirty="0" smtClean="0"/>
              <a:t> Las Actividades son establecidas de acuerdo al proceso y subproceso al que pertenecen.</a:t>
            </a:r>
          </a:p>
          <a:p>
            <a:endParaRPr lang="es-EC" noProof="0" dirty="0" smtClean="0"/>
          </a:p>
        </p:txBody>
      </p:sp>
      <p:pic>
        <p:nvPicPr>
          <p:cNvPr id="136195" name="Diagrama 9"/>
          <p:cNvPicPr>
            <a:picLocks noChangeArrowheads="1"/>
          </p:cNvPicPr>
          <p:nvPr/>
        </p:nvPicPr>
        <p:blipFill>
          <a:blip r:embed="rId3" cstate="print"/>
          <a:srcRect t="-555" b="-690"/>
          <a:stretch>
            <a:fillRect/>
          </a:stretch>
        </p:blipFill>
        <p:spPr bwMode="auto">
          <a:xfrm>
            <a:off x="3357563" y="3500438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Diseño de Objetos (2/3)</a:t>
            </a:r>
          </a:p>
        </p:txBody>
      </p:sp>
      <p:sp>
        <p:nvSpPr>
          <p:cNvPr id="1382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noProof="0" dirty="0" smtClean="0"/>
              <a:t>Empleados</a:t>
            </a:r>
            <a:r>
              <a:rPr lang="es-EC" noProof="0" dirty="0" smtClean="0"/>
              <a:t>, es responsable de cumplir los requerimientos de la orden PSA.</a:t>
            </a:r>
          </a:p>
          <a:p>
            <a:endParaRPr lang="es-EC" noProof="0" dirty="0" smtClean="0"/>
          </a:p>
        </p:txBody>
      </p:sp>
      <p:pic>
        <p:nvPicPr>
          <p:cNvPr id="138243" name="Diagrama 10"/>
          <p:cNvPicPr>
            <a:picLocks noChangeArrowheads="1"/>
          </p:cNvPicPr>
          <p:nvPr/>
        </p:nvPicPr>
        <p:blipFill>
          <a:blip r:embed="rId3" cstate="print"/>
          <a:srcRect t="-926" b="-1080"/>
          <a:stretch>
            <a:fillRect/>
          </a:stretch>
        </p:blipFill>
        <p:spPr bwMode="auto">
          <a:xfrm>
            <a:off x="3143250" y="2857500"/>
            <a:ext cx="28098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Diseño de Objetos (3/3)</a:t>
            </a:r>
          </a:p>
        </p:txBody>
      </p:sp>
      <p:sp>
        <p:nvSpPr>
          <p:cNvPr id="1402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noProof="0" dirty="0" smtClean="0"/>
              <a:t>PSA, </a:t>
            </a:r>
            <a:r>
              <a:rPr lang="es-EC" noProof="0" dirty="0" smtClean="0"/>
              <a:t>objeto que representa a una orden PSA manejando los datos de esta.</a:t>
            </a:r>
            <a:endParaRPr lang="es-EC" u="sng" noProof="0" dirty="0" smtClean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3071802" y="3000372"/>
          <a:ext cx="292895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Diseño de la Base de Datos</a:t>
            </a:r>
          </a:p>
        </p:txBody>
      </p:sp>
      <p:pic>
        <p:nvPicPr>
          <p:cNvPr id="142338" name="Picture 2" descr="ord_p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428750"/>
            <a:ext cx="47307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noProof="0" dirty="0" smtClean="0"/>
              <a:t>Implementación en la aplicación</a:t>
            </a:r>
            <a:br>
              <a:rPr lang="es-EC" noProof="0" dirty="0" smtClean="0"/>
            </a:br>
            <a:endParaRPr lang="es-EC" noProof="0" dirty="0" smtClean="0"/>
          </a:p>
        </p:txBody>
      </p:sp>
      <p:pic>
        <p:nvPicPr>
          <p:cNvPr id="4" name="escenario_psa_client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785813" y="0"/>
            <a:ext cx="10644188" cy="71437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noProof="0" dirty="0" smtClean="0"/>
              <a:t>CONCLUSIONES</a:t>
            </a:r>
            <a:endParaRPr lang="es-EC" noProof="0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s-ES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CONCLUSIONES (1/4)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noProof="0" dirty="0" smtClean="0"/>
              <a:t>Se tomó la decisión de rediseñar las opciones en base a los Macro Procesos que componen el Sistema Estratégico de Calidad de Compulead S.A.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noProof="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noProof="0" dirty="0" smtClean="0"/>
              <a:t>En la comunicación entre los módulos se estableció un modelo lógico estándar para que la información sea fácilmente accesible en cada uno de ellos.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noProof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C" noProof="0" dirty="0" smtClean="0"/>
              <a:t>CONCLUSIONES (2/4)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noProof="0" dirty="0" smtClean="0"/>
              <a:t>La organización del modelo de procesos puede ser implementada con facilidad por las plantillas que sugiere la metodología MSF, dando una orientación de los pasos a seguir para avanzar en el desarrollo de la solución.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noProof="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noProof="0" dirty="0" smtClean="0"/>
              <a:t>Se deben determinar con anticipación cada punto necesario para el proyecto.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noProof="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noProof="0" dirty="0" smtClean="0"/>
              <a:t>En caso de que se requiera ampliar o integrar el Sistema se </a:t>
            </a:r>
            <a:r>
              <a:rPr lang="es-ES" dirty="0" smtClean="0"/>
              <a:t>podría considerar aquellos puntos tales como el diseño de las comunicaciones entre sistemas, características de rendimiento y las seguridades respectivas mencionadas en la etapa de desarrollo del MSF.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sz="4000" dirty="0" smtClean="0"/>
              <a:t>Descripción del Módulo – CMPP (1/2)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Los procesos productivos para la creación de valor son:</a:t>
            </a:r>
          </a:p>
          <a:p>
            <a:r>
              <a:rPr lang="es-EC" b="1" dirty="0" smtClean="0"/>
              <a:t>Ventas: </a:t>
            </a:r>
            <a:r>
              <a:rPr lang="es-ES_tradnl" dirty="0" smtClean="0"/>
              <a:t>Está directamente relacionado con los clientes.</a:t>
            </a:r>
          </a:p>
          <a:p>
            <a:r>
              <a:rPr lang="es-MX" b="1" dirty="0" smtClean="0"/>
              <a:t>PSA: </a:t>
            </a:r>
            <a:r>
              <a:rPr lang="es-MX" dirty="0" smtClean="0"/>
              <a:t>Producto – Servicio y Aplicación, </a:t>
            </a:r>
            <a:r>
              <a:rPr lang="es-ES_tradnl" dirty="0" smtClean="0"/>
              <a:t>tiene como objetivo realizarlos de acuerdo a los requerimientos acordados con el cliente.</a:t>
            </a:r>
          </a:p>
          <a:p>
            <a:r>
              <a:rPr lang="es-ES_tradnl" b="1" dirty="0" smtClean="0"/>
              <a:t>Post-Venta: </a:t>
            </a:r>
            <a:r>
              <a:rPr lang="es-ES_tradnl" dirty="0" smtClean="0"/>
              <a:t>Tiene como objetivo cerrar satisfactoriamente los procesos de ventas y PSA .</a:t>
            </a:r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CONCLUSIONES (3/4)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Se agruparon las plantillas de tal forma que no se repita la información y que el lector pueda relacionar cada etapa desarrollada en forma secuencial.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Se ha unificado la administración y control de usuarios, clientes y actividades en un solo sistema.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El Control Macro Proceso Productivo fue planteado en un principio para administrar procesos operativos tales como la facturación lo cual se alejaba del concepto de controlar en forma global los subprocesos y actividades del CMPP.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CONCLUSIONES (4/4)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Los documentos habilitantes para cada actividad dentro del Macro Proceso Productivo como son la cotización y la orden PSA, se almacenan en forma electrónica y se pueden controlar con medidas de tiempo.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El Diseño del Sistema permite que este sea utilizado bajo un servidor en Linux o Windows Server y pueda ser implementado por cualquier Empresa, en este caso la empresa Compulead S.A. se decidió por un servidor Linux.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El desarrollo de Reportes permite llevar un mejor control sobre las actividades pertenecientes a un Cliente específico.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s-ES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RECOMENDACIONES (1/2)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Establecer el modelo de equipos a implementar, de acuerdo al tiempo de entrega de la solución, su complejidad y recursos disponibles.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Seleccionar lo que se va a requerir de cada plantilla.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Control de actividades: Se lo podría manejar a través de alertas cuando se está venciendo el plazo de culminación de la misma, por ejemplo notificar a los responsables vía e-mail o a través de un SMS.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dirty="0" smtClean="0"/>
              <a:t>RECOMENDACIONES (2/2)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Generación de Reportes: Sería interesante desarrollar un módulo en el cual los reportes puedan ser generados de acuerdo a las necesidades de cada uno de los usuarios.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Disponer de un módulo que permita generar reportes desde internet.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s-ES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s-ES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POR LA ATENCIÓN PRESTADA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MX" sz="4000" dirty="0" smtClean="0"/>
              <a:t>Descripción del Módulo – CMPP (2/2)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MX" dirty="0" smtClean="0"/>
              <a:t>Por lo tanto el CMPP se encarga de lograr los siguientes objetivos principales:</a:t>
            </a:r>
          </a:p>
          <a:p>
            <a:pPr mar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MX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 smtClean="0"/>
              <a:t>Mantener </a:t>
            </a:r>
            <a:r>
              <a:rPr lang="es-ES_tradnl" dirty="0"/>
              <a:t>bajo control la ejecución de los </a:t>
            </a:r>
            <a:r>
              <a:rPr lang="es-ES_tradnl" dirty="0" smtClean="0"/>
              <a:t>PSA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 smtClean="0"/>
              <a:t>Asignación </a:t>
            </a:r>
            <a:r>
              <a:rPr lang="es-ES_tradnl" dirty="0"/>
              <a:t>del responsable del </a:t>
            </a:r>
            <a:r>
              <a:rPr lang="es-ES_tradnl" dirty="0" smtClean="0"/>
              <a:t>trabajo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I</a:t>
            </a:r>
            <a:r>
              <a:rPr lang="es-ES_tradnl" dirty="0" smtClean="0"/>
              <a:t>mplantación </a:t>
            </a:r>
            <a:r>
              <a:rPr lang="es-ES_tradnl" dirty="0"/>
              <a:t>de actividades de </a:t>
            </a:r>
            <a:r>
              <a:rPr lang="es-ES_tradnl" dirty="0" smtClean="0"/>
              <a:t>seguimiento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 smtClean="0"/>
              <a:t>Autocontrol</a:t>
            </a:r>
            <a:r>
              <a:rPr lang="es-ES_tradnl" dirty="0"/>
              <a:t>, auditorías y satisfacción del cliente</a:t>
            </a:r>
            <a:endParaRPr lang="es-ES_tradnl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Microsoft Solution Framework</a:t>
            </a: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MSF</a:t>
            </a:r>
            <a:endParaRPr lang="es-ES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3193</Words>
  <Application>Microsoft Office PowerPoint</Application>
  <PresentationFormat>Presentación en pantalla (4:3)</PresentationFormat>
  <Paragraphs>493</Paragraphs>
  <Slides>76</Slides>
  <Notes>76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77" baseType="lpstr">
      <vt:lpstr>Flujo</vt:lpstr>
      <vt:lpstr> </vt:lpstr>
      <vt:lpstr>CONTENIDO</vt:lpstr>
      <vt:lpstr>ANTECEDENTES</vt:lpstr>
      <vt:lpstr>Descripción de Compulead S.A.</vt:lpstr>
      <vt:lpstr>Descripción del SEC de Compulead S.A.</vt:lpstr>
      <vt:lpstr>Diapositiva 6</vt:lpstr>
      <vt:lpstr>Descripción del Módulo – CMPP (1/2)</vt:lpstr>
      <vt:lpstr>Descripción del Módulo – CMPP (2/2)</vt:lpstr>
      <vt:lpstr>Microsoft Solution Framework</vt:lpstr>
      <vt:lpstr>Qué es el MSF?</vt:lpstr>
      <vt:lpstr>Modelos MSF (1/2)</vt:lpstr>
      <vt:lpstr>Modelos MSF (2/2)</vt:lpstr>
      <vt:lpstr>Modelo de Equipo del MSF</vt:lpstr>
      <vt:lpstr>Modelo de Procesos (1/2)</vt:lpstr>
      <vt:lpstr>Modelo de Procesos (2/2)</vt:lpstr>
      <vt:lpstr>Microsoft Solution Framework</vt:lpstr>
      <vt:lpstr>Aplicación del MSF al CMPP</vt:lpstr>
      <vt:lpstr>Plantillas de la fase de Visión</vt:lpstr>
      <vt:lpstr>Plantilla Alcance de la Visión</vt:lpstr>
      <vt:lpstr>Plantillas de la fase de Planificación</vt:lpstr>
      <vt:lpstr>Plantilla Especificaciones Funcionales (1/2)</vt:lpstr>
      <vt:lpstr>Plantilla Especificaciones Funcionales (2/2)</vt:lpstr>
      <vt:lpstr>Plantillas</vt:lpstr>
      <vt:lpstr>ESCENARIO</vt:lpstr>
      <vt:lpstr>Antecedentes (1/2)</vt:lpstr>
      <vt:lpstr>Antecedentes (2/2)</vt:lpstr>
      <vt:lpstr>Requerimiento de Compulead S.A.</vt:lpstr>
      <vt:lpstr>Requerimientos de Negocio</vt:lpstr>
      <vt:lpstr>Requerimientos de Usuario</vt:lpstr>
      <vt:lpstr>Requerimientos de Sistema</vt:lpstr>
      <vt:lpstr>Requerimientos Operacionales</vt:lpstr>
      <vt:lpstr>Análisis</vt:lpstr>
      <vt:lpstr>Análisis de Escenario: Ingreso de Clientes Jurídico</vt:lpstr>
      <vt:lpstr>Diseño de Objetos (1/3)</vt:lpstr>
      <vt:lpstr>Diseño de Objetos (2/3)</vt:lpstr>
      <vt:lpstr>Diseño de Objetos (3/3)</vt:lpstr>
      <vt:lpstr>Diseño en Base de Datos (1/2)</vt:lpstr>
      <vt:lpstr>Diseño en Base de Datos (2/2)</vt:lpstr>
      <vt:lpstr>Implementación en la Aplicación</vt:lpstr>
      <vt:lpstr>ESCENARIO</vt:lpstr>
      <vt:lpstr>Antecedentes</vt:lpstr>
      <vt:lpstr>Diapositiva 42</vt:lpstr>
      <vt:lpstr>Objetivos</vt:lpstr>
      <vt:lpstr>Requerimientos del Negocio</vt:lpstr>
      <vt:lpstr>Requerimientos de Usuario</vt:lpstr>
      <vt:lpstr>Requerimientos del Sistema</vt:lpstr>
      <vt:lpstr>Requerimientos Operacionales</vt:lpstr>
      <vt:lpstr>Análisis</vt:lpstr>
      <vt:lpstr>Análisis de Escenario: Registro de cotización</vt:lpstr>
      <vt:lpstr>Diseño de Objetos (1/3)</vt:lpstr>
      <vt:lpstr>Diseño de Objetos (2/3)</vt:lpstr>
      <vt:lpstr>Diseño de Objetos (3/3)</vt:lpstr>
      <vt:lpstr>Diseño en Base de Datos</vt:lpstr>
      <vt:lpstr>Implementación en la Aplicación</vt:lpstr>
      <vt:lpstr>ESCENARIO</vt:lpstr>
      <vt:lpstr>Antecedentes</vt:lpstr>
      <vt:lpstr>Requerimientos del Negocio</vt:lpstr>
      <vt:lpstr>Requerimientos de Usuario</vt:lpstr>
      <vt:lpstr>Requerimientos del Sistema</vt:lpstr>
      <vt:lpstr>Requerimientos Operacionales</vt:lpstr>
      <vt:lpstr>Análisis de Escenario: Ingreso de los datos del PSA</vt:lpstr>
      <vt:lpstr>Diseño de Objetos (1/3)</vt:lpstr>
      <vt:lpstr>Diseño de Objetos (2/3)</vt:lpstr>
      <vt:lpstr>Diseño de Objetos (3/3)</vt:lpstr>
      <vt:lpstr>Diseño de la Base de Datos</vt:lpstr>
      <vt:lpstr>Implementación en la aplicación </vt:lpstr>
      <vt:lpstr>CONCLUSIONES</vt:lpstr>
      <vt:lpstr>CONCLUSIONES (1/4)</vt:lpstr>
      <vt:lpstr>CONCLUSIONES (2/4)</vt:lpstr>
      <vt:lpstr>CONCLUSIONES (3/4)</vt:lpstr>
      <vt:lpstr>CONCLUSIONES (4/4)</vt:lpstr>
      <vt:lpstr>RECOMENDACIONES</vt:lpstr>
      <vt:lpstr>RECOMENDACIONES (1/2)</vt:lpstr>
      <vt:lpstr>RECOMENDACIONES (2/2)</vt:lpstr>
      <vt:lpstr>PREGUNTAS</vt:lpstr>
      <vt:lpstr>MUCHAS GRACIAS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Samuel</dc:creator>
  <cp:lastModifiedBy>kenjjime</cp:lastModifiedBy>
  <cp:revision>219</cp:revision>
  <dcterms:created xsi:type="dcterms:W3CDTF">2009-09-05T15:08:24Z</dcterms:created>
  <dcterms:modified xsi:type="dcterms:W3CDTF">2009-11-11T15:51:51Z</dcterms:modified>
</cp:coreProperties>
</file>