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</a:t>
            </a:r>
            <a:r>
              <a:rPr lang="es-ES_tradnl" smtClean="0"/>
              <a:t>Clase </a:t>
            </a:r>
            <a:r>
              <a:rPr lang="es-ES_tradnl" smtClean="0"/>
              <a:t>2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4038600" cy="685800"/>
          </a:xfrm>
        </p:spPr>
        <p:txBody>
          <a:bodyPr/>
          <a:lstStyle/>
          <a:p>
            <a:r>
              <a:rPr lang="en-US" sz="3600">
                <a:latin typeface="Arial" charset="0"/>
              </a:rPr>
              <a:t>El Computador</a:t>
            </a:r>
            <a:endParaRPr lang="es-ES_tradnl" sz="360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2296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>
                <a:latin typeface="Arial" charset="0"/>
              </a:rPr>
              <a:t>Es la parte de nosotros que intercambia Informacón.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>
                <a:latin typeface="Arial" charset="0"/>
              </a:rPr>
              <a:t>No hay emociones ni opiniones en ella.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>
                <a:latin typeface="Arial" charset="0"/>
              </a:rPr>
              <a:t>No solo son preguntas sino tambien decir hechos.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Ej:</a:t>
            </a:r>
            <a:r>
              <a:rPr lang="en-US" sz="2400">
                <a:latin typeface="Arial" charset="0"/>
              </a:rPr>
              <a:t> “Que hora es?”  , “La luz está prendida”, “Podria escribirme esta carta?”, Etc.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Palabras:</a:t>
            </a:r>
            <a:r>
              <a:rPr lang="en-US" sz="2400">
                <a:latin typeface="Arial" charset="0"/>
              </a:rPr>
              <a:t> Que..?, Podría…?, Es….?, Como….?, Cuando…?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Tono:</a:t>
            </a:r>
            <a:r>
              <a:rPr lang="en-US" sz="2400">
                <a:latin typeface="Arial" charset="0"/>
              </a:rPr>
              <a:t> 	     		Monótono, Frío.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Gestos:</a:t>
            </a:r>
            <a:r>
              <a:rPr lang="en-US" sz="2400">
                <a:latin typeface="Arial" charset="0"/>
              </a:rPr>
              <a:t>     		Ninguno o pocos.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Postura:</a:t>
            </a:r>
            <a:r>
              <a:rPr lang="en-US" sz="2400">
                <a:latin typeface="Arial" charset="0"/>
              </a:rPr>
              <a:t>     		Erecta, estable.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latin typeface="Arial" charset="0"/>
              </a:rPr>
              <a:t>Expresion faciales :</a:t>
            </a:r>
            <a:r>
              <a:rPr lang="en-US" sz="2400">
                <a:latin typeface="Arial" charset="0"/>
              </a:rPr>
              <a:t> 	sin expresión.</a:t>
            </a:r>
            <a:endParaRPr lang="es-ES_tradnl" sz="2400"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  <a:endParaRPr lang="es-ES_tradnl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791200" y="3048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019800" y="83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705600" y="83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2484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Comportamientos Efectivos</a:t>
            </a:r>
            <a:endParaRPr lang="es-ES_tradnl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marL="609600" indent="-609600"/>
            <a:r>
              <a:rPr lang="en-US">
                <a:latin typeface="Arial" charset="0"/>
              </a:rPr>
              <a:t>Diferentes personas prefieren dar:</a:t>
            </a:r>
          </a:p>
          <a:p>
            <a:pPr marL="990600" lvl="1" indent="-533400"/>
            <a:r>
              <a:rPr lang="en-US">
                <a:latin typeface="Arial" charset="0"/>
              </a:rPr>
              <a:t>Ordenes.</a:t>
            </a:r>
          </a:p>
          <a:p>
            <a:pPr marL="990600" lvl="1" indent="-533400"/>
            <a:r>
              <a:rPr lang="en-US">
                <a:latin typeface="Arial" charset="0"/>
              </a:rPr>
              <a:t>Información.</a:t>
            </a:r>
          </a:p>
          <a:p>
            <a:pPr marL="990600" lvl="1" indent="-533400"/>
            <a:r>
              <a:rPr lang="en-US">
                <a:latin typeface="Arial" charset="0"/>
              </a:rPr>
              <a:t>Emociones.</a:t>
            </a:r>
          </a:p>
          <a:p>
            <a:pPr marL="609600" indent="-609600"/>
            <a:r>
              <a:rPr lang="en-US">
                <a:latin typeface="Arial" charset="0"/>
              </a:rPr>
              <a:t>Estadísticamente, los mejores gerentes de USA son del tipo confortador.</a:t>
            </a:r>
          </a:p>
          <a:p>
            <a:pPr marL="609600" indent="-609600"/>
            <a:r>
              <a:rPr lang="en-US">
                <a:latin typeface="Arial" charset="0"/>
              </a:rPr>
              <a:t>Se ha determinado que la mayoría de las personas se comunican ineficientemente el 90% de las veces.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Canales De Comunicación</a:t>
            </a:r>
            <a:endParaRPr lang="es-ES_tradnl"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Para comunicarse, ambos deben de estar en la misma frecuencia.</a:t>
            </a:r>
            <a:endParaRPr lang="es-ES_tradnl" sz="2800">
              <a:latin typeface="Arial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Cuando la gente se comunica lo hace en uno de los 5 canales: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EMOTIVO.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COMFORTADOR.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INFORMATIVO.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DIRECTIVO.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INTERVENTIVO.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latin typeface="Arial" charset="0"/>
              </a:rPr>
              <a:t>La comunicación ocurre solamente si hay una oferta y una aceptación en el mismo canal.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Organización</a:t>
            </a:r>
            <a:r>
              <a:rPr lang="en-US">
                <a:latin typeface="Arial" charset="0"/>
              </a:rPr>
              <a:t> (Empresa)</a:t>
            </a:r>
            <a:endParaRPr lang="es-ES_tradnl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En una organización tenemos</a:t>
            </a:r>
            <a:r>
              <a:rPr lang="en-US" sz="280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Individuos.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Grupos.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Organización</a:t>
            </a:r>
            <a:r>
              <a:rPr lang="en-US" sz="240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Esta parte del curso está enfocada principalmente hacia los individuos.</a:t>
            </a:r>
            <a:endParaRPr lang="es-ES_tradnl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Para manejar una organización o grupo hay que conocer a la persona.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La comunicación es la base del manejo en una organización.</a:t>
            </a:r>
            <a:endParaRPr lang="es-ES_tradnl" sz="2800"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718425" y="6316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endParaRPr lang="es-ES_tradnl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Ser Humano</a:t>
            </a:r>
            <a:endParaRPr lang="es-ES_tradnl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>
                <a:latin typeface="Arial" charset="0"/>
              </a:rPr>
              <a:t>Al Ser humano se lo conoce en primer termino por el cuerpo.</a:t>
            </a:r>
          </a:p>
          <a:p>
            <a:r>
              <a:rPr lang="en-US">
                <a:latin typeface="Arial" charset="0"/>
              </a:rPr>
              <a:t>El ser humano tiene una mente (psiquis).</a:t>
            </a:r>
          </a:p>
          <a:p>
            <a:r>
              <a:rPr lang="en-US">
                <a:latin typeface="Arial" charset="0"/>
              </a:rPr>
              <a:t>El ser humano siempre está en sociedad (relaciones sociales)</a:t>
            </a:r>
          </a:p>
          <a:p>
            <a:r>
              <a:rPr lang="en-US">
                <a:latin typeface="Arial" charset="0"/>
              </a:rPr>
              <a:t>Las tres están unidas y relacionadas</a:t>
            </a:r>
            <a:endParaRPr lang="es-ES_tradnl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Relaciones</a:t>
            </a:r>
            <a:endParaRPr lang="es-ES_tradnl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Arial" charset="0"/>
              </a:rPr>
              <a:t>Familia: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Por consaguiniedad.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Arial" charset="0"/>
              </a:rPr>
              <a:t>Amigos: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Por gusto.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Arial" charset="0"/>
              </a:rPr>
              <a:t>Ocupacional: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Por necesidad de colaborar y hacer algo que no se puede hacer solo.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Arial" charset="0"/>
              </a:rPr>
              <a:t>Pareja: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Arial" charset="0"/>
              </a:rPr>
              <a:t> Reune las Otras: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Se forma una familia.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Hay que gustarse para estar  en pareja.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Se necesita colaboración.</a:t>
            </a:r>
            <a:endParaRPr lang="es-ES_tradnl" sz="20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Comunicación</a:t>
            </a:r>
            <a:endParaRPr lang="es-ES_tradnl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609600" indent="-609600"/>
            <a:r>
              <a:rPr lang="en-US">
                <a:latin typeface="Arial" charset="0"/>
              </a:rPr>
              <a:t>Comportamiento = Comunicación.</a:t>
            </a:r>
          </a:p>
          <a:p>
            <a:pPr marL="609600" indent="-609600"/>
            <a:r>
              <a:rPr lang="en-US">
                <a:latin typeface="Arial" charset="0"/>
              </a:rPr>
              <a:t>El comportamiento viene de Adentro.</a:t>
            </a:r>
          </a:p>
          <a:p>
            <a:pPr marL="609600" indent="-609600"/>
            <a:r>
              <a:rPr lang="en-US">
                <a:latin typeface="Arial" charset="0"/>
              </a:rPr>
              <a:t>Los estímulos de afuera tienen que pasar por el cerebro antes de salir de nuevo.</a:t>
            </a:r>
          </a:p>
          <a:p>
            <a:pPr marL="609600" indent="-609600"/>
            <a:r>
              <a:rPr lang="en-US">
                <a:latin typeface="Arial" charset="0"/>
              </a:rPr>
              <a:t>La respuesta depende de como lo procesa el cerebro.</a:t>
            </a:r>
          </a:p>
          <a:p>
            <a:pPr marL="609600" indent="-609600">
              <a:buFontTx/>
              <a:buNone/>
            </a:pPr>
            <a:endParaRPr lang="es-ES_tradnl">
              <a:latin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s-ES_tradnl"/>
          </a:p>
        </p:txBody>
      </p:sp>
      <p:pic>
        <p:nvPicPr>
          <p:cNvPr id="5125" name="Picture 5" descr="C:\Archivos de programa\Archivos comunes\Microsoft Shared\Clipart\cagcat50\bd05552_.wmf"/>
          <p:cNvPicPr>
            <a:picLocks noChangeAspect="1" noChangeArrowheads="1"/>
          </p:cNvPicPr>
          <p:nvPr/>
        </p:nvPicPr>
        <p:blipFill>
          <a:blip r:embed="rId2"/>
          <a:srcRect l="25896" t="20993" r="25896" b="41986"/>
          <a:stretch>
            <a:fillRect/>
          </a:stretch>
        </p:blipFill>
        <p:spPr bwMode="auto">
          <a:xfrm>
            <a:off x="5181600" y="4724400"/>
            <a:ext cx="28194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Comunicación Como Proceso</a:t>
            </a:r>
            <a:endParaRPr lang="es-ES_tradnl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609600" indent="-609600"/>
            <a:r>
              <a:rPr lang="en-US">
                <a:latin typeface="Arial" charset="0"/>
              </a:rPr>
              <a:t>Desde el punto de vista de la persona que la emite.</a:t>
            </a:r>
          </a:p>
          <a:p>
            <a:pPr marL="609600" indent="-609600"/>
            <a:r>
              <a:rPr lang="en-US">
                <a:latin typeface="Arial" charset="0"/>
              </a:rPr>
              <a:t>Quien se comunica envia una señal y esta es recibida por la otra persona. Pasa por los organos sensoriales y llegan al cerebro donde son traducidas e interpretadas.</a:t>
            </a:r>
          </a:p>
          <a:p>
            <a:pPr marL="609600" indent="-609600"/>
            <a:r>
              <a:rPr lang="en-US">
                <a:latin typeface="Arial" charset="0"/>
              </a:rPr>
              <a:t>Despues de interpretar las señales la otra persona puede responder.</a:t>
            </a:r>
            <a:endParaRPr lang="es-ES_tradnl"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Analisis Transaccional</a:t>
            </a:r>
            <a:endParaRPr lang="es-ES_tradnl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609600" indent="-609600"/>
            <a:r>
              <a:rPr lang="en-US">
                <a:latin typeface="Arial" charset="0"/>
              </a:rPr>
              <a:t>David Kahler:</a:t>
            </a:r>
          </a:p>
          <a:p>
            <a:pPr marL="990600" lvl="1" indent="-533400"/>
            <a:r>
              <a:rPr lang="en-US">
                <a:latin typeface="Arial" charset="0"/>
              </a:rPr>
              <a:t>Clasifica a la gente según forma de comunicarse.</a:t>
            </a:r>
          </a:p>
          <a:p>
            <a:pPr marL="990600" lvl="1" indent="-533400"/>
            <a:r>
              <a:rPr lang="en-US">
                <a:latin typeface="Arial" charset="0"/>
              </a:rPr>
              <a:t>Cada vez que hablamos tenemos varios comportamientos. Algunos llegan (efectivos) y otros no.</a:t>
            </a:r>
          </a:p>
          <a:p>
            <a:pPr marL="990600" lvl="1" indent="-533400"/>
            <a:r>
              <a:rPr lang="en-US">
                <a:latin typeface="Arial" charset="0"/>
              </a:rPr>
              <a:t>Porque unas veces la comunicación llega y otras no.</a:t>
            </a:r>
          </a:p>
          <a:p>
            <a:pPr marL="990600" lvl="1" indent="-533400"/>
            <a:r>
              <a:rPr lang="en-US">
                <a:latin typeface="Arial" charset="0"/>
              </a:rPr>
              <a:t>Análisis estadistico de los efectos de la comunicación no verbal y los clasificó.</a:t>
            </a:r>
            <a:endParaRPr lang="es-ES_tradnl"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Comportamientos efectivos</a:t>
            </a:r>
            <a:endParaRPr lang="es-ES_tradnl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marL="609600" indent="-609600"/>
            <a:r>
              <a:rPr lang="en-US" sz="2800">
                <a:latin typeface="Arial" charset="0"/>
              </a:rPr>
              <a:t>Solo hay 5 comportamientos efectivos:</a:t>
            </a:r>
          </a:p>
          <a:p>
            <a:pPr marL="609600" indent="-609600"/>
            <a:r>
              <a:rPr lang="en-US" b="1">
                <a:latin typeface="Arial" charset="0"/>
              </a:rPr>
              <a:t>Protector</a:t>
            </a:r>
            <a:r>
              <a:rPr lang="en-US">
                <a:latin typeface="Arial" charset="0"/>
              </a:rPr>
              <a:t>:no tiene tanta aplicación en la empresa. Solo en emergencias.</a:t>
            </a:r>
          </a:p>
          <a:p>
            <a:pPr marL="609600" indent="-609600"/>
            <a:r>
              <a:rPr lang="en-US" b="1">
                <a:latin typeface="Arial" charset="0"/>
              </a:rPr>
              <a:t>Director</a:t>
            </a:r>
            <a:r>
              <a:rPr lang="en-US">
                <a:latin typeface="Arial" charset="0"/>
              </a:rPr>
              <a:t>: Dar Ordenes.</a:t>
            </a:r>
          </a:p>
          <a:p>
            <a:pPr marL="609600" indent="-609600"/>
            <a:r>
              <a:rPr lang="en-US" b="1">
                <a:latin typeface="Arial" charset="0"/>
              </a:rPr>
              <a:t>Computador</a:t>
            </a:r>
            <a:r>
              <a:rPr lang="en-US">
                <a:latin typeface="Arial" charset="0"/>
              </a:rPr>
              <a:t>:Intercambiar Información.</a:t>
            </a:r>
          </a:p>
          <a:p>
            <a:pPr marL="609600" indent="-609600"/>
            <a:r>
              <a:rPr lang="en-US" b="1">
                <a:latin typeface="Arial" charset="0"/>
              </a:rPr>
              <a:t>Comfortador</a:t>
            </a:r>
            <a:r>
              <a:rPr lang="en-US">
                <a:latin typeface="Arial" charset="0"/>
              </a:rPr>
              <a:t>: Brindar apoyo.</a:t>
            </a:r>
          </a:p>
          <a:p>
            <a:pPr marL="609600" indent="-609600"/>
            <a:r>
              <a:rPr lang="en-US" b="1">
                <a:latin typeface="Arial" charset="0"/>
              </a:rPr>
              <a:t>Emocionador</a:t>
            </a:r>
            <a:r>
              <a:rPr lang="en-US">
                <a:latin typeface="Arial" charset="0"/>
              </a:rPr>
              <a:t>: Muestra emociones.</a:t>
            </a:r>
            <a:endParaRPr lang="es-ES_tradnl"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3356</TotalTime>
  <Words>576</Words>
  <Application>Microsoft Office PowerPoint</Application>
  <PresentationFormat>Presentación en pantalla (4:3)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Wingdings</vt:lpstr>
      <vt:lpstr>Azure</vt:lpstr>
      <vt:lpstr>Administración de Empresas Acuícolas I – Clase 2</vt:lpstr>
      <vt:lpstr>Fabrizio Marcillo Morla</vt:lpstr>
      <vt:lpstr>Organización (Empresa)</vt:lpstr>
      <vt:lpstr>Ser Humano</vt:lpstr>
      <vt:lpstr>Relaciones</vt:lpstr>
      <vt:lpstr>Comunicación</vt:lpstr>
      <vt:lpstr>Comunicación Como Proceso</vt:lpstr>
      <vt:lpstr>Analisis Transaccional</vt:lpstr>
      <vt:lpstr>Comportamientos efectivos</vt:lpstr>
      <vt:lpstr>El Computador</vt:lpstr>
      <vt:lpstr>Comportamientos Efectivos</vt:lpstr>
      <vt:lpstr>Canales De Comunicación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545</cp:revision>
  <cp:lastPrinted>1601-01-01T00:00:00Z</cp:lastPrinted>
  <dcterms:created xsi:type="dcterms:W3CDTF">2002-07-19T11:47:45Z</dcterms:created>
  <dcterms:modified xsi:type="dcterms:W3CDTF">2010-01-18T15:41:50Z</dcterms:modified>
</cp:coreProperties>
</file>