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8"/>
  </p:notesMasterIdLst>
  <p:handoutMasterIdLst>
    <p:handoutMasterId r:id="rId19"/>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99"/>
    <a:srgbClr val="FF0000"/>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autoAdjust="0"/>
    <p:restoredTop sz="94660" autoAdjust="0"/>
  </p:normalViewPr>
  <p:slideViewPr>
    <p:cSldViewPr>
      <p:cViewPr varScale="1">
        <p:scale>
          <a:sx n="104" d="100"/>
          <a:sy n="104" d="100"/>
        </p:scale>
        <p:origin x="-84" y="-114"/>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5832"/>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s-ES_tradnl"/>
          </a:p>
        </p:txBody>
      </p:sp>
      <p:sp>
        <p:nvSpPr>
          <p:cNvPr id="26624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s-ES_tradnl"/>
          </a:p>
        </p:txBody>
      </p:sp>
      <p:sp>
        <p:nvSpPr>
          <p:cNvPr id="26624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s-ES_tradnl"/>
          </a:p>
        </p:txBody>
      </p:sp>
      <p:sp>
        <p:nvSpPr>
          <p:cNvPr id="266245"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8BEFDBA4-327E-4597-8BFC-3FC712A62095}" type="slidenum">
              <a:rPr lang="es-ES_tradnl"/>
              <a:pPr>
                <a:defRPr/>
              </a:pPr>
              <a:t>‹Nº›</a:t>
            </a:fld>
            <a:endParaRPr lang="es-ES_tradnl"/>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s-ES_tradnl"/>
          </a:p>
        </p:txBody>
      </p:sp>
      <p:sp>
        <p:nvSpPr>
          <p:cNvPr id="3481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s-ES_tradnl"/>
          </a:p>
        </p:txBody>
      </p:sp>
      <p:sp>
        <p:nvSpPr>
          <p:cNvPr id="20484"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482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_tradnl" noProof="0" smtClean="0"/>
              <a:t>Click to edit Master text styles</a:t>
            </a:r>
          </a:p>
          <a:p>
            <a:pPr lvl="1"/>
            <a:r>
              <a:rPr lang="es-ES_tradnl" noProof="0" smtClean="0"/>
              <a:t>Second level</a:t>
            </a:r>
          </a:p>
          <a:p>
            <a:pPr lvl="2"/>
            <a:r>
              <a:rPr lang="es-ES_tradnl" noProof="0" smtClean="0"/>
              <a:t>Third level</a:t>
            </a:r>
          </a:p>
          <a:p>
            <a:pPr lvl="3"/>
            <a:r>
              <a:rPr lang="es-ES_tradnl" noProof="0" smtClean="0"/>
              <a:t>Fourth level</a:t>
            </a:r>
          </a:p>
          <a:p>
            <a:pPr lvl="4"/>
            <a:r>
              <a:rPr lang="es-ES_tradnl" noProof="0" smtClean="0"/>
              <a:t>Fifth level</a:t>
            </a:r>
          </a:p>
        </p:txBody>
      </p:sp>
      <p:sp>
        <p:nvSpPr>
          <p:cNvPr id="3482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s-ES_tradnl"/>
          </a:p>
        </p:txBody>
      </p:sp>
      <p:sp>
        <p:nvSpPr>
          <p:cNvPr id="3482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C5B18C8-EBB6-4099-97C5-519497D61531}" type="slidenum">
              <a:rPr lang="es-ES_tradnl"/>
              <a:pPr>
                <a:defRPr/>
              </a:pPr>
              <a:t>‹Nº›</a:t>
            </a:fld>
            <a:endParaRPr lang="es-ES_tradn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D04FD9E0-F707-429B-A07C-E6C0CF2A3F9D}" type="slidenum">
              <a:rPr lang="es-ES_tradnl" smtClean="0"/>
              <a:pPr/>
              <a:t>1</a:t>
            </a:fld>
            <a:endParaRPr lang="es-ES_tradnl" smtClean="0"/>
          </a:p>
        </p:txBody>
      </p:sp>
      <p:sp>
        <p:nvSpPr>
          <p:cNvPr id="21507" name="Rectangle 2"/>
          <p:cNvSpPr>
            <a:spLocks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endParaRPr lang="es-ES_tradnl"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Marcador de imagen de diapositiva"/>
          <p:cNvSpPr>
            <a:spLocks noGrp="1" noRot="1" noChangeAspect="1" noTextEdit="1"/>
          </p:cNvSpPr>
          <p:nvPr>
            <p:ph type="sldImg"/>
          </p:nvPr>
        </p:nvSpPr>
        <p:spPr>
          <a:ln/>
        </p:spPr>
      </p:sp>
      <p:sp>
        <p:nvSpPr>
          <p:cNvPr id="22531" name="2 Marcador de notas"/>
          <p:cNvSpPr>
            <a:spLocks noGrp="1"/>
          </p:cNvSpPr>
          <p:nvPr>
            <p:ph type="body" idx="1"/>
          </p:nvPr>
        </p:nvSpPr>
        <p:spPr>
          <a:noFill/>
          <a:ln/>
        </p:spPr>
        <p:txBody>
          <a:bodyPr/>
          <a:lstStyle/>
          <a:p>
            <a:endParaRPr lang="es-US" smtClean="0"/>
          </a:p>
        </p:txBody>
      </p:sp>
      <p:sp>
        <p:nvSpPr>
          <p:cNvPr id="22532" name="3 Marcador de número de diapositiva"/>
          <p:cNvSpPr>
            <a:spLocks noGrp="1"/>
          </p:cNvSpPr>
          <p:nvPr>
            <p:ph type="sldNum" sz="quarter" idx="5"/>
          </p:nvPr>
        </p:nvSpPr>
        <p:spPr>
          <a:noFill/>
        </p:spPr>
        <p:txBody>
          <a:bodyPr/>
          <a:lstStyle/>
          <a:p>
            <a:fld id="{ED6DBAD2-E6B8-4853-8243-F839495EACBE}" type="slidenum">
              <a:rPr lang="es-ES_tradnl" smtClean="0"/>
              <a:pPr/>
              <a:t>2</a:t>
            </a:fld>
            <a:endParaRPr lang="es-ES_tradnl"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1085850" cy="6854825"/>
            <a:chOff x="0" y="0"/>
            <a:chExt cx="684" cy="4318"/>
          </a:xfrm>
        </p:grpSpPr>
        <p:sp>
          <p:nvSpPr>
            <p:cNvPr id="5" name="Rectangle 3"/>
            <p:cNvSpPr>
              <a:spLocks noChangeArrowheads="1"/>
            </p:cNvSpPr>
            <p:nvPr/>
          </p:nvSpPr>
          <p:spPr bwMode="auto">
            <a:xfrm>
              <a:off x="0" y="0"/>
              <a:ext cx="684" cy="4318"/>
            </a:xfrm>
            <a:prstGeom prst="rect">
              <a:avLst/>
            </a:prstGeom>
            <a:gradFill rotWithShape="0">
              <a:gsLst>
                <a:gs pos="0">
                  <a:schemeClr val="bg1"/>
                </a:gs>
                <a:gs pos="50000">
                  <a:schemeClr val="bg2"/>
                </a:gs>
                <a:gs pos="100000">
                  <a:schemeClr val="bg1"/>
                </a:gs>
              </a:gsLst>
              <a:lin ang="5400000" scaled="1"/>
            </a:gradFill>
            <a:ln w="9525">
              <a:noFill/>
              <a:miter lim="800000"/>
              <a:headEnd/>
              <a:tailEnd/>
            </a:ln>
            <a:effectLst/>
          </p:spPr>
          <p:txBody>
            <a:bodyPr wrap="none" anchor="ctr"/>
            <a:lstStyle/>
            <a:p>
              <a:pPr>
                <a:defRPr/>
              </a:pPr>
              <a:endParaRPr lang="es-US"/>
            </a:p>
          </p:txBody>
        </p:sp>
        <p:grpSp>
          <p:nvGrpSpPr>
            <p:cNvPr id="6" name="Group 4"/>
            <p:cNvGrpSpPr>
              <a:grpSpLocks/>
            </p:cNvGrpSpPr>
            <p:nvPr/>
          </p:nvGrpSpPr>
          <p:grpSpPr bwMode="auto">
            <a:xfrm>
              <a:off x="48" y="103"/>
              <a:ext cx="96" cy="4126"/>
              <a:chOff x="48" y="103"/>
              <a:chExt cx="96" cy="4126"/>
            </a:xfrm>
          </p:grpSpPr>
          <p:sp>
            <p:nvSpPr>
              <p:cNvPr id="7" name="Rectangle 5"/>
              <p:cNvSpPr>
                <a:spLocks noChangeArrowheads="1"/>
              </p:cNvSpPr>
              <p:nvPr/>
            </p:nvSpPr>
            <p:spPr bwMode="auto">
              <a:xfrm>
                <a:off x="48" y="1105"/>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8" name="Rectangle 6"/>
              <p:cNvSpPr>
                <a:spLocks noChangeArrowheads="1"/>
              </p:cNvSpPr>
              <p:nvPr/>
            </p:nvSpPr>
            <p:spPr bwMode="auto">
              <a:xfrm>
                <a:off x="48" y="1250"/>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9" name="Rectangle 7"/>
              <p:cNvSpPr>
                <a:spLocks noChangeArrowheads="1"/>
              </p:cNvSpPr>
              <p:nvPr/>
            </p:nvSpPr>
            <p:spPr bwMode="auto">
              <a:xfrm>
                <a:off x="48" y="139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10" name="Rectangle 8"/>
              <p:cNvSpPr>
                <a:spLocks noChangeArrowheads="1"/>
              </p:cNvSpPr>
              <p:nvPr/>
            </p:nvSpPr>
            <p:spPr bwMode="auto">
              <a:xfrm>
                <a:off x="48" y="1538"/>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11" name="Rectangle 9"/>
              <p:cNvSpPr>
                <a:spLocks noChangeArrowheads="1"/>
              </p:cNvSpPr>
              <p:nvPr/>
            </p:nvSpPr>
            <p:spPr bwMode="auto">
              <a:xfrm>
                <a:off x="48" y="1683"/>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12" name="Rectangle 10"/>
              <p:cNvSpPr>
                <a:spLocks noChangeArrowheads="1"/>
              </p:cNvSpPr>
              <p:nvPr/>
            </p:nvSpPr>
            <p:spPr bwMode="auto">
              <a:xfrm>
                <a:off x="48" y="1826"/>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13" name="Rectangle 11"/>
              <p:cNvSpPr>
                <a:spLocks noChangeArrowheads="1"/>
              </p:cNvSpPr>
              <p:nvPr/>
            </p:nvSpPr>
            <p:spPr bwMode="auto">
              <a:xfrm>
                <a:off x="48" y="1971"/>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14" name="Rectangle 12"/>
              <p:cNvSpPr>
                <a:spLocks noChangeArrowheads="1"/>
              </p:cNvSpPr>
              <p:nvPr/>
            </p:nvSpPr>
            <p:spPr bwMode="auto">
              <a:xfrm>
                <a:off x="48" y="2116"/>
                <a:ext cx="96" cy="94"/>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15" name="Rectangle 13"/>
              <p:cNvSpPr>
                <a:spLocks noChangeArrowheads="1"/>
              </p:cNvSpPr>
              <p:nvPr/>
            </p:nvSpPr>
            <p:spPr bwMode="auto">
              <a:xfrm>
                <a:off x="48" y="2259"/>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16" name="Rectangle 14"/>
              <p:cNvSpPr>
                <a:spLocks noChangeArrowheads="1"/>
              </p:cNvSpPr>
              <p:nvPr/>
            </p:nvSpPr>
            <p:spPr bwMode="auto">
              <a:xfrm>
                <a:off x="48" y="2404"/>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17" name="Rectangle 15"/>
              <p:cNvSpPr>
                <a:spLocks noChangeArrowheads="1"/>
              </p:cNvSpPr>
              <p:nvPr/>
            </p:nvSpPr>
            <p:spPr bwMode="auto">
              <a:xfrm>
                <a:off x="48" y="2549"/>
                <a:ext cx="96" cy="94"/>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18" name="Rectangle 16"/>
              <p:cNvSpPr>
                <a:spLocks noChangeArrowheads="1"/>
              </p:cNvSpPr>
              <p:nvPr/>
            </p:nvSpPr>
            <p:spPr bwMode="auto">
              <a:xfrm>
                <a:off x="48" y="2691"/>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19" name="Rectangle 17"/>
              <p:cNvSpPr>
                <a:spLocks noChangeArrowheads="1"/>
              </p:cNvSpPr>
              <p:nvPr/>
            </p:nvSpPr>
            <p:spPr bwMode="auto">
              <a:xfrm>
                <a:off x="48" y="2836"/>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 name="Rectangle 18"/>
              <p:cNvSpPr>
                <a:spLocks noChangeArrowheads="1"/>
              </p:cNvSpPr>
              <p:nvPr/>
            </p:nvSpPr>
            <p:spPr bwMode="auto">
              <a:xfrm>
                <a:off x="48" y="2979"/>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1" name="Rectangle 19"/>
              <p:cNvSpPr>
                <a:spLocks noChangeArrowheads="1"/>
              </p:cNvSpPr>
              <p:nvPr/>
            </p:nvSpPr>
            <p:spPr bwMode="auto">
              <a:xfrm>
                <a:off x="48" y="3124"/>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2" name="Rectangle 20"/>
              <p:cNvSpPr>
                <a:spLocks noChangeArrowheads="1"/>
              </p:cNvSpPr>
              <p:nvPr/>
            </p:nvSpPr>
            <p:spPr bwMode="auto">
              <a:xfrm>
                <a:off x="48" y="3269"/>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3" name="Rectangle 21"/>
              <p:cNvSpPr>
                <a:spLocks noChangeArrowheads="1"/>
              </p:cNvSpPr>
              <p:nvPr/>
            </p:nvSpPr>
            <p:spPr bwMode="auto">
              <a:xfrm>
                <a:off x="48" y="3412"/>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4" name="Rectangle 22"/>
              <p:cNvSpPr>
                <a:spLocks noChangeArrowheads="1"/>
              </p:cNvSpPr>
              <p:nvPr/>
            </p:nvSpPr>
            <p:spPr bwMode="auto">
              <a:xfrm>
                <a:off x="48" y="3557"/>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5" name="Rectangle 23"/>
              <p:cNvSpPr>
                <a:spLocks noChangeArrowheads="1"/>
              </p:cNvSpPr>
              <p:nvPr/>
            </p:nvSpPr>
            <p:spPr bwMode="auto">
              <a:xfrm>
                <a:off x="48" y="3702"/>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6" name="Rectangle 24"/>
              <p:cNvSpPr>
                <a:spLocks noChangeArrowheads="1"/>
              </p:cNvSpPr>
              <p:nvPr/>
            </p:nvSpPr>
            <p:spPr bwMode="auto">
              <a:xfrm>
                <a:off x="48" y="3845"/>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7" name="Rectangle 25"/>
              <p:cNvSpPr>
                <a:spLocks noChangeArrowheads="1"/>
              </p:cNvSpPr>
              <p:nvPr/>
            </p:nvSpPr>
            <p:spPr bwMode="auto">
              <a:xfrm>
                <a:off x="48" y="3990"/>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8" name="Rectangle 26"/>
              <p:cNvSpPr>
                <a:spLocks noChangeArrowheads="1"/>
              </p:cNvSpPr>
              <p:nvPr/>
            </p:nvSpPr>
            <p:spPr bwMode="auto">
              <a:xfrm>
                <a:off x="48" y="4134"/>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9" name="Rectangle 27"/>
              <p:cNvSpPr>
                <a:spLocks noChangeArrowheads="1"/>
              </p:cNvSpPr>
              <p:nvPr/>
            </p:nvSpPr>
            <p:spPr bwMode="auto">
              <a:xfrm>
                <a:off x="48" y="103"/>
                <a:ext cx="96" cy="94"/>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30" name="Rectangle 28"/>
              <p:cNvSpPr>
                <a:spLocks noChangeArrowheads="1"/>
              </p:cNvSpPr>
              <p:nvPr/>
            </p:nvSpPr>
            <p:spPr bwMode="auto">
              <a:xfrm>
                <a:off x="48" y="246"/>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31" name="Rectangle 29"/>
              <p:cNvSpPr>
                <a:spLocks noChangeArrowheads="1"/>
              </p:cNvSpPr>
              <p:nvPr/>
            </p:nvSpPr>
            <p:spPr bwMode="auto">
              <a:xfrm>
                <a:off x="48" y="391"/>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32" name="Rectangle 30"/>
              <p:cNvSpPr>
                <a:spLocks noChangeArrowheads="1"/>
              </p:cNvSpPr>
              <p:nvPr/>
            </p:nvSpPr>
            <p:spPr bwMode="auto">
              <a:xfrm>
                <a:off x="48" y="535"/>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33" name="Rectangle 31"/>
              <p:cNvSpPr>
                <a:spLocks noChangeArrowheads="1"/>
              </p:cNvSpPr>
              <p:nvPr/>
            </p:nvSpPr>
            <p:spPr bwMode="auto">
              <a:xfrm>
                <a:off x="48" y="678"/>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34" name="Rectangle 32"/>
              <p:cNvSpPr>
                <a:spLocks noChangeArrowheads="1"/>
              </p:cNvSpPr>
              <p:nvPr/>
            </p:nvSpPr>
            <p:spPr bwMode="auto">
              <a:xfrm>
                <a:off x="48" y="82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35" name="Rectangle 33"/>
              <p:cNvSpPr>
                <a:spLocks noChangeArrowheads="1"/>
              </p:cNvSpPr>
              <p:nvPr/>
            </p:nvSpPr>
            <p:spPr bwMode="auto">
              <a:xfrm>
                <a:off x="48" y="968"/>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grpSp>
      </p:grpSp>
      <p:sp>
        <p:nvSpPr>
          <p:cNvPr id="3106" name="Rectangle 34"/>
          <p:cNvSpPr>
            <a:spLocks noGrp="1" noChangeArrowheads="1"/>
          </p:cNvSpPr>
          <p:nvPr>
            <p:ph type="ctrTitle" sz="quarter"/>
          </p:nvPr>
        </p:nvSpPr>
        <p:spPr>
          <a:xfrm>
            <a:off x="1143000" y="2286000"/>
            <a:ext cx="7772400" cy="1143000"/>
          </a:xfrm>
        </p:spPr>
        <p:txBody>
          <a:bodyPr/>
          <a:lstStyle>
            <a:lvl1pPr>
              <a:defRPr/>
            </a:lvl1pPr>
          </a:lstStyle>
          <a:p>
            <a:r>
              <a:rPr lang="es-ES_tradnl"/>
              <a:t>Click to edit Master title style</a:t>
            </a:r>
          </a:p>
        </p:txBody>
      </p:sp>
      <p:sp>
        <p:nvSpPr>
          <p:cNvPr id="3107" name="Rectangle 35"/>
          <p:cNvSpPr>
            <a:spLocks noGrp="1" noChangeArrowheads="1"/>
          </p:cNvSpPr>
          <p:nvPr>
            <p:ph type="subTitle" sz="quarter" idx="1"/>
          </p:nvPr>
        </p:nvSpPr>
        <p:spPr>
          <a:xfrm>
            <a:off x="1828800" y="3886200"/>
            <a:ext cx="6400800" cy="1752600"/>
          </a:xfrm>
        </p:spPr>
        <p:txBody>
          <a:bodyPr lIns="92075" tIns="46038" rIns="92075" bIns="46038"/>
          <a:lstStyle>
            <a:lvl1pPr marL="0" indent="0" algn="ctr">
              <a:buFont typeface="Wingdings" pitchFamily="2" charset="2"/>
              <a:buNone/>
              <a:defRPr>
                <a:solidFill>
                  <a:srgbClr val="FFFFFF"/>
                </a:solidFill>
              </a:defRPr>
            </a:lvl1pPr>
          </a:lstStyle>
          <a:p>
            <a:r>
              <a:rPr lang="es-ES_tradnl"/>
              <a:t>Click to edit Master subtitle style</a:t>
            </a:r>
          </a:p>
        </p:txBody>
      </p:sp>
      <p:sp>
        <p:nvSpPr>
          <p:cNvPr id="36" name="Rectangle 36"/>
          <p:cNvSpPr>
            <a:spLocks noGrp="1" noChangeArrowheads="1"/>
          </p:cNvSpPr>
          <p:nvPr>
            <p:ph type="dt" sz="quarter" idx="10"/>
          </p:nvPr>
        </p:nvSpPr>
        <p:spPr/>
        <p:txBody>
          <a:bodyPr/>
          <a:lstStyle>
            <a:lvl1pPr>
              <a:defRPr>
                <a:solidFill>
                  <a:srgbClr val="FFFFFF"/>
                </a:solidFill>
              </a:defRPr>
            </a:lvl1pPr>
          </a:lstStyle>
          <a:p>
            <a:pPr>
              <a:defRPr/>
            </a:pPr>
            <a:endParaRPr lang="es-ES_tradnl"/>
          </a:p>
        </p:txBody>
      </p:sp>
      <p:sp>
        <p:nvSpPr>
          <p:cNvPr id="37" name="Rectangle 37"/>
          <p:cNvSpPr>
            <a:spLocks noGrp="1" noChangeArrowheads="1"/>
          </p:cNvSpPr>
          <p:nvPr>
            <p:ph type="ftr" sz="quarter" idx="11"/>
          </p:nvPr>
        </p:nvSpPr>
        <p:spPr/>
        <p:txBody>
          <a:bodyPr/>
          <a:lstStyle>
            <a:lvl1pPr>
              <a:defRPr>
                <a:solidFill>
                  <a:srgbClr val="FFFFFF"/>
                </a:solidFill>
              </a:defRPr>
            </a:lvl1pPr>
          </a:lstStyle>
          <a:p>
            <a:pPr>
              <a:defRPr/>
            </a:pPr>
            <a:endParaRPr lang="es-ES_tradnl"/>
          </a:p>
        </p:txBody>
      </p:sp>
      <p:sp>
        <p:nvSpPr>
          <p:cNvPr id="38" name="Rectangle 38"/>
          <p:cNvSpPr>
            <a:spLocks noGrp="1" noChangeArrowheads="1"/>
          </p:cNvSpPr>
          <p:nvPr>
            <p:ph type="sldNum" sz="quarter" idx="12"/>
          </p:nvPr>
        </p:nvSpPr>
        <p:spPr/>
        <p:txBody>
          <a:bodyPr/>
          <a:lstStyle>
            <a:lvl1pPr>
              <a:defRPr>
                <a:solidFill>
                  <a:srgbClr val="FFFFFF"/>
                </a:solidFill>
              </a:defRPr>
            </a:lvl1pPr>
          </a:lstStyle>
          <a:p>
            <a:pPr>
              <a:defRPr/>
            </a:pPr>
            <a:fld id="{3C756C5B-E552-460D-8ADA-3C7A07A56F63}" type="slidenum">
              <a:rPr lang="es-ES_tradnl"/>
              <a:pPr>
                <a:defRPr/>
              </a:pPr>
              <a:t>‹Nº›</a:t>
            </a:fld>
            <a:endParaRPr lang="es-ES_tradnl"/>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Rectangle 36"/>
          <p:cNvSpPr>
            <a:spLocks noGrp="1" noChangeArrowheads="1"/>
          </p:cNvSpPr>
          <p:nvPr>
            <p:ph type="dt" sz="half" idx="10"/>
          </p:nvPr>
        </p:nvSpPr>
        <p:spPr>
          <a:ln/>
        </p:spPr>
        <p:txBody>
          <a:bodyPr/>
          <a:lstStyle>
            <a:lvl1pPr>
              <a:defRPr/>
            </a:lvl1pPr>
          </a:lstStyle>
          <a:p>
            <a:pPr>
              <a:defRPr/>
            </a:pPr>
            <a:endParaRPr lang="es-ES_tradnl"/>
          </a:p>
        </p:txBody>
      </p:sp>
      <p:sp>
        <p:nvSpPr>
          <p:cNvPr id="5"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6" name="Rectangle 38"/>
          <p:cNvSpPr>
            <a:spLocks noGrp="1" noChangeArrowheads="1"/>
          </p:cNvSpPr>
          <p:nvPr>
            <p:ph type="sldNum" sz="quarter" idx="12"/>
          </p:nvPr>
        </p:nvSpPr>
        <p:spPr>
          <a:ln/>
        </p:spPr>
        <p:txBody>
          <a:bodyPr/>
          <a:lstStyle>
            <a:lvl1pPr>
              <a:defRPr/>
            </a:lvl1pPr>
          </a:lstStyle>
          <a:p>
            <a:pPr>
              <a:defRPr/>
            </a:pPr>
            <a:fld id="{B276F565-2AA2-4738-B44B-AA29F935A726}" type="slidenum">
              <a:rPr lang="es-ES_tradnl"/>
              <a:pPr>
                <a:defRPr/>
              </a:pPr>
              <a:t>‹Nº›</a:t>
            </a:fld>
            <a:endParaRPr lang="es-ES_tradnl"/>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992938" y="609600"/>
            <a:ext cx="1949450" cy="5451475"/>
          </a:xfrm>
        </p:spPr>
        <p:txBody>
          <a:bodyPr vert="eaVert"/>
          <a:lstStyle/>
          <a:p>
            <a:r>
              <a:rPr lang="es-ES" smtClean="0"/>
              <a:t>Haga clic para modificar el estilo de título del patrón</a:t>
            </a:r>
            <a:endParaRPr lang="es-US"/>
          </a:p>
        </p:txBody>
      </p:sp>
      <p:sp>
        <p:nvSpPr>
          <p:cNvPr id="3" name="2 Marcador de texto vertical"/>
          <p:cNvSpPr>
            <a:spLocks noGrp="1"/>
          </p:cNvSpPr>
          <p:nvPr>
            <p:ph type="body" orient="vert" idx="1"/>
          </p:nvPr>
        </p:nvSpPr>
        <p:spPr>
          <a:xfrm>
            <a:off x="1143000" y="609600"/>
            <a:ext cx="5697538" cy="545147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Rectangle 36"/>
          <p:cNvSpPr>
            <a:spLocks noGrp="1" noChangeArrowheads="1"/>
          </p:cNvSpPr>
          <p:nvPr>
            <p:ph type="dt" sz="half" idx="10"/>
          </p:nvPr>
        </p:nvSpPr>
        <p:spPr>
          <a:ln/>
        </p:spPr>
        <p:txBody>
          <a:bodyPr/>
          <a:lstStyle>
            <a:lvl1pPr>
              <a:defRPr/>
            </a:lvl1pPr>
          </a:lstStyle>
          <a:p>
            <a:pPr>
              <a:defRPr/>
            </a:pPr>
            <a:endParaRPr lang="es-ES_tradnl"/>
          </a:p>
        </p:txBody>
      </p:sp>
      <p:sp>
        <p:nvSpPr>
          <p:cNvPr id="5"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6" name="Rectangle 38"/>
          <p:cNvSpPr>
            <a:spLocks noGrp="1" noChangeArrowheads="1"/>
          </p:cNvSpPr>
          <p:nvPr>
            <p:ph type="sldNum" sz="quarter" idx="12"/>
          </p:nvPr>
        </p:nvSpPr>
        <p:spPr>
          <a:ln/>
        </p:spPr>
        <p:txBody>
          <a:bodyPr/>
          <a:lstStyle>
            <a:lvl1pPr>
              <a:defRPr/>
            </a:lvl1pPr>
          </a:lstStyle>
          <a:p>
            <a:pPr>
              <a:defRPr/>
            </a:pPr>
            <a:fld id="{AEC2F0CD-7112-43BB-B4AC-AC4925ECF9A6}" type="slidenum">
              <a:rPr lang="es-ES_tradnl"/>
              <a:pPr>
                <a:defRPr/>
              </a:pPr>
              <a:t>‹Nº›</a:t>
            </a:fld>
            <a:endParaRPr lang="es-ES_tradnl"/>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1143000" y="609600"/>
            <a:ext cx="7772400" cy="1143000"/>
          </a:xfrm>
        </p:spPr>
        <p:txBody>
          <a:bodyPr/>
          <a:lstStyle/>
          <a:p>
            <a:r>
              <a:rPr lang="es-ES" smtClean="0"/>
              <a:t>Haga clic para modificar el estilo de título del patrón</a:t>
            </a:r>
            <a:endParaRPr lang="es-US"/>
          </a:p>
        </p:txBody>
      </p:sp>
      <p:sp>
        <p:nvSpPr>
          <p:cNvPr id="3" name="2 Marcador de tabla"/>
          <p:cNvSpPr>
            <a:spLocks noGrp="1"/>
          </p:cNvSpPr>
          <p:nvPr>
            <p:ph type="tbl" idx="1"/>
          </p:nvPr>
        </p:nvSpPr>
        <p:spPr>
          <a:xfrm>
            <a:off x="1169988" y="1946275"/>
            <a:ext cx="7772400" cy="4114800"/>
          </a:xfrm>
        </p:spPr>
        <p:txBody>
          <a:bodyPr/>
          <a:lstStyle/>
          <a:p>
            <a:pPr lvl="0"/>
            <a:endParaRPr lang="es-US" noProof="0" smtClean="0"/>
          </a:p>
        </p:txBody>
      </p:sp>
      <p:sp>
        <p:nvSpPr>
          <p:cNvPr id="4" name="Rectangle 36"/>
          <p:cNvSpPr>
            <a:spLocks noGrp="1" noChangeArrowheads="1"/>
          </p:cNvSpPr>
          <p:nvPr>
            <p:ph type="dt" sz="half" idx="10"/>
          </p:nvPr>
        </p:nvSpPr>
        <p:spPr>
          <a:ln/>
        </p:spPr>
        <p:txBody>
          <a:bodyPr/>
          <a:lstStyle>
            <a:lvl1pPr>
              <a:defRPr/>
            </a:lvl1pPr>
          </a:lstStyle>
          <a:p>
            <a:pPr>
              <a:defRPr/>
            </a:pPr>
            <a:endParaRPr lang="es-ES_tradnl"/>
          </a:p>
        </p:txBody>
      </p:sp>
      <p:sp>
        <p:nvSpPr>
          <p:cNvPr id="5"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6" name="Rectangle 38"/>
          <p:cNvSpPr>
            <a:spLocks noGrp="1" noChangeArrowheads="1"/>
          </p:cNvSpPr>
          <p:nvPr>
            <p:ph type="sldNum" sz="quarter" idx="12"/>
          </p:nvPr>
        </p:nvSpPr>
        <p:spPr>
          <a:ln/>
        </p:spPr>
        <p:txBody>
          <a:bodyPr/>
          <a:lstStyle>
            <a:lvl1pPr>
              <a:defRPr/>
            </a:lvl1pPr>
          </a:lstStyle>
          <a:p>
            <a:pPr>
              <a:defRPr/>
            </a:pPr>
            <a:fld id="{97B7E290-334E-4A17-B88A-7F1885D918B3}" type="slidenum">
              <a:rPr lang="es-ES_tradnl"/>
              <a:pPr>
                <a:defRPr/>
              </a:pPr>
              <a:t>‹Nº›</a:t>
            </a:fld>
            <a:endParaRPr lang="es-ES_tradnl"/>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U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Rectangle 36"/>
          <p:cNvSpPr>
            <a:spLocks noGrp="1" noChangeArrowheads="1"/>
          </p:cNvSpPr>
          <p:nvPr>
            <p:ph type="dt" sz="half" idx="10"/>
          </p:nvPr>
        </p:nvSpPr>
        <p:spPr>
          <a:ln/>
        </p:spPr>
        <p:txBody>
          <a:bodyPr/>
          <a:lstStyle>
            <a:lvl1pPr>
              <a:defRPr/>
            </a:lvl1pPr>
          </a:lstStyle>
          <a:p>
            <a:pPr>
              <a:defRPr/>
            </a:pPr>
            <a:endParaRPr lang="es-ES_tradnl"/>
          </a:p>
        </p:txBody>
      </p:sp>
      <p:sp>
        <p:nvSpPr>
          <p:cNvPr id="5"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6" name="Rectangle 38"/>
          <p:cNvSpPr>
            <a:spLocks noGrp="1" noChangeArrowheads="1"/>
          </p:cNvSpPr>
          <p:nvPr>
            <p:ph type="sldNum" sz="quarter" idx="12"/>
          </p:nvPr>
        </p:nvSpPr>
        <p:spPr>
          <a:ln/>
        </p:spPr>
        <p:txBody>
          <a:bodyPr/>
          <a:lstStyle>
            <a:lvl1pPr>
              <a:defRPr/>
            </a:lvl1pPr>
          </a:lstStyle>
          <a:p>
            <a:pPr>
              <a:defRPr/>
            </a:pPr>
            <a:fld id="{04723202-4BF3-434F-9F12-80AEA62E004F}" type="slidenum">
              <a:rPr lang="es-ES_tradnl"/>
              <a:pPr>
                <a:defRPr/>
              </a:pPr>
              <a:t>‹Nº›</a:t>
            </a:fld>
            <a:endParaRPr lang="es-ES_tradnl"/>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U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36"/>
          <p:cNvSpPr>
            <a:spLocks noGrp="1" noChangeArrowheads="1"/>
          </p:cNvSpPr>
          <p:nvPr>
            <p:ph type="dt" sz="half" idx="10"/>
          </p:nvPr>
        </p:nvSpPr>
        <p:spPr>
          <a:ln/>
        </p:spPr>
        <p:txBody>
          <a:bodyPr/>
          <a:lstStyle>
            <a:lvl1pPr>
              <a:defRPr/>
            </a:lvl1pPr>
          </a:lstStyle>
          <a:p>
            <a:pPr>
              <a:defRPr/>
            </a:pPr>
            <a:endParaRPr lang="es-ES_tradnl"/>
          </a:p>
        </p:txBody>
      </p:sp>
      <p:sp>
        <p:nvSpPr>
          <p:cNvPr id="5"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6" name="Rectangle 38"/>
          <p:cNvSpPr>
            <a:spLocks noGrp="1" noChangeArrowheads="1"/>
          </p:cNvSpPr>
          <p:nvPr>
            <p:ph type="sldNum" sz="quarter" idx="12"/>
          </p:nvPr>
        </p:nvSpPr>
        <p:spPr>
          <a:ln/>
        </p:spPr>
        <p:txBody>
          <a:bodyPr/>
          <a:lstStyle>
            <a:lvl1pPr>
              <a:defRPr/>
            </a:lvl1pPr>
          </a:lstStyle>
          <a:p>
            <a:pPr>
              <a:defRPr/>
            </a:pPr>
            <a:fld id="{F8440A15-99B4-42A1-A578-268CAD3E05CC}" type="slidenum">
              <a:rPr lang="es-ES_tradnl"/>
              <a:pPr>
                <a:defRPr/>
              </a:pPr>
              <a:t>‹Nº›</a:t>
            </a:fld>
            <a:endParaRPr lang="es-ES_tradnl"/>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US"/>
          </a:p>
        </p:txBody>
      </p:sp>
      <p:sp>
        <p:nvSpPr>
          <p:cNvPr id="3" name="2 Marcador de contenido"/>
          <p:cNvSpPr>
            <a:spLocks noGrp="1"/>
          </p:cNvSpPr>
          <p:nvPr>
            <p:ph sz="half" idx="1"/>
          </p:nvPr>
        </p:nvSpPr>
        <p:spPr>
          <a:xfrm>
            <a:off x="1169988" y="1946275"/>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3 Marcador de contenido"/>
          <p:cNvSpPr>
            <a:spLocks noGrp="1"/>
          </p:cNvSpPr>
          <p:nvPr>
            <p:ph sz="half" idx="2"/>
          </p:nvPr>
        </p:nvSpPr>
        <p:spPr>
          <a:xfrm>
            <a:off x="5132388" y="1946275"/>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5" name="Rectangle 36"/>
          <p:cNvSpPr>
            <a:spLocks noGrp="1" noChangeArrowheads="1"/>
          </p:cNvSpPr>
          <p:nvPr>
            <p:ph type="dt" sz="half" idx="10"/>
          </p:nvPr>
        </p:nvSpPr>
        <p:spPr>
          <a:ln/>
        </p:spPr>
        <p:txBody>
          <a:bodyPr/>
          <a:lstStyle>
            <a:lvl1pPr>
              <a:defRPr/>
            </a:lvl1pPr>
          </a:lstStyle>
          <a:p>
            <a:pPr>
              <a:defRPr/>
            </a:pPr>
            <a:endParaRPr lang="es-ES_tradnl"/>
          </a:p>
        </p:txBody>
      </p:sp>
      <p:sp>
        <p:nvSpPr>
          <p:cNvPr id="6"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7" name="Rectangle 38"/>
          <p:cNvSpPr>
            <a:spLocks noGrp="1" noChangeArrowheads="1"/>
          </p:cNvSpPr>
          <p:nvPr>
            <p:ph type="sldNum" sz="quarter" idx="12"/>
          </p:nvPr>
        </p:nvSpPr>
        <p:spPr>
          <a:ln/>
        </p:spPr>
        <p:txBody>
          <a:bodyPr/>
          <a:lstStyle>
            <a:lvl1pPr>
              <a:defRPr/>
            </a:lvl1pPr>
          </a:lstStyle>
          <a:p>
            <a:pPr>
              <a:defRPr/>
            </a:pPr>
            <a:fld id="{01A85E3F-F978-4645-98D4-26448D522F47}" type="slidenum">
              <a:rPr lang="es-ES_tradnl"/>
              <a:pPr>
                <a:defRPr/>
              </a:pPr>
              <a:t>‹Nº›</a:t>
            </a:fld>
            <a:endParaRPr lang="es-ES_tradnl"/>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U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7" name="Rectangle 36"/>
          <p:cNvSpPr>
            <a:spLocks noGrp="1" noChangeArrowheads="1"/>
          </p:cNvSpPr>
          <p:nvPr>
            <p:ph type="dt" sz="half" idx="10"/>
          </p:nvPr>
        </p:nvSpPr>
        <p:spPr>
          <a:ln/>
        </p:spPr>
        <p:txBody>
          <a:bodyPr/>
          <a:lstStyle>
            <a:lvl1pPr>
              <a:defRPr/>
            </a:lvl1pPr>
          </a:lstStyle>
          <a:p>
            <a:pPr>
              <a:defRPr/>
            </a:pPr>
            <a:endParaRPr lang="es-ES_tradnl"/>
          </a:p>
        </p:txBody>
      </p:sp>
      <p:sp>
        <p:nvSpPr>
          <p:cNvPr id="8"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9" name="Rectangle 38"/>
          <p:cNvSpPr>
            <a:spLocks noGrp="1" noChangeArrowheads="1"/>
          </p:cNvSpPr>
          <p:nvPr>
            <p:ph type="sldNum" sz="quarter" idx="12"/>
          </p:nvPr>
        </p:nvSpPr>
        <p:spPr>
          <a:ln/>
        </p:spPr>
        <p:txBody>
          <a:bodyPr/>
          <a:lstStyle>
            <a:lvl1pPr>
              <a:defRPr/>
            </a:lvl1pPr>
          </a:lstStyle>
          <a:p>
            <a:pPr>
              <a:defRPr/>
            </a:pPr>
            <a:fld id="{AD70682A-F605-4047-B8CD-D97EFCEBF5E7}" type="slidenum">
              <a:rPr lang="es-ES_tradnl"/>
              <a:pPr>
                <a:defRPr/>
              </a:pPr>
              <a:t>‹Nº›</a:t>
            </a:fld>
            <a:endParaRPr lang="es-ES_tradnl"/>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US"/>
          </a:p>
        </p:txBody>
      </p:sp>
      <p:sp>
        <p:nvSpPr>
          <p:cNvPr id="3" name="Rectangle 36"/>
          <p:cNvSpPr>
            <a:spLocks noGrp="1" noChangeArrowheads="1"/>
          </p:cNvSpPr>
          <p:nvPr>
            <p:ph type="dt" sz="half" idx="10"/>
          </p:nvPr>
        </p:nvSpPr>
        <p:spPr>
          <a:ln/>
        </p:spPr>
        <p:txBody>
          <a:bodyPr/>
          <a:lstStyle>
            <a:lvl1pPr>
              <a:defRPr/>
            </a:lvl1pPr>
          </a:lstStyle>
          <a:p>
            <a:pPr>
              <a:defRPr/>
            </a:pPr>
            <a:endParaRPr lang="es-ES_tradnl"/>
          </a:p>
        </p:txBody>
      </p:sp>
      <p:sp>
        <p:nvSpPr>
          <p:cNvPr id="4"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5" name="Rectangle 38"/>
          <p:cNvSpPr>
            <a:spLocks noGrp="1" noChangeArrowheads="1"/>
          </p:cNvSpPr>
          <p:nvPr>
            <p:ph type="sldNum" sz="quarter" idx="12"/>
          </p:nvPr>
        </p:nvSpPr>
        <p:spPr>
          <a:ln/>
        </p:spPr>
        <p:txBody>
          <a:bodyPr/>
          <a:lstStyle>
            <a:lvl1pPr>
              <a:defRPr/>
            </a:lvl1pPr>
          </a:lstStyle>
          <a:p>
            <a:pPr>
              <a:defRPr/>
            </a:pPr>
            <a:fld id="{3A5325F9-44C2-4DC2-8D7E-7C9228D24230}" type="slidenum">
              <a:rPr lang="es-ES_tradnl"/>
              <a:pPr>
                <a:defRPr/>
              </a:pPr>
              <a:t>‹Nº›</a:t>
            </a:fld>
            <a:endParaRPr lang="es-ES_tradnl"/>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36"/>
          <p:cNvSpPr>
            <a:spLocks noGrp="1" noChangeArrowheads="1"/>
          </p:cNvSpPr>
          <p:nvPr>
            <p:ph type="dt" sz="half" idx="10"/>
          </p:nvPr>
        </p:nvSpPr>
        <p:spPr>
          <a:ln/>
        </p:spPr>
        <p:txBody>
          <a:bodyPr/>
          <a:lstStyle>
            <a:lvl1pPr>
              <a:defRPr/>
            </a:lvl1pPr>
          </a:lstStyle>
          <a:p>
            <a:pPr>
              <a:defRPr/>
            </a:pPr>
            <a:endParaRPr lang="es-ES_tradnl"/>
          </a:p>
        </p:txBody>
      </p:sp>
      <p:sp>
        <p:nvSpPr>
          <p:cNvPr id="3"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4" name="Rectangle 38"/>
          <p:cNvSpPr>
            <a:spLocks noGrp="1" noChangeArrowheads="1"/>
          </p:cNvSpPr>
          <p:nvPr>
            <p:ph type="sldNum" sz="quarter" idx="12"/>
          </p:nvPr>
        </p:nvSpPr>
        <p:spPr>
          <a:ln/>
        </p:spPr>
        <p:txBody>
          <a:bodyPr/>
          <a:lstStyle>
            <a:lvl1pPr>
              <a:defRPr/>
            </a:lvl1pPr>
          </a:lstStyle>
          <a:p>
            <a:pPr>
              <a:defRPr/>
            </a:pPr>
            <a:fld id="{C457D020-9BFE-44A8-9A00-D5D356CB8B2D}" type="slidenum">
              <a:rPr lang="es-ES_tradnl"/>
              <a:pPr>
                <a:defRPr/>
              </a:pPr>
              <a:t>‹Nº›</a:t>
            </a:fld>
            <a:endParaRPr lang="es-ES_tradnl"/>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U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36"/>
          <p:cNvSpPr>
            <a:spLocks noGrp="1" noChangeArrowheads="1"/>
          </p:cNvSpPr>
          <p:nvPr>
            <p:ph type="dt" sz="half" idx="10"/>
          </p:nvPr>
        </p:nvSpPr>
        <p:spPr>
          <a:ln/>
        </p:spPr>
        <p:txBody>
          <a:bodyPr/>
          <a:lstStyle>
            <a:lvl1pPr>
              <a:defRPr/>
            </a:lvl1pPr>
          </a:lstStyle>
          <a:p>
            <a:pPr>
              <a:defRPr/>
            </a:pPr>
            <a:endParaRPr lang="es-ES_tradnl"/>
          </a:p>
        </p:txBody>
      </p:sp>
      <p:sp>
        <p:nvSpPr>
          <p:cNvPr id="6"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7" name="Rectangle 38"/>
          <p:cNvSpPr>
            <a:spLocks noGrp="1" noChangeArrowheads="1"/>
          </p:cNvSpPr>
          <p:nvPr>
            <p:ph type="sldNum" sz="quarter" idx="12"/>
          </p:nvPr>
        </p:nvSpPr>
        <p:spPr>
          <a:ln/>
        </p:spPr>
        <p:txBody>
          <a:bodyPr/>
          <a:lstStyle>
            <a:lvl1pPr>
              <a:defRPr/>
            </a:lvl1pPr>
          </a:lstStyle>
          <a:p>
            <a:pPr>
              <a:defRPr/>
            </a:pPr>
            <a:fld id="{935D1CCA-04D2-44CB-AC16-4002F3D3AE22}" type="slidenum">
              <a:rPr lang="es-ES_tradnl"/>
              <a:pPr>
                <a:defRPr/>
              </a:pPr>
              <a:t>‹Nº›</a:t>
            </a:fld>
            <a:endParaRPr lang="es-ES_tradnl"/>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U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US"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36"/>
          <p:cNvSpPr>
            <a:spLocks noGrp="1" noChangeArrowheads="1"/>
          </p:cNvSpPr>
          <p:nvPr>
            <p:ph type="dt" sz="half" idx="10"/>
          </p:nvPr>
        </p:nvSpPr>
        <p:spPr>
          <a:ln/>
        </p:spPr>
        <p:txBody>
          <a:bodyPr/>
          <a:lstStyle>
            <a:lvl1pPr>
              <a:defRPr/>
            </a:lvl1pPr>
          </a:lstStyle>
          <a:p>
            <a:pPr>
              <a:defRPr/>
            </a:pPr>
            <a:endParaRPr lang="es-ES_tradnl"/>
          </a:p>
        </p:txBody>
      </p:sp>
      <p:sp>
        <p:nvSpPr>
          <p:cNvPr id="6"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7" name="Rectangle 38"/>
          <p:cNvSpPr>
            <a:spLocks noGrp="1" noChangeArrowheads="1"/>
          </p:cNvSpPr>
          <p:nvPr>
            <p:ph type="sldNum" sz="quarter" idx="12"/>
          </p:nvPr>
        </p:nvSpPr>
        <p:spPr>
          <a:ln/>
        </p:spPr>
        <p:txBody>
          <a:bodyPr/>
          <a:lstStyle>
            <a:lvl1pPr>
              <a:defRPr/>
            </a:lvl1pPr>
          </a:lstStyle>
          <a:p>
            <a:pPr>
              <a:defRPr/>
            </a:pPr>
            <a:fld id="{5E3ECD00-0119-47C6-B0DB-3F61A13E881B}" type="slidenum">
              <a:rPr lang="es-ES_tradnl"/>
              <a:pPr>
                <a:defRPr/>
              </a:pPr>
              <a:t>‹Nº›</a:t>
            </a:fld>
            <a:endParaRPr lang="es-ES_tradnl"/>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1085850" cy="6854825"/>
            <a:chOff x="0" y="0"/>
            <a:chExt cx="684" cy="4318"/>
          </a:xfrm>
        </p:grpSpPr>
        <p:sp>
          <p:nvSpPr>
            <p:cNvPr id="2051" name="Rectangle 3"/>
            <p:cNvSpPr>
              <a:spLocks noChangeArrowheads="1"/>
            </p:cNvSpPr>
            <p:nvPr/>
          </p:nvSpPr>
          <p:spPr bwMode="auto">
            <a:xfrm>
              <a:off x="0" y="0"/>
              <a:ext cx="684" cy="4318"/>
            </a:xfrm>
            <a:prstGeom prst="rect">
              <a:avLst/>
            </a:prstGeom>
            <a:gradFill rotWithShape="0">
              <a:gsLst>
                <a:gs pos="0">
                  <a:schemeClr val="bg1"/>
                </a:gs>
                <a:gs pos="50000">
                  <a:schemeClr val="bg2"/>
                </a:gs>
                <a:gs pos="100000">
                  <a:schemeClr val="bg1"/>
                </a:gs>
              </a:gsLst>
              <a:lin ang="5400000" scaled="1"/>
            </a:gradFill>
            <a:ln w="9525">
              <a:noFill/>
              <a:miter lim="800000"/>
              <a:headEnd/>
              <a:tailEnd/>
            </a:ln>
            <a:effectLst/>
          </p:spPr>
          <p:txBody>
            <a:bodyPr wrap="none" anchor="ctr"/>
            <a:lstStyle/>
            <a:p>
              <a:pPr>
                <a:defRPr/>
              </a:pPr>
              <a:endParaRPr lang="es-US"/>
            </a:p>
          </p:txBody>
        </p:sp>
        <p:grpSp>
          <p:nvGrpSpPr>
            <p:cNvPr id="1033" name="Group 4"/>
            <p:cNvGrpSpPr>
              <a:grpSpLocks/>
            </p:cNvGrpSpPr>
            <p:nvPr/>
          </p:nvGrpSpPr>
          <p:grpSpPr bwMode="auto">
            <a:xfrm>
              <a:off x="48" y="102"/>
              <a:ext cx="96" cy="4128"/>
              <a:chOff x="48" y="102"/>
              <a:chExt cx="96" cy="4128"/>
            </a:xfrm>
          </p:grpSpPr>
          <p:sp>
            <p:nvSpPr>
              <p:cNvPr id="2053" name="Rectangle 5"/>
              <p:cNvSpPr>
                <a:spLocks noChangeArrowheads="1"/>
              </p:cNvSpPr>
              <p:nvPr/>
            </p:nvSpPr>
            <p:spPr bwMode="auto">
              <a:xfrm>
                <a:off x="48" y="1105"/>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54" name="Rectangle 6"/>
              <p:cNvSpPr>
                <a:spLocks noChangeArrowheads="1"/>
              </p:cNvSpPr>
              <p:nvPr/>
            </p:nvSpPr>
            <p:spPr bwMode="auto">
              <a:xfrm>
                <a:off x="48" y="1250"/>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55" name="Rectangle 7"/>
              <p:cNvSpPr>
                <a:spLocks noChangeArrowheads="1"/>
              </p:cNvSpPr>
              <p:nvPr/>
            </p:nvSpPr>
            <p:spPr bwMode="auto">
              <a:xfrm>
                <a:off x="48" y="139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56" name="Rectangle 8"/>
              <p:cNvSpPr>
                <a:spLocks noChangeArrowheads="1"/>
              </p:cNvSpPr>
              <p:nvPr/>
            </p:nvSpPr>
            <p:spPr bwMode="auto">
              <a:xfrm>
                <a:off x="48" y="1538"/>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57" name="Rectangle 9"/>
              <p:cNvSpPr>
                <a:spLocks noChangeArrowheads="1"/>
              </p:cNvSpPr>
              <p:nvPr/>
            </p:nvSpPr>
            <p:spPr bwMode="auto">
              <a:xfrm>
                <a:off x="48" y="1683"/>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58" name="Rectangle 10"/>
              <p:cNvSpPr>
                <a:spLocks noChangeArrowheads="1"/>
              </p:cNvSpPr>
              <p:nvPr/>
            </p:nvSpPr>
            <p:spPr bwMode="auto">
              <a:xfrm>
                <a:off x="48" y="1826"/>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59" name="Rectangle 11"/>
              <p:cNvSpPr>
                <a:spLocks noChangeArrowheads="1"/>
              </p:cNvSpPr>
              <p:nvPr/>
            </p:nvSpPr>
            <p:spPr bwMode="auto">
              <a:xfrm>
                <a:off x="48" y="1971"/>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60" name="Rectangle 12"/>
              <p:cNvSpPr>
                <a:spLocks noChangeArrowheads="1"/>
              </p:cNvSpPr>
              <p:nvPr/>
            </p:nvSpPr>
            <p:spPr bwMode="auto">
              <a:xfrm>
                <a:off x="48" y="2115"/>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61" name="Rectangle 13"/>
              <p:cNvSpPr>
                <a:spLocks noChangeArrowheads="1"/>
              </p:cNvSpPr>
              <p:nvPr/>
            </p:nvSpPr>
            <p:spPr bwMode="auto">
              <a:xfrm>
                <a:off x="48" y="2259"/>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62" name="Rectangle 14"/>
              <p:cNvSpPr>
                <a:spLocks noChangeArrowheads="1"/>
              </p:cNvSpPr>
              <p:nvPr/>
            </p:nvSpPr>
            <p:spPr bwMode="auto">
              <a:xfrm>
                <a:off x="48" y="240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63" name="Rectangle 15"/>
              <p:cNvSpPr>
                <a:spLocks noChangeArrowheads="1"/>
              </p:cNvSpPr>
              <p:nvPr/>
            </p:nvSpPr>
            <p:spPr bwMode="auto">
              <a:xfrm>
                <a:off x="48" y="2548"/>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64" name="Rectangle 16"/>
              <p:cNvSpPr>
                <a:spLocks noChangeArrowheads="1"/>
              </p:cNvSpPr>
              <p:nvPr/>
            </p:nvSpPr>
            <p:spPr bwMode="auto">
              <a:xfrm>
                <a:off x="48" y="2692"/>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65" name="Rectangle 17"/>
              <p:cNvSpPr>
                <a:spLocks noChangeArrowheads="1"/>
              </p:cNvSpPr>
              <p:nvPr/>
            </p:nvSpPr>
            <p:spPr bwMode="auto">
              <a:xfrm>
                <a:off x="48" y="2836"/>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66" name="Rectangle 18"/>
              <p:cNvSpPr>
                <a:spLocks noChangeArrowheads="1"/>
              </p:cNvSpPr>
              <p:nvPr/>
            </p:nvSpPr>
            <p:spPr bwMode="auto">
              <a:xfrm>
                <a:off x="48" y="2980"/>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67" name="Rectangle 19"/>
              <p:cNvSpPr>
                <a:spLocks noChangeArrowheads="1"/>
              </p:cNvSpPr>
              <p:nvPr/>
            </p:nvSpPr>
            <p:spPr bwMode="auto">
              <a:xfrm>
                <a:off x="48" y="3124"/>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68" name="Rectangle 20"/>
              <p:cNvSpPr>
                <a:spLocks noChangeArrowheads="1"/>
              </p:cNvSpPr>
              <p:nvPr/>
            </p:nvSpPr>
            <p:spPr bwMode="auto">
              <a:xfrm>
                <a:off x="48" y="3269"/>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69" name="Rectangle 21"/>
              <p:cNvSpPr>
                <a:spLocks noChangeArrowheads="1"/>
              </p:cNvSpPr>
              <p:nvPr/>
            </p:nvSpPr>
            <p:spPr bwMode="auto">
              <a:xfrm>
                <a:off x="48" y="3412"/>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70" name="Rectangle 22"/>
              <p:cNvSpPr>
                <a:spLocks noChangeArrowheads="1"/>
              </p:cNvSpPr>
              <p:nvPr/>
            </p:nvSpPr>
            <p:spPr bwMode="auto">
              <a:xfrm>
                <a:off x="48" y="3557"/>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71" name="Rectangle 23"/>
              <p:cNvSpPr>
                <a:spLocks noChangeArrowheads="1"/>
              </p:cNvSpPr>
              <p:nvPr/>
            </p:nvSpPr>
            <p:spPr bwMode="auto">
              <a:xfrm>
                <a:off x="48" y="3702"/>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72" name="Rectangle 24"/>
              <p:cNvSpPr>
                <a:spLocks noChangeArrowheads="1"/>
              </p:cNvSpPr>
              <p:nvPr/>
            </p:nvSpPr>
            <p:spPr bwMode="auto">
              <a:xfrm>
                <a:off x="48" y="3845"/>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73" name="Rectangle 25"/>
              <p:cNvSpPr>
                <a:spLocks noChangeArrowheads="1"/>
              </p:cNvSpPr>
              <p:nvPr/>
            </p:nvSpPr>
            <p:spPr bwMode="auto">
              <a:xfrm>
                <a:off x="48" y="3990"/>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74" name="Rectangle 26"/>
              <p:cNvSpPr>
                <a:spLocks noChangeArrowheads="1"/>
              </p:cNvSpPr>
              <p:nvPr/>
            </p:nvSpPr>
            <p:spPr bwMode="auto">
              <a:xfrm>
                <a:off x="48" y="413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75" name="Rectangle 27"/>
              <p:cNvSpPr>
                <a:spLocks noChangeArrowheads="1"/>
              </p:cNvSpPr>
              <p:nvPr/>
            </p:nvSpPr>
            <p:spPr bwMode="auto">
              <a:xfrm>
                <a:off x="48" y="102"/>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76" name="Rectangle 28"/>
              <p:cNvSpPr>
                <a:spLocks noChangeArrowheads="1"/>
              </p:cNvSpPr>
              <p:nvPr/>
            </p:nvSpPr>
            <p:spPr bwMode="auto">
              <a:xfrm>
                <a:off x="48" y="246"/>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77" name="Rectangle 29"/>
              <p:cNvSpPr>
                <a:spLocks noChangeArrowheads="1"/>
              </p:cNvSpPr>
              <p:nvPr/>
            </p:nvSpPr>
            <p:spPr bwMode="auto">
              <a:xfrm>
                <a:off x="48" y="391"/>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78" name="Rectangle 30"/>
              <p:cNvSpPr>
                <a:spLocks noChangeArrowheads="1"/>
              </p:cNvSpPr>
              <p:nvPr/>
            </p:nvSpPr>
            <p:spPr bwMode="auto">
              <a:xfrm>
                <a:off x="48" y="535"/>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79" name="Rectangle 31"/>
              <p:cNvSpPr>
                <a:spLocks noChangeArrowheads="1"/>
              </p:cNvSpPr>
              <p:nvPr/>
            </p:nvSpPr>
            <p:spPr bwMode="auto">
              <a:xfrm>
                <a:off x="48" y="679"/>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80" name="Rectangle 32"/>
              <p:cNvSpPr>
                <a:spLocks noChangeArrowheads="1"/>
              </p:cNvSpPr>
              <p:nvPr/>
            </p:nvSpPr>
            <p:spPr bwMode="auto">
              <a:xfrm>
                <a:off x="48" y="82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81" name="Rectangle 33"/>
              <p:cNvSpPr>
                <a:spLocks noChangeArrowheads="1"/>
              </p:cNvSpPr>
              <p:nvPr/>
            </p:nvSpPr>
            <p:spPr bwMode="auto">
              <a:xfrm>
                <a:off x="48" y="968"/>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grpSp>
      </p:grpSp>
      <p:sp>
        <p:nvSpPr>
          <p:cNvPr id="1027" name="Rectangle 34"/>
          <p:cNvSpPr>
            <a:spLocks noGrp="1" noChangeArrowheads="1"/>
          </p:cNvSpPr>
          <p:nvPr>
            <p:ph type="title"/>
          </p:nvPr>
        </p:nvSpPr>
        <p:spPr bwMode="auto">
          <a:xfrm>
            <a:off x="1143000" y="609600"/>
            <a:ext cx="77724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s-ES_tradnl" smtClean="0"/>
              <a:t>Click to edit Master title style</a:t>
            </a:r>
          </a:p>
        </p:txBody>
      </p:sp>
      <p:sp>
        <p:nvSpPr>
          <p:cNvPr id="2084" name="Rectangle 36"/>
          <p:cNvSpPr>
            <a:spLocks noGrp="1" noChangeArrowheads="1"/>
          </p:cNvSpPr>
          <p:nvPr>
            <p:ph type="dt" sz="half" idx="2"/>
          </p:nvPr>
        </p:nvSpPr>
        <p:spPr bwMode="auto">
          <a:xfrm>
            <a:off x="11430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defRPr sz="1400">
                <a:latin typeface="+mn-lt"/>
              </a:defRPr>
            </a:lvl1pPr>
          </a:lstStyle>
          <a:p>
            <a:pPr>
              <a:defRPr/>
            </a:pPr>
            <a:endParaRPr lang="es-ES_tradnl"/>
          </a:p>
        </p:txBody>
      </p:sp>
      <p:sp>
        <p:nvSpPr>
          <p:cNvPr id="2085" name="Rectangle 37"/>
          <p:cNvSpPr>
            <a:spLocks noGrp="1" noChangeArrowheads="1"/>
          </p:cNvSpPr>
          <p:nvPr>
            <p:ph type="ftr" sz="quarter" idx="3"/>
          </p:nvPr>
        </p:nvSpPr>
        <p:spPr bwMode="auto">
          <a:xfrm>
            <a:off x="3581400" y="6248400"/>
            <a:ext cx="28956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a:defRPr sz="1400">
                <a:latin typeface="+mn-lt"/>
              </a:defRPr>
            </a:lvl1pPr>
          </a:lstStyle>
          <a:p>
            <a:pPr>
              <a:defRPr/>
            </a:pPr>
            <a:endParaRPr lang="es-ES_tradnl"/>
          </a:p>
        </p:txBody>
      </p:sp>
      <p:sp>
        <p:nvSpPr>
          <p:cNvPr id="2086" name="Rectangle 38"/>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r">
              <a:defRPr sz="1400">
                <a:latin typeface="+mn-lt"/>
              </a:defRPr>
            </a:lvl1pPr>
          </a:lstStyle>
          <a:p>
            <a:pPr>
              <a:defRPr/>
            </a:pPr>
            <a:fld id="{7E6D61A2-2DAF-45F4-AA63-18FD125B3C17}" type="slidenum">
              <a:rPr lang="es-ES_tradnl"/>
              <a:pPr>
                <a:defRPr/>
              </a:pPr>
              <a:t>‹Nº›</a:t>
            </a:fld>
            <a:endParaRPr lang="es-ES_tradnl"/>
          </a:p>
        </p:txBody>
      </p:sp>
      <p:sp>
        <p:nvSpPr>
          <p:cNvPr id="2087" name="Rectangle 39"/>
          <p:cNvSpPr>
            <a:spLocks noGrp="1" noChangeArrowheads="1"/>
          </p:cNvSpPr>
          <p:nvPr>
            <p:ph type="body" idx="1"/>
          </p:nvPr>
        </p:nvSpPr>
        <p:spPr bwMode="auto">
          <a:xfrm>
            <a:off x="1169988" y="1946275"/>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p>
        </p:txBody>
      </p:sp>
    </p:spTree>
  </p:cSld>
  <p:clrMap bg1="dk2" tx1="lt1" bg2="dk1" tx2="lt2" accent1="accent1" accent2="accent2" accent3="accent3" accent4="accent4" accent5="accent5" accent6="accent6" hlink="hlink" folHlink="folHlink"/>
  <p:sldLayoutIdLst>
    <p:sldLayoutId id="2147483739"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Lst>
  <p:transition spd="med"/>
  <p:txStyles>
    <p:titleStyle>
      <a:lvl1pPr algn="ctr" rtl="0" eaLnBrk="0" fontAlgn="base" hangingPunct="0">
        <a:spcBef>
          <a:spcPct val="0"/>
        </a:spcBef>
        <a:spcAft>
          <a:spcPct val="0"/>
        </a:spcAft>
        <a:defRPr sz="4400">
          <a:solidFill>
            <a:srgbClr val="FFFF00"/>
          </a:solidFill>
          <a:latin typeface="+mj-lt"/>
          <a:ea typeface="+mj-ea"/>
          <a:cs typeface="+mj-cs"/>
        </a:defRPr>
      </a:lvl1pPr>
      <a:lvl2pPr algn="ctr" rtl="0" eaLnBrk="0" fontAlgn="base" hangingPunct="0">
        <a:spcBef>
          <a:spcPct val="0"/>
        </a:spcBef>
        <a:spcAft>
          <a:spcPct val="0"/>
        </a:spcAft>
        <a:defRPr sz="4400">
          <a:solidFill>
            <a:srgbClr val="FFFF00"/>
          </a:solidFill>
          <a:latin typeface="Arial" charset="0"/>
        </a:defRPr>
      </a:lvl2pPr>
      <a:lvl3pPr algn="ctr" rtl="0" eaLnBrk="0" fontAlgn="base" hangingPunct="0">
        <a:spcBef>
          <a:spcPct val="0"/>
        </a:spcBef>
        <a:spcAft>
          <a:spcPct val="0"/>
        </a:spcAft>
        <a:defRPr sz="4400">
          <a:solidFill>
            <a:srgbClr val="FFFF00"/>
          </a:solidFill>
          <a:latin typeface="Arial" charset="0"/>
        </a:defRPr>
      </a:lvl3pPr>
      <a:lvl4pPr algn="ctr" rtl="0" eaLnBrk="0" fontAlgn="base" hangingPunct="0">
        <a:spcBef>
          <a:spcPct val="0"/>
        </a:spcBef>
        <a:spcAft>
          <a:spcPct val="0"/>
        </a:spcAft>
        <a:defRPr sz="4400">
          <a:solidFill>
            <a:srgbClr val="FFFF00"/>
          </a:solidFill>
          <a:latin typeface="Arial" charset="0"/>
        </a:defRPr>
      </a:lvl4pPr>
      <a:lvl5pPr algn="ctr" rtl="0" eaLnBrk="0" fontAlgn="base" hangingPunct="0">
        <a:spcBef>
          <a:spcPct val="0"/>
        </a:spcBef>
        <a:spcAft>
          <a:spcPct val="0"/>
        </a:spcAft>
        <a:defRPr sz="4400">
          <a:solidFill>
            <a:srgbClr val="FFFF00"/>
          </a:solidFill>
          <a:latin typeface="Arial" charset="0"/>
        </a:defRPr>
      </a:lvl5pPr>
      <a:lvl6pPr marL="457200" algn="ctr" rtl="0" fontAlgn="base">
        <a:spcBef>
          <a:spcPct val="0"/>
        </a:spcBef>
        <a:spcAft>
          <a:spcPct val="0"/>
        </a:spcAft>
        <a:defRPr sz="4400">
          <a:solidFill>
            <a:srgbClr val="FFFF00"/>
          </a:solidFill>
          <a:latin typeface="Arial" charset="0"/>
        </a:defRPr>
      </a:lvl6pPr>
      <a:lvl7pPr marL="914400" algn="ctr" rtl="0" fontAlgn="base">
        <a:spcBef>
          <a:spcPct val="0"/>
        </a:spcBef>
        <a:spcAft>
          <a:spcPct val="0"/>
        </a:spcAft>
        <a:defRPr sz="4400">
          <a:solidFill>
            <a:srgbClr val="FFFF00"/>
          </a:solidFill>
          <a:latin typeface="Arial" charset="0"/>
        </a:defRPr>
      </a:lvl7pPr>
      <a:lvl8pPr marL="1371600" algn="ctr" rtl="0" fontAlgn="base">
        <a:spcBef>
          <a:spcPct val="0"/>
        </a:spcBef>
        <a:spcAft>
          <a:spcPct val="0"/>
        </a:spcAft>
        <a:defRPr sz="4400">
          <a:solidFill>
            <a:srgbClr val="FFFF00"/>
          </a:solidFill>
          <a:latin typeface="Arial" charset="0"/>
        </a:defRPr>
      </a:lvl8pPr>
      <a:lvl9pPr marL="1828800" algn="ctr" rtl="0" fontAlgn="base">
        <a:spcBef>
          <a:spcPct val="0"/>
        </a:spcBef>
        <a:spcAft>
          <a:spcPct val="0"/>
        </a:spcAft>
        <a:defRPr sz="4400">
          <a:solidFill>
            <a:srgbClr val="FFFF00"/>
          </a:solidFill>
          <a:latin typeface="Arial" charset="0"/>
        </a:defRPr>
      </a:lvl9pPr>
    </p:titleStyle>
    <p:bodyStyle>
      <a:lvl1pPr marL="342900" indent="-342900" algn="l" rtl="0" eaLnBrk="0" fontAlgn="base" hangingPunct="0">
        <a:spcBef>
          <a:spcPct val="20000"/>
        </a:spcBef>
        <a:spcAft>
          <a:spcPct val="0"/>
        </a:spcAft>
        <a:buClr>
          <a:srgbClr val="FF0000"/>
        </a:buClr>
        <a:buSzPct val="7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rgbClr val="FFFF00"/>
        </a:buClr>
        <a:buSzPct val="60000"/>
        <a:buFont typeface="Wingdings" pitchFamily="2" charset="2"/>
        <a:buChar char="u"/>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60000"/>
        <a:buFont typeface="Wingdings" pitchFamily="2" charset="2"/>
        <a:buChar char="t"/>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1"/>
        </a:buClr>
        <a:buSzPct val="100000"/>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1"/>
        </a:buClr>
        <a:buSzPct val="100000"/>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1"/>
        </a:buClr>
        <a:buSzPct val="100000"/>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1"/>
        </a:buClr>
        <a:buSzPct val="100000"/>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1"/>
        </a:buClr>
        <a:buSzPct val="100000"/>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1"/>
        </a:buClr>
        <a:buSzPct val="100000"/>
        <a:buChar char="–"/>
        <a:defRPr sz="2000">
          <a:solidFill>
            <a:schemeClr val="tx1"/>
          </a:solidFill>
          <a:effectLst>
            <a:outerShdw blurRad="38100" dist="38100" dir="2700000" algn="tl">
              <a:srgbClr val="000000"/>
            </a:outerShdw>
          </a:effectLst>
          <a:latin typeface="+mn-lt"/>
        </a:defRPr>
      </a:lvl9pPr>
    </p:bodyStyle>
    <p:otherStyle>
      <a:defPPr>
        <a:defRPr lang="es-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mailto:barcillo@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www.dspace.espol.edu.ec/browse?type=author&amp;value=Marcillo%20Morla,%20Fabricio"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066800" y="609600"/>
            <a:ext cx="7772400" cy="1676400"/>
          </a:xfrm>
        </p:spPr>
        <p:txBody>
          <a:bodyPr/>
          <a:lstStyle/>
          <a:p>
            <a:pPr eaLnBrk="1" hangingPunct="1"/>
            <a:r>
              <a:rPr lang="es-ES_tradnl" dirty="0" smtClean="0"/>
              <a:t>Administración de Empresas Acuícolas I – </a:t>
            </a:r>
            <a:r>
              <a:rPr lang="es-ES_tradnl" smtClean="0"/>
              <a:t>Clase </a:t>
            </a:r>
            <a:r>
              <a:rPr lang="es-ES_tradnl" smtClean="0"/>
              <a:t>13</a:t>
            </a:r>
            <a:endParaRPr lang="es-ES_tradnl" dirty="0" smtClean="0"/>
          </a:p>
        </p:txBody>
      </p:sp>
      <p:sp>
        <p:nvSpPr>
          <p:cNvPr id="28675" name="Rectangle 3"/>
          <p:cNvSpPr>
            <a:spLocks noGrp="1" noChangeArrowheads="1"/>
          </p:cNvSpPr>
          <p:nvPr>
            <p:ph type="subTitle" idx="1"/>
          </p:nvPr>
        </p:nvSpPr>
        <p:spPr>
          <a:xfrm>
            <a:off x="1828800" y="3886200"/>
            <a:ext cx="6400800" cy="838200"/>
          </a:xfrm>
        </p:spPr>
        <p:txBody>
          <a:bodyPr/>
          <a:lstStyle/>
          <a:p>
            <a:pPr algn="l" eaLnBrk="1" hangingPunct="1">
              <a:defRPr/>
            </a:pPr>
            <a:r>
              <a:rPr lang="es-ES_tradnl" dirty="0" smtClean="0"/>
              <a:t>Fabrizio Marcillo </a:t>
            </a:r>
            <a:r>
              <a:rPr lang="es-ES_tradnl" dirty="0" err="1" smtClean="0"/>
              <a:t>Morla</a:t>
            </a:r>
            <a:r>
              <a:rPr lang="es-ES_tradnl" dirty="0" smtClean="0"/>
              <a:t> </a:t>
            </a:r>
            <a:r>
              <a:rPr lang="es-ES_tradnl" dirty="0" err="1" smtClean="0"/>
              <a:t>MBA</a:t>
            </a:r>
            <a:endParaRPr lang="es-ES_tradnl" dirty="0" smtClean="0"/>
          </a:p>
        </p:txBody>
      </p:sp>
      <p:pic>
        <p:nvPicPr>
          <p:cNvPr id="3076" name="Picture 9" descr="Logofimcm"/>
          <p:cNvPicPr>
            <a:picLocks noChangeAspect="1" noChangeArrowheads="1"/>
          </p:cNvPicPr>
          <p:nvPr/>
        </p:nvPicPr>
        <p:blipFill>
          <a:blip r:embed="rId3"/>
          <a:srcRect/>
          <a:stretch>
            <a:fillRect/>
          </a:stretch>
        </p:blipFill>
        <p:spPr bwMode="auto">
          <a:xfrm>
            <a:off x="7162800" y="2286000"/>
            <a:ext cx="1676400" cy="1673225"/>
          </a:xfrm>
          <a:prstGeom prst="rect">
            <a:avLst/>
          </a:prstGeom>
          <a:noFill/>
          <a:ln w="9525">
            <a:noFill/>
            <a:miter lim="800000"/>
            <a:headEnd/>
            <a:tailEnd/>
          </a:ln>
        </p:spPr>
      </p:pic>
      <p:sp>
        <p:nvSpPr>
          <p:cNvPr id="3077" name="Text Box 10"/>
          <p:cNvSpPr txBox="1">
            <a:spLocks noChangeArrowheads="1"/>
          </p:cNvSpPr>
          <p:nvPr/>
        </p:nvSpPr>
        <p:spPr bwMode="auto">
          <a:xfrm>
            <a:off x="4932363" y="4960938"/>
            <a:ext cx="2711450" cy="1200150"/>
          </a:xfrm>
          <a:prstGeom prst="rect">
            <a:avLst/>
          </a:prstGeom>
          <a:noFill/>
          <a:ln w="9525">
            <a:noFill/>
            <a:miter lim="800000"/>
            <a:headEnd/>
            <a:tailEnd/>
          </a:ln>
        </p:spPr>
        <p:txBody>
          <a:bodyPr wrap="none">
            <a:spAutoFit/>
          </a:bodyPr>
          <a:lstStyle/>
          <a:p>
            <a:r>
              <a:rPr lang="en-US">
                <a:hlinkClick r:id="rId4"/>
              </a:rPr>
              <a:t>barcillo@gmail.com</a:t>
            </a:r>
            <a:endParaRPr lang="en-US"/>
          </a:p>
          <a:p>
            <a:r>
              <a:rPr lang="en-US"/>
              <a:t>(593-9) 4194239</a:t>
            </a:r>
          </a:p>
          <a:p>
            <a:endParaRPr lang="es-ES"/>
          </a:p>
        </p:txBody>
      </p:sp>
      <p:pic>
        <p:nvPicPr>
          <p:cNvPr id="3078" name="6 Imagen" descr="espol1-300x299.png"/>
          <p:cNvPicPr>
            <a:picLocks noChangeAspect="1"/>
          </p:cNvPicPr>
          <p:nvPr/>
        </p:nvPicPr>
        <p:blipFill>
          <a:blip r:embed="rId5"/>
          <a:srcRect/>
          <a:stretch>
            <a:fillRect/>
          </a:stretch>
        </p:blipFill>
        <p:spPr bwMode="auto">
          <a:xfrm>
            <a:off x="0" y="2071688"/>
            <a:ext cx="1792288" cy="1785937"/>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ChangeArrowheads="1"/>
          </p:cNvSpPr>
          <p:nvPr>
            <p:ph type="title"/>
          </p:nvPr>
        </p:nvSpPr>
        <p:spPr>
          <a:xfrm>
            <a:off x="-304800" y="-304800"/>
            <a:ext cx="9753600" cy="1143000"/>
          </a:xfrm>
        </p:spPr>
        <p:txBody>
          <a:bodyPr/>
          <a:lstStyle/>
          <a:p>
            <a:r>
              <a:rPr lang="es-ES_tradnl" sz="3600">
                <a:latin typeface="Arial" charset="0"/>
              </a:rPr>
              <a:t>Análisis De La Competencia </a:t>
            </a:r>
          </a:p>
        </p:txBody>
      </p:sp>
      <p:sp>
        <p:nvSpPr>
          <p:cNvPr id="197635" name="Rectangle 3"/>
          <p:cNvSpPr>
            <a:spLocks noGrp="1" noChangeArrowheads="1"/>
          </p:cNvSpPr>
          <p:nvPr>
            <p:ph type="body" idx="1"/>
          </p:nvPr>
        </p:nvSpPr>
        <p:spPr>
          <a:xfrm>
            <a:off x="0" y="609600"/>
            <a:ext cx="9144000" cy="5943600"/>
          </a:xfrm>
        </p:spPr>
        <p:txBody>
          <a:bodyPr/>
          <a:lstStyle/>
          <a:p>
            <a:pPr marL="609600" indent="-609600">
              <a:lnSpc>
                <a:spcPct val="90000"/>
              </a:lnSpc>
            </a:pPr>
            <a:r>
              <a:rPr lang="es-ES_tradnl" sz="2800">
                <a:latin typeface="Arial" charset="0"/>
              </a:rPr>
              <a:t>Es importante ver las oportunidades y amenazas desde la perspectiva de los competidores.</a:t>
            </a:r>
          </a:p>
          <a:p>
            <a:pPr marL="609600" indent="-609600">
              <a:lnSpc>
                <a:spcPct val="90000"/>
              </a:lnSpc>
            </a:pPr>
            <a:r>
              <a:rPr lang="es-ES_tradnl" sz="2800">
                <a:latin typeface="Arial" charset="0"/>
              </a:rPr>
              <a:t>Considere no solo como van a reaccionar, sino que iniciativas estratégicas ellos persiguen.</a:t>
            </a:r>
          </a:p>
          <a:p>
            <a:pPr marL="609600" indent="-609600">
              <a:lnSpc>
                <a:spcPct val="90000"/>
              </a:lnSpc>
            </a:pPr>
            <a:r>
              <a:rPr lang="es-ES_tradnl" sz="2800">
                <a:latin typeface="Arial" charset="0"/>
              </a:rPr>
              <a:t>No pensar que competidores están sentados, sino que van embalados.</a:t>
            </a:r>
          </a:p>
          <a:p>
            <a:pPr marL="609600" indent="-609600">
              <a:lnSpc>
                <a:spcPct val="90000"/>
              </a:lnSpc>
            </a:pPr>
            <a:r>
              <a:rPr lang="es-ES_tradnl" sz="2800">
                <a:latin typeface="Arial" charset="0"/>
              </a:rPr>
              <a:t>Además de mejorar la predicción de los movimientos del competidor, se puede influenciar esos movimientos. Se puede pensar de formas en como rehacer el futuro, cambiar el equilibrio o aprovechar el cambio.</a:t>
            </a:r>
          </a:p>
          <a:p>
            <a:pPr marL="609600" indent="-609600">
              <a:lnSpc>
                <a:spcPct val="90000"/>
              </a:lnSpc>
            </a:pPr>
            <a:r>
              <a:rPr lang="es-ES_tradnl" sz="2800">
                <a:latin typeface="Arial" charset="0"/>
              </a:rPr>
              <a:t>Además, el análisis de la competencia da nuevas perspectivas del negocio propio, y de las fuentes relativas de ventaja competitiva.</a:t>
            </a:r>
          </a:p>
        </p:txBody>
      </p:sp>
      <p:sp>
        <p:nvSpPr>
          <p:cNvPr id="197636" name="Text Box 4"/>
          <p:cNvSpPr txBox="1">
            <a:spLocks noChangeArrowheads="1"/>
          </p:cNvSpPr>
          <p:nvPr/>
        </p:nvSpPr>
        <p:spPr bwMode="auto">
          <a:xfrm>
            <a:off x="8789988" y="6246813"/>
            <a:ext cx="354012" cy="457200"/>
          </a:xfrm>
          <a:prstGeom prst="rect">
            <a:avLst/>
          </a:prstGeom>
          <a:noFill/>
          <a:ln w="9525">
            <a:noFill/>
            <a:miter lim="800000"/>
            <a:headEnd/>
            <a:tailEnd/>
          </a:ln>
          <a:effectLst/>
        </p:spPr>
        <p:txBody>
          <a:bodyPr wrap="none">
            <a:spAutoFit/>
          </a:bodyPr>
          <a:lstStyle/>
          <a:p>
            <a:r>
              <a:rPr lang="en-US"/>
              <a:t>8</a:t>
            </a:r>
            <a:endParaRPr lang="es-ES_tradnl"/>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noChangeArrowheads="1"/>
          </p:cNvSpPr>
          <p:nvPr>
            <p:ph type="title"/>
          </p:nvPr>
        </p:nvSpPr>
        <p:spPr>
          <a:xfrm>
            <a:off x="-304800" y="-304800"/>
            <a:ext cx="9753600" cy="1143000"/>
          </a:xfrm>
        </p:spPr>
        <p:txBody>
          <a:bodyPr/>
          <a:lstStyle/>
          <a:p>
            <a:r>
              <a:rPr lang="es-ES_tradnl" sz="3600">
                <a:latin typeface="Arial" charset="0"/>
              </a:rPr>
              <a:t>Consideraciones En Análisis Competencia </a:t>
            </a:r>
          </a:p>
        </p:txBody>
      </p:sp>
      <p:sp>
        <p:nvSpPr>
          <p:cNvPr id="198659" name="Rectangle 3"/>
          <p:cNvSpPr>
            <a:spLocks noGrp="1" noChangeArrowheads="1"/>
          </p:cNvSpPr>
          <p:nvPr>
            <p:ph type="body" idx="1"/>
          </p:nvPr>
        </p:nvSpPr>
        <p:spPr>
          <a:xfrm>
            <a:off x="0" y="609600"/>
            <a:ext cx="9144000" cy="5943600"/>
          </a:xfrm>
        </p:spPr>
        <p:txBody>
          <a:bodyPr/>
          <a:lstStyle/>
          <a:p>
            <a:pPr marL="609600" indent="-609600"/>
            <a:r>
              <a:rPr lang="es-ES_tradnl" sz="2800">
                <a:latin typeface="Arial" charset="0"/>
              </a:rPr>
              <a:t>Estrategia actual (posición de mercado y fuentes de ventajas).</a:t>
            </a:r>
          </a:p>
          <a:p>
            <a:pPr marL="609600" indent="-609600"/>
            <a:r>
              <a:rPr lang="es-ES_tradnl" sz="2800">
                <a:latin typeface="Arial" charset="0"/>
              </a:rPr>
              <a:t>Liderazgo (cambios reciente o previstos).</a:t>
            </a:r>
          </a:p>
          <a:p>
            <a:pPr marL="609600" indent="-609600"/>
            <a:r>
              <a:rPr lang="es-ES_tradnl" sz="2800">
                <a:latin typeface="Arial" charset="0"/>
              </a:rPr>
              <a:t>Capacidades (posición de costo, valor dado al cliente, relaciones exclusivas, habilidades o procesos propios, intangibles).</a:t>
            </a:r>
          </a:p>
          <a:p>
            <a:pPr marL="609600" indent="-609600"/>
            <a:r>
              <a:rPr lang="es-ES_tradnl" sz="2800">
                <a:latin typeface="Arial" charset="0"/>
              </a:rPr>
              <a:t>Objetivos futuros (que, como y porque?).</a:t>
            </a:r>
          </a:p>
          <a:p>
            <a:pPr marL="609600" indent="-609600"/>
            <a:r>
              <a:rPr lang="es-ES_tradnl" sz="2800">
                <a:latin typeface="Arial" charset="0"/>
              </a:rPr>
              <a:t>Asumciones (su visión del fututuro delmercado y competidores).</a:t>
            </a:r>
          </a:p>
          <a:p>
            <a:pPr marL="609600" indent="-609600"/>
            <a:r>
              <a:rPr lang="es-ES_tradnl" sz="2800">
                <a:latin typeface="Arial" charset="0"/>
              </a:rPr>
              <a:t>Que esta en juego (económicas, estratégicas y emocional).</a:t>
            </a:r>
          </a:p>
          <a:p>
            <a:pPr marL="609600" indent="-609600"/>
            <a:r>
              <a:rPr lang="es-ES_tradnl" sz="2800">
                <a:latin typeface="Arial" charset="0"/>
              </a:rPr>
              <a:t>Señales que estén dando.</a:t>
            </a:r>
          </a:p>
        </p:txBody>
      </p:sp>
      <p:sp>
        <p:nvSpPr>
          <p:cNvPr id="198660" name="Text Box 4"/>
          <p:cNvSpPr txBox="1">
            <a:spLocks noChangeArrowheads="1"/>
          </p:cNvSpPr>
          <p:nvPr/>
        </p:nvSpPr>
        <p:spPr bwMode="auto">
          <a:xfrm>
            <a:off x="8789988" y="6246813"/>
            <a:ext cx="354012" cy="457200"/>
          </a:xfrm>
          <a:prstGeom prst="rect">
            <a:avLst/>
          </a:prstGeom>
          <a:noFill/>
          <a:ln w="9525">
            <a:noFill/>
            <a:miter lim="800000"/>
            <a:headEnd/>
            <a:tailEnd/>
          </a:ln>
          <a:effectLst/>
        </p:spPr>
        <p:txBody>
          <a:bodyPr wrap="none">
            <a:spAutoFit/>
          </a:bodyPr>
          <a:lstStyle/>
          <a:p>
            <a:r>
              <a:rPr lang="en-US"/>
              <a:t>9</a:t>
            </a:r>
            <a:endParaRPr lang="es-ES_tradnl"/>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a:xfrm>
            <a:off x="-304800" y="-304800"/>
            <a:ext cx="9753600" cy="1143000"/>
          </a:xfrm>
        </p:spPr>
        <p:txBody>
          <a:bodyPr/>
          <a:lstStyle/>
          <a:p>
            <a:r>
              <a:rPr lang="es-ES_tradnl" sz="3600">
                <a:latin typeface="Arial" charset="0"/>
              </a:rPr>
              <a:t>Auditoria De Posición </a:t>
            </a:r>
          </a:p>
        </p:txBody>
      </p:sp>
      <p:sp>
        <p:nvSpPr>
          <p:cNvPr id="200707" name="Rectangle 3"/>
          <p:cNvSpPr>
            <a:spLocks noGrp="1" noChangeArrowheads="1"/>
          </p:cNvSpPr>
          <p:nvPr>
            <p:ph type="body" idx="1"/>
          </p:nvPr>
        </p:nvSpPr>
        <p:spPr>
          <a:xfrm>
            <a:off x="0" y="609600"/>
            <a:ext cx="9144000" cy="5943600"/>
          </a:xfrm>
        </p:spPr>
        <p:txBody>
          <a:bodyPr/>
          <a:lstStyle/>
          <a:p>
            <a:pPr marL="609600" indent="-609600">
              <a:lnSpc>
                <a:spcPct val="90000"/>
              </a:lnSpc>
            </a:pPr>
            <a:r>
              <a:rPr lang="es-ES_tradnl" sz="2400">
                <a:latin typeface="Arial" charset="0"/>
              </a:rPr>
              <a:t>La evaluación de la posición de la empresa en el SI integra la información del análisis del SI, su posicionamiento y los competidores.</a:t>
            </a:r>
          </a:p>
          <a:p>
            <a:pPr marL="609600" indent="-609600">
              <a:lnSpc>
                <a:spcPct val="90000"/>
              </a:lnSpc>
            </a:pPr>
            <a:r>
              <a:rPr lang="es-ES_tradnl" sz="2400">
                <a:latin typeface="Arial" charset="0"/>
              </a:rPr>
              <a:t>En este punto es necesario identificar claramente su posición relativa en el SI en términos de resultados financieros y estrategia. </a:t>
            </a:r>
          </a:p>
          <a:p>
            <a:pPr marL="609600" indent="-609600">
              <a:lnSpc>
                <a:spcPct val="90000"/>
              </a:lnSpc>
            </a:pPr>
            <a:r>
              <a:rPr lang="es-ES_tradnl" sz="2400">
                <a:latin typeface="Arial" charset="0"/>
              </a:rPr>
              <a:t>La información de los pasos anteriores darán nuevas perspectivas de sus fuerzas y debilidades relativas a otros en el SI.</a:t>
            </a:r>
          </a:p>
          <a:p>
            <a:pPr marL="609600" indent="-609600">
              <a:lnSpc>
                <a:spcPct val="90000"/>
              </a:lnSpc>
            </a:pPr>
            <a:r>
              <a:rPr lang="es-ES_tradnl" sz="2400">
                <a:latin typeface="Arial" charset="0"/>
              </a:rPr>
              <a:t>Es importante en esta etapa considerar la sustentabilidad de las ventajas competitivas a futuro.</a:t>
            </a:r>
          </a:p>
          <a:p>
            <a:pPr marL="990600" lvl="1" indent="-533400">
              <a:lnSpc>
                <a:spcPct val="90000"/>
              </a:lnSpc>
            </a:pPr>
            <a:r>
              <a:rPr lang="es-ES_tradnl" sz="2000">
                <a:latin typeface="Arial" charset="0"/>
              </a:rPr>
              <a:t>A medida que pasa el tiempo, los productos son mas fáciles de copiar o menos valiosos respecto a a nuevas innovaciones. </a:t>
            </a:r>
          </a:p>
          <a:p>
            <a:pPr marL="990600" lvl="1" indent="-533400">
              <a:lnSpc>
                <a:spcPct val="90000"/>
              </a:lnSpc>
            </a:pPr>
            <a:r>
              <a:rPr lang="es-ES_tradnl" sz="2000">
                <a:latin typeface="Arial" charset="0"/>
              </a:rPr>
              <a:t>Sin inversión y mejora continua la rentabilidad bajará mientras otras invierten y mejoran.</a:t>
            </a:r>
          </a:p>
          <a:p>
            <a:pPr marL="609600" indent="-609600">
              <a:lnSpc>
                <a:spcPct val="90000"/>
              </a:lnSpc>
            </a:pPr>
            <a:r>
              <a:rPr lang="es-ES_tradnl" sz="2400">
                <a:latin typeface="Arial" charset="0"/>
              </a:rPr>
              <a:t>Las amenazas a la sustentabilidad caen en 4 categorías:</a:t>
            </a:r>
          </a:p>
          <a:p>
            <a:pPr marL="990600" lvl="1" indent="-533400">
              <a:lnSpc>
                <a:spcPct val="90000"/>
              </a:lnSpc>
            </a:pPr>
            <a:r>
              <a:rPr lang="es-ES_tradnl" sz="2000">
                <a:latin typeface="Arial" charset="0"/>
              </a:rPr>
              <a:t>Imitación, substitución, apropiación de valor por otras empresas o disminución de utilidades por aumento en costos.</a:t>
            </a:r>
          </a:p>
          <a:p>
            <a:pPr marL="609600" indent="-609600">
              <a:lnSpc>
                <a:spcPct val="90000"/>
              </a:lnSpc>
            </a:pPr>
            <a:endParaRPr lang="es-ES_tradnl" sz="2400">
              <a:latin typeface="Arial" charset="0"/>
            </a:endParaRPr>
          </a:p>
        </p:txBody>
      </p:sp>
      <p:sp>
        <p:nvSpPr>
          <p:cNvPr id="200708" name="Text Box 4"/>
          <p:cNvSpPr txBox="1">
            <a:spLocks noChangeArrowheads="1"/>
          </p:cNvSpPr>
          <p:nvPr/>
        </p:nvSpPr>
        <p:spPr bwMode="auto">
          <a:xfrm>
            <a:off x="8610600" y="6324600"/>
            <a:ext cx="523875" cy="457200"/>
          </a:xfrm>
          <a:prstGeom prst="rect">
            <a:avLst/>
          </a:prstGeom>
          <a:noFill/>
          <a:ln w="9525">
            <a:noFill/>
            <a:miter lim="800000"/>
            <a:headEnd/>
            <a:tailEnd/>
          </a:ln>
          <a:effectLst/>
        </p:spPr>
        <p:txBody>
          <a:bodyPr wrap="none">
            <a:spAutoFit/>
          </a:bodyPr>
          <a:lstStyle/>
          <a:p>
            <a:r>
              <a:rPr lang="en-US"/>
              <a:t>10</a:t>
            </a:r>
            <a:endParaRPr lang="es-ES_tradnl"/>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a:xfrm>
            <a:off x="-304800" y="-304800"/>
            <a:ext cx="9753600" cy="1143000"/>
          </a:xfrm>
        </p:spPr>
        <p:txBody>
          <a:bodyPr/>
          <a:lstStyle/>
          <a:p>
            <a:r>
              <a:rPr lang="es-ES_tradnl" sz="4000">
                <a:latin typeface="Arial" charset="0"/>
              </a:rPr>
              <a:t>Generación De Opciones</a:t>
            </a:r>
          </a:p>
        </p:txBody>
      </p:sp>
      <p:sp>
        <p:nvSpPr>
          <p:cNvPr id="201731" name="Rectangle 3"/>
          <p:cNvSpPr>
            <a:spLocks noGrp="1" noChangeArrowheads="1"/>
          </p:cNvSpPr>
          <p:nvPr>
            <p:ph type="body" idx="1"/>
          </p:nvPr>
        </p:nvSpPr>
        <p:spPr>
          <a:xfrm>
            <a:off x="0" y="609600"/>
            <a:ext cx="9144000" cy="5943600"/>
          </a:xfrm>
        </p:spPr>
        <p:txBody>
          <a:bodyPr/>
          <a:lstStyle/>
          <a:p>
            <a:pPr marL="609600" indent="-609600">
              <a:lnSpc>
                <a:spcPct val="90000"/>
              </a:lnSpc>
            </a:pPr>
            <a:r>
              <a:rPr lang="es-ES_tradnl" sz="2400">
                <a:latin typeface="Arial" charset="0"/>
              </a:rPr>
              <a:t>El cambio, comúnmente visto como una amenaza  es la principal fuente de nuevas oportunidades.</a:t>
            </a:r>
          </a:p>
          <a:p>
            <a:pPr marL="609600" indent="-609600">
              <a:lnSpc>
                <a:spcPct val="90000"/>
              </a:lnSpc>
            </a:pPr>
            <a:r>
              <a:rPr lang="es-ES_tradnl" sz="2400">
                <a:latin typeface="Arial" charset="0"/>
              </a:rPr>
              <a:t>La información del análisis estratégico pueden ayudar a la empresa a identificar nuevos clientes, necesidades, canales de distribución, tecnologías prometedoras, y, en general, nuevas posiciones competitivas.</a:t>
            </a:r>
          </a:p>
          <a:p>
            <a:pPr marL="609600" indent="-609600">
              <a:lnSpc>
                <a:spcPct val="90000"/>
              </a:lnSpc>
            </a:pPr>
            <a:r>
              <a:rPr lang="es-ES_tradnl" sz="2400">
                <a:latin typeface="Arial" charset="0"/>
              </a:rPr>
              <a:t>Para generar opciones debe de tener mente abierta y desafiar creencia actuales sobre como competir.</a:t>
            </a:r>
          </a:p>
          <a:p>
            <a:pPr marL="609600" indent="-609600">
              <a:lnSpc>
                <a:spcPct val="90000"/>
              </a:lnSpc>
            </a:pPr>
            <a:r>
              <a:rPr lang="es-ES_tradnl" sz="2400">
                <a:latin typeface="Arial" charset="0"/>
              </a:rPr>
              <a:t>Objetivo es generar una amplia gama de diferentes estrategias. Se necesita tener conocimiento del sector y empresa para generar nuevas ideas, pero no estrechez de mente para seguir pensando en lo mismo.</a:t>
            </a:r>
          </a:p>
          <a:p>
            <a:pPr marL="609600" indent="-609600">
              <a:lnSpc>
                <a:spcPct val="90000"/>
              </a:lnSpc>
            </a:pPr>
            <a:r>
              <a:rPr lang="es-ES_tradnl" sz="2400">
                <a:latin typeface="Arial" charset="0"/>
              </a:rPr>
              <a:t>Copiar a los competidores no ayuda. No agrega nuevo valor, solo aumenta la competencia.</a:t>
            </a:r>
          </a:p>
          <a:p>
            <a:pPr marL="609600" indent="-609600">
              <a:lnSpc>
                <a:spcPct val="90000"/>
              </a:lnSpc>
            </a:pPr>
            <a:r>
              <a:rPr lang="es-ES_tradnl" sz="2400">
                <a:latin typeface="Arial" charset="0"/>
              </a:rPr>
              <a:t>Nuevas posiciones estratégicas vienen de buscar mejores formas de proveer el valor que el cliente busca.</a:t>
            </a:r>
          </a:p>
        </p:txBody>
      </p:sp>
      <p:sp>
        <p:nvSpPr>
          <p:cNvPr id="201732" name="Text Box 4"/>
          <p:cNvSpPr txBox="1">
            <a:spLocks noChangeArrowheads="1"/>
          </p:cNvSpPr>
          <p:nvPr/>
        </p:nvSpPr>
        <p:spPr bwMode="auto">
          <a:xfrm>
            <a:off x="8610600" y="6324600"/>
            <a:ext cx="523875" cy="457200"/>
          </a:xfrm>
          <a:prstGeom prst="rect">
            <a:avLst/>
          </a:prstGeom>
          <a:noFill/>
          <a:ln w="9525">
            <a:noFill/>
            <a:miter lim="800000"/>
            <a:headEnd/>
            <a:tailEnd/>
          </a:ln>
          <a:effectLst/>
        </p:spPr>
        <p:txBody>
          <a:bodyPr wrap="none">
            <a:spAutoFit/>
          </a:bodyPr>
          <a:lstStyle/>
          <a:p>
            <a:r>
              <a:rPr lang="en-US"/>
              <a:t>11</a:t>
            </a:r>
            <a:endParaRPr lang="es-ES_tradnl"/>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Grp="1" noChangeArrowheads="1"/>
          </p:cNvSpPr>
          <p:nvPr>
            <p:ph type="title"/>
          </p:nvPr>
        </p:nvSpPr>
        <p:spPr>
          <a:xfrm>
            <a:off x="-304800" y="-304800"/>
            <a:ext cx="9753600" cy="1143000"/>
          </a:xfrm>
        </p:spPr>
        <p:txBody>
          <a:bodyPr/>
          <a:lstStyle/>
          <a:p>
            <a:r>
              <a:rPr lang="es-ES_tradnl" sz="4000">
                <a:latin typeface="Arial" charset="0"/>
              </a:rPr>
              <a:t>Evaluación De Capacidades</a:t>
            </a:r>
          </a:p>
        </p:txBody>
      </p:sp>
      <p:sp>
        <p:nvSpPr>
          <p:cNvPr id="202755" name="Rectangle 3"/>
          <p:cNvSpPr>
            <a:spLocks noGrp="1" noChangeArrowheads="1"/>
          </p:cNvSpPr>
          <p:nvPr>
            <p:ph type="body" idx="1"/>
          </p:nvPr>
        </p:nvSpPr>
        <p:spPr>
          <a:xfrm>
            <a:off x="0" y="609600"/>
            <a:ext cx="9144000" cy="5943600"/>
          </a:xfrm>
        </p:spPr>
        <p:txBody>
          <a:bodyPr/>
          <a:lstStyle/>
          <a:p>
            <a:pPr marL="609600" indent="-609600"/>
            <a:r>
              <a:rPr lang="es-ES_tradnl" sz="2400">
                <a:latin typeface="Arial" charset="0"/>
              </a:rPr>
              <a:t>El éxito para futuras oportunidades depende de las capacidades que la empresa desarrolle.</a:t>
            </a:r>
          </a:p>
          <a:p>
            <a:pPr marL="609600" indent="-609600"/>
            <a:r>
              <a:rPr lang="es-ES_tradnl" sz="2400">
                <a:latin typeface="Arial" charset="0"/>
              </a:rPr>
              <a:t>Nuevas posiciones estratégicas generalmente requieren de nuevas habilidades o capacidades que no pueden ser desarrolladas súbitamente y que son costosas de implementar o revertir, por lo que las opciones deben de ser analizadas cuidadosamente.</a:t>
            </a:r>
          </a:p>
          <a:p>
            <a:pPr marL="609600" indent="-609600"/>
            <a:r>
              <a:rPr lang="es-ES_tradnl" sz="2400">
                <a:latin typeface="Arial" charset="0"/>
              </a:rPr>
              <a:t>Aunque el desarrollo de capacidades es algo táctico, se debe de considerar las capacidades y habilidades necesarias y su costo como posible limitante de estrategias.</a:t>
            </a:r>
          </a:p>
          <a:p>
            <a:pPr marL="609600" indent="-609600"/>
            <a:r>
              <a:rPr lang="es-ES_tradnl" sz="2400">
                <a:latin typeface="Arial" charset="0"/>
              </a:rPr>
              <a:t>Invertir en aumento de capacidades y habilidades es riesgoso desde el punto de vista financiero, pero el riesgo de no invertir en ello es el de quedarse atrás y perder oportunidades, lo cual a su vez limita la posibilidad de invertir en aumento de capacidad.</a:t>
            </a:r>
          </a:p>
          <a:p>
            <a:pPr marL="609600" indent="-609600"/>
            <a:endParaRPr lang="es-ES_tradnl" sz="2400">
              <a:latin typeface="Arial" charset="0"/>
            </a:endParaRPr>
          </a:p>
        </p:txBody>
      </p:sp>
      <p:sp>
        <p:nvSpPr>
          <p:cNvPr id="202756" name="Text Box 4"/>
          <p:cNvSpPr txBox="1">
            <a:spLocks noChangeArrowheads="1"/>
          </p:cNvSpPr>
          <p:nvPr/>
        </p:nvSpPr>
        <p:spPr bwMode="auto">
          <a:xfrm>
            <a:off x="8610600" y="6324600"/>
            <a:ext cx="523875" cy="457200"/>
          </a:xfrm>
          <a:prstGeom prst="rect">
            <a:avLst/>
          </a:prstGeom>
          <a:noFill/>
          <a:ln w="9525">
            <a:noFill/>
            <a:miter lim="800000"/>
            <a:headEnd/>
            <a:tailEnd/>
          </a:ln>
          <a:effectLst/>
        </p:spPr>
        <p:txBody>
          <a:bodyPr wrap="none">
            <a:spAutoFit/>
          </a:bodyPr>
          <a:lstStyle/>
          <a:p>
            <a:r>
              <a:rPr lang="en-US"/>
              <a:t>12</a:t>
            </a:r>
            <a:endParaRPr lang="es-ES_tradnl"/>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Grp="1" noChangeArrowheads="1"/>
          </p:cNvSpPr>
          <p:nvPr>
            <p:ph type="title"/>
          </p:nvPr>
        </p:nvSpPr>
        <p:spPr>
          <a:xfrm>
            <a:off x="-304800" y="-304800"/>
            <a:ext cx="9753600" cy="1143000"/>
          </a:xfrm>
        </p:spPr>
        <p:txBody>
          <a:bodyPr/>
          <a:lstStyle/>
          <a:p>
            <a:r>
              <a:rPr lang="es-ES_tradnl" sz="4000">
                <a:latin typeface="Arial" charset="0"/>
              </a:rPr>
              <a:t>Definición De Estrategia</a:t>
            </a:r>
          </a:p>
        </p:txBody>
      </p:sp>
      <p:sp>
        <p:nvSpPr>
          <p:cNvPr id="203779" name="Rectangle 3"/>
          <p:cNvSpPr>
            <a:spLocks noGrp="1" noChangeArrowheads="1"/>
          </p:cNvSpPr>
          <p:nvPr>
            <p:ph type="body" idx="1"/>
          </p:nvPr>
        </p:nvSpPr>
        <p:spPr>
          <a:xfrm>
            <a:off x="0" y="609600"/>
            <a:ext cx="9144000" cy="5943600"/>
          </a:xfrm>
        </p:spPr>
        <p:txBody>
          <a:bodyPr/>
          <a:lstStyle/>
          <a:p>
            <a:pPr marL="609600" indent="-609600"/>
            <a:r>
              <a:rPr lang="es-ES_tradnl" sz="2400">
                <a:latin typeface="Arial" charset="0"/>
              </a:rPr>
              <a:t>Las ventajas competitivas parten de ser diferentes:</a:t>
            </a:r>
          </a:p>
          <a:p>
            <a:pPr marL="990600" lvl="1" indent="-533400"/>
            <a:r>
              <a:rPr lang="es-ES_tradnl" sz="2000">
                <a:latin typeface="Arial" charset="0"/>
              </a:rPr>
              <a:t>Servir diferentes necesidades, diferentes clientes, diferentes zonas geográficas, productos diferentes o diferente dimensión de valor.</a:t>
            </a:r>
          </a:p>
          <a:p>
            <a:pPr marL="990600" lvl="1" indent="-533400"/>
            <a:r>
              <a:rPr lang="es-ES_tradnl" sz="2000">
                <a:latin typeface="Arial" charset="0"/>
              </a:rPr>
              <a:t>Clave es encontrar una forma de crear valor que los clientes no encuentren en otros lugares.</a:t>
            </a:r>
          </a:p>
          <a:p>
            <a:pPr marL="990600" lvl="1" indent="-533400"/>
            <a:r>
              <a:rPr lang="es-ES_tradnl" sz="2000">
                <a:latin typeface="Arial" charset="0"/>
              </a:rPr>
              <a:t>Por eso error mas común en estrategia es la imitación.</a:t>
            </a:r>
          </a:p>
          <a:p>
            <a:pPr marL="990600" lvl="1" indent="-533400"/>
            <a:r>
              <a:rPr lang="es-ES_tradnl" sz="2000">
                <a:latin typeface="Arial" charset="0"/>
              </a:rPr>
              <a:t>Otro error es eliminar diferencias entre empresas, ya que hace a ambas mas vulnerables.</a:t>
            </a:r>
          </a:p>
          <a:p>
            <a:pPr marL="609600" indent="-609600"/>
            <a:r>
              <a:rPr lang="es-ES_tradnl" sz="2400">
                <a:latin typeface="Arial" charset="0"/>
              </a:rPr>
              <a:t>Buen liderazgo en la empresa es necesario para definir la posición única de la empresa y su dirección así como hacia donde no irá. También para comunicar claramente la estrategia, para que decisiones en toda la compañía se hagan con base en esta. Esa consistencia es crítica para el éxito de la misma. Sino, decisiones funcionales pueden ir una contra otra o contra la fuente de VC. </a:t>
            </a:r>
          </a:p>
        </p:txBody>
      </p:sp>
      <p:sp>
        <p:nvSpPr>
          <p:cNvPr id="203780" name="Text Box 4"/>
          <p:cNvSpPr txBox="1">
            <a:spLocks noChangeArrowheads="1"/>
          </p:cNvSpPr>
          <p:nvPr/>
        </p:nvSpPr>
        <p:spPr bwMode="auto">
          <a:xfrm>
            <a:off x="8153400" y="6324600"/>
            <a:ext cx="871538" cy="457200"/>
          </a:xfrm>
          <a:prstGeom prst="rect">
            <a:avLst/>
          </a:prstGeom>
          <a:noFill/>
          <a:ln w="9525">
            <a:noFill/>
            <a:miter lim="800000"/>
            <a:headEnd/>
            <a:tailEnd/>
          </a:ln>
          <a:effectLst/>
        </p:spPr>
        <p:txBody>
          <a:bodyPr wrap="none">
            <a:spAutoFit/>
          </a:bodyPr>
          <a:lstStyle/>
          <a:p>
            <a:r>
              <a:rPr lang="en-US"/>
              <a:t>12+1</a:t>
            </a:r>
            <a:endParaRPr lang="es-ES_tradnl"/>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2"/>
          <p:cNvSpPr>
            <a:spLocks noGrp="1" noChangeArrowheads="1"/>
          </p:cNvSpPr>
          <p:nvPr>
            <p:ph type="title"/>
          </p:nvPr>
        </p:nvSpPr>
        <p:spPr>
          <a:xfrm>
            <a:off x="-304800" y="-304800"/>
            <a:ext cx="9753600" cy="1143000"/>
          </a:xfrm>
        </p:spPr>
        <p:txBody>
          <a:bodyPr/>
          <a:lstStyle/>
          <a:p>
            <a:r>
              <a:rPr lang="es-ES_tradnl" sz="4000">
                <a:latin typeface="Arial" charset="0"/>
              </a:rPr>
              <a:t>Evaluación De Estrategia</a:t>
            </a:r>
          </a:p>
        </p:txBody>
      </p:sp>
      <p:sp>
        <p:nvSpPr>
          <p:cNvPr id="204803" name="Rectangle 3"/>
          <p:cNvSpPr>
            <a:spLocks noGrp="1" noChangeArrowheads="1"/>
          </p:cNvSpPr>
          <p:nvPr>
            <p:ph type="body" idx="1"/>
          </p:nvPr>
        </p:nvSpPr>
        <p:spPr>
          <a:xfrm>
            <a:off x="0" y="609600"/>
            <a:ext cx="9144000" cy="5943600"/>
          </a:xfrm>
        </p:spPr>
        <p:txBody>
          <a:bodyPr/>
          <a:lstStyle/>
          <a:p>
            <a:pPr marL="609600" indent="-609600"/>
            <a:r>
              <a:rPr lang="es-ES_tradnl" sz="2400">
                <a:latin typeface="Arial" charset="0"/>
              </a:rPr>
              <a:t>Al ser el objetivo de la estrategia el retorno a la inversión sostenido y superior, resultados a veces son difíciles de ver. Utilidad instantánea no es una buena medida, es más, algunas empresas que tienen éxito, empezaron con algunos años de pérdidas.</a:t>
            </a:r>
          </a:p>
          <a:p>
            <a:pPr marL="609600" indent="-609600"/>
            <a:r>
              <a:rPr lang="es-ES_tradnl" sz="2400">
                <a:latin typeface="Arial" charset="0"/>
              </a:rPr>
              <a:t>Una buena estrategia:</a:t>
            </a:r>
          </a:p>
          <a:p>
            <a:pPr marL="990600" lvl="1" indent="-533400"/>
            <a:r>
              <a:rPr lang="es-ES_tradnl" sz="2000">
                <a:latin typeface="Arial" charset="0"/>
              </a:rPr>
              <a:t>Refleja y refuerza los valores de los lideres de la empresa.</a:t>
            </a:r>
          </a:p>
          <a:p>
            <a:pPr marL="990600" lvl="1" indent="-533400"/>
            <a:r>
              <a:rPr lang="es-ES_tradnl" sz="2000">
                <a:latin typeface="Arial" charset="0"/>
              </a:rPr>
              <a:t>Tiene como base un entendimiento específico de ventaja competitiva. Dice claramente como la empresa difiere de sus competidores, en vez de hablar de “alta calidad”, “excelencia”, liderazgo.</a:t>
            </a:r>
          </a:p>
          <a:p>
            <a:pPr marL="990600" lvl="1" indent="-533400"/>
            <a:r>
              <a:rPr lang="es-ES_tradnl" sz="2000">
                <a:latin typeface="Arial" charset="0"/>
              </a:rPr>
              <a:t>Es consistente. Es regada consistentemente a lo largo de la empresa, creando un todo mas fuerte que la suma de sus partes.</a:t>
            </a:r>
          </a:p>
          <a:p>
            <a:pPr marL="990600" lvl="1" indent="-533400"/>
            <a:r>
              <a:rPr lang="es-ES_tradnl" sz="2000">
                <a:latin typeface="Arial" charset="0"/>
              </a:rPr>
              <a:t>No cambia como veleta al viento, aunque evoluciona y se reajusta dinámicamente a los cambios del futuro, su visión de posicionamiento estratégico no cambia mucho. Lo que si hay es flexibilidad en como llegar a esa posición.</a:t>
            </a:r>
          </a:p>
        </p:txBody>
      </p:sp>
      <p:sp>
        <p:nvSpPr>
          <p:cNvPr id="204804" name="Text Box 4"/>
          <p:cNvSpPr txBox="1">
            <a:spLocks noChangeArrowheads="1"/>
          </p:cNvSpPr>
          <p:nvPr/>
        </p:nvSpPr>
        <p:spPr bwMode="auto">
          <a:xfrm>
            <a:off x="8153400" y="6324600"/>
            <a:ext cx="523875" cy="457200"/>
          </a:xfrm>
          <a:prstGeom prst="rect">
            <a:avLst/>
          </a:prstGeom>
          <a:noFill/>
          <a:ln w="9525">
            <a:noFill/>
            <a:miter lim="800000"/>
            <a:headEnd/>
            <a:tailEnd/>
          </a:ln>
          <a:effectLst/>
        </p:spPr>
        <p:txBody>
          <a:bodyPr wrap="none">
            <a:spAutoFit/>
          </a:bodyPr>
          <a:lstStyle/>
          <a:p>
            <a:r>
              <a:rPr lang="en-US"/>
              <a:t>14</a:t>
            </a:r>
            <a:endParaRPr lang="es-ES_tradnl"/>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Título"/>
          <p:cNvSpPr>
            <a:spLocks noGrp="1"/>
          </p:cNvSpPr>
          <p:nvPr>
            <p:ph type="title"/>
          </p:nvPr>
        </p:nvSpPr>
        <p:spPr>
          <a:xfrm>
            <a:off x="1228725" y="0"/>
            <a:ext cx="7772400" cy="1143000"/>
          </a:xfrm>
        </p:spPr>
        <p:txBody>
          <a:bodyPr/>
          <a:lstStyle/>
          <a:p>
            <a:pPr algn="r"/>
            <a:r>
              <a:rPr lang="en-US" smtClean="0"/>
              <a:t>Fabrizio Marcillo Morla</a:t>
            </a:r>
            <a:endParaRPr lang="es-US" smtClean="0"/>
          </a:p>
        </p:txBody>
      </p:sp>
      <p:sp>
        <p:nvSpPr>
          <p:cNvPr id="3" name="2 Marcador de contenido"/>
          <p:cNvSpPr>
            <a:spLocks noGrp="1"/>
          </p:cNvSpPr>
          <p:nvPr>
            <p:ph idx="1"/>
          </p:nvPr>
        </p:nvSpPr>
        <p:spPr>
          <a:xfrm>
            <a:off x="1169988" y="928688"/>
            <a:ext cx="7772400" cy="4114800"/>
          </a:xfrm>
        </p:spPr>
        <p:txBody>
          <a:bodyPr/>
          <a:lstStyle/>
          <a:p>
            <a:pPr algn="r">
              <a:defRPr/>
            </a:pPr>
            <a:r>
              <a:rPr lang="es-EC" dirty="0" smtClean="0"/>
              <a:t>Guayaquil, 1966.</a:t>
            </a:r>
          </a:p>
          <a:p>
            <a:pPr algn="r">
              <a:defRPr/>
            </a:pPr>
            <a:r>
              <a:rPr lang="es-EC" dirty="0" err="1" smtClean="0"/>
              <a:t>BSc.</a:t>
            </a:r>
            <a:r>
              <a:rPr lang="es-EC" dirty="0" smtClean="0"/>
              <a:t> Acuicultura. (ESPOL 1991).</a:t>
            </a:r>
          </a:p>
          <a:p>
            <a:pPr algn="r">
              <a:defRPr/>
            </a:pPr>
            <a:r>
              <a:rPr lang="es-EC" dirty="0" smtClean="0"/>
              <a:t>Magister en Administración de Empresas. (ESPOL, 1996).</a:t>
            </a:r>
          </a:p>
          <a:p>
            <a:pPr algn="r">
              <a:defRPr/>
            </a:pPr>
            <a:r>
              <a:rPr lang="es-EC" dirty="0" smtClean="0"/>
              <a:t>Profesor ESPOL desde el 2001.</a:t>
            </a:r>
          </a:p>
          <a:p>
            <a:pPr algn="r">
              <a:defRPr/>
            </a:pPr>
            <a:r>
              <a:rPr lang="es-EC" dirty="0" smtClean="0"/>
              <a:t>20 años experiencia profesional: </a:t>
            </a:r>
          </a:p>
          <a:p>
            <a:pPr lvl="1" algn="r">
              <a:defRPr/>
            </a:pPr>
            <a:r>
              <a:rPr lang="es-EC" dirty="0" smtClean="0"/>
              <a:t>Producción.</a:t>
            </a:r>
          </a:p>
          <a:p>
            <a:pPr lvl="1" algn="r">
              <a:defRPr/>
            </a:pPr>
            <a:r>
              <a:rPr lang="es-EC" dirty="0" smtClean="0"/>
              <a:t>Administración.</a:t>
            </a:r>
          </a:p>
          <a:p>
            <a:pPr lvl="1" algn="r">
              <a:defRPr/>
            </a:pPr>
            <a:r>
              <a:rPr lang="es-EC" dirty="0" smtClean="0"/>
              <a:t>Finanzas.</a:t>
            </a:r>
          </a:p>
          <a:p>
            <a:pPr lvl="1" algn="r">
              <a:defRPr/>
            </a:pPr>
            <a:r>
              <a:rPr lang="es-EC" dirty="0" smtClean="0"/>
              <a:t>Investigación.</a:t>
            </a:r>
          </a:p>
          <a:p>
            <a:pPr lvl="1" algn="r">
              <a:defRPr/>
            </a:pPr>
            <a:r>
              <a:rPr lang="es-EC" dirty="0" smtClean="0"/>
              <a:t>Consultorías.</a:t>
            </a:r>
          </a:p>
        </p:txBody>
      </p:sp>
      <p:pic>
        <p:nvPicPr>
          <p:cNvPr id="4100" name="Picture 3" descr="Yop por ti."/>
          <p:cNvPicPr>
            <a:picLocks noChangeAspect="1" noChangeArrowheads="1"/>
          </p:cNvPicPr>
          <p:nvPr/>
        </p:nvPicPr>
        <p:blipFill>
          <a:blip r:embed="rId3"/>
          <a:srcRect/>
          <a:stretch>
            <a:fillRect/>
          </a:stretch>
        </p:blipFill>
        <p:spPr bwMode="auto">
          <a:xfrm>
            <a:off x="0" y="0"/>
            <a:ext cx="2571750" cy="1928813"/>
          </a:xfrm>
          <a:prstGeom prst="rect">
            <a:avLst/>
          </a:prstGeom>
          <a:noFill/>
          <a:ln w="9525">
            <a:noFill/>
            <a:miter lim="800000"/>
            <a:headEnd/>
            <a:tailEnd/>
          </a:ln>
        </p:spPr>
      </p:pic>
      <p:sp>
        <p:nvSpPr>
          <p:cNvPr id="9" name="8 Rectángulo"/>
          <p:cNvSpPr/>
          <p:nvPr/>
        </p:nvSpPr>
        <p:spPr>
          <a:xfrm>
            <a:off x="357188" y="5670550"/>
            <a:ext cx="4572000" cy="830263"/>
          </a:xfrm>
          <a:prstGeom prst="rect">
            <a:avLst/>
          </a:prstGeom>
        </p:spPr>
        <p:txBody>
          <a:bodyPr>
            <a:spAutoFit/>
          </a:bodyPr>
          <a:lstStyle/>
          <a:p>
            <a:pPr>
              <a:defRPr/>
            </a:pPr>
            <a:r>
              <a:rPr lang="es-US" dirty="0">
                <a:latin typeface="+mn-lt"/>
                <a:hlinkClick r:id="rId4"/>
              </a:rPr>
              <a:t>Otras Publicaciones del mismo autor en Repositorio ESPOL</a:t>
            </a:r>
            <a:endParaRPr lang="es-US" dirty="0">
              <a:latin typeface="+mn-lt"/>
            </a:endParaRPr>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ChangeArrowheads="1"/>
          </p:cNvSpPr>
          <p:nvPr>
            <p:ph type="title"/>
          </p:nvPr>
        </p:nvSpPr>
        <p:spPr>
          <a:xfrm>
            <a:off x="-304800" y="-304800"/>
            <a:ext cx="9753600" cy="1143000"/>
          </a:xfrm>
        </p:spPr>
        <p:txBody>
          <a:bodyPr/>
          <a:lstStyle/>
          <a:p>
            <a:r>
              <a:rPr lang="es-ES_tradnl" sz="3600">
                <a:latin typeface="Arial" charset="0"/>
              </a:rPr>
              <a:t>Planeación Estratégica</a:t>
            </a:r>
          </a:p>
        </p:txBody>
      </p:sp>
      <p:sp>
        <p:nvSpPr>
          <p:cNvPr id="178179" name="Rectangle 3"/>
          <p:cNvSpPr>
            <a:spLocks noGrp="1" noChangeArrowheads="1"/>
          </p:cNvSpPr>
          <p:nvPr>
            <p:ph type="body" idx="1"/>
          </p:nvPr>
        </p:nvSpPr>
        <p:spPr>
          <a:xfrm>
            <a:off x="0" y="609600"/>
            <a:ext cx="9144000" cy="5943600"/>
          </a:xfrm>
        </p:spPr>
        <p:txBody>
          <a:bodyPr/>
          <a:lstStyle/>
          <a:p>
            <a:pPr marL="609600" indent="-609600"/>
            <a:r>
              <a:rPr lang="es-ES_tradnl" sz="2400">
                <a:latin typeface="Arial" charset="0"/>
              </a:rPr>
              <a:t>Objetivo central de empresa es retorno a la inversión sostenido y superior a a los otros competidores del SI.</a:t>
            </a:r>
          </a:p>
          <a:p>
            <a:pPr marL="609600" indent="-609600"/>
            <a:r>
              <a:rPr lang="es-ES_tradnl" sz="2400">
                <a:latin typeface="Arial" charset="0"/>
              </a:rPr>
              <a:t>Esto requiere de una ventaja competitiva superior.</a:t>
            </a:r>
          </a:p>
          <a:p>
            <a:pPr marL="990600" lvl="1" indent="-533400"/>
            <a:r>
              <a:rPr lang="es-ES_tradnl" sz="2000">
                <a:latin typeface="Arial" charset="0"/>
              </a:rPr>
              <a:t>Una manera de dar valor a los clientes que no puede ser igualada por los competidores.</a:t>
            </a:r>
          </a:p>
          <a:p>
            <a:pPr marL="609600" indent="-609600"/>
            <a:r>
              <a:rPr lang="es-ES_tradnl" sz="2400">
                <a:latin typeface="Arial" charset="0"/>
              </a:rPr>
              <a:t>Retornos superiores requieren de inversión en capacidades que permitan a esta ventaja ser mejorada y renovada en el futuro.</a:t>
            </a:r>
          </a:p>
          <a:p>
            <a:pPr marL="609600" indent="-609600"/>
            <a:r>
              <a:rPr lang="es-ES_tradnl" sz="2400">
                <a:latin typeface="Arial" charset="0"/>
              </a:rPr>
              <a:t>La estrategia está empeñada en la definición de la ventaja competitiva y el desarrollo de actividades, recursos y capacidades que permitan a la empresa mantener la ventaja en un mundo cambiante.</a:t>
            </a:r>
          </a:p>
          <a:p>
            <a:pPr marL="609600" indent="-609600"/>
            <a:r>
              <a:rPr lang="es-ES_tradnl" sz="2400">
                <a:latin typeface="Arial" charset="0"/>
              </a:rPr>
              <a:t>Competir diferentemente, con posicionamiento único, clientes objetivos especiales o formas innovadoras de hacer las cosas es la esencia de la ventaja competitiva.</a:t>
            </a:r>
          </a:p>
        </p:txBody>
      </p:sp>
      <p:sp>
        <p:nvSpPr>
          <p:cNvPr id="178180" name="Text Box 4"/>
          <p:cNvSpPr txBox="1">
            <a:spLocks noChangeArrowheads="1"/>
          </p:cNvSpPr>
          <p:nvPr/>
        </p:nvSpPr>
        <p:spPr bwMode="auto">
          <a:xfrm>
            <a:off x="8518525" y="6246813"/>
            <a:ext cx="354013" cy="457200"/>
          </a:xfrm>
          <a:prstGeom prst="rect">
            <a:avLst/>
          </a:prstGeom>
          <a:noFill/>
          <a:ln w="9525">
            <a:noFill/>
            <a:miter lim="800000"/>
            <a:headEnd/>
            <a:tailEnd/>
          </a:ln>
          <a:effectLst/>
        </p:spPr>
        <p:txBody>
          <a:bodyPr wrap="none">
            <a:spAutoFit/>
          </a:bodyPr>
          <a:lstStyle/>
          <a:p>
            <a:r>
              <a:rPr lang="en-US"/>
              <a:t>1</a:t>
            </a:r>
            <a:endParaRPr lang="es-ES_tradnl"/>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ChangeArrowheads="1"/>
          </p:cNvSpPr>
          <p:nvPr>
            <p:ph type="title"/>
          </p:nvPr>
        </p:nvSpPr>
        <p:spPr>
          <a:xfrm>
            <a:off x="-304800" y="-304800"/>
            <a:ext cx="9753600" cy="1143000"/>
          </a:xfrm>
        </p:spPr>
        <p:txBody>
          <a:bodyPr/>
          <a:lstStyle/>
          <a:p>
            <a:r>
              <a:rPr lang="es-ES_tradnl" sz="3600">
                <a:latin typeface="Arial" charset="0"/>
              </a:rPr>
              <a:t>Estrategia</a:t>
            </a:r>
          </a:p>
        </p:txBody>
      </p:sp>
      <p:sp>
        <p:nvSpPr>
          <p:cNvPr id="191491" name="Rectangle 3"/>
          <p:cNvSpPr>
            <a:spLocks noGrp="1" noChangeArrowheads="1"/>
          </p:cNvSpPr>
          <p:nvPr>
            <p:ph type="body" idx="1"/>
          </p:nvPr>
        </p:nvSpPr>
        <p:spPr>
          <a:xfrm>
            <a:off x="0" y="609600"/>
            <a:ext cx="9144000" cy="5943600"/>
          </a:xfrm>
        </p:spPr>
        <p:txBody>
          <a:bodyPr/>
          <a:lstStyle/>
          <a:p>
            <a:pPr marL="609600" indent="-609600"/>
            <a:r>
              <a:rPr lang="es-ES_tradnl" sz="2800">
                <a:latin typeface="Arial" charset="0"/>
              </a:rPr>
              <a:t>Estrategia es la definición de cómo la empresa compite.</a:t>
            </a:r>
          </a:p>
          <a:p>
            <a:pPr marL="990600" lvl="1" indent="-533400"/>
            <a:r>
              <a:rPr lang="es-ES_tradnl" sz="2400">
                <a:latin typeface="Arial" charset="0"/>
              </a:rPr>
              <a:t>Es la creación de una posición única y valuable, involucrando una serie de distintas actividades.</a:t>
            </a:r>
          </a:p>
          <a:p>
            <a:pPr marL="990600" lvl="1" indent="-533400"/>
            <a:r>
              <a:rPr lang="es-ES_tradnl" sz="2400">
                <a:latin typeface="Arial" charset="0"/>
              </a:rPr>
              <a:t>La esencia de la estrategia es decidir que no hacer.</a:t>
            </a:r>
          </a:p>
          <a:p>
            <a:pPr marL="609600" indent="-609600"/>
            <a:r>
              <a:rPr lang="es-ES_tradnl" sz="2800">
                <a:latin typeface="Arial" charset="0"/>
              </a:rPr>
              <a:t>Define la posición competitiva en un SI y desarrolla consistencia de propósito en las actividades de la empresa para lograr dicha posición.</a:t>
            </a:r>
          </a:p>
          <a:p>
            <a:pPr marL="609600" indent="-609600"/>
            <a:r>
              <a:rPr lang="es-ES_tradnl" sz="2800">
                <a:latin typeface="Arial" charset="0"/>
              </a:rPr>
              <a:t>No es un plan detallado de lo que la empresa hará, sino que da dirección para tomar decisiones significativas, y guía sobre lo que la empresa no hará.</a:t>
            </a:r>
          </a:p>
        </p:txBody>
      </p:sp>
      <p:sp>
        <p:nvSpPr>
          <p:cNvPr id="191492" name="Text Box 4"/>
          <p:cNvSpPr txBox="1">
            <a:spLocks noChangeArrowheads="1"/>
          </p:cNvSpPr>
          <p:nvPr/>
        </p:nvSpPr>
        <p:spPr bwMode="auto">
          <a:xfrm>
            <a:off x="8518525" y="6246813"/>
            <a:ext cx="354013" cy="457200"/>
          </a:xfrm>
          <a:prstGeom prst="rect">
            <a:avLst/>
          </a:prstGeom>
          <a:noFill/>
          <a:ln w="9525">
            <a:noFill/>
            <a:miter lim="800000"/>
            <a:headEnd/>
            <a:tailEnd/>
          </a:ln>
          <a:effectLst/>
        </p:spPr>
        <p:txBody>
          <a:bodyPr wrap="none">
            <a:spAutoFit/>
          </a:bodyPr>
          <a:lstStyle/>
          <a:p>
            <a:r>
              <a:rPr lang="en-US"/>
              <a:t>2</a:t>
            </a:r>
            <a:endParaRPr lang="es-ES_tradnl"/>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ChangeArrowheads="1"/>
          </p:cNvSpPr>
          <p:nvPr>
            <p:ph type="title"/>
          </p:nvPr>
        </p:nvSpPr>
        <p:spPr>
          <a:xfrm>
            <a:off x="-304800" y="-304800"/>
            <a:ext cx="9753600" cy="1143000"/>
          </a:xfrm>
        </p:spPr>
        <p:txBody>
          <a:bodyPr/>
          <a:lstStyle/>
          <a:p>
            <a:r>
              <a:rPr lang="es-ES_tradnl" sz="3600">
                <a:latin typeface="Arial" charset="0"/>
              </a:rPr>
              <a:t>Proceso De Planeación Estratégica</a:t>
            </a:r>
          </a:p>
        </p:txBody>
      </p:sp>
      <p:sp>
        <p:nvSpPr>
          <p:cNvPr id="192515" name="Rectangle 3"/>
          <p:cNvSpPr>
            <a:spLocks noGrp="1" noChangeArrowheads="1"/>
          </p:cNvSpPr>
          <p:nvPr>
            <p:ph type="body" idx="1"/>
          </p:nvPr>
        </p:nvSpPr>
        <p:spPr>
          <a:xfrm>
            <a:off x="0" y="533400"/>
            <a:ext cx="9144000" cy="5943600"/>
          </a:xfrm>
        </p:spPr>
        <p:txBody>
          <a:bodyPr/>
          <a:lstStyle/>
          <a:p>
            <a:pPr marL="609600" indent="-609600">
              <a:lnSpc>
                <a:spcPct val="90000"/>
              </a:lnSpc>
            </a:pPr>
            <a:r>
              <a:rPr lang="es-ES_tradnl" sz="2200">
                <a:latin typeface="Arial" charset="0"/>
              </a:rPr>
              <a:t>Abre la mente de los gerentes, da nuevas perspectivas, en amenazas y oportunidades, desafía las creencia actuales y desarrolla una visión de la ventaja competitiva de la firma.</a:t>
            </a:r>
          </a:p>
          <a:p>
            <a:pPr marL="609600" indent="-609600">
              <a:lnSpc>
                <a:spcPct val="90000"/>
              </a:lnSpc>
            </a:pPr>
            <a:r>
              <a:rPr lang="es-ES_tradnl" sz="2200">
                <a:latin typeface="Arial" charset="0"/>
              </a:rPr>
              <a:t>Hay muchas técnicas para realizar este proceso:</a:t>
            </a:r>
          </a:p>
          <a:p>
            <a:pPr marL="990600" lvl="1" indent="-533400">
              <a:lnSpc>
                <a:spcPct val="90000"/>
              </a:lnSpc>
            </a:pPr>
            <a:r>
              <a:rPr lang="es-ES_tradnl" sz="1800">
                <a:latin typeface="Arial" charset="0"/>
              </a:rPr>
              <a:t>Matrices de rentabilidad de la industria.</a:t>
            </a:r>
          </a:p>
          <a:p>
            <a:pPr marL="990600" lvl="1" indent="-533400">
              <a:lnSpc>
                <a:spcPct val="90000"/>
              </a:lnSpc>
            </a:pPr>
            <a:r>
              <a:rPr lang="es-ES_tradnl" sz="1800">
                <a:latin typeface="Arial" charset="0"/>
              </a:rPr>
              <a:t>“Core  competencies”.</a:t>
            </a:r>
          </a:p>
          <a:p>
            <a:pPr marL="990600" lvl="1" indent="-533400">
              <a:lnSpc>
                <a:spcPct val="90000"/>
              </a:lnSpc>
            </a:pPr>
            <a:r>
              <a:rPr lang="es-ES_tradnl" sz="1800">
                <a:latin typeface="Arial" charset="0"/>
              </a:rPr>
              <a:t>Escenarios futuros.</a:t>
            </a:r>
          </a:p>
          <a:p>
            <a:pPr marL="990600" lvl="1" indent="-533400">
              <a:lnSpc>
                <a:spcPct val="90000"/>
              </a:lnSpc>
            </a:pPr>
            <a:r>
              <a:rPr lang="es-ES_tradnl" sz="1800">
                <a:latin typeface="Arial" charset="0"/>
              </a:rPr>
              <a:t>Matriz FODA.</a:t>
            </a:r>
          </a:p>
          <a:p>
            <a:pPr marL="990600" lvl="1" indent="-533400">
              <a:lnSpc>
                <a:spcPct val="90000"/>
              </a:lnSpc>
            </a:pPr>
            <a:r>
              <a:rPr lang="es-ES_tradnl" sz="1800">
                <a:latin typeface="Arial" charset="0"/>
              </a:rPr>
              <a:t>Análisis de capacidades y recursos.</a:t>
            </a:r>
          </a:p>
          <a:p>
            <a:pPr marL="990600" lvl="1" indent="-533400">
              <a:lnSpc>
                <a:spcPct val="90000"/>
              </a:lnSpc>
            </a:pPr>
            <a:r>
              <a:rPr lang="es-ES_tradnl" sz="1800">
                <a:latin typeface="Arial" charset="0"/>
              </a:rPr>
              <a:t>Escenarios futuros.</a:t>
            </a:r>
          </a:p>
          <a:p>
            <a:pPr marL="609600" indent="-609600">
              <a:lnSpc>
                <a:spcPct val="90000"/>
              </a:lnSpc>
            </a:pPr>
            <a:r>
              <a:rPr lang="es-ES_tradnl" sz="2200">
                <a:latin typeface="Arial" charset="0"/>
              </a:rPr>
              <a:t>Estas técnicas dan guía para para pensar en las preguntas críticas, pero ninguna da respuestas. Estas vienen del “darse cuenta” generado por el proceso.</a:t>
            </a:r>
          </a:p>
          <a:p>
            <a:pPr marL="609600" indent="-609600">
              <a:lnSpc>
                <a:spcPct val="90000"/>
              </a:lnSpc>
            </a:pPr>
            <a:r>
              <a:rPr lang="es-ES_tradnl" sz="2200">
                <a:latin typeface="Arial" charset="0"/>
              </a:rPr>
              <a:t>Preferencia y valor de c/ técnica depende de persona que lo use. No hay malas técnicas: no saben usar o prefieren otras.</a:t>
            </a:r>
          </a:p>
          <a:p>
            <a:pPr marL="609600" indent="-609600">
              <a:lnSpc>
                <a:spcPct val="90000"/>
              </a:lnSpc>
            </a:pPr>
            <a:r>
              <a:rPr lang="es-ES_tradnl" sz="2200">
                <a:latin typeface="Arial" charset="0"/>
              </a:rPr>
              <a:t>Técnicas para validar lo que se está haciendo no sirven, deben servir para ver nuevos enfoques, ideas, ganar visión.</a:t>
            </a:r>
          </a:p>
          <a:p>
            <a:pPr marL="609600" indent="-609600">
              <a:lnSpc>
                <a:spcPct val="90000"/>
              </a:lnSpc>
            </a:pPr>
            <a:r>
              <a:rPr lang="es-ES_tradnl" sz="2200">
                <a:latin typeface="Arial" charset="0"/>
              </a:rPr>
              <a:t>Proceso completo de PE incluye varias técnicas y harto pensamiento creativo.</a:t>
            </a:r>
          </a:p>
        </p:txBody>
      </p:sp>
      <p:sp>
        <p:nvSpPr>
          <p:cNvPr id="192516" name="Text Box 4"/>
          <p:cNvSpPr txBox="1">
            <a:spLocks noChangeArrowheads="1"/>
          </p:cNvSpPr>
          <p:nvPr/>
        </p:nvSpPr>
        <p:spPr bwMode="auto">
          <a:xfrm>
            <a:off x="8789988" y="6246813"/>
            <a:ext cx="354012" cy="457200"/>
          </a:xfrm>
          <a:prstGeom prst="rect">
            <a:avLst/>
          </a:prstGeom>
          <a:noFill/>
          <a:ln w="9525">
            <a:noFill/>
            <a:miter lim="800000"/>
            <a:headEnd/>
            <a:tailEnd/>
          </a:ln>
          <a:effectLst/>
        </p:spPr>
        <p:txBody>
          <a:bodyPr wrap="none">
            <a:spAutoFit/>
          </a:bodyPr>
          <a:lstStyle/>
          <a:p>
            <a:r>
              <a:rPr lang="en-US"/>
              <a:t>3</a:t>
            </a:r>
            <a:endParaRPr lang="es-ES_tradnl"/>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title"/>
          </p:nvPr>
        </p:nvSpPr>
        <p:spPr>
          <a:xfrm>
            <a:off x="-304800" y="-304800"/>
            <a:ext cx="9753600" cy="1143000"/>
          </a:xfrm>
        </p:spPr>
        <p:txBody>
          <a:bodyPr/>
          <a:lstStyle/>
          <a:p>
            <a:r>
              <a:rPr lang="es-ES_tradnl" sz="3600">
                <a:latin typeface="Arial" charset="0"/>
              </a:rPr>
              <a:t>Pasos De Planeación Estratégica</a:t>
            </a:r>
          </a:p>
        </p:txBody>
      </p:sp>
      <p:sp>
        <p:nvSpPr>
          <p:cNvPr id="193539" name="Rectangle 3"/>
          <p:cNvSpPr>
            <a:spLocks noGrp="1" noChangeArrowheads="1"/>
          </p:cNvSpPr>
          <p:nvPr>
            <p:ph type="body" idx="1"/>
          </p:nvPr>
        </p:nvSpPr>
        <p:spPr>
          <a:xfrm>
            <a:off x="0" y="609600"/>
            <a:ext cx="9144000" cy="5943600"/>
          </a:xfrm>
        </p:spPr>
        <p:txBody>
          <a:bodyPr/>
          <a:lstStyle/>
          <a:p>
            <a:pPr marL="609600" indent="-609600"/>
            <a:r>
              <a:rPr lang="es-ES_tradnl" sz="2400">
                <a:latin typeface="Arial" charset="0"/>
              </a:rPr>
              <a:t>Análisis del sector industrial:</a:t>
            </a:r>
          </a:p>
          <a:p>
            <a:pPr marL="990600" lvl="1" indent="-533400"/>
            <a:r>
              <a:rPr lang="es-ES_tradnl" sz="2000">
                <a:latin typeface="Arial" charset="0"/>
              </a:rPr>
              <a:t>Rentabilidad del sector pasado, presente y futuro.</a:t>
            </a:r>
          </a:p>
          <a:p>
            <a:pPr marL="609600" indent="-609600"/>
            <a:r>
              <a:rPr lang="es-ES_tradnl" sz="2400">
                <a:latin typeface="Arial" charset="0"/>
              </a:rPr>
              <a:t>Posicionamiento:</a:t>
            </a:r>
          </a:p>
          <a:p>
            <a:pPr marL="990600" lvl="1" indent="-533400"/>
            <a:r>
              <a:rPr lang="es-ES_tradnl" sz="2000">
                <a:latin typeface="Arial" charset="0"/>
              </a:rPr>
              <a:t>Fuentes de ventaja competitiva.</a:t>
            </a:r>
          </a:p>
          <a:p>
            <a:pPr marL="609600" indent="-609600"/>
            <a:r>
              <a:rPr lang="es-ES_tradnl" sz="2400">
                <a:latin typeface="Arial" charset="0"/>
              </a:rPr>
              <a:t>Análisis de la competencia:</a:t>
            </a:r>
          </a:p>
          <a:p>
            <a:pPr marL="990600" lvl="1" indent="-533400"/>
            <a:r>
              <a:rPr lang="es-ES_tradnl" sz="2000">
                <a:latin typeface="Arial" charset="0"/>
              </a:rPr>
              <a:t>Pasado, presente y proyección futura.</a:t>
            </a:r>
          </a:p>
          <a:p>
            <a:pPr marL="609600" indent="-609600"/>
            <a:r>
              <a:rPr lang="es-ES_tradnl" sz="2400">
                <a:latin typeface="Arial" charset="0"/>
              </a:rPr>
              <a:t>Auditoria de posición:</a:t>
            </a:r>
          </a:p>
          <a:p>
            <a:pPr marL="990600" lvl="1" indent="-533400"/>
            <a:r>
              <a:rPr lang="es-ES_tradnl" sz="2000">
                <a:latin typeface="Arial" charset="0"/>
              </a:rPr>
              <a:t>Evaluación de posición relativa y sustentabilidad.</a:t>
            </a:r>
          </a:p>
          <a:p>
            <a:pPr marL="609600" indent="-609600"/>
            <a:r>
              <a:rPr lang="es-ES_tradnl" sz="2400">
                <a:latin typeface="Arial" charset="0"/>
              </a:rPr>
              <a:t>Generación de opciones:</a:t>
            </a:r>
          </a:p>
          <a:p>
            <a:pPr marL="990600" lvl="1" indent="-533400"/>
            <a:r>
              <a:rPr lang="es-ES_tradnl" sz="2000">
                <a:latin typeface="Arial" charset="0"/>
              </a:rPr>
              <a:t>Mirada creativa a nuevos clientes y oportunidades.</a:t>
            </a:r>
          </a:p>
          <a:p>
            <a:pPr marL="609600" indent="-609600"/>
            <a:r>
              <a:rPr lang="es-ES_tradnl" sz="2400">
                <a:latin typeface="Arial" charset="0"/>
              </a:rPr>
              <a:t>Evaluación de capacidades:</a:t>
            </a:r>
          </a:p>
          <a:p>
            <a:pPr marL="990600" lvl="1" indent="-533400"/>
            <a:r>
              <a:rPr lang="es-ES_tradnl" sz="2000">
                <a:latin typeface="Arial" charset="0"/>
              </a:rPr>
              <a:t>Posicionamiento para futuras oportunidades.</a:t>
            </a:r>
          </a:p>
          <a:p>
            <a:pPr marL="609600" indent="-609600"/>
            <a:r>
              <a:rPr lang="es-ES_tradnl" sz="2400">
                <a:latin typeface="Arial" charset="0"/>
              </a:rPr>
              <a:t>Definición de estrategia:</a:t>
            </a:r>
          </a:p>
          <a:p>
            <a:pPr marL="990600" lvl="1" indent="-533400"/>
            <a:r>
              <a:rPr lang="es-ES_tradnl" sz="2000">
                <a:latin typeface="Arial" charset="0"/>
              </a:rPr>
              <a:t>Posición, misión, visión, compromisos.</a:t>
            </a:r>
          </a:p>
          <a:p>
            <a:pPr marL="609600" indent="-609600"/>
            <a:endParaRPr lang="es-ES_tradnl" sz="2400">
              <a:latin typeface="Arial" charset="0"/>
            </a:endParaRPr>
          </a:p>
        </p:txBody>
      </p:sp>
      <p:sp>
        <p:nvSpPr>
          <p:cNvPr id="193540" name="Text Box 4"/>
          <p:cNvSpPr txBox="1">
            <a:spLocks noChangeArrowheads="1"/>
          </p:cNvSpPr>
          <p:nvPr/>
        </p:nvSpPr>
        <p:spPr bwMode="auto">
          <a:xfrm>
            <a:off x="8789988" y="6246813"/>
            <a:ext cx="354012" cy="457200"/>
          </a:xfrm>
          <a:prstGeom prst="rect">
            <a:avLst/>
          </a:prstGeom>
          <a:noFill/>
          <a:ln w="9525">
            <a:noFill/>
            <a:miter lim="800000"/>
            <a:headEnd/>
            <a:tailEnd/>
          </a:ln>
          <a:effectLst/>
        </p:spPr>
        <p:txBody>
          <a:bodyPr wrap="none">
            <a:spAutoFit/>
          </a:bodyPr>
          <a:lstStyle/>
          <a:p>
            <a:r>
              <a:rPr lang="en-US"/>
              <a:t>4</a:t>
            </a:r>
            <a:endParaRPr lang="es-ES_tradnl"/>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ChangeArrowheads="1"/>
          </p:cNvSpPr>
          <p:nvPr>
            <p:ph type="title"/>
          </p:nvPr>
        </p:nvSpPr>
        <p:spPr>
          <a:xfrm>
            <a:off x="-304800" y="-304800"/>
            <a:ext cx="9753600" cy="1143000"/>
          </a:xfrm>
        </p:spPr>
        <p:txBody>
          <a:bodyPr/>
          <a:lstStyle/>
          <a:p>
            <a:r>
              <a:rPr lang="es-ES_tradnl" sz="3600">
                <a:latin typeface="Arial" charset="0"/>
              </a:rPr>
              <a:t>Análisis Del Sector Industrial</a:t>
            </a:r>
          </a:p>
        </p:txBody>
      </p:sp>
      <p:sp>
        <p:nvSpPr>
          <p:cNvPr id="194563" name="Rectangle 3"/>
          <p:cNvSpPr>
            <a:spLocks noGrp="1" noChangeArrowheads="1"/>
          </p:cNvSpPr>
          <p:nvPr>
            <p:ph type="body" idx="1"/>
          </p:nvPr>
        </p:nvSpPr>
        <p:spPr>
          <a:xfrm>
            <a:off x="0" y="609600"/>
            <a:ext cx="9144000" cy="5943600"/>
          </a:xfrm>
        </p:spPr>
        <p:txBody>
          <a:bodyPr/>
          <a:lstStyle/>
          <a:p>
            <a:pPr marL="609600" indent="-609600"/>
            <a:r>
              <a:rPr lang="es-ES_tradnl" sz="2400">
                <a:latin typeface="Arial" charset="0"/>
              </a:rPr>
              <a:t>El éxito de la empresa esta indicado por su retorno relativo a otras del SI.</a:t>
            </a:r>
          </a:p>
          <a:p>
            <a:pPr marL="609600" indent="-609600"/>
            <a:r>
              <a:rPr lang="es-ES_tradnl" sz="2400">
                <a:latin typeface="Arial" charset="0"/>
              </a:rPr>
              <a:t>Análisis del SI permite a los gerentes a entender las fueras de rentabilidad de la industria y hacer cambios para el futuro. Un error común es analizar solo el presente, pero mucho del poder del análisis es usarlo para considerar el potencial futuro y las implicaciones para la estrategia de la empresa.</a:t>
            </a:r>
          </a:p>
          <a:p>
            <a:pPr marL="609600" indent="-609600"/>
            <a:r>
              <a:rPr lang="es-ES_tradnl" sz="2400">
                <a:latin typeface="Arial" charset="0"/>
              </a:rPr>
              <a:t>Diferentes segmentos del SI pueden tener distintas rentabilidades, este análisis puede ayudar a identificar segmentos atractivos.</a:t>
            </a:r>
          </a:p>
          <a:p>
            <a:pPr marL="609600" indent="-609600"/>
            <a:r>
              <a:rPr lang="es-ES_tradnl" sz="2400">
                <a:latin typeface="Arial" charset="0"/>
              </a:rPr>
              <a:t>El nivel actual de rentabilidad del SI no debe ser considerado fijo, puede cambiar en todo el SI o en parte.</a:t>
            </a:r>
          </a:p>
          <a:p>
            <a:pPr marL="609600" indent="-609600"/>
            <a:r>
              <a:rPr lang="es-ES_tradnl" sz="2400">
                <a:latin typeface="Arial" charset="0"/>
              </a:rPr>
              <a:t>Detalles del proceso de este análisis y vimos en detalle en clases anteriores.</a:t>
            </a:r>
          </a:p>
        </p:txBody>
      </p:sp>
      <p:sp>
        <p:nvSpPr>
          <p:cNvPr id="194564" name="Text Box 4"/>
          <p:cNvSpPr txBox="1">
            <a:spLocks noChangeArrowheads="1"/>
          </p:cNvSpPr>
          <p:nvPr/>
        </p:nvSpPr>
        <p:spPr bwMode="auto">
          <a:xfrm>
            <a:off x="8789988" y="6246813"/>
            <a:ext cx="354012" cy="457200"/>
          </a:xfrm>
          <a:prstGeom prst="rect">
            <a:avLst/>
          </a:prstGeom>
          <a:noFill/>
          <a:ln w="9525">
            <a:noFill/>
            <a:miter lim="800000"/>
            <a:headEnd/>
            <a:tailEnd/>
          </a:ln>
          <a:effectLst/>
        </p:spPr>
        <p:txBody>
          <a:bodyPr wrap="none">
            <a:spAutoFit/>
          </a:bodyPr>
          <a:lstStyle/>
          <a:p>
            <a:r>
              <a:rPr lang="en-US"/>
              <a:t>5</a:t>
            </a:r>
            <a:endParaRPr lang="es-ES_tradnl"/>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Grp="1" noChangeArrowheads="1"/>
          </p:cNvSpPr>
          <p:nvPr>
            <p:ph type="title"/>
          </p:nvPr>
        </p:nvSpPr>
        <p:spPr>
          <a:xfrm>
            <a:off x="-304800" y="-304800"/>
            <a:ext cx="9753600" cy="1143000"/>
          </a:xfrm>
        </p:spPr>
        <p:txBody>
          <a:bodyPr/>
          <a:lstStyle/>
          <a:p>
            <a:r>
              <a:rPr lang="es-ES_tradnl" sz="3600">
                <a:latin typeface="Arial" charset="0"/>
              </a:rPr>
              <a:t>Posicionamiento</a:t>
            </a:r>
          </a:p>
        </p:txBody>
      </p:sp>
      <p:sp>
        <p:nvSpPr>
          <p:cNvPr id="195587" name="Rectangle 3"/>
          <p:cNvSpPr>
            <a:spLocks noGrp="1" noChangeArrowheads="1"/>
          </p:cNvSpPr>
          <p:nvPr>
            <p:ph type="body" idx="1"/>
          </p:nvPr>
        </p:nvSpPr>
        <p:spPr>
          <a:xfrm>
            <a:off x="0" y="609600"/>
            <a:ext cx="9144000" cy="5943600"/>
          </a:xfrm>
        </p:spPr>
        <p:txBody>
          <a:bodyPr/>
          <a:lstStyle/>
          <a:p>
            <a:pPr marL="609600" indent="-609600">
              <a:lnSpc>
                <a:spcPct val="90000"/>
              </a:lnSpc>
            </a:pPr>
            <a:r>
              <a:rPr lang="es-ES_tradnl" sz="2400">
                <a:latin typeface="Arial" charset="0"/>
              </a:rPr>
              <a:t>El posicionamiento responde a la pregunta de porque unas empresas rinden mas que otras.</a:t>
            </a:r>
          </a:p>
          <a:p>
            <a:pPr marL="609600" indent="-609600">
              <a:lnSpc>
                <a:spcPct val="90000"/>
              </a:lnSpc>
            </a:pPr>
            <a:r>
              <a:rPr lang="es-ES_tradnl" sz="2400">
                <a:latin typeface="Arial" charset="0"/>
              </a:rPr>
              <a:t>Rendimientos superiores necesitan de una ventaja competitiva y de inversión en muevas capacidades que permitan a la empresa renovar dicha ventaja en el futuro.</a:t>
            </a:r>
          </a:p>
          <a:p>
            <a:pPr marL="609600" indent="-609600">
              <a:lnSpc>
                <a:spcPct val="90000"/>
              </a:lnSpc>
            </a:pPr>
            <a:r>
              <a:rPr lang="es-ES_tradnl" sz="2400">
                <a:latin typeface="Arial" charset="0"/>
              </a:rPr>
              <a:t>Fundamentalmente la ventaja competitiva viene de mayor valor agregado para el consumidor.</a:t>
            </a:r>
          </a:p>
          <a:p>
            <a:pPr marL="990600" lvl="1" indent="-533400">
              <a:lnSpc>
                <a:spcPct val="90000"/>
              </a:lnSpc>
            </a:pPr>
            <a:r>
              <a:rPr lang="es-ES_tradnl" sz="2000">
                <a:latin typeface="Arial" charset="0"/>
              </a:rPr>
              <a:t>Valor es la forma de pensar que el cliente tiene cuando compra. Es aumentado por un precio menor para el mismo bien, o por características que son consideradas como superiores por un cliente.</a:t>
            </a:r>
          </a:p>
          <a:p>
            <a:pPr marL="990600" lvl="1" indent="-533400">
              <a:lnSpc>
                <a:spcPct val="90000"/>
              </a:lnSpc>
            </a:pPr>
            <a:r>
              <a:rPr lang="es-ES_tradnl" sz="2000">
                <a:latin typeface="Arial" charset="0"/>
              </a:rPr>
              <a:t>Un producto inferior no es una buena compra aún a un precio bajo. Un producto superior a un precio muy alto no tiene buen valor.</a:t>
            </a:r>
          </a:p>
          <a:p>
            <a:pPr marL="609600" indent="-609600">
              <a:lnSpc>
                <a:spcPct val="90000"/>
              </a:lnSpc>
            </a:pPr>
            <a:r>
              <a:rPr lang="es-ES_tradnl" sz="2400">
                <a:latin typeface="Arial" charset="0"/>
              </a:rPr>
              <a:t>Las 2 fuentes de valor son bajo costo o diferenciación. En ambas se trata de ofrecer al cliente mayor valor que la competencia. Esto ya vimos en detalle en clases pasadas.</a:t>
            </a:r>
          </a:p>
          <a:p>
            <a:pPr marL="609600" indent="-609600">
              <a:lnSpc>
                <a:spcPct val="90000"/>
              </a:lnSpc>
            </a:pPr>
            <a:r>
              <a:rPr lang="es-ES_tradnl" sz="2400">
                <a:latin typeface="Arial" charset="0"/>
              </a:rPr>
              <a:t>El valor adicional es agregado haciendo actividades de forma distinta que los competidores, de forma que se acentúe dicho valor.</a:t>
            </a:r>
          </a:p>
        </p:txBody>
      </p:sp>
      <p:sp>
        <p:nvSpPr>
          <p:cNvPr id="195588" name="Text Box 4"/>
          <p:cNvSpPr txBox="1">
            <a:spLocks noChangeArrowheads="1"/>
          </p:cNvSpPr>
          <p:nvPr/>
        </p:nvSpPr>
        <p:spPr bwMode="auto">
          <a:xfrm>
            <a:off x="8789988" y="6246813"/>
            <a:ext cx="354012" cy="457200"/>
          </a:xfrm>
          <a:prstGeom prst="rect">
            <a:avLst/>
          </a:prstGeom>
          <a:noFill/>
          <a:ln w="9525">
            <a:noFill/>
            <a:miter lim="800000"/>
            <a:headEnd/>
            <a:tailEnd/>
          </a:ln>
          <a:effectLst/>
        </p:spPr>
        <p:txBody>
          <a:bodyPr wrap="none">
            <a:spAutoFit/>
          </a:bodyPr>
          <a:lstStyle/>
          <a:p>
            <a:r>
              <a:rPr lang="en-US"/>
              <a:t>6</a:t>
            </a:r>
            <a:endParaRPr lang="es-ES_tradnl"/>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noChangeArrowheads="1"/>
          </p:cNvSpPr>
          <p:nvPr>
            <p:ph type="title"/>
          </p:nvPr>
        </p:nvSpPr>
        <p:spPr>
          <a:xfrm>
            <a:off x="-304800" y="-304800"/>
            <a:ext cx="9753600" cy="1143000"/>
          </a:xfrm>
        </p:spPr>
        <p:txBody>
          <a:bodyPr/>
          <a:lstStyle/>
          <a:p>
            <a:r>
              <a:rPr lang="es-ES_tradnl" sz="3600">
                <a:latin typeface="Arial" charset="0"/>
              </a:rPr>
              <a:t>Cadena De Valor</a:t>
            </a:r>
          </a:p>
        </p:txBody>
      </p:sp>
      <p:sp>
        <p:nvSpPr>
          <p:cNvPr id="196611" name="Rectangle 3"/>
          <p:cNvSpPr>
            <a:spLocks noGrp="1" noChangeArrowheads="1"/>
          </p:cNvSpPr>
          <p:nvPr>
            <p:ph type="body" idx="1"/>
          </p:nvPr>
        </p:nvSpPr>
        <p:spPr>
          <a:xfrm>
            <a:off x="0" y="609600"/>
            <a:ext cx="9144000" cy="5943600"/>
          </a:xfrm>
        </p:spPr>
        <p:txBody>
          <a:bodyPr/>
          <a:lstStyle/>
          <a:p>
            <a:pPr marL="609600" indent="-609600">
              <a:lnSpc>
                <a:spcPct val="90000"/>
              </a:lnSpc>
            </a:pPr>
            <a:r>
              <a:rPr lang="es-ES_tradnl" sz="2400">
                <a:latin typeface="Arial" charset="0"/>
              </a:rPr>
              <a:t>El análisis del posicionamiento es ayudado a veces por el diagrama de la cadena de valor.</a:t>
            </a:r>
          </a:p>
          <a:p>
            <a:pPr marL="609600" indent="-609600">
              <a:lnSpc>
                <a:spcPct val="90000"/>
              </a:lnSpc>
            </a:pPr>
            <a:r>
              <a:rPr lang="es-ES_tradnl" sz="2400">
                <a:latin typeface="Arial" charset="0"/>
              </a:rPr>
              <a:t>Aquí se ponen todas las actividades y procesos de la empresa, desde compra hasta servicio de post ventas, incluyendo actividades de apoyo.</a:t>
            </a:r>
          </a:p>
          <a:p>
            <a:pPr marL="609600" indent="-609600">
              <a:lnSpc>
                <a:spcPct val="90000"/>
              </a:lnSpc>
            </a:pPr>
            <a:r>
              <a:rPr lang="es-ES_tradnl" sz="2400">
                <a:latin typeface="Arial" charset="0"/>
              </a:rPr>
              <a:t>Se usa para incentivar un análisis exhaustivo de cómo cada actividad a lo largo de la empresa agrega valor afectando al costo o a la diferenciación.</a:t>
            </a:r>
          </a:p>
          <a:p>
            <a:pPr marL="609600" indent="-609600">
              <a:lnSpc>
                <a:spcPct val="90000"/>
              </a:lnSpc>
            </a:pPr>
            <a:r>
              <a:rPr lang="es-ES_tradnl" sz="2400">
                <a:latin typeface="Arial" charset="0"/>
              </a:rPr>
              <a:t>También se puede usar para identificar actividades importantes que involucran varias funciones o son hechas por alianzas o proveedores.</a:t>
            </a:r>
          </a:p>
          <a:p>
            <a:pPr marL="609600" indent="-609600">
              <a:lnSpc>
                <a:spcPct val="90000"/>
              </a:lnSpc>
            </a:pPr>
            <a:r>
              <a:rPr lang="es-ES_tradnl" sz="2400">
                <a:latin typeface="Arial" charset="0"/>
              </a:rPr>
              <a:t>Cada vez mas la competencia toma la forma de una red, una alianza de una empresa con sus proveedores y distribuidores, compitiendo con otras empresas u otras redes.</a:t>
            </a:r>
          </a:p>
          <a:p>
            <a:pPr marL="609600" indent="-609600">
              <a:lnSpc>
                <a:spcPct val="90000"/>
              </a:lnSpc>
            </a:pPr>
            <a:r>
              <a:rPr lang="es-ES_tradnl" sz="2400">
                <a:latin typeface="Arial" charset="0"/>
              </a:rPr>
              <a:t>Una empresa puede hacer las cosas diferente y agregar valor por la forma como maneja sus actividades o las relaciones con otras empresas en su red.</a:t>
            </a:r>
          </a:p>
        </p:txBody>
      </p:sp>
      <p:sp>
        <p:nvSpPr>
          <p:cNvPr id="196612" name="Text Box 4"/>
          <p:cNvSpPr txBox="1">
            <a:spLocks noChangeArrowheads="1"/>
          </p:cNvSpPr>
          <p:nvPr/>
        </p:nvSpPr>
        <p:spPr bwMode="auto">
          <a:xfrm>
            <a:off x="8789988" y="6246813"/>
            <a:ext cx="354012" cy="457200"/>
          </a:xfrm>
          <a:prstGeom prst="rect">
            <a:avLst/>
          </a:prstGeom>
          <a:noFill/>
          <a:ln w="9525">
            <a:noFill/>
            <a:miter lim="800000"/>
            <a:headEnd/>
            <a:tailEnd/>
          </a:ln>
          <a:effectLst/>
        </p:spPr>
        <p:txBody>
          <a:bodyPr wrap="none">
            <a:spAutoFit/>
          </a:bodyPr>
          <a:lstStyle/>
          <a:p>
            <a:r>
              <a:rPr lang="en-US"/>
              <a:t>7</a:t>
            </a:r>
            <a:endParaRPr lang="es-ES_tradnl"/>
          </a:p>
        </p:txBody>
      </p:sp>
    </p:spTree>
  </p:cSld>
  <p:clrMapOvr>
    <a:masterClrMapping/>
  </p:clrMapOvr>
  <p:transition spd="med"/>
</p:sld>
</file>

<file path=ppt/theme/theme1.xml><?xml version="1.0" encoding="utf-8"?>
<a:theme xmlns:a="http://schemas.openxmlformats.org/drawingml/2006/main" name="Azure">
  <a:themeElements>
    <a:clrScheme name="Azure 1">
      <a:dk1>
        <a:srgbClr val="000000"/>
      </a:dk1>
      <a:lt1>
        <a:srgbClr val="FFFFFF"/>
      </a:lt1>
      <a:dk2>
        <a:srgbClr val="3333FF"/>
      </a:dk2>
      <a:lt2>
        <a:srgbClr val="00FFFF"/>
      </a:lt2>
      <a:accent1>
        <a:srgbClr val="00CCCC"/>
      </a:accent1>
      <a:accent2>
        <a:srgbClr val="6666FF"/>
      </a:accent2>
      <a:accent3>
        <a:srgbClr val="ADADFF"/>
      </a:accent3>
      <a:accent4>
        <a:srgbClr val="DADADA"/>
      </a:accent4>
      <a:accent5>
        <a:srgbClr val="AAE2E2"/>
      </a:accent5>
      <a:accent6>
        <a:srgbClr val="5C5CE7"/>
      </a:accent6>
      <a:hlink>
        <a:srgbClr val="CCCCFF"/>
      </a:hlink>
      <a:folHlink>
        <a:srgbClr val="CC99FF"/>
      </a:folHlink>
    </a:clrScheme>
    <a:fontScheme name="Azur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zure 1">
        <a:dk1>
          <a:srgbClr val="000000"/>
        </a:dk1>
        <a:lt1>
          <a:srgbClr val="FFFFFF"/>
        </a:lt1>
        <a:dk2>
          <a:srgbClr val="3333FF"/>
        </a:dk2>
        <a:lt2>
          <a:srgbClr val="00FFFF"/>
        </a:lt2>
        <a:accent1>
          <a:srgbClr val="00CCCC"/>
        </a:accent1>
        <a:accent2>
          <a:srgbClr val="6666FF"/>
        </a:accent2>
        <a:accent3>
          <a:srgbClr val="ADADFF"/>
        </a:accent3>
        <a:accent4>
          <a:srgbClr val="DADADA"/>
        </a:accent4>
        <a:accent5>
          <a:srgbClr val="AAE2E2"/>
        </a:accent5>
        <a:accent6>
          <a:srgbClr val="5C5CE7"/>
        </a:accent6>
        <a:hlink>
          <a:srgbClr val="CCCCFF"/>
        </a:hlink>
        <a:folHlink>
          <a:srgbClr val="CC99FF"/>
        </a:folHlink>
      </a:clrScheme>
      <a:clrMap bg1="dk2" tx1="lt1" bg2="dk1" tx2="lt2" accent1="accent1" accent2="accent2" accent3="accent3" accent4="accent4" accent5="accent5" accent6="accent6" hlink="hlink" folHlink="folHlink"/>
    </a:extraClrScheme>
    <a:extraClrScheme>
      <a:clrScheme name="Azure 2">
        <a:dk1>
          <a:srgbClr val="000000"/>
        </a:dk1>
        <a:lt1>
          <a:srgbClr val="CCECFF"/>
        </a:lt1>
        <a:dk2>
          <a:srgbClr val="330099"/>
        </a:dk2>
        <a:lt2>
          <a:srgbClr val="0099CC"/>
        </a:lt2>
        <a:accent1>
          <a:srgbClr val="009999"/>
        </a:accent1>
        <a:accent2>
          <a:srgbClr val="FF99CC"/>
        </a:accent2>
        <a:accent3>
          <a:srgbClr val="E2F4FF"/>
        </a:accent3>
        <a:accent4>
          <a:srgbClr val="000000"/>
        </a:accent4>
        <a:accent5>
          <a:srgbClr val="AACACA"/>
        </a:accent5>
        <a:accent6>
          <a:srgbClr val="E78AB9"/>
        </a:accent6>
        <a:hlink>
          <a:srgbClr val="6600CC"/>
        </a:hlink>
        <a:folHlink>
          <a:srgbClr val="3366FF"/>
        </a:folHlink>
      </a:clrScheme>
      <a:clrMap bg1="lt1" tx1="dk1" bg2="lt2" tx2="dk2" accent1="accent1" accent2="accent2" accent3="accent3" accent4="accent4" accent5="accent5" accent6="accent6" hlink="hlink" folHlink="folHlink"/>
    </a:extraClrScheme>
    <a:extraClrScheme>
      <a:clrScheme name="Azure 3">
        <a:dk1>
          <a:srgbClr val="000000"/>
        </a:dk1>
        <a:lt1>
          <a:srgbClr val="FFFFFF"/>
        </a:lt1>
        <a:dk2>
          <a:srgbClr val="000000"/>
        </a:dk2>
        <a:lt2>
          <a:srgbClr val="CBCBCB"/>
        </a:lt2>
        <a:accent1>
          <a:srgbClr val="B2B2B2"/>
        </a:accent1>
        <a:accent2>
          <a:srgbClr val="DDDDDD"/>
        </a:accent2>
        <a:accent3>
          <a:srgbClr val="FFFFFF"/>
        </a:accent3>
        <a:accent4>
          <a:srgbClr val="000000"/>
        </a:accent4>
        <a:accent5>
          <a:srgbClr val="D5D5D5"/>
        </a:accent5>
        <a:accent6>
          <a:srgbClr val="C8C8C8"/>
        </a:accent6>
        <a:hlink>
          <a:srgbClr val="5F5F5F"/>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C:\Archivos de programa\Microsoft Office\Templates\Presentation Designs\Azure.pot</Template>
  <TotalTime>3392</TotalTime>
  <Words>1912</Words>
  <Application>Microsoft Office PowerPoint</Application>
  <PresentationFormat>Presentación en pantalla (4:3)</PresentationFormat>
  <Paragraphs>143</Paragraphs>
  <Slides>16</Slides>
  <Notes>2</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16</vt:i4>
      </vt:variant>
    </vt:vector>
  </HeadingPairs>
  <TitlesOfParts>
    <vt:vector size="20" baseType="lpstr">
      <vt:lpstr>Times New Roman</vt:lpstr>
      <vt:lpstr>Arial</vt:lpstr>
      <vt:lpstr>Wingdings</vt:lpstr>
      <vt:lpstr>Azure</vt:lpstr>
      <vt:lpstr>Administración de Empresas Acuícolas I – Clase 13</vt:lpstr>
      <vt:lpstr>Fabrizio Marcillo Morla</vt:lpstr>
      <vt:lpstr>Planeación Estratégica</vt:lpstr>
      <vt:lpstr>Estrategia</vt:lpstr>
      <vt:lpstr>Proceso De Planeación Estratégica</vt:lpstr>
      <vt:lpstr>Pasos De Planeación Estratégica</vt:lpstr>
      <vt:lpstr>Análisis Del Sector Industrial</vt:lpstr>
      <vt:lpstr>Posicionamiento</vt:lpstr>
      <vt:lpstr>Cadena De Valor</vt:lpstr>
      <vt:lpstr>Análisis De La Competencia </vt:lpstr>
      <vt:lpstr>Consideraciones En Análisis Competencia </vt:lpstr>
      <vt:lpstr>Auditoria De Posición </vt:lpstr>
      <vt:lpstr>Generación De Opciones</vt:lpstr>
      <vt:lpstr>Evaluación De Capacidades</vt:lpstr>
      <vt:lpstr>Definición De Estrategia</vt:lpstr>
      <vt:lpstr>Evaluación De Estrategia</vt:lpstr>
    </vt:vector>
  </TitlesOfParts>
  <Company>Barcillo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Barcillo Barzinister</dc:creator>
  <cp:lastModifiedBy>Administrador</cp:lastModifiedBy>
  <cp:revision>557</cp:revision>
  <cp:lastPrinted>1601-01-01T00:00:00Z</cp:lastPrinted>
  <dcterms:created xsi:type="dcterms:W3CDTF">2002-07-19T11:47:45Z</dcterms:created>
  <dcterms:modified xsi:type="dcterms:W3CDTF">2010-01-18T16:17:20Z</dcterms:modified>
</cp:coreProperties>
</file>