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562" r:id="rId2"/>
    <p:sldId id="563" r:id="rId3"/>
    <p:sldId id="326" r:id="rId4"/>
    <p:sldId id="551" r:id="rId5"/>
    <p:sldId id="542" r:id="rId6"/>
    <p:sldId id="543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1" r:id="rId16"/>
    <p:sldId id="54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1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D7F236-7F76-4A5A-955B-CA0B5E8D8E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A976A6-57EC-4315-B7AA-0CEAD57DC08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20EF7-0B28-461B-90A4-8A0622D93A87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charset="0"/>
            </a:endParaRPr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65084-928B-412C-899E-9A879A10237B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ACBBB3-A5C7-4985-9326-0A76846AAAD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ED0F-6468-4213-A045-E0972EA6D50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39B20-B4F7-42A7-8B77-9C8630CD6C8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57EF-C2BD-4397-8A73-B292DAE64CF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CE8BC-6BD9-44C4-A4E8-0F0355042AE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FE1A4-6FD1-441B-B6DE-65B676698ED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D82F5-9AAD-4FFA-98F1-EA5A1714332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4226-64AA-4C36-87C6-ECD0553361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F1074-BBC5-4D45-BD22-62D64C7E84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19CE-F06E-46CA-88B0-8B506453FAC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7FDF-4C5C-4AF6-AD8F-7DC09F7968E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7ADFE-BFAB-4235-BBFD-70E45C7236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D78DAF8-9D0D-436B-90CF-138C041F96B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Cultivo de Especies No Tradicionales – Clase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IV.	RANAS. 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Biología.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Ecología.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V.	TORTUGAS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Generalidades.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Biodistribución.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Zoogeografía.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Especies  comerciales.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Métodos de criaderos.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Incubadoras.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Alimentación.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z="2800" smtClean="0"/>
              <a:t>Importancia económica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VI.	LAGARTOS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Zoogeografía.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Ecología.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ecuatorianas.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Métodos de criaderos.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 en la región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VII.	PECES MARINOS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Lisa, pámpano.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Experiencias de criaderos.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 filipino.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Biología.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Ecología.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en Ecuador.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VII.	ESPECIES FORRAJERAS</a:t>
            </a:r>
          </a:p>
        </p:txBody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Importancia.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Alimentos y alimentación.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Especies marinas y de aguas interiores.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Sub-productos: cebo, dietas, harinas y alimentos vivos.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Especies en Ecuador.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IX.	ESPECIES ORNAMENTALES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Su distribución.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en Ecuador.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Métodos de cultivos y criaderos.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El acuario.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Bibliografia</a:t>
            </a:r>
            <a:endParaRPr lang="es-ES_tradnl" smtClean="0"/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696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BAUTISTA, Carmen, Peces Marinos: tecnología de cultivo, Ediciones Mundi-Prensa, Madrid-España, 1991. 148 pp.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SILVA, Alfonso, El mar, Editorial Gente Nueva, Ciudad de La Habana-Cuba, 1984. 132 pp.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DE LA LANZA, G., GARCÍA, J.L., Lagos y presas de México, Centro de Ecología y Desarrollo, México D.F., 1995. 320 pp.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Papers Varios.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 Generales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Identificar especies endémicas que constituyan atractivas para la comercialización local e internacional.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Valorar los conocimientos en otras especies de interés comercial, factibles para su cultivo.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smtClean="0"/>
              <a:t>Reconocer la importancia de la diversificación en la actividad acuícola.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800" smtClean="0"/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789363"/>
            <a:ext cx="23018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Determinar el protocolo de manejo idóneo para la producción de especies catalogadas como no tradicionales para el mercado ecuatoriano y adaptarlos según las necesidades e infraestructura.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Seleccionar el método de comercialización de las distintas especies y estimar el mercado más idóneo para la venta.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Exponer los aspectos relevantes en el proceso de escogitamiento de especies introducidas y las necesidades fisiológicas para su cultivo en medios controlados.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Horario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84263"/>
            <a:ext cx="8258175" cy="5153025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3 Horas teóricas a la semana.</a:t>
            </a:r>
          </a:p>
          <a:p>
            <a:pPr lvl="1" eaLnBrk="1" hangingPunct="1">
              <a:defRPr/>
            </a:pPr>
            <a:r>
              <a:rPr lang="es-ES" smtClean="0"/>
              <a:t>Viernes: 7:30 – 10:30</a:t>
            </a:r>
          </a:p>
          <a:p>
            <a:pPr eaLnBrk="1" hangingPunct="1">
              <a:defRPr/>
            </a:pPr>
            <a:r>
              <a:rPr lang="es-ES" smtClean="0"/>
              <a:t>1 Hora Práctica a la semana.</a:t>
            </a:r>
          </a:p>
          <a:p>
            <a:pPr lvl="1" eaLnBrk="1" hangingPunct="1">
              <a:defRPr/>
            </a:pPr>
            <a:r>
              <a:rPr lang="es-ES" smtClean="0"/>
              <a:t>Viernes 10:30 – 11:30</a:t>
            </a:r>
          </a:p>
          <a:p>
            <a:pPr lvl="1" eaLnBrk="1" hangingPunct="1">
              <a:defRPr/>
            </a:pPr>
            <a:r>
              <a:rPr lang="en-US" smtClean="0"/>
              <a:t>Acumulable para practicas y salidas en otras fechas</a:t>
            </a:r>
            <a:endParaRPr lang="es-ES" smtClean="0"/>
          </a:p>
        </p:txBody>
      </p:sp>
      <p:pic>
        <p:nvPicPr>
          <p:cNvPr id="7172" name="Picture 4" descr="bs0055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508500"/>
            <a:ext cx="26797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Sistema de Calificación</a:t>
            </a:r>
          </a:p>
        </p:txBody>
      </p:sp>
      <p:graphicFrame>
        <p:nvGraphicFramePr>
          <p:cNvPr id="1080396" name="Group 76"/>
          <p:cNvGraphicFramePr>
            <a:graphicFrameLocks noGrp="1"/>
          </p:cNvGraphicFramePr>
          <p:nvPr>
            <p:ph type="tbl" idx="1"/>
          </p:nvPr>
        </p:nvGraphicFramePr>
        <p:xfrm>
          <a:off x="755650" y="1412875"/>
          <a:ext cx="8186738" cy="5152708"/>
        </p:xfrm>
        <a:graphic>
          <a:graphicData uri="http://schemas.openxmlformats.org/drawingml/2006/table">
            <a:tbl>
              <a:tblPr/>
              <a:tblGrid>
                <a:gridCol w="2357438"/>
                <a:gridCol w="1943100"/>
                <a:gridCol w="1943100"/>
                <a:gridCol w="19431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1er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2do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Mejoram.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Examen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Actuación, lecciones, deberes, practicas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Trabajos Investigación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I.	INTRODUCCIÓN AL CULTIVO DE ESPECIES NO TRADICIONALES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Principales especies en el mundo.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endémicas del Ecuador.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Distribución.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Recursos.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Factibilidad.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mtClean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II.	ALGAS MACROSCÓPICAS.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Biodistribución.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Principales métodos empleados: soportes, cordeles, estacas y redes.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en Ecuador.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III.	ESPONJAS MARINAS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Generalidades.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Bio-distribución.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Métodos: resiembra, discos y cordeles.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Especies en Ecuador.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Importancia económica.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3314</TotalTime>
  <Words>538</Words>
  <Application>Microsoft PowerPoint</Application>
  <PresentationFormat>Presentación en pantalla (4:3)</PresentationFormat>
  <Paragraphs>120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Azure</vt:lpstr>
      <vt:lpstr>Cultivo de Especies No Tradicionales – Clase 1</vt:lpstr>
      <vt:lpstr>Fabrizio Marcillo Morla</vt:lpstr>
      <vt:lpstr>Objetivos Generales</vt:lpstr>
      <vt:lpstr>Objetivos</vt:lpstr>
      <vt:lpstr>Horario</vt:lpstr>
      <vt:lpstr>Sistema de Calificación</vt:lpstr>
      <vt:lpstr>I. INTRODUCCIÓN AL CULTIVO DE ESPECIES NO TRADICIONALES</vt:lpstr>
      <vt:lpstr>II. ALGAS MACROSCÓPICAS.</vt:lpstr>
      <vt:lpstr>III. ESPONJAS MARINAS</vt:lpstr>
      <vt:lpstr>IV. RANAS. </vt:lpstr>
      <vt:lpstr>V. TORTUGAS</vt:lpstr>
      <vt:lpstr>VI. LAGARTOS</vt:lpstr>
      <vt:lpstr>VII. PECES MARINOS</vt:lpstr>
      <vt:lpstr>VII. ESPECIES FORRAJERAS</vt:lpstr>
      <vt:lpstr>IX. ESPECIES ORNAMENTALES</vt:lpstr>
      <vt:lpstr>Bibliografia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536</cp:revision>
  <cp:lastPrinted>1601-01-01T00:00:00Z</cp:lastPrinted>
  <dcterms:created xsi:type="dcterms:W3CDTF">2002-07-19T11:47:45Z</dcterms:created>
  <dcterms:modified xsi:type="dcterms:W3CDTF">2010-01-28T17:04:34Z</dcterms:modified>
</cp:coreProperties>
</file>