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5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2"/>
  </p:notesMasterIdLst>
  <p:handoutMasterIdLst>
    <p:handoutMasterId r:id="rId163"/>
  </p:handoutMasterIdLst>
  <p:sldIdLst>
    <p:sldId id="494" r:id="rId2"/>
    <p:sldId id="495"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8" r:id="rId82"/>
    <p:sldId id="449" r:id="rId83"/>
    <p:sldId id="451" r:id="rId84"/>
    <p:sldId id="452" r:id="rId85"/>
    <p:sldId id="477" r:id="rId86"/>
    <p:sldId id="454" r:id="rId87"/>
    <p:sldId id="455" r:id="rId88"/>
    <p:sldId id="456" r:id="rId89"/>
    <p:sldId id="457" r:id="rId90"/>
    <p:sldId id="458" r:id="rId91"/>
    <p:sldId id="459"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74" r:id="rId107"/>
    <p:sldId id="475" r:id="rId108"/>
    <p:sldId id="476"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02" r:id="rId122"/>
    <p:sldId id="403" r:id="rId123"/>
    <p:sldId id="404" r:id="rId124"/>
    <p:sldId id="405" r:id="rId125"/>
    <p:sldId id="406" r:id="rId126"/>
    <p:sldId id="407" r:id="rId127"/>
    <p:sldId id="408" r:id="rId128"/>
    <p:sldId id="409" r:id="rId129"/>
    <p:sldId id="410" r:id="rId130"/>
    <p:sldId id="411" r:id="rId131"/>
    <p:sldId id="412" r:id="rId132"/>
    <p:sldId id="413" r:id="rId133"/>
    <p:sldId id="414" r:id="rId134"/>
    <p:sldId id="415" r:id="rId135"/>
    <p:sldId id="416" r:id="rId136"/>
    <p:sldId id="417" r:id="rId137"/>
    <p:sldId id="418" r:id="rId138"/>
    <p:sldId id="419" r:id="rId139"/>
    <p:sldId id="420" r:id="rId140"/>
    <p:sldId id="421" r:id="rId141"/>
    <p:sldId id="422" r:id="rId142"/>
    <p:sldId id="423" r:id="rId143"/>
    <p:sldId id="424" r:id="rId144"/>
    <p:sldId id="425" r:id="rId145"/>
    <p:sldId id="478" r:id="rId146"/>
    <p:sldId id="479" r:id="rId147"/>
    <p:sldId id="480" r:id="rId148"/>
    <p:sldId id="481" r:id="rId149"/>
    <p:sldId id="482" r:id="rId150"/>
    <p:sldId id="483" r:id="rId151"/>
    <p:sldId id="493" r:id="rId152"/>
    <p:sldId id="484" r:id="rId153"/>
    <p:sldId id="485" r:id="rId154"/>
    <p:sldId id="486" r:id="rId155"/>
    <p:sldId id="487" r:id="rId156"/>
    <p:sldId id="488" r:id="rId157"/>
    <p:sldId id="489" r:id="rId158"/>
    <p:sldId id="490" r:id="rId159"/>
    <p:sldId id="491" r:id="rId160"/>
    <p:sldId id="492" r:id="rId1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102" y="-22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_rels/viewProps.xml.rels><?xml version="1.0" encoding="UTF-8" standalone="yes"?>
<Relationships xmlns="http://schemas.openxmlformats.org/package/2006/relationships"><Relationship Id="rId8" Type="http://schemas.openxmlformats.org/officeDocument/2006/relationships/slide" Target="slides/slide73.xml"/><Relationship Id="rId13" Type="http://schemas.openxmlformats.org/officeDocument/2006/relationships/slide" Target="slides/slide83.xml"/><Relationship Id="rId18" Type="http://schemas.openxmlformats.org/officeDocument/2006/relationships/slide" Target="slides/slide98.xml"/><Relationship Id="rId26" Type="http://schemas.openxmlformats.org/officeDocument/2006/relationships/slide" Target="slides/slide148.xml"/><Relationship Id="rId3" Type="http://schemas.openxmlformats.org/officeDocument/2006/relationships/slide" Target="slides/slide61.xml"/><Relationship Id="rId21" Type="http://schemas.openxmlformats.org/officeDocument/2006/relationships/slide" Target="slides/slide105.xml"/><Relationship Id="rId7" Type="http://schemas.openxmlformats.org/officeDocument/2006/relationships/slide" Target="slides/slide72.xml"/><Relationship Id="rId12" Type="http://schemas.openxmlformats.org/officeDocument/2006/relationships/slide" Target="slides/slide82.xml"/><Relationship Id="rId17" Type="http://schemas.openxmlformats.org/officeDocument/2006/relationships/slide" Target="slides/slide97.xml"/><Relationship Id="rId25" Type="http://schemas.openxmlformats.org/officeDocument/2006/relationships/slide" Target="slides/slide147.xml"/><Relationship Id="rId2" Type="http://schemas.openxmlformats.org/officeDocument/2006/relationships/slide" Target="slides/slide60.xml"/><Relationship Id="rId16" Type="http://schemas.openxmlformats.org/officeDocument/2006/relationships/slide" Target="slides/slide95.xml"/><Relationship Id="rId20" Type="http://schemas.openxmlformats.org/officeDocument/2006/relationships/slide" Target="slides/slide101.xml"/><Relationship Id="rId1" Type="http://schemas.openxmlformats.org/officeDocument/2006/relationships/slide" Target="slides/slide1.xml"/><Relationship Id="rId6" Type="http://schemas.openxmlformats.org/officeDocument/2006/relationships/slide" Target="slides/slide67.xml"/><Relationship Id="rId11" Type="http://schemas.openxmlformats.org/officeDocument/2006/relationships/slide" Target="slides/slide79.xml"/><Relationship Id="rId24" Type="http://schemas.openxmlformats.org/officeDocument/2006/relationships/slide" Target="slides/slide146.xml"/><Relationship Id="rId5" Type="http://schemas.openxmlformats.org/officeDocument/2006/relationships/slide" Target="slides/slide65.xml"/><Relationship Id="rId15" Type="http://schemas.openxmlformats.org/officeDocument/2006/relationships/slide" Target="slides/slide91.xml"/><Relationship Id="rId23" Type="http://schemas.openxmlformats.org/officeDocument/2006/relationships/slide" Target="slides/slide145.xml"/><Relationship Id="rId28" Type="http://schemas.openxmlformats.org/officeDocument/2006/relationships/slide" Target="slides/slide150.xml"/><Relationship Id="rId10" Type="http://schemas.openxmlformats.org/officeDocument/2006/relationships/slide" Target="slides/slide76.xml"/><Relationship Id="rId19" Type="http://schemas.openxmlformats.org/officeDocument/2006/relationships/slide" Target="slides/slide99.xml"/><Relationship Id="rId4" Type="http://schemas.openxmlformats.org/officeDocument/2006/relationships/slide" Target="slides/slide62.xml"/><Relationship Id="rId9" Type="http://schemas.openxmlformats.org/officeDocument/2006/relationships/slide" Target="slides/slide75.xml"/><Relationship Id="rId14" Type="http://schemas.openxmlformats.org/officeDocument/2006/relationships/slide" Target="slides/slide90.xml"/><Relationship Id="rId22" Type="http://schemas.openxmlformats.org/officeDocument/2006/relationships/slide" Target="slides/slide108.xml"/><Relationship Id="rId27" Type="http://schemas.openxmlformats.org/officeDocument/2006/relationships/slide" Target="slides/slide14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 Id="rId9"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 Id="rId9"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266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266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266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BE05D6-F0C4-46C8-8D0F-27DD7193BC3A}"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1658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C3F4A65-FAB7-4D37-AF65-8768E79D695E}"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4F6661A2-CB42-4032-A6CC-885079E258D0}" type="slidenum">
              <a:rPr lang="es-ES_tradnl" smtClean="0"/>
              <a:pPr/>
              <a:t>1</a:t>
            </a:fld>
            <a:endParaRPr lang="es-ES_tradnl" smtClean="0"/>
          </a:p>
        </p:txBody>
      </p:sp>
      <p:sp>
        <p:nvSpPr>
          <p:cNvPr id="166915" name="Rectangle 2"/>
          <p:cNvSpPr>
            <a:spLocks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p:cNvSpPr>
            <a:spLocks noGrp="1" noRot="1" noChangeAspect="1" noTextEdit="1"/>
          </p:cNvSpPr>
          <p:nvPr>
            <p:ph type="sldImg"/>
          </p:nvPr>
        </p:nvSpPr>
        <p:spPr>
          <a:ln/>
        </p:spPr>
      </p:sp>
      <p:sp>
        <p:nvSpPr>
          <p:cNvPr id="176131" name="2 Marcador de notas"/>
          <p:cNvSpPr>
            <a:spLocks noGrp="1"/>
          </p:cNvSpPr>
          <p:nvPr>
            <p:ph type="body" idx="1"/>
          </p:nvPr>
        </p:nvSpPr>
        <p:spPr>
          <a:noFill/>
          <a:ln/>
        </p:spPr>
        <p:txBody>
          <a:bodyPr/>
          <a:lstStyle/>
          <a:p>
            <a:endParaRPr lang="es-US" smtClean="0">
              <a:latin typeface="Arial" pitchFamily="34" charset="0"/>
            </a:endParaRPr>
          </a:p>
        </p:txBody>
      </p:sp>
      <p:sp>
        <p:nvSpPr>
          <p:cNvPr id="176132" name="3 Marcador de número de diapositiva"/>
          <p:cNvSpPr>
            <a:spLocks noGrp="1"/>
          </p:cNvSpPr>
          <p:nvPr>
            <p:ph type="sldNum" sz="quarter" idx="5"/>
          </p:nvPr>
        </p:nvSpPr>
        <p:spPr>
          <a:noFill/>
        </p:spPr>
        <p:txBody>
          <a:bodyPr/>
          <a:lstStyle/>
          <a:p>
            <a:fld id="{7E41A996-D0C1-403F-9222-987B94B3D00A}" type="slidenum">
              <a:rPr lang="es-ES_tradnl" smtClean="0"/>
              <a:pPr/>
              <a:t>10</a:t>
            </a:fld>
            <a:endParaRPr lang="es-ES_tradnl"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1 Marcador de imagen de diapositiva"/>
          <p:cNvSpPr>
            <a:spLocks noGrp="1" noRot="1" noChangeAspect="1" noTextEdit="1"/>
          </p:cNvSpPr>
          <p:nvPr>
            <p:ph type="sldImg"/>
          </p:nvPr>
        </p:nvSpPr>
        <p:spPr>
          <a:ln/>
        </p:spPr>
      </p:sp>
      <p:sp>
        <p:nvSpPr>
          <p:cNvPr id="268291" name="2 Marcador de notas"/>
          <p:cNvSpPr>
            <a:spLocks noGrp="1"/>
          </p:cNvSpPr>
          <p:nvPr>
            <p:ph type="body" idx="1"/>
          </p:nvPr>
        </p:nvSpPr>
        <p:spPr>
          <a:noFill/>
          <a:ln/>
        </p:spPr>
        <p:txBody>
          <a:bodyPr/>
          <a:lstStyle/>
          <a:p>
            <a:endParaRPr lang="es-US" smtClean="0">
              <a:latin typeface="Arial" pitchFamily="34" charset="0"/>
            </a:endParaRPr>
          </a:p>
        </p:txBody>
      </p:sp>
      <p:sp>
        <p:nvSpPr>
          <p:cNvPr id="268292" name="3 Marcador de número de diapositiva"/>
          <p:cNvSpPr>
            <a:spLocks noGrp="1"/>
          </p:cNvSpPr>
          <p:nvPr>
            <p:ph type="sldNum" sz="quarter" idx="5"/>
          </p:nvPr>
        </p:nvSpPr>
        <p:spPr>
          <a:noFill/>
        </p:spPr>
        <p:txBody>
          <a:bodyPr/>
          <a:lstStyle/>
          <a:p>
            <a:fld id="{AFD8F87A-D9EF-4B45-ADA3-AEF28BC68E3E}" type="slidenum">
              <a:rPr lang="es-ES_tradnl" smtClean="0"/>
              <a:pPr/>
              <a:t>100</a:t>
            </a:fld>
            <a:endParaRPr lang="es-ES_tradnl"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1 Marcador de imagen de diapositiva"/>
          <p:cNvSpPr>
            <a:spLocks noGrp="1" noRot="1" noChangeAspect="1" noTextEdit="1"/>
          </p:cNvSpPr>
          <p:nvPr>
            <p:ph type="sldImg"/>
          </p:nvPr>
        </p:nvSpPr>
        <p:spPr>
          <a:ln/>
        </p:spPr>
      </p:sp>
      <p:sp>
        <p:nvSpPr>
          <p:cNvPr id="269315" name="2 Marcador de notas"/>
          <p:cNvSpPr>
            <a:spLocks noGrp="1"/>
          </p:cNvSpPr>
          <p:nvPr>
            <p:ph type="body" idx="1"/>
          </p:nvPr>
        </p:nvSpPr>
        <p:spPr>
          <a:noFill/>
          <a:ln/>
        </p:spPr>
        <p:txBody>
          <a:bodyPr/>
          <a:lstStyle/>
          <a:p>
            <a:endParaRPr lang="es-US" smtClean="0">
              <a:latin typeface="Arial" pitchFamily="34" charset="0"/>
            </a:endParaRPr>
          </a:p>
        </p:txBody>
      </p:sp>
      <p:sp>
        <p:nvSpPr>
          <p:cNvPr id="269316" name="3 Marcador de número de diapositiva"/>
          <p:cNvSpPr>
            <a:spLocks noGrp="1"/>
          </p:cNvSpPr>
          <p:nvPr>
            <p:ph type="sldNum" sz="quarter" idx="5"/>
          </p:nvPr>
        </p:nvSpPr>
        <p:spPr>
          <a:noFill/>
        </p:spPr>
        <p:txBody>
          <a:bodyPr/>
          <a:lstStyle/>
          <a:p>
            <a:fld id="{09938535-E9D6-479D-B5EE-B590B1542BD2}" type="slidenum">
              <a:rPr lang="es-ES_tradnl" smtClean="0"/>
              <a:pPr/>
              <a:t>101</a:t>
            </a:fld>
            <a:endParaRPr lang="es-ES_tradnl"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1 Marcador de imagen de diapositiva"/>
          <p:cNvSpPr>
            <a:spLocks noGrp="1" noRot="1" noChangeAspect="1" noTextEdit="1"/>
          </p:cNvSpPr>
          <p:nvPr>
            <p:ph type="sldImg"/>
          </p:nvPr>
        </p:nvSpPr>
        <p:spPr>
          <a:ln/>
        </p:spPr>
      </p:sp>
      <p:sp>
        <p:nvSpPr>
          <p:cNvPr id="270339" name="2 Marcador de notas"/>
          <p:cNvSpPr>
            <a:spLocks noGrp="1"/>
          </p:cNvSpPr>
          <p:nvPr>
            <p:ph type="body" idx="1"/>
          </p:nvPr>
        </p:nvSpPr>
        <p:spPr>
          <a:noFill/>
          <a:ln/>
        </p:spPr>
        <p:txBody>
          <a:bodyPr/>
          <a:lstStyle/>
          <a:p>
            <a:endParaRPr lang="es-US" smtClean="0">
              <a:latin typeface="Arial" pitchFamily="34" charset="0"/>
            </a:endParaRPr>
          </a:p>
        </p:txBody>
      </p:sp>
      <p:sp>
        <p:nvSpPr>
          <p:cNvPr id="270340" name="3 Marcador de número de diapositiva"/>
          <p:cNvSpPr>
            <a:spLocks noGrp="1"/>
          </p:cNvSpPr>
          <p:nvPr>
            <p:ph type="sldNum" sz="quarter" idx="5"/>
          </p:nvPr>
        </p:nvSpPr>
        <p:spPr>
          <a:noFill/>
        </p:spPr>
        <p:txBody>
          <a:bodyPr/>
          <a:lstStyle/>
          <a:p>
            <a:fld id="{DCF105DB-6973-43DA-87BD-209FDDB2C467}" type="slidenum">
              <a:rPr lang="es-ES_tradnl" smtClean="0"/>
              <a:pPr/>
              <a:t>102</a:t>
            </a:fld>
            <a:endParaRPr lang="es-ES_tradnl"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1 Marcador de imagen de diapositiva"/>
          <p:cNvSpPr>
            <a:spLocks noGrp="1" noRot="1" noChangeAspect="1" noTextEdit="1"/>
          </p:cNvSpPr>
          <p:nvPr>
            <p:ph type="sldImg"/>
          </p:nvPr>
        </p:nvSpPr>
        <p:spPr>
          <a:ln/>
        </p:spPr>
      </p:sp>
      <p:sp>
        <p:nvSpPr>
          <p:cNvPr id="271363" name="2 Marcador de notas"/>
          <p:cNvSpPr>
            <a:spLocks noGrp="1"/>
          </p:cNvSpPr>
          <p:nvPr>
            <p:ph type="body" idx="1"/>
          </p:nvPr>
        </p:nvSpPr>
        <p:spPr>
          <a:noFill/>
          <a:ln/>
        </p:spPr>
        <p:txBody>
          <a:bodyPr/>
          <a:lstStyle/>
          <a:p>
            <a:endParaRPr lang="es-US" smtClean="0">
              <a:latin typeface="Arial" pitchFamily="34" charset="0"/>
            </a:endParaRPr>
          </a:p>
        </p:txBody>
      </p:sp>
      <p:sp>
        <p:nvSpPr>
          <p:cNvPr id="271364" name="3 Marcador de número de diapositiva"/>
          <p:cNvSpPr>
            <a:spLocks noGrp="1"/>
          </p:cNvSpPr>
          <p:nvPr>
            <p:ph type="sldNum" sz="quarter" idx="5"/>
          </p:nvPr>
        </p:nvSpPr>
        <p:spPr>
          <a:noFill/>
        </p:spPr>
        <p:txBody>
          <a:bodyPr/>
          <a:lstStyle/>
          <a:p>
            <a:fld id="{CAE159D3-9CDC-429A-8D5E-8E1677E034F2}" type="slidenum">
              <a:rPr lang="es-ES_tradnl" smtClean="0"/>
              <a:pPr/>
              <a:t>103</a:t>
            </a:fld>
            <a:endParaRPr lang="es-ES_tradnl"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1 Marcador de imagen de diapositiva"/>
          <p:cNvSpPr>
            <a:spLocks noGrp="1" noRot="1" noChangeAspect="1" noTextEdit="1"/>
          </p:cNvSpPr>
          <p:nvPr>
            <p:ph type="sldImg"/>
          </p:nvPr>
        </p:nvSpPr>
        <p:spPr>
          <a:ln/>
        </p:spPr>
      </p:sp>
      <p:sp>
        <p:nvSpPr>
          <p:cNvPr id="272387" name="2 Marcador de notas"/>
          <p:cNvSpPr>
            <a:spLocks noGrp="1"/>
          </p:cNvSpPr>
          <p:nvPr>
            <p:ph type="body" idx="1"/>
          </p:nvPr>
        </p:nvSpPr>
        <p:spPr>
          <a:noFill/>
          <a:ln/>
        </p:spPr>
        <p:txBody>
          <a:bodyPr/>
          <a:lstStyle/>
          <a:p>
            <a:endParaRPr lang="es-US" smtClean="0">
              <a:latin typeface="Arial" pitchFamily="34" charset="0"/>
            </a:endParaRPr>
          </a:p>
        </p:txBody>
      </p:sp>
      <p:sp>
        <p:nvSpPr>
          <p:cNvPr id="272388" name="3 Marcador de número de diapositiva"/>
          <p:cNvSpPr>
            <a:spLocks noGrp="1"/>
          </p:cNvSpPr>
          <p:nvPr>
            <p:ph type="sldNum" sz="quarter" idx="5"/>
          </p:nvPr>
        </p:nvSpPr>
        <p:spPr>
          <a:noFill/>
        </p:spPr>
        <p:txBody>
          <a:bodyPr/>
          <a:lstStyle/>
          <a:p>
            <a:fld id="{F68BB7BB-A227-4B40-94E1-216C13A517BB}" type="slidenum">
              <a:rPr lang="es-ES_tradnl" smtClean="0"/>
              <a:pPr/>
              <a:t>104</a:t>
            </a:fld>
            <a:endParaRPr lang="es-ES_tradnl"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1 Marcador de imagen de diapositiva"/>
          <p:cNvSpPr>
            <a:spLocks noGrp="1" noRot="1" noChangeAspect="1" noTextEdit="1"/>
          </p:cNvSpPr>
          <p:nvPr>
            <p:ph type="sldImg"/>
          </p:nvPr>
        </p:nvSpPr>
        <p:spPr>
          <a:ln/>
        </p:spPr>
      </p:sp>
      <p:sp>
        <p:nvSpPr>
          <p:cNvPr id="273411" name="2 Marcador de notas"/>
          <p:cNvSpPr>
            <a:spLocks noGrp="1"/>
          </p:cNvSpPr>
          <p:nvPr>
            <p:ph type="body" idx="1"/>
          </p:nvPr>
        </p:nvSpPr>
        <p:spPr>
          <a:noFill/>
          <a:ln/>
        </p:spPr>
        <p:txBody>
          <a:bodyPr/>
          <a:lstStyle/>
          <a:p>
            <a:endParaRPr lang="es-US" smtClean="0">
              <a:latin typeface="Arial" pitchFamily="34" charset="0"/>
            </a:endParaRPr>
          </a:p>
        </p:txBody>
      </p:sp>
      <p:sp>
        <p:nvSpPr>
          <p:cNvPr id="273412" name="3 Marcador de número de diapositiva"/>
          <p:cNvSpPr>
            <a:spLocks noGrp="1"/>
          </p:cNvSpPr>
          <p:nvPr>
            <p:ph type="sldNum" sz="quarter" idx="5"/>
          </p:nvPr>
        </p:nvSpPr>
        <p:spPr>
          <a:noFill/>
        </p:spPr>
        <p:txBody>
          <a:bodyPr/>
          <a:lstStyle/>
          <a:p>
            <a:fld id="{77285E9C-5918-4DAA-95A9-9A4E967AD450}" type="slidenum">
              <a:rPr lang="es-ES_tradnl" smtClean="0"/>
              <a:pPr/>
              <a:t>105</a:t>
            </a:fld>
            <a:endParaRPr lang="es-ES_tradnl"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1 Marcador de imagen de diapositiva"/>
          <p:cNvSpPr>
            <a:spLocks noGrp="1" noRot="1" noChangeAspect="1" noTextEdit="1"/>
          </p:cNvSpPr>
          <p:nvPr>
            <p:ph type="sldImg"/>
          </p:nvPr>
        </p:nvSpPr>
        <p:spPr>
          <a:ln/>
        </p:spPr>
      </p:sp>
      <p:sp>
        <p:nvSpPr>
          <p:cNvPr id="274435" name="2 Marcador de notas"/>
          <p:cNvSpPr>
            <a:spLocks noGrp="1"/>
          </p:cNvSpPr>
          <p:nvPr>
            <p:ph type="body" idx="1"/>
          </p:nvPr>
        </p:nvSpPr>
        <p:spPr>
          <a:noFill/>
          <a:ln/>
        </p:spPr>
        <p:txBody>
          <a:bodyPr/>
          <a:lstStyle/>
          <a:p>
            <a:endParaRPr lang="es-US" smtClean="0">
              <a:latin typeface="Arial" pitchFamily="34" charset="0"/>
            </a:endParaRPr>
          </a:p>
        </p:txBody>
      </p:sp>
      <p:sp>
        <p:nvSpPr>
          <p:cNvPr id="274436" name="3 Marcador de número de diapositiva"/>
          <p:cNvSpPr>
            <a:spLocks noGrp="1"/>
          </p:cNvSpPr>
          <p:nvPr>
            <p:ph type="sldNum" sz="quarter" idx="5"/>
          </p:nvPr>
        </p:nvSpPr>
        <p:spPr>
          <a:noFill/>
        </p:spPr>
        <p:txBody>
          <a:bodyPr/>
          <a:lstStyle/>
          <a:p>
            <a:fld id="{760606CF-3A7E-429F-AE60-DB9E766443D6}" type="slidenum">
              <a:rPr lang="es-ES_tradnl" smtClean="0"/>
              <a:pPr/>
              <a:t>106</a:t>
            </a:fld>
            <a:endParaRPr lang="es-ES_tradnl"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Marcador de imagen de diapositiva"/>
          <p:cNvSpPr>
            <a:spLocks noGrp="1" noRot="1" noChangeAspect="1" noTextEdit="1"/>
          </p:cNvSpPr>
          <p:nvPr>
            <p:ph type="sldImg"/>
          </p:nvPr>
        </p:nvSpPr>
        <p:spPr>
          <a:ln/>
        </p:spPr>
      </p:sp>
      <p:sp>
        <p:nvSpPr>
          <p:cNvPr id="275459" name="2 Marcador de notas"/>
          <p:cNvSpPr>
            <a:spLocks noGrp="1"/>
          </p:cNvSpPr>
          <p:nvPr>
            <p:ph type="body" idx="1"/>
          </p:nvPr>
        </p:nvSpPr>
        <p:spPr>
          <a:noFill/>
          <a:ln/>
        </p:spPr>
        <p:txBody>
          <a:bodyPr/>
          <a:lstStyle/>
          <a:p>
            <a:endParaRPr lang="es-US" smtClean="0">
              <a:latin typeface="Arial" pitchFamily="34" charset="0"/>
            </a:endParaRPr>
          </a:p>
        </p:txBody>
      </p:sp>
      <p:sp>
        <p:nvSpPr>
          <p:cNvPr id="275460" name="3 Marcador de número de diapositiva"/>
          <p:cNvSpPr>
            <a:spLocks noGrp="1"/>
          </p:cNvSpPr>
          <p:nvPr>
            <p:ph type="sldNum" sz="quarter" idx="5"/>
          </p:nvPr>
        </p:nvSpPr>
        <p:spPr>
          <a:noFill/>
        </p:spPr>
        <p:txBody>
          <a:bodyPr/>
          <a:lstStyle/>
          <a:p>
            <a:fld id="{7AEB9A49-4481-4F63-8BB9-D0DCEFD2A5D5}" type="slidenum">
              <a:rPr lang="es-ES_tradnl" smtClean="0"/>
              <a:pPr/>
              <a:t>107</a:t>
            </a:fld>
            <a:endParaRPr lang="es-ES_tradnl"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1 Marcador de imagen de diapositiva"/>
          <p:cNvSpPr>
            <a:spLocks noGrp="1" noRot="1" noChangeAspect="1" noTextEdit="1"/>
          </p:cNvSpPr>
          <p:nvPr>
            <p:ph type="sldImg"/>
          </p:nvPr>
        </p:nvSpPr>
        <p:spPr>
          <a:ln/>
        </p:spPr>
      </p:sp>
      <p:sp>
        <p:nvSpPr>
          <p:cNvPr id="276483" name="2 Marcador de notas"/>
          <p:cNvSpPr>
            <a:spLocks noGrp="1"/>
          </p:cNvSpPr>
          <p:nvPr>
            <p:ph type="body" idx="1"/>
          </p:nvPr>
        </p:nvSpPr>
        <p:spPr>
          <a:noFill/>
          <a:ln/>
        </p:spPr>
        <p:txBody>
          <a:bodyPr/>
          <a:lstStyle/>
          <a:p>
            <a:endParaRPr lang="es-US" smtClean="0">
              <a:latin typeface="Arial" pitchFamily="34" charset="0"/>
            </a:endParaRPr>
          </a:p>
        </p:txBody>
      </p:sp>
      <p:sp>
        <p:nvSpPr>
          <p:cNvPr id="276484" name="3 Marcador de número de diapositiva"/>
          <p:cNvSpPr>
            <a:spLocks noGrp="1"/>
          </p:cNvSpPr>
          <p:nvPr>
            <p:ph type="sldNum" sz="quarter" idx="5"/>
          </p:nvPr>
        </p:nvSpPr>
        <p:spPr>
          <a:noFill/>
        </p:spPr>
        <p:txBody>
          <a:bodyPr/>
          <a:lstStyle/>
          <a:p>
            <a:fld id="{C552A0B6-A422-4EF0-AD01-4ECE73FBB426}" type="slidenum">
              <a:rPr lang="es-ES_tradnl" smtClean="0"/>
              <a:pPr/>
              <a:t>108</a:t>
            </a:fld>
            <a:endParaRPr lang="es-ES_tradnl"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1 Marcador de imagen de diapositiva"/>
          <p:cNvSpPr>
            <a:spLocks noGrp="1" noRot="1" noChangeAspect="1" noTextEdit="1"/>
          </p:cNvSpPr>
          <p:nvPr>
            <p:ph type="sldImg"/>
          </p:nvPr>
        </p:nvSpPr>
        <p:spPr>
          <a:ln/>
        </p:spPr>
      </p:sp>
      <p:sp>
        <p:nvSpPr>
          <p:cNvPr id="277507" name="2 Marcador de notas"/>
          <p:cNvSpPr>
            <a:spLocks noGrp="1"/>
          </p:cNvSpPr>
          <p:nvPr>
            <p:ph type="body" idx="1"/>
          </p:nvPr>
        </p:nvSpPr>
        <p:spPr>
          <a:noFill/>
          <a:ln/>
        </p:spPr>
        <p:txBody>
          <a:bodyPr/>
          <a:lstStyle/>
          <a:p>
            <a:endParaRPr lang="es-US" smtClean="0">
              <a:latin typeface="Arial" pitchFamily="34" charset="0"/>
            </a:endParaRPr>
          </a:p>
        </p:txBody>
      </p:sp>
      <p:sp>
        <p:nvSpPr>
          <p:cNvPr id="277508" name="3 Marcador de número de diapositiva"/>
          <p:cNvSpPr>
            <a:spLocks noGrp="1"/>
          </p:cNvSpPr>
          <p:nvPr>
            <p:ph type="sldNum" sz="quarter" idx="5"/>
          </p:nvPr>
        </p:nvSpPr>
        <p:spPr>
          <a:noFill/>
        </p:spPr>
        <p:txBody>
          <a:bodyPr/>
          <a:lstStyle/>
          <a:p>
            <a:fld id="{A470B267-39CB-46AA-BC4B-78F6C00CAC16}" type="slidenum">
              <a:rPr lang="es-ES_tradnl" smtClean="0"/>
              <a:pPr/>
              <a:t>109</a:t>
            </a:fld>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p:cNvSpPr>
            <a:spLocks noGrp="1" noRot="1" noChangeAspect="1" noTextEdit="1"/>
          </p:cNvSpPr>
          <p:nvPr>
            <p:ph type="sldImg"/>
          </p:nvPr>
        </p:nvSpPr>
        <p:spPr>
          <a:ln/>
        </p:spPr>
      </p:sp>
      <p:sp>
        <p:nvSpPr>
          <p:cNvPr id="177155" name="2 Marcador de notas"/>
          <p:cNvSpPr>
            <a:spLocks noGrp="1"/>
          </p:cNvSpPr>
          <p:nvPr>
            <p:ph type="body" idx="1"/>
          </p:nvPr>
        </p:nvSpPr>
        <p:spPr>
          <a:noFill/>
          <a:ln/>
        </p:spPr>
        <p:txBody>
          <a:bodyPr/>
          <a:lstStyle/>
          <a:p>
            <a:endParaRPr lang="es-US" smtClean="0">
              <a:latin typeface="Arial" pitchFamily="34" charset="0"/>
            </a:endParaRPr>
          </a:p>
        </p:txBody>
      </p:sp>
      <p:sp>
        <p:nvSpPr>
          <p:cNvPr id="177156" name="3 Marcador de número de diapositiva"/>
          <p:cNvSpPr>
            <a:spLocks noGrp="1"/>
          </p:cNvSpPr>
          <p:nvPr>
            <p:ph type="sldNum" sz="quarter" idx="5"/>
          </p:nvPr>
        </p:nvSpPr>
        <p:spPr>
          <a:noFill/>
        </p:spPr>
        <p:txBody>
          <a:bodyPr/>
          <a:lstStyle/>
          <a:p>
            <a:fld id="{8BD292A0-720C-4EEA-9656-3A04DF136B22}" type="slidenum">
              <a:rPr lang="es-ES_tradnl" smtClean="0"/>
              <a:pPr/>
              <a:t>11</a:t>
            </a:fld>
            <a:endParaRPr lang="es-ES_tradnl"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1 Marcador de imagen de diapositiva"/>
          <p:cNvSpPr>
            <a:spLocks noGrp="1" noRot="1" noChangeAspect="1" noTextEdit="1"/>
          </p:cNvSpPr>
          <p:nvPr>
            <p:ph type="sldImg"/>
          </p:nvPr>
        </p:nvSpPr>
        <p:spPr>
          <a:ln/>
        </p:spPr>
      </p:sp>
      <p:sp>
        <p:nvSpPr>
          <p:cNvPr id="278531" name="2 Marcador de notas"/>
          <p:cNvSpPr>
            <a:spLocks noGrp="1"/>
          </p:cNvSpPr>
          <p:nvPr>
            <p:ph type="body" idx="1"/>
          </p:nvPr>
        </p:nvSpPr>
        <p:spPr>
          <a:noFill/>
          <a:ln/>
        </p:spPr>
        <p:txBody>
          <a:bodyPr/>
          <a:lstStyle/>
          <a:p>
            <a:endParaRPr lang="es-US" smtClean="0">
              <a:latin typeface="Arial" pitchFamily="34" charset="0"/>
            </a:endParaRPr>
          </a:p>
        </p:txBody>
      </p:sp>
      <p:sp>
        <p:nvSpPr>
          <p:cNvPr id="278532" name="3 Marcador de número de diapositiva"/>
          <p:cNvSpPr>
            <a:spLocks noGrp="1"/>
          </p:cNvSpPr>
          <p:nvPr>
            <p:ph type="sldNum" sz="quarter" idx="5"/>
          </p:nvPr>
        </p:nvSpPr>
        <p:spPr>
          <a:noFill/>
        </p:spPr>
        <p:txBody>
          <a:bodyPr/>
          <a:lstStyle/>
          <a:p>
            <a:fld id="{57DE94B6-AF79-4ADF-A991-2142D3A3B012}" type="slidenum">
              <a:rPr lang="es-ES_tradnl" smtClean="0"/>
              <a:pPr/>
              <a:t>110</a:t>
            </a:fld>
            <a:endParaRPr lang="es-ES_tradnl"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1 Marcador de imagen de diapositiva"/>
          <p:cNvSpPr>
            <a:spLocks noGrp="1" noRot="1" noChangeAspect="1" noTextEdit="1"/>
          </p:cNvSpPr>
          <p:nvPr>
            <p:ph type="sldImg"/>
          </p:nvPr>
        </p:nvSpPr>
        <p:spPr>
          <a:ln/>
        </p:spPr>
      </p:sp>
      <p:sp>
        <p:nvSpPr>
          <p:cNvPr id="279555" name="2 Marcador de notas"/>
          <p:cNvSpPr>
            <a:spLocks noGrp="1"/>
          </p:cNvSpPr>
          <p:nvPr>
            <p:ph type="body" idx="1"/>
          </p:nvPr>
        </p:nvSpPr>
        <p:spPr>
          <a:noFill/>
          <a:ln/>
        </p:spPr>
        <p:txBody>
          <a:bodyPr/>
          <a:lstStyle/>
          <a:p>
            <a:endParaRPr lang="es-US" smtClean="0">
              <a:latin typeface="Arial" pitchFamily="34" charset="0"/>
            </a:endParaRPr>
          </a:p>
        </p:txBody>
      </p:sp>
      <p:sp>
        <p:nvSpPr>
          <p:cNvPr id="279556" name="3 Marcador de número de diapositiva"/>
          <p:cNvSpPr>
            <a:spLocks noGrp="1"/>
          </p:cNvSpPr>
          <p:nvPr>
            <p:ph type="sldNum" sz="quarter" idx="5"/>
          </p:nvPr>
        </p:nvSpPr>
        <p:spPr>
          <a:noFill/>
        </p:spPr>
        <p:txBody>
          <a:bodyPr/>
          <a:lstStyle/>
          <a:p>
            <a:fld id="{8FF8FD05-CEBF-46FF-81E1-B72D228AB890}" type="slidenum">
              <a:rPr lang="es-ES_tradnl" smtClean="0"/>
              <a:pPr/>
              <a:t>111</a:t>
            </a:fld>
            <a:endParaRPr lang="es-ES_tradnl"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1 Marcador de imagen de diapositiva"/>
          <p:cNvSpPr>
            <a:spLocks noGrp="1" noRot="1" noChangeAspect="1" noTextEdit="1"/>
          </p:cNvSpPr>
          <p:nvPr>
            <p:ph type="sldImg"/>
          </p:nvPr>
        </p:nvSpPr>
        <p:spPr>
          <a:ln/>
        </p:spPr>
      </p:sp>
      <p:sp>
        <p:nvSpPr>
          <p:cNvPr id="280579" name="2 Marcador de notas"/>
          <p:cNvSpPr>
            <a:spLocks noGrp="1"/>
          </p:cNvSpPr>
          <p:nvPr>
            <p:ph type="body" idx="1"/>
          </p:nvPr>
        </p:nvSpPr>
        <p:spPr>
          <a:noFill/>
          <a:ln/>
        </p:spPr>
        <p:txBody>
          <a:bodyPr/>
          <a:lstStyle/>
          <a:p>
            <a:endParaRPr lang="es-US" smtClean="0">
              <a:latin typeface="Arial" pitchFamily="34" charset="0"/>
            </a:endParaRPr>
          </a:p>
        </p:txBody>
      </p:sp>
      <p:sp>
        <p:nvSpPr>
          <p:cNvPr id="280580" name="3 Marcador de número de diapositiva"/>
          <p:cNvSpPr>
            <a:spLocks noGrp="1"/>
          </p:cNvSpPr>
          <p:nvPr>
            <p:ph type="sldNum" sz="quarter" idx="5"/>
          </p:nvPr>
        </p:nvSpPr>
        <p:spPr>
          <a:noFill/>
        </p:spPr>
        <p:txBody>
          <a:bodyPr/>
          <a:lstStyle/>
          <a:p>
            <a:fld id="{490304C6-241A-4794-97C4-EFDF7C5092FA}" type="slidenum">
              <a:rPr lang="es-ES_tradnl" smtClean="0"/>
              <a:pPr/>
              <a:t>112</a:t>
            </a:fld>
            <a:endParaRPr lang="es-ES_tradnl"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1 Marcador de imagen de diapositiva"/>
          <p:cNvSpPr>
            <a:spLocks noGrp="1" noRot="1" noChangeAspect="1" noTextEdit="1"/>
          </p:cNvSpPr>
          <p:nvPr>
            <p:ph type="sldImg"/>
          </p:nvPr>
        </p:nvSpPr>
        <p:spPr>
          <a:ln/>
        </p:spPr>
      </p:sp>
      <p:sp>
        <p:nvSpPr>
          <p:cNvPr id="281603" name="2 Marcador de notas"/>
          <p:cNvSpPr>
            <a:spLocks noGrp="1"/>
          </p:cNvSpPr>
          <p:nvPr>
            <p:ph type="body" idx="1"/>
          </p:nvPr>
        </p:nvSpPr>
        <p:spPr>
          <a:noFill/>
          <a:ln/>
        </p:spPr>
        <p:txBody>
          <a:bodyPr/>
          <a:lstStyle/>
          <a:p>
            <a:endParaRPr lang="es-US" smtClean="0">
              <a:latin typeface="Arial" pitchFamily="34" charset="0"/>
            </a:endParaRPr>
          </a:p>
        </p:txBody>
      </p:sp>
      <p:sp>
        <p:nvSpPr>
          <p:cNvPr id="281604" name="3 Marcador de número de diapositiva"/>
          <p:cNvSpPr>
            <a:spLocks noGrp="1"/>
          </p:cNvSpPr>
          <p:nvPr>
            <p:ph type="sldNum" sz="quarter" idx="5"/>
          </p:nvPr>
        </p:nvSpPr>
        <p:spPr>
          <a:noFill/>
        </p:spPr>
        <p:txBody>
          <a:bodyPr/>
          <a:lstStyle/>
          <a:p>
            <a:fld id="{AEE3FC9D-7E38-4986-9691-7F93F7B1461F}" type="slidenum">
              <a:rPr lang="es-ES_tradnl" smtClean="0"/>
              <a:pPr/>
              <a:t>113</a:t>
            </a:fld>
            <a:endParaRPr lang="es-ES_tradnl"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1 Marcador de imagen de diapositiva"/>
          <p:cNvSpPr>
            <a:spLocks noGrp="1" noRot="1" noChangeAspect="1" noTextEdit="1"/>
          </p:cNvSpPr>
          <p:nvPr>
            <p:ph type="sldImg"/>
          </p:nvPr>
        </p:nvSpPr>
        <p:spPr>
          <a:ln/>
        </p:spPr>
      </p:sp>
      <p:sp>
        <p:nvSpPr>
          <p:cNvPr id="282627" name="2 Marcador de notas"/>
          <p:cNvSpPr>
            <a:spLocks noGrp="1"/>
          </p:cNvSpPr>
          <p:nvPr>
            <p:ph type="body" idx="1"/>
          </p:nvPr>
        </p:nvSpPr>
        <p:spPr>
          <a:noFill/>
          <a:ln/>
        </p:spPr>
        <p:txBody>
          <a:bodyPr/>
          <a:lstStyle/>
          <a:p>
            <a:endParaRPr lang="es-US" smtClean="0">
              <a:latin typeface="Arial" pitchFamily="34" charset="0"/>
            </a:endParaRPr>
          </a:p>
        </p:txBody>
      </p:sp>
      <p:sp>
        <p:nvSpPr>
          <p:cNvPr id="282628" name="3 Marcador de número de diapositiva"/>
          <p:cNvSpPr>
            <a:spLocks noGrp="1"/>
          </p:cNvSpPr>
          <p:nvPr>
            <p:ph type="sldNum" sz="quarter" idx="5"/>
          </p:nvPr>
        </p:nvSpPr>
        <p:spPr>
          <a:noFill/>
        </p:spPr>
        <p:txBody>
          <a:bodyPr/>
          <a:lstStyle/>
          <a:p>
            <a:fld id="{826FFD43-DCD3-44B5-81D0-E00CE4DD3D8C}" type="slidenum">
              <a:rPr lang="es-ES_tradnl" smtClean="0"/>
              <a:pPr/>
              <a:t>114</a:t>
            </a:fld>
            <a:endParaRPr lang="es-ES_tradnl"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1 Marcador de imagen de diapositiva"/>
          <p:cNvSpPr>
            <a:spLocks noGrp="1" noRot="1" noChangeAspect="1" noTextEdit="1"/>
          </p:cNvSpPr>
          <p:nvPr>
            <p:ph type="sldImg"/>
          </p:nvPr>
        </p:nvSpPr>
        <p:spPr>
          <a:ln/>
        </p:spPr>
      </p:sp>
      <p:sp>
        <p:nvSpPr>
          <p:cNvPr id="283651" name="2 Marcador de notas"/>
          <p:cNvSpPr>
            <a:spLocks noGrp="1"/>
          </p:cNvSpPr>
          <p:nvPr>
            <p:ph type="body" idx="1"/>
          </p:nvPr>
        </p:nvSpPr>
        <p:spPr>
          <a:noFill/>
          <a:ln/>
        </p:spPr>
        <p:txBody>
          <a:bodyPr/>
          <a:lstStyle/>
          <a:p>
            <a:endParaRPr lang="es-US" smtClean="0">
              <a:latin typeface="Arial" pitchFamily="34" charset="0"/>
            </a:endParaRPr>
          </a:p>
        </p:txBody>
      </p:sp>
      <p:sp>
        <p:nvSpPr>
          <p:cNvPr id="283652" name="3 Marcador de número de diapositiva"/>
          <p:cNvSpPr>
            <a:spLocks noGrp="1"/>
          </p:cNvSpPr>
          <p:nvPr>
            <p:ph type="sldNum" sz="quarter" idx="5"/>
          </p:nvPr>
        </p:nvSpPr>
        <p:spPr>
          <a:noFill/>
        </p:spPr>
        <p:txBody>
          <a:bodyPr/>
          <a:lstStyle/>
          <a:p>
            <a:fld id="{B95720B9-351F-424B-8E77-D238AA251765}" type="slidenum">
              <a:rPr lang="es-ES_tradnl" smtClean="0"/>
              <a:pPr/>
              <a:t>115</a:t>
            </a:fld>
            <a:endParaRPr lang="es-ES_tradnl"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1 Marcador de imagen de diapositiva"/>
          <p:cNvSpPr>
            <a:spLocks noGrp="1" noRot="1" noChangeAspect="1" noTextEdit="1"/>
          </p:cNvSpPr>
          <p:nvPr>
            <p:ph type="sldImg"/>
          </p:nvPr>
        </p:nvSpPr>
        <p:spPr>
          <a:ln/>
        </p:spPr>
      </p:sp>
      <p:sp>
        <p:nvSpPr>
          <p:cNvPr id="284675" name="2 Marcador de notas"/>
          <p:cNvSpPr>
            <a:spLocks noGrp="1"/>
          </p:cNvSpPr>
          <p:nvPr>
            <p:ph type="body" idx="1"/>
          </p:nvPr>
        </p:nvSpPr>
        <p:spPr>
          <a:noFill/>
          <a:ln/>
        </p:spPr>
        <p:txBody>
          <a:bodyPr/>
          <a:lstStyle/>
          <a:p>
            <a:endParaRPr lang="es-US" smtClean="0">
              <a:latin typeface="Arial" pitchFamily="34" charset="0"/>
            </a:endParaRPr>
          </a:p>
        </p:txBody>
      </p:sp>
      <p:sp>
        <p:nvSpPr>
          <p:cNvPr id="284676" name="3 Marcador de número de diapositiva"/>
          <p:cNvSpPr>
            <a:spLocks noGrp="1"/>
          </p:cNvSpPr>
          <p:nvPr>
            <p:ph type="sldNum" sz="quarter" idx="5"/>
          </p:nvPr>
        </p:nvSpPr>
        <p:spPr>
          <a:noFill/>
        </p:spPr>
        <p:txBody>
          <a:bodyPr/>
          <a:lstStyle/>
          <a:p>
            <a:fld id="{FE21F798-8735-4C22-8340-11656EA51371}" type="slidenum">
              <a:rPr lang="es-ES_tradnl" smtClean="0"/>
              <a:pPr/>
              <a:t>116</a:t>
            </a:fld>
            <a:endParaRPr lang="es-ES_tradnl"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1 Marcador de imagen de diapositiva"/>
          <p:cNvSpPr>
            <a:spLocks noGrp="1" noRot="1" noChangeAspect="1" noTextEdit="1"/>
          </p:cNvSpPr>
          <p:nvPr>
            <p:ph type="sldImg"/>
          </p:nvPr>
        </p:nvSpPr>
        <p:spPr>
          <a:ln/>
        </p:spPr>
      </p:sp>
      <p:sp>
        <p:nvSpPr>
          <p:cNvPr id="285699" name="2 Marcador de notas"/>
          <p:cNvSpPr>
            <a:spLocks noGrp="1"/>
          </p:cNvSpPr>
          <p:nvPr>
            <p:ph type="body" idx="1"/>
          </p:nvPr>
        </p:nvSpPr>
        <p:spPr>
          <a:noFill/>
          <a:ln/>
        </p:spPr>
        <p:txBody>
          <a:bodyPr/>
          <a:lstStyle/>
          <a:p>
            <a:endParaRPr lang="es-US" smtClean="0">
              <a:latin typeface="Arial" pitchFamily="34" charset="0"/>
            </a:endParaRPr>
          </a:p>
        </p:txBody>
      </p:sp>
      <p:sp>
        <p:nvSpPr>
          <p:cNvPr id="285700" name="3 Marcador de número de diapositiva"/>
          <p:cNvSpPr>
            <a:spLocks noGrp="1"/>
          </p:cNvSpPr>
          <p:nvPr>
            <p:ph type="sldNum" sz="quarter" idx="5"/>
          </p:nvPr>
        </p:nvSpPr>
        <p:spPr>
          <a:noFill/>
        </p:spPr>
        <p:txBody>
          <a:bodyPr/>
          <a:lstStyle/>
          <a:p>
            <a:fld id="{C2787285-8B8C-4068-B256-CC3808E5B770}" type="slidenum">
              <a:rPr lang="es-ES_tradnl" smtClean="0"/>
              <a:pPr/>
              <a:t>117</a:t>
            </a:fld>
            <a:endParaRPr lang="es-ES_tradnl"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1 Marcador de imagen de diapositiva"/>
          <p:cNvSpPr>
            <a:spLocks noGrp="1" noRot="1" noChangeAspect="1" noTextEdit="1"/>
          </p:cNvSpPr>
          <p:nvPr>
            <p:ph type="sldImg"/>
          </p:nvPr>
        </p:nvSpPr>
        <p:spPr>
          <a:ln/>
        </p:spPr>
      </p:sp>
      <p:sp>
        <p:nvSpPr>
          <p:cNvPr id="286723" name="2 Marcador de notas"/>
          <p:cNvSpPr>
            <a:spLocks noGrp="1"/>
          </p:cNvSpPr>
          <p:nvPr>
            <p:ph type="body" idx="1"/>
          </p:nvPr>
        </p:nvSpPr>
        <p:spPr>
          <a:noFill/>
          <a:ln/>
        </p:spPr>
        <p:txBody>
          <a:bodyPr/>
          <a:lstStyle/>
          <a:p>
            <a:endParaRPr lang="es-US" smtClean="0">
              <a:latin typeface="Arial" pitchFamily="34" charset="0"/>
            </a:endParaRPr>
          </a:p>
        </p:txBody>
      </p:sp>
      <p:sp>
        <p:nvSpPr>
          <p:cNvPr id="286724" name="3 Marcador de número de diapositiva"/>
          <p:cNvSpPr>
            <a:spLocks noGrp="1"/>
          </p:cNvSpPr>
          <p:nvPr>
            <p:ph type="sldNum" sz="quarter" idx="5"/>
          </p:nvPr>
        </p:nvSpPr>
        <p:spPr>
          <a:noFill/>
        </p:spPr>
        <p:txBody>
          <a:bodyPr/>
          <a:lstStyle/>
          <a:p>
            <a:fld id="{AD998303-FF3B-4960-898E-7725F915DF61}" type="slidenum">
              <a:rPr lang="es-ES_tradnl" smtClean="0"/>
              <a:pPr/>
              <a:t>118</a:t>
            </a:fld>
            <a:endParaRPr lang="es-ES_tradnl"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1 Marcador de imagen de diapositiva"/>
          <p:cNvSpPr>
            <a:spLocks noGrp="1" noRot="1" noChangeAspect="1" noTextEdit="1"/>
          </p:cNvSpPr>
          <p:nvPr>
            <p:ph type="sldImg"/>
          </p:nvPr>
        </p:nvSpPr>
        <p:spPr>
          <a:ln/>
        </p:spPr>
      </p:sp>
      <p:sp>
        <p:nvSpPr>
          <p:cNvPr id="287747" name="2 Marcador de notas"/>
          <p:cNvSpPr>
            <a:spLocks noGrp="1"/>
          </p:cNvSpPr>
          <p:nvPr>
            <p:ph type="body" idx="1"/>
          </p:nvPr>
        </p:nvSpPr>
        <p:spPr>
          <a:noFill/>
          <a:ln/>
        </p:spPr>
        <p:txBody>
          <a:bodyPr/>
          <a:lstStyle/>
          <a:p>
            <a:endParaRPr lang="es-US" smtClean="0">
              <a:latin typeface="Arial" pitchFamily="34" charset="0"/>
            </a:endParaRPr>
          </a:p>
        </p:txBody>
      </p:sp>
      <p:sp>
        <p:nvSpPr>
          <p:cNvPr id="287748" name="3 Marcador de número de diapositiva"/>
          <p:cNvSpPr>
            <a:spLocks noGrp="1"/>
          </p:cNvSpPr>
          <p:nvPr>
            <p:ph type="sldNum" sz="quarter" idx="5"/>
          </p:nvPr>
        </p:nvSpPr>
        <p:spPr>
          <a:noFill/>
        </p:spPr>
        <p:txBody>
          <a:bodyPr/>
          <a:lstStyle/>
          <a:p>
            <a:fld id="{D8028B33-AC84-4091-8E31-1DEEC1058341}" type="slidenum">
              <a:rPr lang="es-ES_tradnl" smtClean="0"/>
              <a:pPr/>
              <a:t>119</a:t>
            </a:fld>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p:cNvSpPr>
            <a:spLocks noGrp="1" noRot="1" noChangeAspect="1" noTextEdit="1"/>
          </p:cNvSpPr>
          <p:nvPr>
            <p:ph type="sldImg"/>
          </p:nvPr>
        </p:nvSpPr>
        <p:spPr>
          <a:ln/>
        </p:spPr>
      </p:sp>
      <p:sp>
        <p:nvSpPr>
          <p:cNvPr id="178179" name="2 Marcador de notas"/>
          <p:cNvSpPr>
            <a:spLocks noGrp="1"/>
          </p:cNvSpPr>
          <p:nvPr>
            <p:ph type="body" idx="1"/>
          </p:nvPr>
        </p:nvSpPr>
        <p:spPr>
          <a:noFill/>
          <a:ln/>
        </p:spPr>
        <p:txBody>
          <a:bodyPr/>
          <a:lstStyle/>
          <a:p>
            <a:endParaRPr lang="es-US" smtClean="0">
              <a:latin typeface="Arial" pitchFamily="34" charset="0"/>
            </a:endParaRPr>
          </a:p>
        </p:txBody>
      </p:sp>
      <p:sp>
        <p:nvSpPr>
          <p:cNvPr id="178180" name="3 Marcador de número de diapositiva"/>
          <p:cNvSpPr>
            <a:spLocks noGrp="1"/>
          </p:cNvSpPr>
          <p:nvPr>
            <p:ph type="sldNum" sz="quarter" idx="5"/>
          </p:nvPr>
        </p:nvSpPr>
        <p:spPr>
          <a:noFill/>
        </p:spPr>
        <p:txBody>
          <a:bodyPr/>
          <a:lstStyle/>
          <a:p>
            <a:fld id="{8134E1DC-4AC9-413B-A5C5-E2B3AD4CD26F}" type="slidenum">
              <a:rPr lang="es-ES_tradnl" smtClean="0"/>
              <a:pPr/>
              <a:t>12</a:t>
            </a:fld>
            <a:endParaRPr lang="es-ES_tradnl"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1 Marcador de imagen de diapositiva"/>
          <p:cNvSpPr>
            <a:spLocks noGrp="1" noRot="1" noChangeAspect="1" noTextEdit="1"/>
          </p:cNvSpPr>
          <p:nvPr>
            <p:ph type="sldImg"/>
          </p:nvPr>
        </p:nvSpPr>
        <p:spPr>
          <a:ln/>
        </p:spPr>
      </p:sp>
      <p:sp>
        <p:nvSpPr>
          <p:cNvPr id="288771" name="2 Marcador de notas"/>
          <p:cNvSpPr>
            <a:spLocks noGrp="1"/>
          </p:cNvSpPr>
          <p:nvPr>
            <p:ph type="body" idx="1"/>
          </p:nvPr>
        </p:nvSpPr>
        <p:spPr>
          <a:noFill/>
          <a:ln/>
        </p:spPr>
        <p:txBody>
          <a:bodyPr/>
          <a:lstStyle/>
          <a:p>
            <a:endParaRPr lang="es-US" smtClean="0">
              <a:latin typeface="Arial" pitchFamily="34" charset="0"/>
            </a:endParaRPr>
          </a:p>
        </p:txBody>
      </p:sp>
      <p:sp>
        <p:nvSpPr>
          <p:cNvPr id="288772" name="3 Marcador de número de diapositiva"/>
          <p:cNvSpPr>
            <a:spLocks noGrp="1"/>
          </p:cNvSpPr>
          <p:nvPr>
            <p:ph type="sldNum" sz="quarter" idx="5"/>
          </p:nvPr>
        </p:nvSpPr>
        <p:spPr>
          <a:noFill/>
        </p:spPr>
        <p:txBody>
          <a:bodyPr/>
          <a:lstStyle/>
          <a:p>
            <a:fld id="{0C446568-E92F-474F-953A-F5A1975334D2}" type="slidenum">
              <a:rPr lang="es-ES_tradnl" smtClean="0"/>
              <a:pPr/>
              <a:t>120</a:t>
            </a:fld>
            <a:endParaRPr lang="es-ES_tradnl"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1 Marcador de imagen de diapositiva"/>
          <p:cNvSpPr>
            <a:spLocks noGrp="1" noRot="1" noChangeAspect="1" noTextEdit="1"/>
          </p:cNvSpPr>
          <p:nvPr>
            <p:ph type="sldImg"/>
          </p:nvPr>
        </p:nvSpPr>
        <p:spPr>
          <a:ln/>
        </p:spPr>
      </p:sp>
      <p:sp>
        <p:nvSpPr>
          <p:cNvPr id="289795" name="2 Marcador de notas"/>
          <p:cNvSpPr>
            <a:spLocks noGrp="1"/>
          </p:cNvSpPr>
          <p:nvPr>
            <p:ph type="body" idx="1"/>
          </p:nvPr>
        </p:nvSpPr>
        <p:spPr>
          <a:noFill/>
          <a:ln/>
        </p:spPr>
        <p:txBody>
          <a:bodyPr/>
          <a:lstStyle/>
          <a:p>
            <a:endParaRPr lang="es-US" smtClean="0">
              <a:latin typeface="Arial" pitchFamily="34" charset="0"/>
            </a:endParaRPr>
          </a:p>
        </p:txBody>
      </p:sp>
      <p:sp>
        <p:nvSpPr>
          <p:cNvPr id="289796" name="3 Marcador de número de diapositiva"/>
          <p:cNvSpPr>
            <a:spLocks noGrp="1"/>
          </p:cNvSpPr>
          <p:nvPr>
            <p:ph type="sldNum" sz="quarter" idx="5"/>
          </p:nvPr>
        </p:nvSpPr>
        <p:spPr>
          <a:noFill/>
        </p:spPr>
        <p:txBody>
          <a:bodyPr/>
          <a:lstStyle/>
          <a:p>
            <a:fld id="{DD14F2A9-B396-48E8-8E26-B3FD32F7608A}" type="slidenum">
              <a:rPr lang="es-ES_tradnl" smtClean="0"/>
              <a:pPr/>
              <a:t>121</a:t>
            </a:fld>
            <a:endParaRPr lang="es-ES_tradnl"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1 Marcador de imagen de diapositiva"/>
          <p:cNvSpPr>
            <a:spLocks noGrp="1" noRot="1" noChangeAspect="1" noTextEdit="1"/>
          </p:cNvSpPr>
          <p:nvPr>
            <p:ph type="sldImg"/>
          </p:nvPr>
        </p:nvSpPr>
        <p:spPr>
          <a:ln/>
        </p:spPr>
      </p:sp>
      <p:sp>
        <p:nvSpPr>
          <p:cNvPr id="290819" name="2 Marcador de notas"/>
          <p:cNvSpPr>
            <a:spLocks noGrp="1"/>
          </p:cNvSpPr>
          <p:nvPr>
            <p:ph type="body" idx="1"/>
          </p:nvPr>
        </p:nvSpPr>
        <p:spPr>
          <a:noFill/>
          <a:ln/>
        </p:spPr>
        <p:txBody>
          <a:bodyPr/>
          <a:lstStyle/>
          <a:p>
            <a:endParaRPr lang="es-US" smtClean="0">
              <a:latin typeface="Arial" pitchFamily="34" charset="0"/>
            </a:endParaRPr>
          </a:p>
        </p:txBody>
      </p:sp>
      <p:sp>
        <p:nvSpPr>
          <p:cNvPr id="290820" name="3 Marcador de número de diapositiva"/>
          <p:cNvSpPr>
            <a:spLocks noGrp="1"/>
          </p:cNvSpPr>
          <p:nvPr>
            <p:ph type="sldNum" sz="quarter" idx="5"/>
          </p:nvPr>
        </p:nvSpPr>
        <p:spPr>
          <a:noFill/>
        </p:spPr>
        <p:txBody>
          <a:bodyPr/>
          <a:lstStyle/>
          <a:p>
            <a:fld id="{0EB09AE4-B03D-470E-B15E-D4BE5931A5E7}" type="slidenum">
              <a:rPr lang="es-ES_tradnl" smtClean="0"/>
              <a:pPr/>
              <a:t>122</a:t>
            </a:fld>
            <a:endParaRPr lang="es-ES_tradnl"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1 Marcador de imagen de diapositiva"/>
          <p:cNvSpPr>
            <a:spLocks noGrp="1" noRot="1" noChangeAspect="1" noTextEdit="1"/>
          </p:cNvSpPr>
          <p:nvPr>
            <p:ph type="sldImg"/>
          </p:nvPr>
        </p:nvSpPr>
        <p:spPr>
          <a:ln/>
        </p:spPr>
      </p:sp>
      <p:sp>
        <p:nvSpPr>
          <p:cNvPr id="291843" name="2 Marcador de notas"/>
          <p:cNvSpPr>
            <a:spLocks noGrp="1"/>
          </p:cNvSpPr>
          <p:nvPr>
            <p:ph type="body" idx="1"/>
          </p:nvPr>
        </p:nvSpPr>
        <p:spPr>
          <a:noFill/>
          <a:ln/>
        </p:spPr>
        <p:txBody>
          <a:bodyPr/>
          <a:lstStyle/>
          <a:p>
            <a:endParaRPr lang="es-US" smtClean="0">
              <a:latin typeface="Arial" pitchFamily="34" charset="0"/>
            </a:endParaRPr>
          </a:p>
        </p:txBody>
      </p:sp>
      <p:sp>
        <p:nvSpPr>
          <p:cNvPr id="291844" name="3 Marcador de número de diapositiva"/>
          <p:cNvSpPr>
            <a:spLocks noGrp="1"/>
          </p:cNvSpPr>
          <p:nvPr>
            <p:ph type="sldNum" sz="quarter" idx="5"/>
          </p:nvPr>
        </p:nvSpPr>
        <p:spPr>
          <a:noFill/>
        </p:spPr>
        <p:txBody>
          <a:bodyPr/>
          <a:lstStyle/>
          <a:p>
            <a:fld id="{4D893F5E-D0D7-4D33-9FA9-6609F9D87FC6}" type="slidenum">
              <a:rPr lang="es-ES_tradnl" smtClean="0"/>
              <a:pPr/>
              <a:t>123</a:t>
            </a:fld>
            <a:endParaRPr lang="es-ES_tradnl"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1 Marcador de imagen de diapositiva"/>
          <p:cNvSpPr>
            <a:spLocks noGrp="1" noRot="1" noChangeAspect="1" noTextEdit="1"/>
          </p:cNvSpPr>
          <p:nvPr>
            <p:ph type="sldImg"/>
          </p:nvPr>
        </p:nvSpPr>
        <p:spPr>
          <a:ln/>
        </p:spPr>
      </p:sp>
      <p:sp>
        <p:nvSpPr>
          <p:cNvPr id="292867" name="2 Marcador de notas"/>
          <p:cNvSpPr>
            <a:spLocks noGrp="1"/>
          </p:cNvSpPr>
          <p:nvPr>
            <p:ph type="body" idx="1"/>
          </p:nvPr>
        </p:nvSpPr>
        <p:spPr>
          <a:noFill/>
          <a:ln/>
        </p:spPr>
        <p:txBody>
          <a:bodyPr/>
          <a:lstStyle/>
          <a:p>
            <a:endParaRPr lang="es-US" smtClean="0">
              <a:latin typeface="Arial" pitchFamily="34" charset="0"/>
            </a:endParaRPr>
          </a:p>
        </p:txBody>
      </p:sp>
      <p:sp>
        <p:nvSpPr>
          <p:cNvPr id="292868" name="3 Marcador de número de diapositiva"/>
          <p:cNvSpPr>
            <a:spLocks noGrp="1"/>
          </p:cNvSpPr>
          <p:nvPr>
            <p:ph type="sldNum" sz="quarter" idx="5"/>
          </p:nvPr>
        </p:nvSpPr>
        <p:spPr>
          <a:noFill/>
        </p:spPr>
        <p:txBody>
          <a:bodyPr/>
          <a:lstStyle/>
          <a:p>
            <a:fld id="{D9D39318-F6AF-48E6-80A9-638E3D3ED365}" type="slidenum">
              <a:rPr lang="es-ES_tradnl" smtClean="0"/>
              <a:pPr/>
              <a:t>124</a:t>
            </a:fld>
            <a:endParaRPr lang="es-ES_tradnl"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1 Marcador de imagen de diapositiva"/>
          <p:cNvSpPr>
            <a:spLocks noGrp="1" noRot="1" noChangeAspect="1" noTextEdit="1"/>
          </p:cNvSpPr>
          <p:nvPr>
            <p:ph type="sldImg"/>
          </p:nvPr>
        </p:nvSpPr>
        <p:spPr>
          <a:ln/>
        </p:spPr>
      </p:sp>
      <p:sp>
        <p:nvSpPr>
          <p:cNvPr id="293891" name="2 Marcador de notas"/>
          <p:cNvSpPr>
            <a:spLocks noGrp="1"/>
          </p:cNvSpPr>
          <p:nvPr>
            <p:ph type="body" idx="1"/>
          </p:nvPr>
        </p:nvSpPr>
        <p:spPr>
          <a:noFill/>
          <a:ln/>
        </p:spPr>
        <p:txBody>
          <a:bodyPr/>
          <a:lstStyle/>
          <a:p>
            <a:endParaRPr lang="es-US" smtClean="0">
              <a:latin typeface="Arial" pitchFamily="34" charset="0"/>
            </a:endParaRPr>
          </a:p>
        </p:txBody>
      </p:sp>
      <p:sp>
        <p:nvSpPr>
          <p:cNvPr id="293892" name="3 Marcador de número de diapositiva"/>
          <p:cNvSpPr>
            <a:spLocks noGrp="1"/>
          </p:cNvSpPr>
          <p:nvPr>
            <p:ph type="sldNum" sz="quarter" idx="5"/>
          </p:nvPr>
        </p:nvSpPr>
        <p:spPr>
          <a:noFill/>
        </p:spPr>
        <p:txBody>
          <a:bodyPr/>
          <a:lstStyle/>
          <a:p>
            <a:fld id="{A923AE66-B840-4E78-BDB7-4EB3600A82F1}" type="slidenum">
              <a:rPr lang="es-ES_tradnl" smtClean="0"/>
              <a:pPr/>
              <a:t>125</a:t>
            </a:fld>
            <a:endParaRPr lang="es-ES_tradnl"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1 Marcador de imagen de diapositiva"/>
          <p:cNvSpPr>
            <a:spLocks noGrp="1" noRot="1" noChangeAspect="1" noTextEdit="1"/>
          </p:cNvSpPr>
          <p:nvPr>
            <p:ph type="sldImg"/>
          </p:nvPr>
        </p:nvSpPr>
        <p:spPr>
          <a:ln/>
        </p:spPr>
      </p:sp>
      <p:sp>
        <p:nvSpPr>
          <p:cNvPr id="294915" name="2 Marcador de notas"/>
          <p:cNvSpPr>
            <a:spLocks noGrp="1"/>
          </p:cNvSpPr>
          <p:nvPr>
            <p:ph type="body" idx="1"/>
          </p:nvPr>
        </p:nvSpPr>
        <p:spPr>
          <a:noFill/>
          <a:ln/>
        </p:spPr>
        <p:txBody>
          <a:bodyPr/>
          <a:lstStyle/>
          <a:p>
            <a:endParaRPr lang="es-US" smtClean="0">
              <a:latin typeface="Arial" pitchFamily="34" charset="0"/>
            </a:endParaRPr>
          </a:p>
        </p:txBody>
      </p:sp>
      <p:sp>
        <p:nvSpPr>
          <p:cNvPr id="294916" name="3 Marcador de número de diapositiva"/>
          <p:cNvSpPr>
            <a:spLocks noGrp="1"/>
          </p:cNvSpPr>
          <p:nvPr>
            <p:ph type="sldNum" sz="quarter" idx="5"/>
          </p:nvPr>
        </p:nvSpPr>
        <p:spPr>
          <a:noFill/>
        </p:spPr>
        <p:txBody>
          <a:bodyPr/>
          <a:lstStyle/>
          <a:p>
            <a:fld id="{87970554-2A16-4288-9239-BF29EAC362CC}" type="slidenum">
              <a:rPr lang="es-ES_tradnl" smtClean="0"/>
              <a:pPr/>
              <a:t>126</a:t>
            </a:fld>
            <a:endParaRPr lang="es-ES_tradnl"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1 Marcador de imagen de diapositiva"/>
          <p:cNvSpPr>
            <a:spLocks noGrp="1" noRot="1" noChangeAspect="1" noTextEdit="1"/>
          </p:cNvSpPr>
          <p:nvPr>
            <p:ph type="sldImg"/>
          </p:nvPr>
        </p:nvSpPr>
        <p:spPr>
          <a:ln/>
        </p:spPr>
      </p:sp>
      <p:sp>
        <p:nvSpPr>
          <p:cNvPr id="295939" name="2 Marcador de notas"/>
          <p:cNvSpPr>
            <a:spLocks noGrp="1"/>
          </p:cNvSpPr>
          <p:nvPr>
            <p:ph type="body" idx="1"/>
          </p:nvPr>
        </p:nvSpPr>
        <p:spPr>
          <a:noFill/>
          <a:ln/>
        </p:spPr>
        <p:txBody>
          <a:bodyPr/>
          <a:lstStyle/>
          <a:p>
            <a:endParaRPr lang="es-US" smtClean="0">
              <a:latin typeface="Arial" pitchFamily="34" charset="0"/>
            </a:endParaRPr>
          </a:p>
        </p:txBody>
      </p:sp>
      <p:sp>
        <p:nvSpPr>
          <p:cNvPr id="295940" name="3 Marcador de número de diapositiva"/>
          <p:cNvSpPr>
            <a:spLocks noGrp="1"/>
          </p:cNvSpPr>
          <p:nvPr>
            <p:ph type="sldNum" sz="quarter" idx="5"/>
          </p:nvPr>
        </p:nvSpPr>
        <p:spPr>
          <a:noFill/>
        </p:spPr>
        <p:txBody>
          <a:bodyPr/>
          <a:lstStyle/>
          <a:p>
            <a:fld id="{8EF27C1F-03EB-4339-870A-4088F36715EE}" type="slidenum">
              <a:rPr lang="es-ES_tradnl" smtClean="0"/>
              <a:pPr/>
              <a:t>127</a:t>
            </a:fld>
            <a:endParaRPr lang="es-ES_tradnl"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1 Marcador de imagen de diapositiva"/>
          <p:cNvSpPr>
            <a:spLocks noGrp="1" noRot="1" noChangeAspect="1" noTextEdit="1"/>
          </p:cNvSpPr>
          <p:nvPr>
            <p:ph type="sldImg"/>
          </p:nvPr>
        </p:nvSpPr>
        <p:spPr>
          <a:ln/>
        </p:spPr>
      </p:sp>
      <p:sp>
        <p:nvSpPr>
          <p:cNvPr id="296963" name="2 Marcador de notas"/>
          <p:cNvSpPr>
            <a:spLocks noGrp="1"/>
          </p:cNvSpPr>
          <p:nvPr>
            <p:ph type="body" idx="1"/>
          </p:nvPr>
        </p:nvSpPr>
        <p:spPr>
          <a:noFill/>
          <a:ln/>
        </p:spPr>
        <p:txBody>
          <a:bodyPr/>
          <a:lstStyle/>
          <a:p>
            <a:endParaRPr lang="es-US" smtClean="0">
              <a:latin typeface="Arial" pitchFamily="34" charset="0"/>
            </a:endParaRPr>
          </a:p>
        </p:txBody>
      </p:sp>
      <p:sp>
        <p:nvSpPr>
          <p:cNvPr id="296964" name="3 Marcador de número de diapositiva"/>
          <p:cNvSpPr>
            <a:spLocks noGrp="1"/>
          </p:cNvSpPr>
          <p:nvPr>
            <p:ph type="sldNum" sz="quarter" idx="5"/>
          </p:nvPr>
        </p:nvSpPr>
        <p:spPr>
          <a:noFill/>
        </p:spPr>
        <p:txBody>
          <a:bodyPr/>
          <a:lstStyle/>
          <a:p>
            <a:fld id="{2329F42C-9454-44E8-9B24-B92033843DDB}" type="slidenum">
              <a:rPr lang="es-ES_tradnl" smtClean="0"/>
              <a:pPr/>
              <a:t>128</a:t>
            </a:fld>
            <a:endParaRPr lang="es-ES_tradnl"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1 Marcador de imagen de diapositiva"/>
          <p:cNvSpPr>
            <a:spLocks noGrp="1" noRot="1" noChangeAspect="1" noTextEdit="1"/>
          </p:cNvSpPr>
          <p:nvPr>
            <p:ph type="sldImg"/>
          </p:nvPr>
        </p:nvSpPr>
        <p:spPr>
          <a:ln/>
        </p:spPr>
      </p:sp>
      <p:sp>
        <p:nvSpPr>
          <p:cNvPr id="297987" name="2 Marcador de notas"/>
          <p:cNvSpPr>
            <a:spLocks noGrp="1"/>
          </p:cNvSpPr>
          <p:nvPr>
            <p:ph type="body" idx="1"/>
          </p:nvPr>
        </p:nvSpPr>
        <p:spPr>
          <a:noFill/>
          <a:ln/>
        </p:spPr>
        <p:txBody>
          <a:bodyPr/>
          <a:lstStyle/>
          <a:p>
            <a:endParaRPr lang="es-US" smtClean="0">
              <a:latin typeface="Arial" pitchFamily="34" charset="0"/>
            </a:endParaRPr>
          </a:p>
        </p:txBody>
      </p:sp>
      <p:sp>
        <p:nvSpPr>
          <p:cNvPr id="297988" name="3 Marcador de número de diapositiva"/>
          <p:cNvSpPr>
            <a:spLocks noGrp="1"/>
          </p:cNvSpPr>
          <p:nvPr>
            <p:ph type="sldNum" sz="quarter" idx="5"/>
          </p:nvPr>
        </p:nvSpPr>
        <p:spPr>
          <a:noFill/>
        </p:spPr>
        <p:txBody>
          <a:bodyPr/>
          <a:lstStyle/>
          <a:p>
            <a:fld id="{07062CE4-E4C5-4261-8825-C79D2FEB19B3}" type="slidenum">
              <a:rPr lang="es-ES_tradnl" smtClean="0"/>
              <a:pPr/>
              <a:t>129</a:t>
            </a:fld>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p:cNvSpPr>
            <a:spLocks noGrp="1" noRot="1" noChangeAspect="1" noTextEdit="1"/>
          </p:cNvSpPr>
          <p:nvPr>
            <p:ph type="sldImg"/>
          </p:nvPr>
        </p:nvSpPr>
        <p:spPr>
          <a:ln/>
        </p:spPr>
      </p:sp>
      <p:sp>
        <p:nvSpPr>
          <p:cNvPr id="179203" name="2 Marcador de notas"/>
          <p:cNvSpPr>
            <a:spLocks noGrp="1"/>
          </p:cNvSpPr>
          <p:nvPr>
            <p:ph type="body" idx="1"/>
          </p:nvPr>
        </p:nvSpPr>
        <p:spPr>
          <a:noFill/>
          <a:ln/>
        </p:spPr>
        <p:txBody>
          <a:bodyPr/>
          <a:lstStyle/>
          <a:p>
            <a:endParaRPr lang="es-US" smtClean="0">
              <a:latin typeface="Arial" pitchFamily="34" charset="0"/>
            </a:endParaRPr>
          </a:p>
        </p:txBody>
      </p:sp>
      <p:sp>
        <p:nvSpPr>
          <p:cNvPr id="179204" name="3 Marcador de número de diapositiva"/>
          <p:cNvSpPr>
            <a:spLocks noGrp="1"/>
          </p:cNvSpPr>
          <p:nvPr>
            <p:ph type="sldNum" sz="quarter" idx="5"/>
          </p:nvPr>
        </p:nvSpPr>
        <p:spPr>
          <a:noFill/>
        </p:spPr>
        <p:txBody>
          <a:bodyPr/>
          <a:lstStyle/>
          <a:p>
            <a:fld id="{EA706EAC-8015-4A81-BDA4-19C76EDFA80A}" type="slidenum">
              <a:rPr lang="es-ES_tradnl" smtClean="0"/>
              <a:pPr/>
              <a:t>13</a:t>
            </a:fld>
            <a:endParaRPr lang="es-ES_tradnl"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1 Marcador de imagen de diapositiva"/>
          <p:cNvSpPr>
            <a:spLocks noGrp="1" noRot="1" noChangeAspect="1" noTextEdit="1"/>
          </p:cNvSpPr>
          <p:nvPr>
            <p:ph type="sldImg"/>
          </p:nvPr>
        </p:nvSpPr>
        <p:spPr>
          <a:ln/>
        </p:spPr>
      </p:sp>
      <p:sp>
        <p:nvSpPr>
          <p:cNvPr id="299011" name="2 Marcador de notas"/>
          <p:cNvSpPr>
            <a:spLocks noGrp="1"/>
          </p:cNvSpPr>
          <p:nvPr>
            <p:ph type="body" idx="1"/>
          </p:nvPr>
        </p:nvSpPr>
        <p:spPr>
          <a:noFill/>
          <a:ln/>
        </p:spPr>
        <p:txBody>
          <a:bodyPr/>
          <a:lstStyle/>
          <a:p>
            <a:endParaRPr lang="es-US" smtClean="0">
              <a:latin typeface="Arial" pitchFamily="34" charset="0"/>
            </a:endParaRPr>
          </a:p>
        </p:txBody>
      </p:sp>
      <p:sp>
        <p:nvSpPr>
          <p:cNvPr id="299012" name="3 Marcador de número de diapositiva"/>
          <p:cNvSpPr>
            <a:spLocks noGrp="1"/>
          </p:cNvSpPr>
          <p:nvPr>
            <p:ph type="sldNum" sz="quarter" idx="5"/>
          </p:nvPr>
        </p:nvSpPr>
        <p:spPr>
          <a:noFill/>
        </p:spPr>
        <p:txBody>
          <a:bodyPr/>
          <a:lstStyle/>
          <a:p>
            <a:fld id="{965704A2-CAEB-4D07-B6DD-9AEBA735D2BA}" type="slidenum">
              <a:rPr lang="es-ES_tradnl" smtClean="0"/>
              <a:pPr/>
              <a:t>130</a:t>
            </a:fld>
            <a:endParaRPr lang="es-ES_tradnl"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1 Marcador de imagen de diapositiva"/>
          <p:cNvSpPr>
            <a:spLocks noGrp="1" noRot="1" noChangeAspect="1" noTextEdit="1"/>
          </p:cNvSpPr>
          <p:nvPr>
            <p:ph type="sldImg"/>
          </p:nvPr>
        </p:nvSpPr>
        <p:spPr>
          <a:ln/>
        </p:spPr>
      </p:sp>
      <p:sp>
        <p:nvSpPr>
          <p:cNvPr id="300035" name="2 Marcador de notas"/>
          <p:cNvSpPr>
            <a:spLocks noGrp="1"/>
          </p:cNvSpPr>
          <p:nvPr>
            <p:ph type="body" idx="1"/>
          </p:nvPr>
        </p:nvSpPr>
        <p:spPr>
          <a:noFill/>
          <a:ln/>
        </p:spPr>
        <p:txBody>
          <a:bodyPr/>
          <a:lstStyle/>
          <a:p>
            <a:endParaRPr lang="es-US" smtClean="0">
              <a:latin typeface="Arial" pitchFamily="34" charset="0"/>
            </a:endParaRPr>
          </a:p>
        </p:txBody>
      </p:sp>
      <p:sp>
        <p:nvSpPr>
          <p:cNvPr id="300036" name="3 Marcador de número de diapositiva"/>
          <p:cNvSpPr>
            <a:spLocks noGrp="1"/>
          </p:cNvSpPr>
          <p:nvPr>
            <p:ph type="sldNum" sz="quarter" idx="5"/>
          </p:nvPr>
        </p:nvSpPr>
        <p:spPr>
          <a:noFill/>
        </p:spPr>
        <p:txBody>
          <a:bodyPr/>
          <a:lstStyle/>
          <a:p>
            <a:fld id="{81D84BD6-958F-4051-80E9-C341480F6C23}" type="slidenum">
              <a:rPr lang="es-ES_tradnl" smtClean="0"/>
              <a:pPr/>
              <a:t>131</a:t>
            </a:fld>
            <a:endParaRPr lang="es-ES_tradnl"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1 Marcador de imagen de diapositiva"/>
          <p:cNvSpPr>
            <a:spLocks noGrp="1" noRot="1" noChangeAspect="1" noTextEdit="1"/>
          </p:cNvSpPr>
          <p:nvPr>
            <p:ph type="sldImg"/>
          </p:nvPr>
        </p:nvSpPr>
        <p:spPr>
          <a:ln/>
        </p:spPr>
      </p:sp>
      <p:sp>
        <p:nvSpPr>
          <p:cNvPr id="301059" name="2 Marcador de notas"/>
          <p:cNvSpPr>
            <a:spLocks noGrp="1"/>
          </p:cNvSpPr>
          <p:nvPr>
            <p:ph type="body" idx="1"/>
          </p:nvPr>
        </p:nvSpPr>
        <p:spPr>
          <a:noFill/>
          <a:ln/>
        </p:spPr>
        <p:txBody>
          <a:bodyPr/>
          <a:lstStyle/>
          <a:p>
            <a:endParaRPr lang="es-US" smtClean="0">
              <a:latin typeface="Arial" pitchFamily="34" charset="0"/>
            </a:endParaRPr>
          </a:p>
        </p:txBody>
      </p:sp>
      <p:sp>
        <p:nvSpPr>
          <p:cNvPr id="301060" name="3 Marcador de número de diapositiva"/>
          <p:cNvSpPr>
            <a:spLocks noGrp="1"/>
          </p:cNvSpPr>
          <p:nvPr>
            <p:ph type="sldNum" sz="quarter" idx="5"/>
          </p:nvPr>
        </p:nvSpPr>
        <p:spPr>
          <a:noFill/>
        </p:spPr>
        <p:txBody>
          <a:bodyPr/>
          <a:lstStyle/>
          <a:p>
            <a:fld id="{95015C6A-49AD-4912-8F7D-FBA9F1E0A821}" type="slidenum">
              <a:rPr lang="es-ES_tradnl" smtClean="0"/>
              <a:pPr/>
              <a:t>132</a:t>
            </a:fld>
            <a:endParaRPr lang="es-ES_tradnl"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1 Marcador de imagen de diapositiva"/>
          <p:cNvSpPr>
            <a:spLocks noGrp="1" noRot="1" noChangeAspect="1" noTextEdit="1"/>
          </p:cNvSpPr>
          <p:nvPr>
            <p:ph type="sldImg"/>
          </p:nvPr>
        </p:nvSpPr>
        <p:spPr>
          <a:ln/>
        </p:spPr>
      </p:sp>
      <p:sp>
        <p:nvSpPr>
          <p:cNvPr id="302083" name="2 Marcador de notas"/>
          <p:cNvSpPr>
            <a:spLocks noGrp="1"/>
          </p:cNvSpPr>
          <p:nvPr>
            <p:ph type="body" idx="1"/>
          </p:nvPr>
        </p:nvSpPr>
        <p:spPr>
          <a:noFill/>
          <a:ln/>
        </p:spPr>
        <p:txBody>
          <a:bodyPr/>
          <a:lstStyle/>
          <a:p>
            <a:endParaRPr lang="es-US" smtClean="0">
              <a:latin typeface="Arial" pitchFamily="34" charset="0"/>
            </a:endParaRPr>
          </a:p>
        </p:txBody>
      </p:sp>
      <p:sp>
        <p:nvSpPr>
          <p:cNvPr id="302084" name="3 Marcador de número de diapositiva"/>
          <p:cNvSpPr>
            <a:spLocks noGrp="1"/>
          </p:cNvSpPr>
          <p:nvPr>
            <p:ph type="sldNum" sz="quarter" idx="5"/>
          </p:nvPr>
        </p:nvSpPr>
        <p:spPr>
          <a:noFill/>
        </p:spPr>
        <p:txBody>
          <a:bodyPr/>
          <a:lstStyle/>
          <a:p>
            <a:fld id="{8D81F339-D118-485F-A493-06BD6A75F465}" type="slidenum">
              <a:rPr lang="es-ES_tradnl" smtClean="0"/>
              <a:pPr/>
              <a:t>133</a:t>
            </a:fld>
            <a:endParaRPr lang="es-ES_tradnl"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1 Marcador de imagen de diapositiva"/>
          <p:cNvSpPr>
            <a:spLocks noGrp="1" noRot="1" noChangeAspect="1" noTextEdit="1"/>
          </p:cNvSpPr>
          <p:nvPr>
            <p:ph type="sldImg"/>
          </p:nvPr>
        </p:nvSpPr>
        <p:spPr>
          <a:ln/>
        </p:spPr>
      </p:sp>
      <p:sp>
        <p:nvSpPr>
          <p:cNvPr id="303107" name="2 Marcador de notas"/>
          <p:cNvSpPr>
            <a:spLocks noGrp="1"/>
          </p:cNvSpPr>
          <p:nvPr>
            <p:ph type="body" idx="1"/>
          </p:nvPr>
        </p:nvSpPr>
        <p:spPr>
          <a:noFill/>
          <a:ln/>
        </p:spPr>
        <p:txBody>
          <a:bodyPr/>
          <a:lstStyle/>
          <a:p>
            <a:endParaRPr lang="es-US" smtClean="0">
              <a:latin typeface="Arial" pitchFamily="34" charset="0"/>
            </a:endParaRPr>
          </a:p>
        </p:txBody>
      </p:sp>
      <p:sp>
        <p:nvSpPr>
          <p:cNvPr id="303108" name="3 Marcador de número de diapositiva"/>
          <p:cNvSpPr>
            <a:spLocks noGrp="1"/>
          </p:cNvSpPr>
          <p:nvPr>
            <p:ph type="sldNum" sz="quarter" idx="5"/>
          </p:nvPr>
        </p:nvSpPr>
        <p:spPr>
          <a:noFill/>
        </p:spPr>
        <p:txBody>
          <a:bodyPr/>
          <a:lstStyle/>
          <a:p>
            <a:fld id="{0D0ACE6A-1D96-4076-9A48-4BB7BC0E00AA}" type="slidenum">
              <a:rPr lang="es-ES_tradnl" smtClean="0"/>
              <a:pPr/>
              <a:t>134</a:t>
            </a:fld>
            <a:endParaRPr lang="es-ES_tradnl"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1 Marcador de imagen de diapositiva"/>
          <p:cNvSpPr>
            <a:spLocks noGrp="1" noRot="1" noChangeAspect="1" noTextEdit="1"/>
          </p:cNvSpPr>
          <p:nvPr>
            <p:ph type="sldImg"/>
          </p:nvPr>
        </p:nvSpPr>
        <p:spPr>
          <a:ln/>
        </p:spPr>
      </p:sp>
      <p:sp>
        <p:nvSpPr>
          <p:cNvPr id="304131" name="2 Marcador de notas"/>
          <p:cNvSpPr>
            <a:spLocks noGrp="1"/>
          </p:cNvSpPr>
          <p:nvPr>
            <p:ph type="body" idx="1"/>
          </p:nvPr>
        </p:nvSpPr>
        <p:spPr>
          <a:noFill/>
          <a:ln/>
        </p:spPr>
        <p:txBody>
          <a:bodyPr/>
          <a:lstStyle/>
          <a:p>
            <a:endParaRPr lang="es-US" smtClean="0">
              <a:latin typeface="Arial" pitchFamily="34" charset="0"/>
            </a:endParaRPr>
          </a:p>
        </p:txBody>
      </p:sp>
      <p:sp>
        <p:nvSpPr>
          <p:cNvPr id="304132" name="3 Marcador de número de diapositiva"/>
          <p:cNvSpPr>
            <a:spLocks noGrp="1"/>
          </p:cNvSpPr>
          <p:nvPr>
            <p:ph type="sldNum" sz="quarter" idx="5"/>
          </p:nvPr>
        </p:nvSpPr>
        <p:spPr>
          <a:noFill/>
        </p:spPr>
        <p:txBody>
          <a:bodyPr/>
          <a:lstStyle/>
          <a:p>
            <a:fld id="{9D4B4CF7-08F1-400E-A087-D80BE2B80790}" type="slidenum">
              <a:rPr lang="es-ES_tradnl" smtClean="0"/>
              <a:pPr/>
              <a:t>135</a:t>
            </a:fld>
            <a:endParaRPr lang="es-ES_tradnl"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1 Marcador de imagen de diapositiva"/>
          <p:cNvSpPr>
            <a:spLocks noGrp="1" noRot="1" noChangeAspect="1" noTextEdit="1"/>
          </p:cNvSpPr>
          <p:nvPr>
            <p:ph type="sldImg"/>
          </p:nvPr>
        </p:nvSpPr>
        <p:spPr>
          <a:ln/>
        </p:spPr>
      </p:sp>
      <p:sp>
        <p:nvSpPr>
          <p:cNvPr id="305155" name="2 Marcador de notas"/>
          <p:cNvSpPr>
            <a:spLocks noGrp="1"/>
          </p:cNvSpPr>
          <p:nvPr>
            <p:ph type="body" idx="1"/>
          </p:nvPr>
        </p:nvSpPr>
        <p:spPr>
          <a:noFill/>
          <a:ln/>
        </p:spPr>
        <p:txBody>
          <a:bodyPr/>
          <a:lstStyle/>
          <a:p>
            <a:endParaRPr lang="es-US" smtClean="0">
              <a:latin typeface="Arial" pitchFamily="34" charset="0"/>
            </a:endParaRPr>
          </a:p>
        </p:txBody>
      </p:sp>
      <p:sp>
        <p:nvSpPr>
          <p:cNvPr id="305156" name="3 Marcador de número de diapositiva"/>
          <p:cNvSpPr>
            <a:spLocks noGrp="1"/>
          </p:cNvSpPr>
          <p:nvPr>
            <p:ph type="sldNum" sz="quarter" idx="5"/>
          </p:nvPr>
        </p:nvSpPr>
        <p:spPr>
          <a:noFill/>
        </p:spPr>
        <p:txBody>
          <a:bodyPr/>
          <a:lstStyle/>
          <a:p>
            <a:fld id="{1CEA1642-D7F3-45E3-B9F1-C1BE66690F48}" type="slidenum">
              <a:rPr lang="es-ES_tradnl" smtClean="0"/>
              <a:pPr/>
              <a:t>136</a:t>
            </a:fld>
            <a:endParaRPr lang="es-ES_tradnl"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1 Marcador de imagen de diapositiva"/>
          <p:cNvSpPr>
            <a:spLocks noGrp="1" noRot="1" noChangeAspect="1" noTextEdit="1"/>
          </p:cNvSpPr>
          <p:nvPr>
            <p:ph type="sldImg"/>
          </p:nvPr>
        </p:nvSpPr>
        <p:spPr>
          <a:ln/>
        </p:spPr>
      </p:sp>
      <p:sp>
        <p:nvSpPr>
          <p:cNvPr id="306179" name="2 Marcador de notas"/>
          <p:cNvSpPr>
            <a:spLocks noGrp="1"/>
          </p:cNvSpPr>
          <p:nvPr>
            <p:ph type="body" idx="1"/>
          </p:nvPr>
        </p:nvSpPr>
        <p:spPr>
          <a:noFill/>
          <a:ln/>
        </p:spPr>
        <p:txBody>
          <a:bodyPr/>
          <a:lstStyle/>
          <a:p>
            <a:endParaRPr lang="es-US" smtClean="0">
              <a:latin typeface="Arial" pitchFamily="34" charset="0"/>
            </a:endParaRPr>
          </a:p>
        </p:txBody>
      </p:sp>
      <p:sp>
        <p:nvSpPr>
          <p:cNvPr id="306180" name="3 Marcador de número de diapositiva"/>
          <p:cNvSpPr>
            <a:spLocks noGrp="1"/>
          </p:cNvSpPr>
          <p:nvPr>
            <p:ph type="sldNum" sz="quarter" idx="5"/>
          </p:nvPr>
        </p:nvSpPr>
        <p:spPr>
          <a:noFill/>
        </p:spPr>
        <p:txBody>
          <a:bodyPr/>
          <a:lstStyle/>
          <a:p>
            <a:fld id="{96F9DAF4-ADBD-46B8-98C7-204814D72894}" type="slidenum">
              <a:rPr lang="es-ES_tradnl" smtClean="0"/>
              <a:pPr/>
              <a:t>137</a:t>
            </a:fld>
            <a:endParaRPr lang="es-ES_tradnl"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1 Marcador de imagen de diapositiva"/>
          <p:cNvSpPr>
            <a:spLocks noGrp="1" noRot="1" noChangeAspect="1" noTextEdit="1"/>
          </p:cNvSpPr>
          <p:nvPr>
            <p:ph type="sldImg"/>
          </p:nvPr>
        </p:nvSpPr>
        <p:spPr>
          <a:ln/>
        </p:spPr>
      </p:sp>
      <p:sp>
        <p:nvSpPr>
          <p:cNvPr id="307203" name="2 Marcador de notas"/>
          <p:cNvSpPr>
            <a:spLocks noGrp="1"/>
          </p:cNvSpPr>
          <p:nvPr>
            <p:ph type="body" idx="1"/>
          </p:nvPr>
        </p:nvSpPr>
        <p:spPr>
          <a:noFill/>
          <a:ln/>
        </p:spPr>
        <p:txBody>
          <a:bodyPr/>
          <a:lstStyle/>
          <a:p>
            <a:endParaRPr lang="es-US" smtClean="0">
              <a:latin typeface="Arial" pitchFamily="34" charset="0"/>
            </a:endParaRPr>
          </a:p>
        </p:txBody>
      </p:sp>
      <p:sp>
        <p:nvSpPr>
          <p:cNvPr id="307204" name="3 Marcador de número de diapositiva"/>
          <p:cNvSpPr>
            <a:spLocks noGrp="1"/>
          </p:cNvSpPr>
          <p:nvPr>
            <p:ph type="sldNum" sz="quarter" idx="5"/>
          </p:nvPr>
        </p:nvSpPr>
        <p:spPr>
          <a:noFill/>
        </p:spPr>
        <p:txBody>
          <a:bodyPr/>
          <a:lstStyle/>
          <a:p>
            <a:fld id="{661F2BB3-58F6-4F91-8CD7-86984C7DB9F5}" type="slidenum">
              <a:rPr lang="es-ES_tradnl" smtClean="0"/>
              <a:pPr/>
              <a:t>138</a:t>
            </a:fld>
            <a:endParaRPr lang="es-ES_tradnl"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1 Marcador de imagen de diapositiva"/>
          <p:cNvSpPr>
            <a:spLocks noGrp="1" noRot="1" noChangeAspect="1" noTextEdit="1"/>
          </p:cNvSpPr>
          <p:nvPr>
            <p:ph type="sldImg"/>
          </p:nvPr>
        </p:nvSpPr>
        <p:spPr>
          <a:ln/>
        </p:spPr>
      </p:sp>
      <p:sp>
        <p:nvSpPr>
          <p:cNvPr id="308227" name="2 Marcador de notas"/>
          <p:cNvSpPr>
            <a:spLocks noGrp="1"/>
          </p:cNvSpPr>
          <p:nvPr>
            <p:ph type="body" idx="1"/>
          </p:nvPr>
        </p:nvSpPr>
        <p:spPr>
          <a:noFill/>
          <a:ln/>
        </p:spPr>
        <p:txBody>
          <a:bodyPr/>
          <a:lstStyle/>
          <a:p>
            <a:endParaRPr lang="es-US" smtClean="0">
              <a:latin typeface="Arial" pitchFamily="34" charset="0"/>
            </a:endParaRPr>
          </a:p>
        </p:txBody>
      </p:sp>
      <p:sp>
        <p:nvSpPr>
          <p:cNvPr id="308228" name="3 Marcador de número de diapositiva"/>
          <p:cNvSpPr>
            <a:spLocks noGrp="1"/>
          </p:cNvSpPr>
          <p:nvPr>
            <p:ph type="sldNum" sz="quarter" idx="5"/>
          </p:nvPr>
        </p:nvSpPr>
        <p:spPr>
          <a:noFill/>
        </p:spPr>
        <p:txBody>
          <a:bodyPr/>
          <a:lstStyle/>
          <a:p>
            <a:fld id="{2127EE4F-C7EA-47F1-B16C-B5DFC43D3CA1}" type="slidenum">
              <a:rPr lang="es-ES_tradnl" smtClean="0"/>
              <a:pPr/>
              <a:t>139</a:t>
            </a:fld>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183223F-9CF5-4938-A031-1C1A33987246}" type="slidenum">
              <a:rPr lang="es-ES_tradnl" smtClean="0"/>
              <a:pPr/>
              <a:t>14</a:t>
            </a:fld>
            <a:endParaRPr lang="es-ES_tradnl" smtClean="0"/>
          </a:p>
        </p:txBody>
      </p:sp>
      <p:sp>
        <p:nvSpPr>
          <p:cNvPr id="180227" name="Rectangle 2"/>
          <p:cNvSpPr>
            <a:spLocks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fr-BE" smtClean="0">
                <a:latin typeface="Arial" pitchFamily="34" charset="0"/>
              </a:rPr>
              <a:t>Relacion de los niveles de un factor ambiental y su influencia en crecimiento de los organismos acuáticos cultivados.</a:t>
            </a:r>
            <a:endParaRPr lang="en-GB" smtClean="0">
              <a:latin typeface="Arial"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1 Marcador de imagen de diapositiva"/>
          <p:cNvSpPr>
            <a:spLocks noGrp="1" noRot="1" noChangeAspect="1" noTextEdit="1"/>
          </p:cNvSpPr>
          <p:nvPr>
            <p:ph type="sldImg"/>
          </p:nvPr>
        </p:nvSpPr>
        <p:spPr>
          <a:ln/>
        </p:spPr>
      </p:sp>
      <p:sp>
        <p:nvSpPr>
          <p:cNvPr id="309251" name="2 Marcador de notas"/>
          <p:cNvSpPr>
            <a:spLocks noGrp="1"/>
          </p:cNvSpPr>
          <p:nvPr>
            <p:ph type="body" idx="1"/>
          </p:nvPr>
        </p:nvSpPr>
        <p:spPr>
          <a:noFill/>
          <a:ln/>
        </p:spPr>
        <p:txBody>
          <a:bodyPr/>
          <a:lstStyle/>
          <a:p>
            <a:endParaRPr lang="es-US" smtClean="0">
              <a:latin typeface="Arial" pitchFamily="34" charset="0"/>
            </a:endParaRPr>
          </a:p>
        </p:txBody>
      </p:sp>
      <p:sp>
        <p:nvSpPr>
          <p:cNvPr id="309252" name="3 Marcador de número de diapositiva"/>
          <p:cNvSpPr>
            <a:spLocks noGrp="1"/>
          </p:cNvSpPr>
          <p:nvPr>
            <p:ph type="sldNum" sz="quarter" idx="5"/>
          </p:nvPr>
        </p:nvSpPr>
        <p:spPr>
          <a:noFill/>
        </p:spPr>
        <p:txBody>
          <a:bodyPr/>
          <a:lstStyle/>
          <a:p>
            <a:fld id="{B3168547-9848-4507-980D-CA8A4C80F732}" type="slidenum">
              <a:rPr lang="es-ES_tradnl" smtClean="0"/>
              <a:pPr/>
              <a:t>140</a:t>
            </a:fld>
            <a:endParaRPr lang="es-ES_tradnl"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1 Marcador de imagen de diapositiva"/>
          <p:cNvSpPr>
            <a:spLocks noGrp="1" noRot="1" noChangeAspect="1" noTextEdit="1"/>
          </p:cNvSpPr>
          <p:nvPr>
            <p:ph type="sldImg"/>
          </p:nvPr>
        </p:nvSpPr>
        <p:spPr>
          <a:ln/>
        </p:spPr>
      </p:sp>
      <p:sp>
        <p:nvSpPr>
          <p:cNvPr id="310275" name="2 Marcador de notas"/>
          <p:cNvSpPr>
            <a:spLocks noGrp="1"/>
          </p:cNvSpPr>
          <p:nvPr>
            <p:ph type="body" idx="1"/>
          </p:nvPr>
        </p:nvSpPr>
        <p:spPr>
          <a:noFill/>
          <a:ln/>
        </p:spPr>
        <p:txBody>
          <a:bodyPr/>
          <a:lstStyle/>
          <a:p>
            <a:endParaRPr lang="es-US" smtClean="0">
              <a:latin typeface="Arial" pitchFamily="34" charset="0"/>
            </a:endParaRPr>
          </a:p>
        </p:txBody>
      </p:sp>
      <p:sp>
        <p:nvSpPr>
          <p:cNvPr id="310276" name="3 Marcador de número de diapositiva"/>
          <p:cNvSpPr>
            <a:spLocks noGrp="1"/>
          </p:cNvSpPr>
          <p:nvPr>
            <p:ph type="sldNum" sz="quarter" idx="5"/>
          </p:nvPr>
        </p:nvSpPr>
        <p:spPr>
          <a:noFill/>
        </p:spPr>
        <p:txBody>
          <a:bodyPr/>
          <a:lstStyle/>
          <a:p>
            <a:fld id="{F99DFCB2-5038-498C-AFE1-65F2B0EAF628}" type="slidenum">
              <a:rPr lang="es-ES_tradnl" smtClean="0"/>
              <a:pPr/>
              <a:t>141</a:t>
            </a:fld>
            <a:endParaRPr lang="es-ES_tradnl"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1 Marcador de imagen de diapositiva"/>
          <p:cNvSpPr>
            <a:spLocks noGrp="1" noRot="1" noChangeAspect="1" noTextEdit="1"/>
          </p:cNvSpPr>
          <p:nvPr>
            <p:ph type="sldImg"/>
          </p:nvPr>
        </p:nvSpPr>
        <p:spPr>
          <a:ln/>
        </p:spPr>
      </p:sp>
      <p:sp>
        <p:nvSpPr>
          <p:cNvPr id="311299" name="2 Marcador de notas"/>
          <p:cNvSpPr>
            <a:spLocks noGrp="1"/>
          </p:cNvSpPr>
          <p:nvPr>
            <p:ph type="body" idx="1"/>
          </p:nvPr>
        </p:nvSpPr>
        <p:spPr>
          <a:noFill/>
          <a:ln/>
        </p:spPr>
        <p:txBody>
          <a:bodyPr/>
          <a:lstStyle/>
          <a:p>
            <a:endParaRPr lang="es-US" smtClean="0">
              <a:latin typeface="Arial" pitchFamily="34" charset="0"/>
            </a:endParaRPr>
          </a:p>
        </p:txBody>
      </p:sp>
      <p:sp>
        <p:nvSpPr>
          <p:cNvPr id="311300" name="3 Marcador de número de diapositiva"/>
          <p:cNvSpPr>
            <a:spLocks noGrp="1"/>
          </p:cNvSpPr>
          <p:nvPr>
            <p:ph type="sldNum" sz="quarter" idx="5"/>
          </p:nvPr>
        </p:nvSpPr>
        <p:spPr>
          <a:noFill/>
        </p:spPr>
        <p:txBody>
          <a:bodyPr/>
          <a:lstStyle/>
          <a:p>
            <a:fld id="{01EE6BF2-6084-476E-B2B8-41ABAB899B09}" type="slidenum">
              <a:rPr lang="es-ES_tradnl" smtClean="0"/>
              <a:pPr/>
              <a:t>142</a:t>
            </a:fld>
            <a:endParaRPr lang="es-ES_tradnl"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1 Marcador de imagen de diapositiva"/>
          <p:cNvSpPr>
            <a:spLocks noGrp="1" noRot="1" noChangeAspect="1" noTextEdit="1"/>
          </p:cNvSpPr>
          <p:nvPr>
            <p:ph type="sldImg"/>
          </p:nvPr>
        </p:nvSpPr>
        <p:spPr>
          <a:ln/>
        </p:spPr>
      </p:sp>
      <p:sp>
        <p:nvSpPr>
          <p:cNvPr id="312323" name="2 Marcador de notas"/>
          <p:cNvSpPr>
            <a:spLocks noGrp="1"/>
          </p:cNvSpPr>
          <p:nvPr>
            <p:ph type="body" idx="1"/>
          </p:nvPr>
        </p:nvSpPr>
        <p:spPr>
          <a:noFill/>
          <a:ln/>
        </p:spPr>
        <p:txBody>
          <a:bodyPr/>
          <a:lstStyle/>
          <a:p>
            <a:endParaRPr lang="es-US" smtClean="0">
              <a:latin typeface="Arial" pitchFamily="34" charset="0"/>
            </a:endParaRPr>
          </a:p>
        </p:txBody>
      </p:sp>
      <p:sp>
        <p:nvSpPr>
          <p:cNvPr id="312324" name="3 Marcador de número de diapositiva"/>
          <p:cNvSpPr>
            <a:spLocks noGrp="1"/>
          </p:cNvSpPr>
          <p:nvPr>
            <p:ph type="sldNum" sz="quarter" idx="5"/>
          </p:nvPr>
        </p:nvSpPr>
        <p:spPr>
          <a:noFill/>
        </p:spPr>
        <p:txBody>
          <a:bodyPr/>
          <a:lstStyle/>
          <a:p>
            <a:fld id="{662FA2EC-DA50-4A22-BEF6-E78C5311D627}" type="slidenum">
              <a:rPr lang="es-ES_tradnl" smtClean="0"/>
              <a:pPr/>
              <a:t>143</a:t>
            </a:fld>
            <a:endParaRPr lang="es-ES_tradnl"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1 Marcador de imagen de diapositiva"/>
          <p:cNvSpPr>
            <a:spLocks noGrp="1" noRot="1" noChangeAspect="1" noTextEdit="1"/>
          </p:cNvSpPr>
          <p:nvPr>
            <p:ph type="sldImg"/>
          </p:nvPr>
        </p:nvSpPr>
        <p:spPr>
          <a:ln/>
        </p:spPr>
      </p:sp>
      <p:sp>
        <p:nvSpPr>
          <p:cNvPr id="313347" name="2 Marcador de notas"/>
          <p:cNvSpPr>
            <a:spLocks noGrp="1"/>
          </p:cNvSpPr>
          <p:nvPr>
            <p:ph type="body" idx="1"/>
          </p:nvPr>
        </p:nvSpPr>
        <p:spPr>
          <a:noFill/>
          <a:ln/>
        </p:spPr>
        <p:txBody>
          <a:bodyPr/>
          <a:lstStyle/>
          <a:p>
            <a:endParaRPr lang="es-US" smtClean="0">
              <a:latin typeface="Arial" pitchFamily="34" charset="0"/>
            </a:endParaRPr>
          </a:p>
        </p:txBody>
      </p:sp>
      <p:sp>
        <p:nvSpPr>
          <p:cNvPr id="313348" name="3 Marcador de número de diapositiva"/>
          <p:cNvSpPr>
            <a:spLocks noGrp="1"/>
          </p:cNvSpPr>
          <p:nvPr>
            <p:ph type="sldNum" sz="quarter" idx="5"/>
          </p:nvPr>
        </p:nvSpPr>
        <p:spPr>
          <a:noFill/>
        </p:spPr>
        <p:txBody>
          <a:bodyPr/>
          <a:lstStyle/>
          <a:p>
            <a:fld id="{F938D954-6603-4461-9EB3-C73638772F75}" type="slidenum">
              <a:rPr lang="es-ES_tradnl" smtClean="0"/>
              <a:pPr/>
              <a:t>144</a:t>
            </a:fld>
            <a:endParaRPr lang="es-ES_tradnl"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1 Marcador de imagen de diapositiva"/>
          <p:cNvSpPr>
            <a:spLocks noGrp="1" noRot="1" noChangeAspect="1" noTextEdit="1"/>
          </p:cNvSpPr>
          <p:nvPr>
            <p:ph type="sldImg"/>
          </p:nvPr>
        </p:nvSpPr>
        <p:spPr>
          <a:ln/>
        </p:spPr>
      </p:sp>
      <p:sp>
        <p:nvSpPr>
          <p:cNvPr id="314371" name="2 Marcador de notas"/>
          <p:cNvSpPr>
            <a:spLocks noGrp="1"/>
          </p:cNvSpPr>
          <p:nvPr>
            <p:ph type="body" idx="1"/>
          </p:nvPr>
        </p:nvSpPr>
        <p:spPr>
          <a:noFill/>
          <a:ln/>
        </p:spPr>
        <p:txBody>
          <a:bodyPr/>
          <a:lstStyle/>
          <a:p>
            <a:endParaRPr lang="es-US" smtClean="0">
              <a:latin typeface="Arial" pitchFamily="34" charset="0"/>
            </a:endParaRPr>
          </a:p>
        </p:txBody>
      </p:sp>
      <p:sp>
        <p:nvSpPr>
          <p:cNvPr id="314372" name="3 Marcador de número de diapositiva"/>
          <p:cNvSpPr>
            <a:spLocks noGrp="1"/>
          </p:cNvSpPr>
          <p:nvPr>
            <p:ph type="sldNum" sz="quarter" idx="5"/>
          </p:nvPr>
        </p:nvSpPr>
        <p:spPr>
          <a:noFill/>
        </p:spPr>
        <p:txBody>
          <a:bodyPr/>
          <a:lstStyle/>
          <a:p>
            <a:fld id="{E37D0F87-3C53-4C73-B6B6-C3F41580A778}" type="slidenum">
              <a:rPr lang="es-ES_tradnl" smtClean="0"/>
              <a:pPr/>
              <a:t>145</a:t>
            </a:fld>
            <a:endParaRPr lang="es-ES_tradnl"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1 Marcador de imagen de diapositiva"/>
          <p:cNvSpPr>
            <a:spLocks noGrp="1" noRot="1" noChangeAspect="1" noTextEdit="1"/>
          </p:cNvSpPr>
          <p:nvPr>
            <p:ph type="sldImg"/>
          </p:nvPr>
        </p:nvSpPr>
        <p:spPr>
          <a:ln/>
        </p:spPr>
      </p:sp>
      <p:sp>
        <p:nvSpPr>
          <p:cNvPr id="315395" name="2 Marcador de notas"/>
          <p:cNvSpPr>
            <a:spLocks noGrp="1"/>
          </p:cNvSpPr>
          <p:nvPr>
            <p:ph type="body" idx="1"/>
          </p:nvPr>
        </p:nvSpPr>
        <p:spPr>
          <a:noFill/>
          <a:ln/>
        </p:spPr>
        <p:txBody>
          <a:bodyPr/>
          <a:lstStyle/>
          <a:p>
            <a:endParaRPr lang="es-US" smtClean="0">
              <a:latin typeface="Arial" pitchFamily="34" charset="0"/>
            </a:endParaRPr>
          </a:p>
        </p:txBody>
      </p:sp>
      <p:sp>
        <p:nvSpPr>
          <p:cNvPr id="315396" name="3 Marcador de número de diapositiva"/>
          <p:cNvSpPr>
            <a:spLocks noGrp="1"/>
          </p:cNvSpPr>
          <p:nvPr>
            <p:ph type="sldNum" sz="quarter" idx="5"/>
          </p:nvPr>
        </p:nvSpPr>
        <p:spPr>
          <a:noFill/>
        </p:spPr>
        <p:txBody>
          <a:bodyPr/>
          <a:lstStyle/>
          <a:p>
            <a:fld id="{C91E5DA6-93A1-4E15-A754-ED6B300E6D43}" type="slidenum">
              <a:rPr lang="es-ES_tradnl" smtClean="0"/>
              <a:pPr/>
              <a:t>146</a:t>
            </a:fld>
            <a:endParaRPr lang="es-ES_tradnl"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1 Marcador de imagen de diapositiva"/>
          <p:cNvSpPr>
            <a:spLocks noGrp="1" noRot="1" noChangeAspect="1" noTextEdit="1"/>
          </p:cNvSpPr>
          <p:nvPr>
            <p:ph type="sldImg"/>
          </p:nvPr>
        </p:nvSpPr>
        <p:spPr>
          <a:ln/>
        </p:spPr>
      </p:sp>
      <p:sp>
        <p:nvSpPr>
          <p:cNvPr id="316419" name="2 Marcador de notas"/>
          <p:cNvSpPr>
            <a:spLocks noGrp="1"/>
          </p:cNvSpPr>
          <p:nvPr>
            <p:ph type="body" idx="1"/>
          </p:nvPr>
        </p:nvSpPr>
        <p:spPr>
          <a:noFill/>
          <a:ln/>
        </p:spPr>
        <p:txBody>
          <a:bodyPr/>
          <a:lstStyle/>
          <a:p>
            <a:endParaRPr lang="es-US" smtClean="0">
              <a:latin typeface="Arial" pitchFamily="34" charset="0"/>
            </a:endParaRPr>
          </a:p>
        </p:txBody>
      </p:sp>
      <p:sp>
        <p:nvSpPr>
          <p:cNvPr id="316420" name="3 Marcador de número de diapositiva"/>
          <p:cNvSpPr>
            <a:spLocks noGrp="1"/>
          </p:cNvSpPr>
          <p:nvPr>
            <p:ph type="sldNum" sz="quarter" idx="5"/>
          </p:nvPr>
        </p:nvSpPr>
        <p:spPr>
          <a:noFill/>
        </p:spPr>
        <p:txBody>
          <a:bodyPr/>
          <a:lstStyle/>
          <a:p>
            <a:fld id="{41C20BE8-9CDF-4359-9191-7330F9E2E222}" type="slidenum">
              <a:rPr lang="es-ES_tradnl" smtClean="0"/>
              <a:pPr/>
              <a:t>147</a:t>
            </a:fld>
            <a:endParaRPr lang="es-ES_tradnl"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1 Marcador de imagen de diapositiva"/>
          <p:cNvSpPr>
            <a:spLocks noGrp="1" noRot="1" noChangeAspect="1" noTextEdit="1"/>
          </p:cNvSpPr>
          <p:nvPr>
            <p:ph type="sldImg"/>
          </p:nvPr>
        </p:nvSpPr>
        <p:spPr>
          <a:ln/>
        </p:spPr>
      </p:sp>
      <p:sp>
        <p:nvSpPr>
          <p:cNvPr id="317443" name="2 Marcador de notas"/>
          <p:cNvSpPr>
            <a:spLocks noGrp="1"/>
          </p:cNvSpPr>
          <p:nvPr>
            <p:ph type="body" idx="1"/>
          </p:nvPr>
        </p:nvSpPr>
        <p:spPr>
          <a:noFill/>
          <a:ln/>
        </p:spPr>
        <p:txBody>
          <a:bodyPr/>
          <a:lstStyle/>
          <a:p>
            <a:endParaRPr lang="es-US" smtClean="0">
              <a:latin typeface="Arial" pitchFamily="34" charset="0"/>
            </a:endParaRPr>
          </a:p>
        </p:txBody>
      </p:sp>
      <p:sp>
        <p:nvSpPr>
          <p:cNvPr id="317444" name="3 Marcador de número de diapositiva"/>
          <p:cNvSpPr>
            <a:spLocks noGrp="1"/>
          </p:cNvSpPr>
          <p:nvPr>
            <p:ph type="sldNum" sz="quarter" idx="5"/>
          </p:nvPr>
        </p:nvSpPr>
        <p:spPr>
          <a:noFill/>
        </p:spPr>
        <p:txBody>
          <a:bodyPr/>
          <a:lstStyle/>
          <a:p>
            <a:fld id="{1883997A-1DD3-456A-959E-6A2006C57864}" type="slidenum">
              <a:rPr lang="es-ES_tradnl" smtClean="0"/>
              <a:pPr/>
              <a:t>148</a:t>
            </a:fld>
            <a:endParaRPr lang="es-ES_tradnl"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1 Marcador de imagen de diapositiva"/>
          <p:cNvSpPr>
            <a:spLocks noGrp="1" noRot="1" noChangeAspect="1" noTextEdit="1"/>
          </p:cNvSpPr>
          <p:nvPr>
            <p:ph type="sldImg"/>
          </p:nvPr>
        </p:nvSpPr>
        <p:spPr>
          <a:ln/>
        </p:spPr>
      </p:sp>
      <p:sp>
        <p:nvSpPr>
          <p:cNvPr id="318467" name="2 Marcador de notas"/>
          <p:cNvSpPr>
            <a:spLocks noGrp="1"/>
          </p:cNvSpPr>
          <p:nvPr>
            <p:ph type="body" idx="1"/>
          </p:nvPr>
        </p:nvSpPr>
        <p:spPr>
          <a:noFill/>
          <a:ln/>
        </p:spPr>
        <p:txBody>
          <a:bodyPr/>
          <a:lstStyle/>
          <a:p>
            <a:endParaRPr lang="es-US" smtClean="0">
              <a:latin typeface="Arial" pitchFamily="34" charset="0"/>
            </a:endParaRPr>
          </a:p>
        </p:txBody>
      </p:sp>
      <p:sp>
        <p:nvSpPr>
          <p:cNvPr id="318468" name="3 Marcador de número de diapositiva"/>
          <p:cNvSpPr>
            <a:spLocks noGrp="1"/>
          </p:cNvSpPr>
          <p:nvPr>
            <p:ph type="sldNum" sz="quarter" idx="5"/>
          </p:nvPr>
        </p:nvSpPr>
        <p:spPr>
          <a:noFill/>
        </p:spPr>
        <p:txBody>
          <a:bodyPr/>
          <a:lstStyle/>
          <a:p>
            <a:fld id="{90B5C490-A37E-437A-9443-96C3A0FB3178}" type="slidenum">
              <a:rPr lang="es-ES_tradnl" smtClean="0"/>
              <a:pPr/>
              <a:t>149</a:t>
            </a:fld>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Marcador de imagen de diapositiva"/>
          <p:cNvSpPr>
            <a:spLocks noGrp="1" noRot="1" noChangeAspect="1" noTextEdit="1"/>
          </p:cNvSpPr>
          <p:nvPr>
            <p:ph type="sldImg"/>
          </p:nvPr>
        </p:nvSpPr>
        <p:spPr>
          <a:ln/>
        </p:spPr>
      </p:sp>
      <p:sp>
        <p:nvSpPr>
          <p:cNvPr id="181251" name="2 Marcador de notas"/>
          <p:cNvSpPr>
            <a:spLocks noGrp="1"/>
          </p:cNvSpPr>
          <p:nvPr>
            <p:ph type="body" idx="1"/>
          </p:nvPr>
        </p:nvSpPr>
        <p:spPr>
          <a:noFill/>
          <a:ln/>
        </p:spPr>
        <p:txBody>
          <a:bodyPr/>
          <a:lstStyle/>
          <a:p>
            <a:endParaRPr lang="es-US" smtClean="0">
              <a:latin typeface="Arial" pitchFamily="34" charset="0"/>
            </a:endParaRPr>
          </a:p>
        </p:txBody>
      </p:sp>
      <p:sp>
        <p:nvSpPr>
          <p:cNvPr id="181252" name="3 Marcador de número de diapositiva"/>
          <p:cNvSpPr>
            <a:spLocks noGrp="1"/>
          </p:cNvSpPr>
          <p:nvPr>
            <p:ph type="sldNum" sz="quarter" idx="5"/>
          </p:nvPr>
        </p:nvSpPr>
        <p:spPr>
          <a:noFill/>
        </p:spPr>
        <p:txBody>
          <a:bodyPr/>
          <a:lstStyle/>
          <a:p>
            <a:fld id="{B695E27C-47D4-4103-82F2-928E177CE7B0}" type="slidenum">
              <a:rPr lang="es-ES_tradnl" smtClean="0"/>
              <a:pPr/>
              <a:t>15</a:t>
            </a:fld>
            <a:endParaRPr lang="es-ES_tradnl"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1 Marcador de imagen de diapositiva"/>
          <p:cNvSpPr>
            <a:spLocks noGrp="1" noRot="1" noChangeAspect="1" noTextEdit="1"/>
          </p:cNvSpPr>
          <p:nvPr>
            <p:ph type="sldImg"/>
          </p:nvPr>
        </p:nvSpPr>
        <p:spPr>
          <a:ln/>
        </p:spPr>
      </p:sp>
      <p:sp>
        <p:nvSpPr>
          <p:cNvPr id="319491" name="2 Marcador de notas"/>
          <p:cNvSpPr>
            <a:spLocks noGrp="1"/>
          </p:cNvSpPr>
          <p:nvPr>
            <p:ph type="body" idx="1"/>
          </p:nvPr>
        </p:nvSpPr>
        <p:spPr>
          <a:noFill/>
          <a:ln/>
        </p:spPr>
        <p:txBody>
          <a:bodyPr/>
          <a:lstStyle/>
          <a:p>
            <a:endParaRPr lang="es-US" smtClean="0">
              <a:latin typeface="Arial" pitchFamily="34" charset="0"/>
            </a:endParaRPr>
          </a:p>
        </p:txBody>
      </p:sp>
      <p:sp>
        <p:nvSpPr>
          <p:cNvPr id="319492" name="3 Marcador de número de diapositiva"/>
          <p:cNvSpPr>
            <a:spLocks noGrp="1"/>
          </p:cNvSpPr>
          <p:nvPr>
            <p:ph type="sldNum" sz="quarter" idx="5"/>
          </p:nvPr>
        </p:nvSpPr>
        <p:spPr>
          <a:noFill/>
        </p:spPr>
        <p:txBody>
          <a:bodyPr/>
          <a:lstStyle/>
          <a:p>
            <a:fld id="{E67D45A5-1A86-4554-A743-BB74526FEEC2}" type="slidenum">
              <a:rPr lang="es-ES_tradnl" smtClean="0"/>
              <a:pPr/>
              <a:t>150</a:t>
            </a:fld>
            <a:endParaRPr lang="es-ES_tradnl"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1 Marcador de imagen de diapositiva"/>
          <p:cNvSpPr>
            <a:spLocks noGrp="1" noRot="1" noChangeAspect="1" noTextEdit="1"/>
          </p:cNvSpPr>
          <p:nvPr>
            <p:ph type="sldImg"/>
          </p:nvPr>
        </p:nvSpPr>
        <p:spPr>
          <a:ln/>
        </p:spPr>
      </p:sp>
      <p:sp>
        <p:nvSpPr>
          <p:cNvPr id="320515" name="2 Marcador de notas"/>
          <p:cNvSpPr>
            <a:spLocks noGrp="1"/>
          </p:cNvSpPr>
          <p:nvPr>
            <p:ph type="body" idx="1"/>
          </p:nvPr>
        </p:nvSpPr>
        <p:spPr>
          <a:noFill/>
          <a:ln/>
        </p:spPr>
        <p:txBody>
          <a:bodyPr/>
          <a:lstStyle/>
          <a:p>
            <a:endParaRPr lang="es-US" smtClean="0">
              <a:latin typeface="Arial" pitchFamily="34" charset="0"/>
            </a:endParaRPr>
          </a:p>
        </p:txBody>
      </p:sp>
      <p:sp>
        <p:nvSpPr>
          <p:cNvPr id="320516" name="3 Marcador de número de diapositiva"/>
          <p:cNvSpPr>
            <a:spLocks noGrp="1"/>
          </p:cNvSpPr>
          <p:nvPr>
            <p:ph type="sldNum" sz="quarter" idx="5"/>
          </p:nvPr>
        </p:nvSpPr>
        <p:spPr>
          <a:noFill/>
        </p:spPr>
        <p:txBody>
          <a:bodyPr/>
          <a:lstStyle/>
          <a:p>
            <a:fld id="{EC001719-C8B8-45EA-BCDC-FF5ED7411462}" type="slidenum">
              <a:rPr lang="es-ES_tradnl" smtClean="0"/>
              <a:pPr/>
              <a:t>151</a:t>
            </a:fld>
            <a:endParaRPr lang="es-ES_tradnl"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1 Marcador de imagen de diapositiva"/>
          <p:cNvSpPr>
            <a:spLocks noGrp="1" noRot="1" noChangeAspect="1" noTextEdit="1"/>
          </p:cNvSpPr>
          <p:nvPr>
            <p:ph type="sldImg"/>
          </p:nvPr>
        </p:nvSpPr>
        <p:spPr>
          <a:ln/>
        </p:spPr>
      </p:sp>
      <p:sp>
        <p:nvSpPr>
          <p:cNvPr id="321539" name="2 Marcador de notas"/>
          <p:cNvSpPr>
            <a:spLocks noGrp="1"/>
          </p:cNvSpPr>
          <p:nvPr>
            <p:ph type="body" idx="1"/>
          </p:nvPr>
        </p:nvSpPr>
        <p:spPr>
          <a:noFill/>
          <a:ln/>
        </p:spPr>
        <p:txBody>
          <a:bodyPr/>
          <a:lstStyle/>
          <a:p>
            <a:endParaRPr lang="es-US" smtClean="0">
              <a:latin typeface="Arial" pitchFamily="34" charset="0"/>
            </a:endParaRPr>
          </a:p>
        </p:txBody>
      </p:sp>
      <p:sp>
        <p:nvSpPr>
          <p:cNvPr id="321540" name="3 Marcador de número de diapositiva"/>
          <p:cNvSpPr>
            <a:spLocks noGrp="1"/>
          </p:cNvSpPr>
          <p:nvPr>
            <p:ph type="sldNum" sz="quarter" idx="5"/>
          </p:nvPr>
        </p:nvSpPr>
        <p:spPr>
          <a:noFill/>
        </p:spPr>
        <p:txBody>
          <a:bodyPr/>
          <a:lstStyle/>
          <a:p>
            <a:fld id="{183DB66E-C405-4729-B116-E4983CF2FFCB}" type="slidenum">
              <a:rPr lang="es-ES_tradnl" smtClean="0"/>
              <a:pPr/>
              <a:t>152</a:t>
            </a:fld>
            <a:endParaRPr lang="es-ES_tradnl"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4EFA481B-D677-4CF4-B213-97D54253814A}" type="slidenum">
              <a:rPr lang="es-ES_tradnl" smtClean="0"/>
              <a:pPr/>
              <a:t>153</a:t>
            </a:fld>
            <a:endParaRPr lang="es-ES_tradnl" smtClean="0"/>
          </a:p>
        </p:txBody>
      </p:sp>
      <p:sp>
        <p:nvSpPr>
          <p:cNvPr id="322563" name="Rectangle 2"/>
          <p:cNvSpPr>
            <a:spLocks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1 Marcador de imagen de diapositiva"/>
          <p:cNvSpPr>
            <a:spLocks noGrp="1" noRot="1" noChangeAspect="1" noTextEdit="1"/>
          </p:cNvSpPr>
          <p:nvPr>
            <p:ph type="sldImg"/>
          </p:nvPr>
        </p:nvSpPr>
        <p:spPr>
          <a:ln/>
        </p:spPr>
      </p:sp>
      <p:sp>
        <p:nvSpPr>
          <p:cNvPr id="323587" name="2 Marcador de notas"/>
          <p:cNvSpPr>
            <a:spLocks noGrp="1"/>
          </p:cNvSpPr>
          <p:nvPr>
            <p:ph type="body" idx="1"/>
          </p:nvPr>
        </p:nvSpPr>
        <p:spPr>
          <a:noFill/>
          <a:ln/>
        </p:spPr>
        <p:txBody>
          <a:bodyPr/>
          <a:lstStyle/>
          <a:p>
            <a:endParaRPr lang="es-US" smtClean="0">
              <a:latin typeface="Arial" pitchFamily="34" charset="0"/>
            </a:endParaRPr>
          </a:p>
        </p:txBody>
      </p:sp>
      <p:sp>
        <p:nvSpPr>
          <p:cNvPr id="323588" name="3 Marcador de número de diapositiva"/>
          <p:cNvSpPr>
            <a:spLocks noGrp="1"/>
          </p:cNvSpPr>
          <p:nvPr>
            <p:ph type="sldNum" sz="quarter" idx="5"/>
          </p:nvPr>
        </p:nvSpPr>
        <p:spPr>
          <a:noFill/>
        </p:spPr>
        <p:txBody>
          <a:bodyPr/>
          <a:lstStyle/>
          <a:p>
            <a:fld id="{F84985D0-32BD-4908-9E44-23C1F66EC9CA}" type="slidenum">
              <a:rPr lang="es-ES_tradnl" smtClean="0"/>
              <a:pPr/>
              <a:t>154</a:t>
            </a:fld>
            <a:endParaRPr lang="es-ES_tradnl"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1 Marcador de imagen de diapositiva"/>
          <p:cNvSpPr>
            <a:spLocks noGrp="1" noRot="1" noChangeAspect="1" noTextEdit="1"/>
          </p:cNvSpPr>
          <p:nvPr>
            <p:ph type="sldImg"/>
          </p:nvPr>
        </p:nvSpPr>
        <p:spPr>
          <a:ln/>
        </p:spPr>
      </p:sp>
      <p:sp>
        <p:nvSpPr>
          <p:cNvPr id="324611" name="2 Marcador de notas"/>
          <p:cNvSpPr>
            <a:spLocks noGrp="1"/>
          </p:cNvSpPr>
          <p:nvPr>
            <p:ph type="body" idx="1"/>
          </p:nvPr>
        </p:nvSpPr>
        <p:spPr>
          <a:noFill/>
          <a:ln/>
        </p:spPr>
        <p:txBody>
          <a:bodyPr/>
          <a:lstStyle/>
          <a:p>
            <a:endParaRPr lang="es-US" smtClean="0">
              <a:latin typeface="Arial" pitchFamily="34" charset="0"/>
            </a:endParaRPr>
          </a:p>
        </p:txBody>
      </p:sp>
      <p:sp>
        <p:nvSpPr>
          <p:cNvPr id="324612" name="3 Marcador de número de diapositiva"/>
          <p:cNvSpPr>
            <a:spLocks noGrp="1"/>
          </p:cNvSpPr>
          <p:nvPr>
            <p:ph type="sldNum" sz="quarter" idx="5"/>
          </p:nvPr>
        </p:nvSpPr>
        <p:spPr>
          <a:noFill/>
        </p:spPr>
        <p:txBody>
          <a:bodyPr/>
          <a:lstStyle/>
          <a:p>
            <a:fld id="{CB43699C-281D-47FF-9F5D-1521DA0A2EB9}" type="slidenum">
              <a:rPr lang="es-ES_tradnl" smtClean="0"/>
              <a:pPr/>
              <a:t>155</a:t>
            </a:fld>
            <a:endParaRPr lang="es-ES_tradnl"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1 Marcador de imagen de diapositiva"/>
          <p:cNvSpPr>
            <a:spLocks noGrp="1" noRot="1" noChangeAspect="1" noTextEdit="1"/>
          </p:cNvSpPr>
          <p:nvPr>
            <p:ph type="sldImg"/>
          </p:nvPr>
        </p:nvSpPr>
        <p:spPr>
          <a:ln/>
        </p:spPr>
      </p:sp>
      <p:sp>
        <p:nvSpPr>
          <p:cNvPr id="325635" name="2 Marcador de notas"/>
          <p:cNvSpPr>
            <a:spLocks noGrp="1"/>
          </p:cNvSpPr>
          <p:nvPr>
            <p:ph type="body" idx="1"/>
          </p:nvPr>
        </p:nvSpPr>
        <p:spPr>
          <a:noFill/>
          <a:ln/>
        </p:spPr>
        <p:txBody>
          <a:bodyPr/>
          <a:lstStyle/>
          <a:p>
            <a:endParaRPr lang="es-US" smtClean="0">
              <a:latin typeface="Arial" pitchFamily="34" charset="0"/>
            </a:endParaRPr>
          </a:p>
        </p:txBody>
      </p:sp>
      <p:sp>
        <p:nvSpPr>
          <p:cNvPr id="325636" name="3 Marcador de número de diapositiva"/>
          <p:cNvSpPr>
            <a:spLocks noGrp="1"/>
          </p:cNvSpPr>
          <p:nvPr>
            <p:ph type="sldNum" sz="quarter" idx="5"/>
          </p:nvPr>
        </p:nvSpPr>
        <p:spPr>
          <a:noFill/>
        </p:spPr>
        <p:txBody>
          <a:bodyPr/>
          <a:lstStyle/>
          <a:p>
            <a:fld id="{49511AC1-822A-4CD8-9A30-49B34483AECA}" type="slidenum">
              <a:rPr lang="es-ES_tradnl" smtClean="0"/>
              <a:pPr/>
              <a:t>156</a:t>
            </a:fld>
            <a:endParaRPr lang="es-ES_tradnl"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1 Marcador de imagen de diapositiva"/>
          <p:cNvSpPr>
            <a:spLocks noGrp="1" noRot="1" noChangeAspect="1" noTextEdit="1"/>
          </p:cNvSpPr>
          <p:nvPr>
            <p:ph type="sldImg"/>
          </p:nvPr>
        </p:nvSpPr>
        <p:spPr>
          <a:ln/>
        </p:spPr>
      </p:sp>
      <p:sp>
        <p:nvSpPr>
          <p:cNvPr id="326659" name="2 Marcador de notas"/>
          <p:cNvSpPr>
            <a:spLocks noGrp="1"/>
          </p:cNvSpPr>
          <p:nvPr>
            <p:ph type="body" idx="1"/>
          </p:nvPr>
        </p:nvSpPr>
        <p:spPr>
          <a:noFill/>
          <a:ln/>
        </p:spPr>
        <p:txBody>
          <a:bodyPr/>
          <a:lstStyle/>
          <a:p>
            <a:endParaRPr lang="es-US" smtClean="0">
              <a:latin typeface="Arial" pitchFamily="34" charset="0"/>
            </a:endParaRPr>
          </a:p>
        </p:txBody>
      </p:sp>
      <p:sp>
        <p:nvSpPr>
          <p:cNvPr id="326660" name="3 Marcador de número de diapositiva"/>
          <p:cNvSpPr>
            <a:spLocks noGrp="1"/>
          </p:cNvSpPr>
          <p:nvPr>
            <p:ph type="sldNum" sz="quarter" idx="5"/>
          </p:nvPr>
        </p:nvSpPr>
        <p:spPr>
          <a:noFill/>
        </p:spPr>
        <p:txBody>
          <a:bodyPr/>
          <a:lstStyle/>
          <a:p>
            <a:fld id="{C89BCF6F-6BF4-44C6-9535-256291249DA6}" type="slidenum">
              <a:rPr lang="es-ES_tradnl" smtClean="0"/>
              <a:pPr/>
              <a:t>157</a:t>
            </a:fld>
            <a:endParaRPr lang="es-ES_tradnl"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1 Marcador de imagen de diapositiva"/>
          <p:cNvSpPr>
            <a:spLocks noGrp="1" noRot="1" noChangeAspect="1" noTextEdit="1"/>
          </p:cNvSpPr>
          <p:nvPr>
            <p:ph type="sldImg"/>
          </p:nvPr>
        </p:nvSpPr>
        <p:spPr>
          <a:ln/>
        </p:spPr>
      </p:sp>
      <p:sp>
        <p:nvSpPr>
          <p:cNvPr id="327683" name="2 Marcador de notas"/>
          <p:cNvSpPr>
            <a:spLocks noGrp="1"/>
          </p:cNvSpPr>
          <p:nvPr>
            <p:ph type="body" idx="1"/>
          </p:nvPr>
        </p:nvSpPr>
        <p:spPr>
          <a:noFill/>
          <a:ln/>
        </p:spPr>
        <p:txBody>
          <a:bodyPr/>
          <a:lstStyle/>
          <a:p>
            <a:endParaRPr lang="es-US" smtClean="0">
              <a:latin typeface="Arial" pitchFamily="34" charset="0"/>
            </a:endParaRPr>
          </a:p>
        </p:txBody>
      </p:sp>
      <p:sp>
        <p:nvSpPr>
          <p:cNvPr id="327684" name="3 Marcador de número de diapositiva"/>
          <p:cNvSpPr>
            <a:spLocks noGrp="1"/>
          </p:cNvSpPr>
          <p:nvPr>
            <p:ph type="sldNum" sz="quarter" idx="5"/>
          </p:nvPr>
        </p:nvSpPr>
        <p:spPr>
          <a:noFill/>
        </p:spPr>
        <p:txBody>
          <a:bodyPr/>
          <a:lstStyle/>
          <a:p>
            <a:fld id="{BDDEC470-E529-420E-9E66-9396243BCC06}" type="slidenum">
              <a:rPr lang="es-ES_tradnl" smtClean="0"/>
              <a:pPr/>
              <a:t>158</a:t>
            </a:fld>
            <a:endParaRPr lang="es-ES_tradnl"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1 Marcador de imagen de diapositiva"/>
          <p:cNvSpPr>
            <a:spLocks noGrp="1" noRot="1" noChangeAspect="1" noTextEdit="1"/>
          </p:cNvSpPr>
          <p:nvPr>
            <p:ph type="sldImg"/>
          </p:nvPr>
        </p:nvSpPr>
        <p:spPr>
          <a:ln/>
        </p:spPr>
      </p:sp>
      <p:sp>
        <p:nvSpPr>
          <p:cNvPr id="328707" name="2 Marcador de notas"/>
          <p:cNvSpPr>
            <a:spLocks noGrp="1"/>
          </p:cNvSpPr>
          <p:nvPr>
            <p:ph type="body" idx="1"/>
          </p:nvPr>
        </p:nvSpPr>
        <p:spPr>
          <a:noFill/>
          <a:ln/>
        </p:spPr>
        <p:txBody>
          <a:bodyPr/>
          <a:lstStyle/>
          <a:p>
            <a:endParaRPr lang="es-US" smtClean="0">
              <a:latin typeface="Arial" pitchFamily="34" charset="0"/>
            </a:endParaRPr>
          </a:p>
        </p:txBody>
      </p:sp>
      <p:sp>
        <p:nvSpPr>
          <p:cNvPr id="328708" name="3 Marcador de número de diapositiva"/>
          <p:cNvSpPr>
            <a:spLocks noGrp="1"/>
          </p:cNvSpPr>
          <p:nvPr>
            <p:ph type="sldNum" sz="quarter" idx="5"/>
          </p:nvPr>
        </p:nvSpPr>
        <p:spPr>
          <a:noFill/>
        </p:spPr>
        <p:txBody>
          <a:bodyPr/>
          <a:lstStyle/>
          <a:p>
            <a:fld id="{2677686D-B97D-422D-8587-35B87968AC93}" type="slidenum">
              <a:rPr lang="es-ES_tradnl" smtClean="0"/>
              <a:pPr/>
              <a:t>159</a:t>
            </a:fld>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p:cNvSpPr>
            <a:spLocks noGrp="1" noRot="1" noChangeAspect="1" noTextEdit="1"/>
          </p:cNvSpPr>
          <p:nvPr>
            <p:ph type="sldImg"/>
          </p:nvPr>
        </p:nvSpPr>
        <p:spPr>
          <a:ln/>
        </p:spPr>
      </p:sp>
      <p:sp>
        <p:nvSpPr>
          <p:cNvPr id="182275" name="2 Marcador de notas"/>
          <p:cNvSpPr>
            <a:spLocks noGrp="1"/>
          </p:cNvSpPr>
          <p:nvPr>
            <p:ph type="body" idx="1"/>
          </p:nvPr>
        </p:nvSpPr>
        <p:spPr>
          <a:noFill/>
          <a:ln/>
        </p:spPr>
        <p:txBody>
          <a:bodyPr/>
          <a:lstStyle/>
          <a:p>
            <a:endParaRPr lang="es-US" smtClean="0">
              <a:latin typeface="Arial" pitchFamily="34" charset="0"/>
            </a:endParaRPr>
          </a:p>
        </p:txBody>
      </p:sp>
      <p:sp>
        <p:nvSpPr>
          <p:cNvPr id="182276" name="3 Marcador de número de diapositiva"/>
          <p:cNvSpPr>
            <a:spLocks noGrp="1"/>
          </p:cNvSpPr>
          <p:nvPr>
            <p:ph type="sldNum" sz="quarter" idx="5"/>
          </p:nvPr>
        </p:nvSpPr>
        <p:spPr>
          <a:noFill/>
        </p:spPr>
        <p:txBody>
          <a:bodyPr/>
          <a:lstStyle/>
          <a:p>
            <a:fld id="{483E8F49-9484-409A-BD1D-533EA3F66C2A}" type="slidenum">
              <a:rPr lang="es-ES_tradnl" smtClean="0"/>
              <a:pPr/>
              <a:t>16</a:t>
            </a:fld>
            <a:endParaRPr lang="es-ES_tradnl"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1 Marcador de imagen de diapositiva"/>
          <p:cNvSpPr>
            <a:spLocks noGrp="1" noRot="1" noChangeAspect="1" noTextEdit="1"/>
          </p:cNvSpPr>
          <p:nvPr>
            <p:ph type="sldImg"/>
          </p:nvPr>
        </p:nvSpPr>
        <p:spPr>
          <a:ln/>
        </p:spPr>
      </p:sp>
      <p:sp>
        <p:nvSpPr>
          <p:cNvPr id="329731" name="2 Marcador de notas"/>
          <p:cNvSpPr>
            <a:spLocks noGrp="1"/>
          </p:cNvSpPr>
          <p:nvPr>
            <p:ph type="body" idx="1"/>
          </p:nvPr>
        </p:nvSpPr>
        <p:spPr>
          <a:noFill/>
          <a:ln/>
        </p:spPr>
        <p:txBody>
          <a:bodyPr/>
          <a:lstStyle/>
          <a:p>
            <a:endParaRPr lang="es-US" smtClean="0">
              <a:latin typeface="Arial" pitchFamily="34" charset="0"/>
            </a:endParaRPr>
          </a:p>
        </p:txBody>
      </p:sp>
      <p:sp>
        <p:nvSpPr>
          <p:cNvPr id="329732" name="3 Marcador de número de diapositiva"/>
          <p:cNvSpPr>
            <a:spLocks noGrp="1"/>
          </p:cNvSpPr>
          <p:nvPr>
            <p:ph type="sldNum" sz="quarter" idx="5"/>
          </p:nvPr>
        </p:nvSpPr>
        <p:spPr>
          <a:noFill/>
        </p:spPr>
        <p:txBody>
          <a:bodyPr/>
          <a:lstStyle/>
          <a:p>
            <a:fld id="{A6D29789-AD27-4112-9424-37038F63BFBF}" type="slidenum">
              <a:rPr lang="es-ES_tradnl" smtClean="0"/>
              <a:pPr/>
              <a:t>160</a:t>
            </a:fld>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p:cNvSpPr>
            <a:spLocks noGrp="1" noRot="1" noChangeAspect="1" noTextEdit="1"/>
          </p:cNvSpPr>
          <p:nvPr>
            <p:ph type="sldImg"/>
          </p:nvPr>
        </p:nvSpPr>
        <p:spPr>
          <a:ln/>
        </p:spPr>
      </p:sp>
      <p:sp>
        <p:nvSpPr>
          <p:cNvPr id="183299" name="2 Marcador de notas"/>
          <p:cNvSpPr>
            <a:spLocks noGrp="1"/>
          </p:cNvSpPr>
          <p:nvPr>
            <p:ph type="body" idx="1"/>
          </p:nvPr>
        </p:nvSpPr>
        <p:spPr>
          <a:noFill/>
          <a:ln/>
        </p:spPr>
        <p:txBody>
          <a:bodyPr/>
          <a:lstStyle/>
          <a:p>
            <a:endParaRPr lang="es-US" smtClean="0">
              <a:latin typeface="Arial" pitchFamily="34" charset="0"/>
            </a:endParaRPr>
          </a:p>
        </p:txBody>
      </p:sp>
      <p:sp>
        <p:nvSpPr>
          <p:cNvPr id="183300" name="3 Marcador de número de diapositiva"/>
          <p:cNvSpPr>
            <a:spLocks noGrp="1"/>
          </p:cNvSpPr>
          <p:nvPr>
            <p:ph type="sldNum" sz="quarter" idx="5"/>
          </p:nvPr>
        </p:nvSpPr>
        <p:spPr>
          <a:noFill/>
        </p:spPr>
        <p:txBody>
          <a:bodyPr/>
          <a:lstStyle/>
          <a:p>
            <a:fld id="{EF935D32-4B2A-4E84-8E9F-3D37B03CE83D}" type="slidenum">
              <a:rPr lang="es-ES_tradnl" smtClean="0"/>
              <a:pPr/>
              <a:t>17</a:t>
            </a:fld>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AAA362D7-A89A-4CD4-8167-E91B66DD8537}" type="slidenum">
              <a:rPr lang="es-ES_tradnl" smtClean="0"/>
              <a:pPr/>
              <a:t>18</a:t>
            </a:fld>
            <a:endParaRPr lang="es-ES_tradnl" smtClean="0"/>
          </a:p>
        </p:txBody>
      </p:sp>
      <p:sp>
        <p:nvSpPr>
          <p:cNvPr id="184323" name="Rectangle 2"/>
          <p:cNvSpPr>
            <a:spLocks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r>
              <a:rPr lang="fr-BE" smtClean="0">
                <a:latin typeface="Arial" pitchFamily="34" charset="0"/>
              </a:rPr>
              <a:t>Energía recibida en cada mes dependiendo de su latitud.</a:t>
            </a:r>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Marcador de imagen de diapositiva"/>
          <p:cNvSpPr>
            <a:spLocks noGrp="1" noRot="1" noChangeAspect="1" noTextEdit="1"/>
          </p:cNvSpPr>
          <p:nvPr>
            <p:ph type="sldImg"/>
          </p:nvPr>
        </p:nvSpPr>
        <p:spPr>
          <a:ln/>
        </p:spPr>
      </p:sp>
      <p:sp>
        <p:nvSpPr>
          <p:cNvPr id="185347" name="2 Marcador de notas"/>
          <p:cNvSpPr>
            <a:spLocks noGrp="1"/>
          </p:cNvSpPr>
          <p:nvPr>
            <p:ph type="body" idx="1"/>
          </p:nvPr>
        </p:nvSpPr>
        <p:spPr>
          <a:noFill/>
          <a:ln/>
        </p:spPr>
        <p:txBody>
          <a:bodyPr/>
          <a:lstStyle/>
          <a:p>
            <a:endParaRPr lang="es-US" smtClean="0">
              <a:latin typeface="Arial" pitchFamily="34" charset="0"/>
            </a:endParaRPr>
          </a:p>
        </p:txBody>
      </p:sp>
      <p:sp>
        <p:nvSpPr>
          <p:cNvPr id="185348" name="3 Marcador de número de diapositiva"/>
          <p:cNvSpPr>
            <a:spLocks noGrp="1"/>
          </p:cNvSpPr>
          <p:nvPr>
            <p:ph type="sldNum" sz="quarter" idx="5"/>
          </p:nvPr>
        </p:nvSpPr>
        <p:spPr>
          <a:noFill/>
        </p:spPr>
        <p:txBody>
          <a:bodyPr/>
          <a:lstStyle/>
          <a:p>
            <a:fld id="{4B055F28-C664-450C-8440-F75A595BCE47}" type="slidenum">
              <a:rPr lang="es-ES_tradnl" smtClean="0"/>
              <a:pPr/>
              <a:t>19</a:t>
            </a:fld>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US" smtClean="0"/>
          </a:p>
        </p:txBody>
      </p:sp>
      <p:sp>
        <p:nvSpPr>
          <p:cNvPr id="62468" name="3 Marcador de número de diapositiva"/>
          <p:cNvSpPr>
            <a:spLocks noGrp="1"/>
          </p:cNvSpPr>
          <p:nvPr>
            <p:ph type="sldNum" sz="quarter" idx="5"/>
          </p:nvPr>
        </p:nvSpPr>
        <p:spPr>
          <a:noFill/>
        </p:spPr>
        <p:txBody>
          <a:bodyPr/>
          <a:lstStyle/>
          <a:p>
            <a:fld id="{561BD4DB-DE28-42F6-A9FC-538508575ED0}" type="slidenum">
              <a:rPr lang="es-ES_tradnl" smtClean="0"/>
              <a:pPr/>
              <a:t>2</a:t>
            </a:fld>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EA0E185-8A31-4F2D-A876-F75821D9EA7A}" type="slidenum">
              <a:rPr lang="es-ES_tradnl" smtClean="0"/>
              <a:pPr/>
              <a:t>20</a:t>
            </a:fld>
            <a:endParaRPr lang="es-ES_tradnl" smtClean="0"/>
          </a:p>
        </p:txBody>
      </p:sp>
      <p:sp>
        <p:nvSpPr>
          <p:cNvPr id="186371" name="Rectangle 2"/>
          <p:cNvSpPr>
            <a:spLocks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r>
              <a:rPr lang="fr-BE" smtClean="0">
                <a:latin typeface="Arial" pitchFamily="34" charset="0"/>
              </a:rPr>
              <a:t>El agua por ser un solvente universal, presenta gran facilidad de captar algunos materiales que afectar su grado de fertilidad. Las aguas captan los materiales del suelo, por lo que lugares con grandes y continuas precipitaciones poseen los suelos lavados, lo que reduce la posibilidad del agua de captar nutrientes. En acuacultura no existe una estrecha relación entre el tipo de suelo y el agua usada, es por esto que se pueden presentar diferencias en composición, que a veces variar con la época del año.</a:t>
            </a:r>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p:cNvSpPr>
            <a:spLocks noGrp="1" noRot="1" noChangeAspect="1" noTextEdit="1"/>
          </p:cNvSpPr>
          <p:nvPr>
            <p:ph type="sldImg"/>
          </p:nvPr>
        </p:nvSpPr>
        <p:spPr>
          <a:ln/>
        </p:spPr>
      </p:sp>
      <p:sp>
        <p:nvSpPr>
          <p:cNvPr id="187395" name="2 Marcador de notas"/>
          <p:cNvSpPr>
            <a:spLocks noGrp="1"/>
          </p:cNvSpPr>
          <p:nvPr>
            <p:ph type="body" idx="1"/>
          </p:nvPr>
        </p:nvSpPr>
        <p:spPr>
          <a:noFill/>
          <a:ln/>
        </p:spPr>
        <p:txBody>
          <a:bodyPr/>
          <a:lstStyle/>
          <a:p>
            <a:endParaRPr lang="es-US" smtClean="0">
              <a:latin typeface="Arial" pitchFamily="34" charset="0"/>
            </a:endParaRPr>
          </a:p>
        </p:txBody>
      </p:sp>
      <p:sp>
        <p:nvSpPr>
          <p:cNvPr id="187396" name="3 Marcador de número de diapositiva"/>
          <p:cNvSpPr>
            <a:spLocks noGrp="1"/>
          </p:cNvSpPr>
          <p:nvPr>
            <p:ph type="sldNum" sz="quarter" idx="5"/>
          </p:nvPr>
        </p:nvSpPr>
        <p:spPr>
          <a:noFill/>
        </p:spPr>
        <p:txBody>
          <a:bodyPr/>
          <a:lstStyle/>
          <a:p>
            <a:fld id="{75E5AC5D-F204-40ED-9B67-1F87F78982A3}" type="slidenum">
              <a:rPr lang="es-ES_tradnl" smtClean="0"/>
              <a:pPr/>
              <a:t>21</a:t>
            </a:fld>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4E061D65-840B-4D68-A49C-B05C8B51EFE8}" type="slidenum">
              <a:rPr lang="es-ES_tradnl" smtClean="0"/>
              <a:pPr/>
              <a:t>22</a:t>
            </a:fld>
            <a:endParaRPr lang="es-ES_tradnl" smtClean="0"/>
          </a:p>
        </p:txBody>
      </p:sp>
      <p:sp>
        <p:nvSpPr>
          <p:cNvPr id="188419" name="Rectangle 2"/>
          <p:cNvSpPr>
            <a:spLocks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4A8394E7-CEE3-4588-8801-190DCA6FC637}" type="slidenum">
              <a:rPr lang="es-ES_tradnl" smtClean="0"/>
              <a:pPr/>
              <a:t>23</a:t>
            </a:fld>
            <a:endParaRPr lang="es-ES_tradnl" smtClean="0"/>
          </a:p>
        </p:txBody>
      </p:sp>
      <p:sp>
        <p:nvSpPr>
          <p:cNvPr id="189443" name="Rectangle 2"/>
          <p:cNvSpPr>
            <a:spLocks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fr-BE" b="1" smtClean="0">
                <a:latin typeface="Arial" pitchFamily="34" charset="0"/>
              </a:rPr>
              <a:t>Ciclo del nitrogeno en una piscina.</a:t>
            </a:r>
          </a:p>
          <a:p>
            <a:r>
              <a:rPr lang="fr-BE" smtClean="0">
                <a:latin typeface="Arial" pitchFamily="34" charset="0"/>
              </a:rPr>
              <a:t>Los principales fuentes de nitrogeno en las piscinas son el fertilizante y el alimento, la forma en que este se presente es en forma de Amoniaco no ionizado NH </a:t>
            </a:r>
            <a:r>
              <a:rPr lang="fr-BE" baseline="-25000" smtClean="0">
                <a:latin typeface="Arial" pitchFamily="34" charset="0"/>
              </a:rPr>
              <a:t>3</a:t>
            </a:r>
            <a:r>
              <a:rPr lang="fr-BE" smtClean="0">
                <a:latin typeface="Arial" pitchFamily="34" charset="0"/>
              </a:rPr>
              <a:t>. el cuál mucahs veces es toxico en pequeñas concentraciones. A pesar de los esfuerzos por hacer las dietas mas eficientes, el 60% a 70% del nitrogeno en peces es excretado como amoniaco no ionisado.</a:t>
            </a:r>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2D4263E1-0183-4FF1-9406-16B90F4A3B52}" type="slidenum">
              <a:rPr lang="es-ES_tradnl" smtClean="0"/>
              <a:pPr/>
              <a:t>24</a:t>
            </a:fld>
            <a:endParaRPr lang="es-ES_tradnl" smtClean="0"/>
          </a:p>
        </p:txBody>
      </p:sp>
      <p:sp>
        <p:nvSpPr>
          <p:cNvPr id="190467" name="Rectangle 2"/>
          <p:cNvSpPr>
            <a:spLocks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r>
              <a:rPr lang="fr-BE" smtClean="0">
                <a:latin typeface="Arial" pitchFamily="34" charset="0"/>
              </a:rPr>
              <a:t>Variación de los niveles de Amonia, nitrito y nitrato en respuesta a la oxidación bacteriana en el tiempo.</a:t>
            </a:r>
          </a:p>
          <a:p>
            <a:r>
              <a:rPr lang="fr-BE" smtClean="0">
                <a:latin typeface="Arial" pitchFamily="34" charset="0"/>
              </a:rPr>
              <a:t>La manera menos toxica y mas útiles para los organismos acuáticos es NO3, las misma que puede ser tomado por la productividad primaria como nutriente.</a:t>
            </a:r>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5E40BAE7-B899-44F0-B9B8-04BC38236AEE}" type="slidenum">
              <a:rPr lang="es-ES_tradnl" smtClean="0"/>
              <a:pPr/>
              <a:t>25</a:t>
            </a:fld>
            <a:endParaRPr lang="es-ES_tradnl" smtClean="0"/>
          </a:p>
        </p:txBody>
      </p:sp>
      <p:sp>
        <p:nvSpPr>
          <p:cNvPr id="191491" name="Rectangle 2"/>
          <p:cNvSpPr>
            <a:spLocks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49592816-8208-4DBD-9039-4F05A9690BCA}" type="slidenum">
              <a:rPr lang="es-ES_tradnl" smtClean="0"/>
              <a:pPr/>
              <a:t>26</a:t>
            </a:fld>
            <a:endParaRPr lang="es-ES_tradnl" smtClean="0"/>
          </a:p>
        </p:txBody>
      </p:sp>
      <p:sp>
        <p:nvSpPr>
          <p:cNvPr id="192515" name="Rectangle 2"/>
          <p:cNvSpPr>
            <a:spLocks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EC43E889-CD9C-45D5-BBA6-5E2436392124}" type="slidenum">
              <a:rPr lang="es-ES_tradnl" smtClean="0"/>
              <a:pPr/>
              <a:t>27</a:t>
            </a:fld>
            <a:endParaRPr lang="es-ES_tradnl" smtClean="0"/>
          </a:p>
        </p:txBody>
      </p:sp>
      <p:sp>
        <p:nvSpPr>
          <p:cNvPr id="193539" name="Rectangle 2"/>
          <p:cNvSpPr>
            <a:spLocks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Marcador de imagen de diapositiva"/>
          <p:cNvSpPr>
            <a:spLocks noGrp="1" noRot="1" noChangeAspect="1" noTextEdit="1"/>
          </p:cNvSpPr>
          <p:nvPr>
            <p:ph type="sldImg"/>
          </p:nvPr>
        </p:nvSpPr>
        <p:spPr>
          <a:ln/>
        </p:spPr>
      </p:sp>
      <p:sp>
        <p:nvSpPr>
          <p:cNvPr id="194563" name="2 Marcador de notas"/>
          <p:cNvSpPr>
            <a:spLocks noGrp="1"/>
          </p:cNvSpPr>
          <p:nvPr>
            <p:ph type="body" idx="1"/>
          </p:nvPr>
        </p:nvSpPr>
        <p:spPr>
          <a:noFill/>
          <a:ln/>
        </p:spPr>
        <p:txBody>
          <a:bodyPr/>
          <a:lstStyle/>
          <a:p>
            <a:endParaRPr lang="es-US" smtClean="0">
              <a:latin typeface="Arial" pitchFamily="34" charset="0"/>
            </a:endParaRPr>
          </a:p>
        </p:txBody>
      </p:sp>
      <p:sp>
        <p:nvSpPr>
          <p:cNvPr id="194564" name="3 Marcador de número de diapositiva"/>
          <p:cNvSpPr>
            <a:spLocks noGrp="1"/>
          </p:cNvSpPr>
          <p:nvPr>
            <p:ph type="sldNum" sz="quarter" idx="5"/>
          </p:nvPr>
        </p:nvSpPr>
        <p:spPr>
          <a:noFill/>
        </p:spPr>
        <p:txBody>
          <a:bodyPr/>
          <a:lstStyle/>
          <a:p>
            <a:fld id="{629DC179-BEAC-4C42-A743-1DA81C02560E}" type="slidenum">
              <a:rPr lang="es-ES_tradnl" smtClean="0"/>
              <a:pPr/>
              <a:t>28</a:t>
            </a:fld>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Marcador de imagen de diapositiva"/>
          <p:cNvSpPr>
            <a:spLocks noGrp="1" noRot="1" noChangeAspect="1" noTextEdit="1"/>
          </p:cNvSpPr>
          <p:nvPr>
            <p:ph type="sldImg"/>
          </p:nvPr>
        </p:nvSpPr>
        <p:spPr>
          <a:ln/>
        </p:spPr>
      </p:sp>
      <p:sp>
        <p:nvSpPr>
          <p:cNvPr id="195587" name="2 Marcador de notas"/>
          <p:cNvSpPr>
            <a:spLocks noGrp="1"/>
          </p:cNvSpPr>
          <p:nvPr>
            <p:ph type="body" idx="1"/>
          </p:nvPr>
        </p:nvSpPr>
        <p:spPr>
          <a:noFill/>
          <a:ln/>
        </p:spPr>
        <p:txBody>
          <a:bodyPr/>
          <a:lstStyle/>
          <a:p>
            <a:endParaRPr lang="es-US" smtClean="0">
              <a:latin typeface="Arial" pitchFamily="34" charset="0"/>
            </a:endParaRPr>
          </a:p>
        </p:txBody>
      </p:sp>
      <p:sp>
        <p:nvSpPr>
          <p:cNvPr id="195588" name="3 Marcador de número de diapositiva"/>
          <p:cNvSpPr>
            <a:spLocks noGrp="1"/>
          </p:cNvSpPr>
          <p:nvPr>
            <p:ph type="sldNum" sz="quarter" idx="5"/>
          </p:nvPr>
        </p:nvSpPr>
        <p:spPr>
          <a:noFill/>
        </p:spPr>
        <p:txBody>
          <a:bodyPr/>
          <a:lstStyle/>
          <a:p>
            <a:fld id="{8F46F9EE-EE03-4FA3-80A5-BC33AAD6570C}" type="slidenum">
              <a:rPr lang="es-ES_tradnl" smtClean="0"/>
              <a:pPr/>
              <a:t>29</a:t>
            </a:fld>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a:ln/>
        </p:spPr>
      </p:sp>
      <p:sp>
        <p:nvSpPr>
          <p:cNvPr id="168963" name="2 Marcador de notas"/>
          <p:cNvSpPr>
            <a:spLocks noGrp="1"/>
          </p:cNvSpPr>
          <p:nvPr>
            <p:ph type="body" idx="1"/>
          </p:nvPr>
        </p:nvSpPr>
        <p:spPr>
          <a:noFill/>
          <a:ln/>
        </p:spPr>
        <p:txBody>
          <a:bodyPr/>
          <a:lstStyle/>
          <a:p>
            <a:endParaRPr lang="es-US" smtClean="0">
              <a:latin typeface="Arial" pitchFamily="34" charset="0"/>
            </a:endParaRPr>
          </a:p>
        </p:txBody>
      </p:sp>
      <p:sp>
        <p:nvSpPr>
          <p:cNvPr id="168964" name="3 Marcador de número de diapositiva"/>
          <p:cNvSpPr>
            <a:spLocks noGrp="1"/>
          </p:cNvSpPr>
          <p:nvPr>
            <p:ph type="sldNum" sz="quarter" idx="5"/>
          </p:nvPr>
        </p:nvSpPr>
        <p:spPr>
          <a:noFill/>
        </p:spPr>
        <p:txBody>
          <a:bodyPr/>
          <a:lstStyle/>
          <a:p>
            <a:fld id="{FC2CE2B8-6641-4F19-8802-FBAAD1F424D5}" type="slidenum">
              <a:rPr lang="es-ES_tradnl" smtClean="0"/>
              <a:pPr/>
              <a:t>3</a:t>
            </a:fld>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Marcador de imagen de diapositiva"/>
          <p:cNvSpPr>
            <a:spLocks noGrp="1" noRot="1" noChangeAspect="1" noTextEdit="1"/>
          </p:cNvSpPr>
          <p:nvPr>
            <p:ph type="sldImg"/>
          </p:nvPr>
        </p:nvSpPr>
        <p:spPr>
          <a:ln/>
        </p:spPr>
      </p:sp>
      <p:sp>
        <p:nvSpPr>
          <p:cNvPr id="196611" name="2 Marcador de notas"/>
          <p:cNvSpPr>
            <a:spLocks noGrp="1"/>
          </p:cNvSpPr>
          <p:nvPr>
            <p:ph type="body" idx="1"/>
          </p:nvPr>
        </p:nvSpPr>
        <p:spPr>
          <a:noFill/>
          <a:ln/>
        </p:spPr>
        <p:txBody>
          <a:bodyPr/>
          <a:lstStyle/>
          <a:p>
            <a:endParaRPr lang="es-US" smtClean="0">
              <a:latin typeface="Arial" pitchFamily="34" charset="0"/>
            </a:endParaRPr>
          </a:p>
        </p:txBody>
      </p:sp>
      <p:sp>
        <p:nvSpPr>
          <p:cNvPr id="196612" name="3 Marcador de número de diapositiva"/>
          <p:cNvSpPr>
            <a:spLocks noGrp="1"/>
          </p:cNvSpPr>
          <p:nvPr>
            <p:ph type="sldNum" sz="quarter" idx="5"/>
          </p:nvPr>
        </p:nvSpPr>
        <p:spPr>
          <a:noFill/>
        </p:spPr>
        <p:txBody>
          <a:bodyPr/>
          <a:lstStyle/>
          <a:p>
            <a:fld id="{7F7EF648-1C99-41EA-B773-B20BDCA3BBE0}" type="slidenum">
              <a:rPr lang="es-ES_tradnl" smtClean="0"/>
              <a:pPr/>
              <a:t>30</a:t>
            </a:fld>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Marcador de imagen de diapositiva"/>
          <p:cNvSpPr>
            <a:spLocks noGrp="1" noRot="1" noChangeAspect="1" noTextEdit="1"/>
          </p:cNvSpPr>
          <p:nvPr>
            <p:ph type="sldImg"/>
          </p:nvPr>
        </p:nvSpPr>
        <p:spPr>
          <a:ln/>
        </p:spPr>
      </p:sp>
      <p:sp>
        <p:nvSpPr>
          <p:cNvPr id="197635" name="2 Marcador de notas"/>
          <p:cNvSpPr>
            <a:spLocks noGrp="1"/>
          </p:cNvSpPr>
          <p:nvPr>
            <p:ph type="body" idx="1"/>
          </p:nvPr>
        </p:nvSpPr>
        <p:spPr>
          <a:noFill/>
          <a:ln/>
        </p:spPr>
        <p:txBody>
          <a:bodyPr/>
          <a:lstStyle/>
          <a:p>
            <a:endParaRPr lang="es-US" smtClean="0">
              <a:latin typeface="Arial" pitchFamily="34" charset="0"/>
            </a:endParaRPr>
          </a:p>
        </p:txBody>
      </p:sp>
      <p:sp>
        <p:nvSpPr>
          <p:cNvPr id="197636" name="3 Marcador de número de diapositiva"/>
          <p:cNvSpPr>
            <a:spLocks noGrp="1"/>
          </p:cNvSpPr>
          <p:nvPr>
            <p:ph type="sldNum" sz="quarter" idx="5"/>
          </p:nvPr>
        </p:nvSpPr>
        <p:spPr>
          <a:noFill/>
        </p:spPr>
        <p:txBody>
          <a:bodyPr/>
          <a:lstStyle/>
          <a:p>
            <a:fld id="{8BF65C1F-04B4-4B9A-A7FF-E5D31DF10F85}" type="slidenum">
              <a:rPr lang="es-ES_tradnl" smtClean="0"/>
              <a:pPr/>
              <a:t>31</a:t>
            </a:fld>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Marcador de imagen de diapositiva"/>
          <p:cNvSpPr>
            <a:spLocks noGrp="1" noRot="1" noChangeAspect="1" noTextEdit="1"/>
          </p:cNvSpPr>
          <p:nvPr>
            <p:ph type="sldImg"/>
          </p:nvPr>
        </p:nvSpPr>
        <p:spPr>
          <a:ln/>
        </p:spPr>
      </p:sp>
      <p:sp>
        <p:nvSpPr>
          <p:cNvPr id="198659" name="2 Marcador de notas"/>
          <p:cNvSpPr>
            <a:spLocks noGrp="1"/>
          </p:cNvSpPr>
          <p:nvPr>
            <p:ph type="body" idx="1"/>
          </p:nvPr>
        </p:nvSpPr>
        <p:spPr>
          <a:noFill/>
          <a:ln/>
        </p:spPr>
        <p:txBody>
          <a:bodyPr/>
          <a:lstStyle/>
          <a:p>
            <a:endParaRPr lang="es-US" smtClean="0">
              <a:latin typeface="Arial" pitchFamily="34" charset="0"/>
            </a:endParaRPr>
          </a:p>
        </p:txBody>
      </p:sp>
      <p:sp>
        <p:nvSpPr>
          <p:cNvPr id="198660" name="3 Marcador de número de diapositiva"/>
          <p:cNvSpPr>
            <a:spLocks noGrp="1"/>
          </p:cNvSpPr>
          <p:nvPr>
            <p:ph type="sldNum" sz="quarter" idx="5"/>
          </p:nvPr>
        </p:nvSpPr>
        <p:spPr>
          <a:noFill/>
        </p:spPr>
        <p:txBody>
          <a:bodyPr/>
          <a:lstStyle/>
          <a:p>
            <a:fld id="{99F9454F-37A1-46FD-A999-1A2E9AF10B50}" type="slidenum">
              <a:rPr lang="es-ES_tradnl" smtClean="0"/>
              <a:pPr/>
              <a:t>32</a:t>
            </a:fld>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Marcador de imagen de diapositiva"/>
          <p:cNvSpPr>
            <a:spLocks noGrp="1" noRot="1" noChangeAspect="1" noTextEdit="1"/>
          </p:cNvSpPr>
          <p:nvPr>
            <p:ph type="sldImg"/>
          </p:nvPr>
        </p:nvSpPr>
        <p:spPr>
          <a:ln/>
        </p:spPr>
      </p:sp>
      <p:sp>
        <p:nvSpPr>
          <p:cNvPr id="199683" name="2 Marcador de notas"/>
          <p:cNvSpPr>
            <a:spLocks noGrp="1"/>
          </p:cNvSpPr>
          <p:nvPr>
            <p:ph type="body" idx="1"/>
          </p:nvPr>
        </p:nvSpPr>
        <p:spPr>
          <a:noFill/>
          <a:ln/>
        </p:spPr>
        <p:txBody>
          <a:bodyPr/>
          <a:lstStyle/>
          <a:p>
            <a:endParaRPr lang="es-US" smtClean="0">
              <a:latin typeface="Arial" pitchFamily="34" charset="0"/>
            </a:endParaRPr>
          </a:p>
        </p:txBody>
      </p:sp>
      <p:sp>
        <p:nvSpPr>
          <p:cNvPr id="199684" name="3 Marcador de número de diapositiva"/>
          <p:cNvSpPr>
            <a:spLocks noGrp="1"/>
          </p:cNvSpPr>
          <p:nvPr>
            <p:ph type="sldNum" sz="quarter" idx="5"/>
          </p:nvPr>
        </p:nvSpPr>
        <p:spPr>
          <a:noFill/>
        </p:spPr>
        <p:txBody>
          <a:bodyPr/>
          <a:lstStyle/>
          <a:p>
            <a:fld id="{5F9F7C80-A4ED-4322-959D-9BC4A68D8AD1}" type="slidenum">
              <a:rPr lang="es-ES_tradnl" smtClean="0"/>
              <a:pPr/>
              <a:t>33</a:t>
            </a:fld>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Marcador de imagen de diapositiva"/>
          <p:cNvSpPr>
            <a:spLocks noGrp="1" noRot="1" noChangeAspect="1" noTextEdit="1"/>
          </p:cNvSpPr>
          <p:nvPr>
            <p:ph type="sldImg"/>
          </p:nvPr>
        </p:nvSpPr>
        <p:spPr>
          <a:ln/>
        </p:spPr>
      </p:sp>
      <p:sp>
        <p:nvSpPr>
          <p:cNvPr id="200707" name="2 Marcador de notas"/>
          <p:cNvSpPr>
            <a:spLocks noGrp="1"/>
          </p:cNvSpPr>
          <p:nvPr>
            <p:ph type="body" idx="1"/>
          </p:nvPr>
        </p:nvSpPr>
        <p:spPr>
          <a:noFill/>
          <a:ln/>
        </p:spPr>
        <p:txBody>
          <a:bodyPr/>
          <a:lstStyle/>
          <a:p>
            <a:endParaRPr lang="es-US" smtClean="0">
              <a:latin typeface="Arial" pitchFamily="34" charset="0"/>
            </a:endParaRPr>
          </a:p>
        </p:txBody>
      </p:sp>
      <p:sp>
        <p:nvSpPr>
          <p:cNvPr id="200708" name="3 Marcador de número de diapositiva"/>
          <p:cNvSpPr>
            <a:spLocks noGrp="1"/>
          </p:cNvSpPr>
          <p:nvPr>
            <p:ph type="sldNum" sz="quarter" idx="5"/>
          </p:nvPr>
        </p:nvSpPr>
        <p:spPr>
          <a:noFill/>
        </p:spPr>
        <p:txBody>
          <a:bodyPr/>
          <a:lstStyle/>
          <a:p>
            <a:fld id="{ED83E1DB-5709-4A3F-9AF4-5A7F15735AD7}" type="slidenum">
              <a:rPr lang="es-ES_tradnl" smtClean="0"/>
              <a:pPr/>
              <a:t>34</a:t>
            </a:fld>
            <a:endParaRPr lang="es-ES_trad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Marcador de imagen de diapositiva"/>
          <p:cNvSpPr>
            <a:spLocks noGrp="1" noRot="1" noChangeAspect="1" noTextEdit="1"/>
          </p:cNvSpPr>
          <p:nvPr>
            <p:ph type="sldImg"/>
          </p:nvPr>
        </p:nvSpPr>
        <p:spPr>
          <a:ln/>
        </p:spPr>
      </p:sp>
      <p:sp>
        <p:nvSpPr>
          <p:cNvPr id="201731" name="2 Marcador de notas"/>
          <p:cNvSpPr>
            <a:spLocks noGrp="1"/>
          </p:cNvSpPr>
          <p:nvPr>
            <p:ph type="body" idx="1"/>
          </p:nvPr>
        </p:nvSpPr>
        <p:spPr>
          <a:noFill/>
          <a:ln/>
        </p:spPr>
        <p:txBody>
          <a:bodyPr/>
          <a:lstStyle/>
          <a:p>
            <a:endParaRPr lang="es-US" smtClean="0">
              <a:latin typeface="Arial" pitchFamily="34" charset="0"/>
            </a:endParaRPr>
          </a:p>
        </p:txBody>
      </p:sp>
      <p:sp>
        <p:nvSpPr>
          <p:cNvPr id="201732" name="3 Marcador de número de diapositiva"/>
          <p:cNvSpPr>
            <a:spLocks noGrp="1"/>
          </p:cNvSpPr>
          <p:nvPr>
            <p:ph type="sldNum" sz="quarter" idx="5"/>
          </p:nvPr>
        </p:nvSpPr>
        <p:spPr>
          <a:noFill/>
        </p:spPr>
        <p:txBody>
          <a:bodyPr/>
          <a:lstStyle/>
          <a:p>
            <a:fld id="{72BD8BA3-E47A-4762-82BE-1FF6854CE742}" type="slidenum">
              <a:rPr lang="es-ES_tradnl" smtClean="0"/>
              <a:pPr/>
              <a:t>35</a:t>
            </a:fld>
            <a:endParaRPr lang="es-ES_trad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947BC642-C65B-4E9E-9012-00D033B33925}" type="slidenum">
              <a:rPr lang="es-ES_tradnl" smtClean="0"/>
              <a:pPr/>
              <a:t>36</a:t>
            </a:fld>
            <a:endParaRPr lang="es-ES_tradnl" smtClean="0"/>
          </a:p>
        </p:txBody>
      </p:sp>
      <p:sp>
        <p:nvSpPr>
          <p:cNvPr id="202755" name="Rectangle 2"/>
          <p:cNvSpPr>
            <a:spLocks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r>
              <a:rPr lang="fr-BE" smtClean="0">
                <a:latin typeface="Arial" pitchFamily="34" charset="0"/>
              </a:rPr>
              <a:t>Relación entre la productividad fitoplanctónica y la alcalinidad total en piscinas fertilizadas y no fertilizadas en Auburn, AL. (Boyd, 1990)</a:t>
            </a:r>
            <a:endParaRPr lang="en-GB"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Marcador de imagen de diapositiva"/>
          <p:cNvSpPr>
            <a:spLocks noGrp="1" noRot="1" noChangeAspect="1" noTextEdit="1"/>
          </p:cNvSpPr>
          <p:nvPr>
            <p:ph type="sldImg"/>
          </p:nvPr>
        </p:nvSpPr>
        <p:spPr>
          <a:ln/>
        </p:spPr>
      </p:sp>
      <p:sp>
        <p:nvSpPr>
          <p:cNvPr id="203779" name="2 Marcador de notas"/>
          <p:cNvSpPr>
            <a:spLocks noGrp="1"/>
          </p:cNvSpPr>
          <p:nvPr>
            <p:ph type="body" idx="1"/>
          </p:nvPr>
        </p:nvSpPr>
        <p:spPr>
          <a:noFill/>
          <a:ln/>
        </p:spPr>
        <p:txBody>
          <a:bodyPr/>
          <a:lstStyle/>
          <a:p>
            <a:endParaRPr lang="es-US" smtClean="0">
              <a:latin typeface="Arial" pitchFamily="34" charset="0"/>
            </a:endParaRPr>
          </a:p>
        </p:txBody>
      </p:sp>
      <p:sp>
        <p:nvSpPr>
          <p:cNvPr id="203780" name="3 Marcador de número de diapositiva"/>
          <p:cNvSpPr>
            <a:spLocks noGrp="1"/>
          </p:cNvSpPr>
          <p:nvPr>
            <p:ph type="sldNum" sz="quarter" idx="5"/>
          </p:nvPr>
        </p:nvSpPr>
        <p:spPr>
          <a:noFill/>
        </p:spPr>
        <p:txBody>
          <a:bodyPr/>
          <a:lstStyle/>
          <a:p>
            <a:fld id="{4E3F81B0-0453-40BA-BFC4-5D2D3432BF40}" type="slidenum">
              <a:rPr lang="es-ES_tradnl" smtClean="0"/>
              <a:pPr/>
              <a:t>37</a:t>
            </a:fld>
            <a:endParaRPr lang="es-ES_trad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Marcador de imagen de diapositiva"/>
          <p:cNvSpPr>
            <a:spLocks noGrp="1" noRot="1" noChangeAspect="1" noTextEdit="1"/>
          </p:cNvSpPr>
          <p:nvPr>
            <p:ph type="sldImg"/>
          </p:nvPr>
        </p:nvSpPr>
        <p:spPr>
          <a:ln/>
        </p:spPr>
      </p:sp>
      <p:sp>
        <p:nvSpPr>
          <p:cNvPr id="204803" name="2 Marcador de notas"/>
          <p:cNvSpPr>
            <a:spLocks noGrp="1"/>
          </p:cNvSpPr>
          <p:nvPr>
            <p:ph type="body" idx="1"/>
          </p:nvPr>
        </p:nvSpPr>
        <p:spPr>
          <a:noFill/>
          <a:ln/>
        </p:spPr>
        <p:txBody>
          <a:bodyPr/>
          <a:lstStyle/>
          <a:p>
            <a:endParaRPr lang="es-US" smtClean="0">
              <a:latin typeface="Arial" pitchFamily="34" charset="0"/>
            </a:endParaRPr>
          </a:p>
        </p:txBody>
      </p:sp>
      <p:sp>
        <p:nvSpPr>
          <p:cNvPr id="204804" name="3 Marcador de número de diapositiva"/>
          <p:cNvSpPr>
            <a:spLocks noGrp="1"/>
          </p:cNvSpPr>
          <p:nvPr>
            <p:ph type="sldNum" sz="quarter" idx="5"/>
          </p:nvPr>
        </p:nvSpPr>
        <p:spPr>
          <a:noFill/>
        </p:spPr>
        <p:txBody>
          <a:bodyPr/>
          <a:lstStyle/>
          <a:p>
            <a:fld id="{1F47E030-5DD2-45F9-84F8-564E393A08A1}" type="slidenum">
              <a:rPr lang="es-ES_tradnl" smtClean="0"/>
              <a:pPr/>
              <a:t>38</a:t>
            </a:fld>
            <a:endParaRPr lang="es-ES_tradn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1 Marcador de imagen de diapositiva"/>
          <p:cNvSpPr>
            <a:spLocks noGrp="1" noRot="1" noChangeAspect="1" noTextEdit="1"/>
          </p:cNvSpPr>
          <p:nvPr>
            <p:ph type="sldImg"/>
          </p:nvPr>
        </p:nvSpPr>
        <p:spPr>
          <a:ln/>
        </p:spPr>
      </p:sp>
      <p:sp>
        <p:nvSpPr>
          <p:cNvPr id="205827" name="2 Marcador de notas"/>
          <p:cNvSpPr>
            <a:spLocks noGrp="1"/>
          </p:cNvSpPr>
          <p:nvPr>
            <p:ph type="body" idx="1"/>
          </p:nvPr>
        </p:nvSpPr>
        <p:spPr>
          <a:noFill/>
          <a:ln/>
        </p:spPr>
        <p:txBody>
          <a:bodyPr/>
          <a:lstStyle/>
          <a:p>
            <a:endParaRPr lang="es-US" smtClean="0">
              <a:latin typeface="Arial" pitchFamily="34" charset="0"/>
            </a:endParaRPr>
          </a:p>
        </p:txBody>
      </p:sp>
      <p:sp>
        <p:nvSpPr>
          <p:cNvPr id="205828" name="3 Marcador de número de diapositiva"/>
          <p:cNvSpPr>
            <a:spLocks noGrp="1"/>
          </p:cNvSpPr>
          <p:nvPr>
            <p:ph type="sldNum" sz="quarter" idx="5"/>
          </p:nvPr>
        </p:nvSpPr>
        <p:spPr>
          <a:noFill/>
        </p:spPr>
        <p:txBody>
          <a:bodyPr/>
          <a:lstStyle/>
          <a:p>
            <a:fld id="{6C40331A-6A11-485E-BD0A-1E0ECDE8406E}" type="slidenum">
              <a:rPr lang="es-ES_tradnl" smtClean="0"/>
              <a:pPr/>
              <a:t>39</a:t>
            </a:fld>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p:cNvSpPr>
            <a:spLocks noGrp="1" noRot="1" noChangeAspect="1" noTextEdit="1"/>
          </p:cNvSpPr>
          <p:nvPr>
            <p:ph type="sldImg"/>
          </p:nvPr>
        </p:nvSpPr>
        <p:spPr>
          <a:ln/>
        </p:spPr>
      </p:sp>
      <p:sp>
        <p:nvSpPr>
          <p:cNvPr id="169987" name="2 Marcador de notas"/>
          <p:cNvSpPr>
            <a:spLocks noGrp="1"/>
          </p:cNvSpPr>
          <p:nvPr>
            <p:ph type="body" idx="1"/>
          </p:nvPr>
        </p:nvSpPr>
        <p:spPr>
          <a:noFill/>
          <a:ln/>
        </p:spPr>
        <p:txBody>
          <a:bodyPr/>
          <a:lstStyle/>
          <a:p>
            <a:endParaRPr lang="es-US" smtClean="0">
              <a:latin typeface="Arial" pitchFamily="34" charset="0"/>
            </a:endParaRPr>
          </a:p>
        </p:txBody>
      </p:sp>
      <p:sp>
        <p:nvSpPr>
          <p:cNvPr id="169988" name="3 Marcador de número de diapositiva"/>
          <p:cNvSpPr>
            <a:spLocks noGrp="1"/>
          </p:cNvSpPr>
          <p:nvPr>
            <p:ph type="sldNum" sz="quarter" idx="5"/>
          </p:nvPr>
        </p:nvSpPr>
        <p:spPr>
          <a:noFill/>
        </p:spPr>
        <p:txBody>
          <a:bodyPr/>
          <a:lstStyle/>
          <a:p>
            <a:fld id="{075AA9DE-7E8F-4304-86F8-E7B9AEF9D68E}" type="slidenum">
              <a:rPr lang="es-ES_tradnl" smtClean="0"/>
              <a:pPr/>
              <a:t>4</a:t>
            </a:fld>
            <a:endParaRPr lang="es-ES_trad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Marcador de imagen de diapositiva"/>
          <p:cNvSpPr>
            <a:spLocks noGrp="1" noRot="1" noChangeAspect="1" noTextEdit="1"/>
          </p:cNvSpPr>
          <p:nvPr>
            <p:ph type="sldImg"/>
          </p:nvPr>
        </p:nvSpPr>
        <p:spPr>
          <a:ln/>
        </p:spPr>
      </p:sp>
      <p:sp>
        <p:nvSpPr>
          <p:cNvPr id="206851" name="2 Marcador de notas"/>
          <p:cNvSpPr>
            <a:spLocks noGrp="1"/>
          </p:cNvSpPr>
          <p:nvPr>
            <p:ph type="body" idx="1"/>
          </p:nvPr>
        </p:nvSpPr>
        <p:spPr>
          <a:noFill/>
          <a:ln/>
        </p:spPr>
        <p:txBody>
          <a:bodyPr/>
          <a:lstStyle/>
          <a:p>
            <a:endParaRPr lang="es-US" smtClean="0">
              <a:latin typeface="Arial" pitchFamily="34" charset="0"/>
            </a:endParaRPr>
          </a:p>
        </p:txBody>
      </p:sp>
      <p:sp>
        <p:nvSpPr>
          <p:cNvPr id="206852" name="3 Marcador de número de diapositiva"/>
          <p:cNvSpPr>
            <a:spLocks noGrp="1"/>
          </p:cNvSpPr>
          <p:nvPr>
            <p:ph type="sldNum" sz="quarter" idx="5"/>
          </p:nvPr>
        </p:nvSpPr>
        <p:spPr>
          <a:noFill/>
        </p:spPr>
        <p:txBody>
          <a:bodyPr/>
          <a:lstStyle/>
          <a:p>
            <a:fld id="{B03A2503-BC5A-4920-B2F5-4B6767293B97}" type="slidenum">
              <a:rPr lang="es-ES_tradnl" smtClean="0"/>
              <a:pPr/>
              <a:t>40</a:t>
            </a:fld>
            <a:endParaRPr lang="es-ES_trad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Marcador de imagen de diapositiva"/>
          <p:cNvSpPr>
            <a:spLocks noGrp="1" noRot="1" noChangeAspect="1" noTextEdit="1"/>
          </p:cNvSpPr>
          <p:nvPr>
            <p:ph type="sldImg"/>
          </p:nvPr>
        </p:nvSpPr>
        <p:spPr>
          <a:ln/>
        </p:spPr>
      </p:sp>
      <p:sp>
        <p:nvSpPr>
          <p:cNvPr id="207875" name="2 Marcador de notas"/>
          <p:cNvSpPr>
            <a:spLocks noGrp="1"/>
          </p:cNvSpPr>
          <p:nvPr>
            <p:ph type="body" idx="1"/>
          </p:nvPr>
        </p:nvSpPr>
        <p:spPr>
          <a:noFill/>
          <a:ln/>
        </p:spPr>
        <p:txBody>
          <a:bodyPr/>
          <a:lstStyle/>
          <a:p>
            <a:endParaRPr lang="es-US" smtClean="0">
              <a:latin typeface="Arial" pitchFamily="34" charset="0"/>
            </a:endParaRPr>
          </a:p>
        </p:txBody>
      </p:sp>
      <p:sp>
        <p:nvSpPr>
          <p:cNvPr id="207876" name="3 Marcador de número de diapositiva"/>
          <p:cNvSpPr>
            <a:spLocks noGrp="1"/>
          </p:cNvSpPr>
          <p:nvPr>
            <p:ph type="sldNum" sz="quarter" idx="5"/>
          </p:nvPr>
        </p:nvSpPr>
        <p:spPr>
          <a:noFill/>
        </p:spPr>
        <p:txBody>
          <a:bodyPr/>
          <a:lstStyle/>
          <a:p>
            <a:fld id="{96287E2A-7272-49EC-88C8-3E0A064D4EAE}" type="slidenum">
              <a:rPr lang="es-ES_tradnl" smtClean="0"/>
              <a:pPr/>
              <a:t>41</a:t>
            </a:fld>
            <a:endParaRPr lang="es-ES_tradn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Marcador de imagen de diapositiva"/>
          <p:cNvSpPr>
            <a:spLocks noGrp="1" noRot="1" noChangeAspect="1" noTextEdit="1"/>
          </p:cNvSpPr>
          <p:nvPr>
            <p:ph type="sldImg"/>
          </p:nvPr>
        </p:nvSpPr>
        <p:spPr>
          <a:ln/>
        </p:spPr>
      </p:sp>
      <p:sp>
        <p:nvSpPr>
          <p:cNvPr id="208899" name="2 Marcador de notas"/>
          <p:cNvSpPr>
            <a:spLocks noGrp="1"/>
          </p:cNvSpPr>
          <p:nvPr>
            <p:ph type="body" idx="1"/>
          </p:nvPr>
        </p:nvSpPr>
        <p:spPr>
          <a:noFill/>
          <a:ln/>
        </p:spPr>
        <p:txBody>
          <a:bodyPr/>
          <a:lstStyle/>
          <a:p>
            <a:endParaRPr lang="es-US" smtClean="0">
              <a:latin typeface="Arial" pitchFamily="34" charset="0"/>
            </a:endParaRPr>
          </a:p>
        </p:txBody>
      </p:sp>
      <p:sp>
        <p:nvSpPr>
          <p:cNvPr id="208900" name="3 Marcador de número de diapositiva"/>
          <p:cNvSpPr>
            <a:spLocks noGrp="1"/>
          </p:cNvSpPr>
          <p:nvPr>
            <p:ph type="sldNum" sz="quarter" idx="5"/>
          </p:nvPr>
        </p:nvSpPr>
        <p:spPr>
          <a:noFill/>
        </p:spPr>
        <p:txBody>
          <a:bodyPr/>
          <a:lstStyle/>
          <a:p>
            <a:fld id="{C6CCD0AA-B18A-46E3-B0B5-5C205C171662}" type="slidenum">
              <a:rPr lang="es-ES_tradnl" smtClean="0"/>
              <a:pPr/>
              <a:t>42</a:t>
            </a:fld>
            <a:endParaRPr lang="es-ES_tradn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Marcador de imagen de diapositiva"/>
          <p:cNvSpPr>
            <a:spLocks noGrp="1" noRot="1" noChangeAspect="1" noTextEdit="1"/>
          </p:cNvSpPr>
          <p:nvPr>
            <p:ph type="sldImg"/>
          </p:nvPr>
        </p:nvSpPr>
        <p:spPr>
          <a:ln/>
        </p:spPr>
      </p:sp>
      <p:sp>
        <p:nvSpPr>
          <p:cNvPr id="209923" name="2 Marcador de notas"/>
          <p:cNvSpPr>
            <a:spLocks noGrp="1"/>
          </p:cNvSpPr>
          <p:nvPr>
            <p:ph type="body" idx="1"/>
          </p:nvPr>
        </p:nvSpPr>
        <p:spPr>
          <a:noFill/>
          <a:ln/>
        </p:spPr>
        <p:txBody>
          <a:bodyPr/>
          <a:lstStyle/>
          <a:p>
            <a:endParaRPr lang="es-US" smtClean="0">
              <a:latin typeface="Arial" pitchFamily="34" charset="0"/>
            </a:endParaRPr>
          </a:p>
        </p:txBody>
      </p:sp>
      <p:sp>
        <p:nvSpPr>
          <p:cNvPr id="209924" name="3 Marcador de número de diapositiva"/>
          <p:cNvSpPr>
            <a:spLocks noGrp="1"/>
          </p:cNvSpPr>
          <p:nvPr>
            <p:ph type="sldNum" sz="quarter" idx="5"/>
          </p:nvPr>
        </p:nvSpPr>
        <p:spPr>
          <a:noFill/>
        </p:spPr>
        <p:txBody>
          <a:bodyPr/>
          <a:lstStyle/>
          <a:p>
            <a:fld id="{135D32FF-7A9C-4A5D-BC10-FE841DEF4F5C}" type="slidenum">
              <a:rPr lang="es-ES_tradnl" smtClean="0"/>
              <a:pPr/>
              <a:t>43</a:t>
            </a:fld>
            <a:endParaRPr lang="es-ES_tradn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Marcador de imagen de diapositiva"/>
          <p:cNvSpPr>
            <a:spLocks noGrp="1" noRot="1" noChangeAspect="1" noTextEdit="1"/>
          </p:cNvSpPr>
          <p:nvPr>
            <p:ph type="sldImg"/>
          </p:nvPr>
        </p:nvSpPr>
        <p:spPr>
          <a:ln/>
        </p:spPr>
      </p:sp>
      <p:sp>
        <p:nvSpPr>
          <p:cNvPr id="210947" name="2 Marcador de notas"/>
          <p:cNvSpPr>
            <a:spLocks noGrp="1"/>
          </p:cNvSpPr>
          <p:nvPr>
            <p:ph type="body" idx="1"/>
          </p:nvPr>
        </p:nvSpPr>
        <p:spPr>
          <a:noFill/>
          <a:ln/>
        </p:spPr>
        <p:txBody>
          <a:bodyPr/>
          <a:lstStyle/>
          <a:p>
            <a:endParaRPr lang="es-US" smtClean="0">
              <a:latin typeface="Arial" pitchFamily="34" charset="0"/>
            </a:endParaRPr>
          </a:p>
        </p:txBody>
      </p:sp>
      <p:sp>
        <p:nvSpPr>
          <p:cNvPr id="210948" name="3 Marcador de número de diapositiva"/>
          <p:cNvSpPr>
            <a:spLocks noGrp="1"/>
          </p:cNvSpPr>
          <p:nvPr>
            <p:ph type="sldNum" sz="quarter" idx="5"/>
          </p:nvPr>
        </p:nvSpPr>
        <p:spPr>
          <a:noFill/>
        </p:spPr>
        <p:txBody>
          <a:bodyPr/>
          <a:lstStyle/>
          <a:p>
            <a:fld id="{5BF3C887-535E-4CE7-8985-653F230A8A5A}" type="slidenum">
              <a:rPr lang="es-ES_tradnl" smtClean="0"/>
              <a:pPr/>
              <a:t>44</a:t>
            </a:fld>
            <a:endParaRPr lang="es-ES_tradn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1 Marcador de imagen de diapositiva"/>
          <p:cNvSpPr>
            <a:spLocks noGrp="1" noRot="1" noChangeAspect="1" noTextEdit="1"/>
          </p:cNvSpPr>
          <p:nvPr>
            <p:ph type="sldImg"/>
          </p:nvPr>
        </p:nvSpPr>
        <p:spPr>
          <a:ln/>
        </p:spPr>
      </p:sp>
      <p:sp>
        <p:nvSpPr>
          <p:cNvPr id="211971" name="2 Marcador de notas"/>
          <p:cNvSpPr>
            <a:spLocks noGrp="1"/>
          </p:cNvSpPr>
          <p:nvPr>
            <p:ph type="body" idx="1"/>
          </p:nvPr>
        </p:nvSpPr>
        <p:spPr>
          <a:noFill/>
          <a:ln/>
        </p:spPr>
        <p:txBody>
          <a:bodyPr/>
          <a:lstStyle/>
          <a:p>
            <a:endParaRPr lang="es-US" smtClean="0">
              <a:latin typeface="Arial" pitchFamily="34" charset="0"/>
            </a:endParaRPr>
          </a:p>
        </p:txBody>
      </p:sp>
      <p:sp>
        <p:nvSpPr>
          <p:cNvPr id="211972" name="3 Marcador de número de diapositiva"/>
          <p:cNvSpPr>
            <a:spLocks noGrp="1"/>
          </p:cNvSpPr>
          <p:nvPr>
            <p:ph type="sldNum" sz="quarter" idx="5"/>
          </p:nvPr>
        </p:nvSpPr>
        <p:spPr>
          <a:noFill/>
        </p:spPr>
        <p:txBody>
          <a:bodyPr/>
          <a:lstStyle/>
          <a:p>
            <a:fld id="{DC6305D2-5FF7-4A02-8166-E113C61B8DC4}" type="slidenum">
              <a:rPr lang="es-ES_tradnl" smtClean="0"/>
              <a:pPr/>
              <a:t>45</a:t>
            </a:fld>
            <a:endParaRPr lang="es-ES_trad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Marcador de imagen de diapositiva"/>
          <p:cNvSpPr>
            <a:spLocks noGrp="1" noRot="1" noChangeAspect="1" noTextEdit="1"/>
          </p:cNvSpPr>
          <p:nvPr>
            <p:ph type="sldImg"/>
          </p:nvPr>
        </p:nvSpPr>
        <p:spPr>
          <a:ln/>
        </p:spPr>
      </p:sp>
      <p:sp>
        <p:nvSpPr>
          <p:cNvPr id="212995" name="2 Marcador de notas"/>
          <p:cNvSpPr>
            <a:spLocks noGrp="1"/>
          </p:cNvSpPr>
          <p:nvPr>
            <p:ph type="body" idx="1"/>
          </p:nvPr>
        </p:nvSpPr>
        <p:spPr>
          <a:noFill/>
          <a:ln/>
        </p:spPr>
        <p:txBody>
          <a:bodyPr/>
          <a:lstStyle/>
          <a:p>
            <a:endParaRPr lang="es-US" smtClean="0">
              <a:latin typeface="Arial" pitchFamily="34" charset="0"/>
            </a:endParaRPr>
          </a:p>
        </p:txBody>
      </p:sp>
      <p:sp>
        <p:nvSpPr>
          <p:cNvPr id="212996" name="3 Marcador de número de diapositiva"/>
          <p:cNvSpPr>
            <a:spLocks noGrp="1"/>
          </p:cNvSpPr>
          <p:nvPr>
            <p:ph type="sldNum" sz="quarter" idx="5"/>
          </p:nvPr>
        </p:nvSpPr>
        <p:spPr>
          <a:noFill/>
        </p:spPr>
        <p:txBody>
          <a:bodyPr/>
          <a:lstStyle/>
          <a:p>
            <a:fld id="{BCDDC487-E7D2-47BC-8E43-14084EC03CA6}" type="slidenum">
              <a:rPr lang="es-ES_tradnl" smtClean="0"/>
              <a:pPr/>
              <a:t>46</a:t>
            </a:fld>
            <a:endParaRPr lang="es-ES_tradn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1 Marcador de imagen de diapositiva"/>
          <p:cNvSpPr>
            <a:spLocks noGrp="1" noRot="1" noChangeAspect="1" noTextEdit="1"/>
          </p:cNvSpPr>
          <p:nvPr>
            <p:ph type="sldImg"/>
          </p:nvPr>
        </p:nvSpPr>
        <p:spPr>
          <a:ln/>
        </p:spPr>
      </p:sp>
      <p:sp>
        <p:nvSpPr>
          <p:cNvPr id="214019" name="2 Marcador de notas"/>
          <p:cNvSpPr>
            <a:spLocks noGrp="1"/>
          </p:cNvSpPr>
          <p:nvPr>
            <p:ph type="body" idx="1"/>
          </p:nvPr>
        </p:nvSpPr>
        <p:spPr>
          <a:noFill/>
          <a:ln/>
        </p:spPr>
        <p:txBody>
          <a:bodyPr/>
          <a:lstStyle/>
          <a:p>
            <a:endParaRPr lang="es-US" smtClean="0">
              <a:latin typeface="Arial" pitchFamily="34" charset="0"/>
            </a:endParaRPr>
          </a:p>
        </p:txBody>
      </p:sp>
      <p:sp>
        <p:nvSpPr>
          <p:cNvPr id="214020" name="3 Marcador de número de diapositiva"/>
          <p:cNvSpPr>
            <a:spLocks noGrp="1"/>
          </p:cNvSpPr>
          <p:nvPr>
            <p:ph type="sldNum" sz="quarter" idx="5"/>
          </p:nvPr>
        </p:nvSpPr>
        <p:spPr>
          <a:noFill/>
        </p:spPr>
        <p:txBody>
          <a:bodyPr/>
          <a:lstStyle/>
          <a:p>
            <a:fld id="{D9B102E4-6BA1-47FC-B2AF-84BFF2B75E4B}" type="slidenum">
              <a:rPr lang="es-ES_tradnl" smtClean="0"/>
              <a:pPr/>
              <a:t>47</a:t>
            </a:fld>
            <a:endParaRPr lang="es-ES_tradn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Marcador de imagen de diapositiva"/>
          <p:cNvSpPr>
            <a:spLocks noGrp="1" noRot="1" noChangeAspect="1" noTextEdit="1"/>
          </p:cNvSpPr>
          <p:nvPr>
            <p:ph type="sldImg"/>
          </p:nvPr>
        </p:nvSpPr>
        <p:spPr>
          <a:ln/>
        </p:spPr>
      </p:sp>
      <p:sp>
        <p:nvSpPr>
          <p:cNvPr id="215043" name="2 Marcador de notas"/>
          <p:cNvSpPr>
            <a:spLocks noGrp="1"/>
          </p:cNvSpPr>
          <p:nvPr>
            <p:ph type="body" idx="1"/>
          </p:nvPr>
        </p:nvSpPr>
        <p:spPr>
          <a:noFill/>
          <a:ln/>
        </p:spPr>
        <p:txBody>
          <a:bodyPr/>
          <a:lstStyle/>
          <a:p>
            <a:endParaRPr lang="es-US" smtClean="0">
              <a:latin typeface="Arial" pitchFamily="34" charset="0"/>
            </a:endParaRPr>
          </a:p>
        </p:txBody>
      </p:sp>
      <p:sp>
        <p:nvSpPr>
          <p:cNvPr id="215044" name="3 Marcador de número de diapositiva"/>
          <p:cNvSpPr>
            <a:spLocks noGrp="1"/>
          </p:cNvSpPr>
          <p:nvPr>
            <p:ph type="sldNum" sz="quarter" idx="5"/>
          </p:nvPr>
        </p:nvSpPr>
        <p:spPr>
          <a:noFill/>
        </p:spPr>
        <p:txBody>
          <a:bodyPr/>
          <a:lstStyle/>
          <a:p>
            <a:fld id="{AB82E676-3187-4E20-905A-AC4605BC4C46}" type="slidenum">
              <a:rPr lang="es-ES_tradnl" smtClean="0"/>
              <a:pPr/>
              <a:t>48</a:t>
            </a:fld>
            <a:endParaRPr lang="es-ES_tradn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Marcador de imagen de diapositiva"/>
          <p:cNvSpPr>
            <a:spLocks noGrp="1" noRot="1" noChangeAspect="1" noTextEdit="1"/>
          </p:cNvSpPr>
          <p:nvPr>
            <p:ph type="sldImg"/>
          </p:nvPr>
        </p:nvSpPr>
        <p:spPr>
          <a:ln/>
        </p:spPr>
      </p:sp>
      <p:sp>
        <p:nvSpPr>
          <p:cNvPr id="216067" name="2 Marcador de notas"/>
          <p:cNvSpPr>
            <a:spLocks noGrp="1"/>
          </p:cNvSpPr>
          <p:nvPr>
            <p:ph type="body" idx="1"/>
          </p:nvPr>
        </p:nvSpPr>
        <p:spPr>
          <a:noFill/>
          <a:ln/>
        </p:spPr>
        <p:txBody>
          <a:bodyPr/>
          <a:lstStyle/>
          <a:p>
            <a:endParaRPr lang="es-US" smtClean="0">
              <a:latin typeface="Arial" pitchFamily="34" charset="0"/>
            </a:endParaRPr>
          </a:p>
        </p:txBody>
      </p:sp>
      <p:sp>
        <p:nvSpPr>
          <p:cNvPr id="216068" name="3 Marcador de número de diapositiva"/>
          <p:cNvSpPr>
            <a:spLocks noGrp="1"/>
          </p:cNvSpPr>
          <p:nvPr>
            <p:ph type="sldNum" sz="quarter" idx="5"/>
          </p:nvPr>
        </p:nvSpPr>
        <p:spPr>
          <a:noFill/>
        </p:spPr>
        <p:txBody>
          <a:bodyPr/>
          <a:lstStyle/>
          <a:p>
            <a:fld id="{DE848988-D40A-4F92-9D68-6A183C109669}" type="slidenum">
              <a:rPr lang="es-ES_tradnl" smtClean="0"/>
              <a:pPr/>
              <a:t>49</a:t>
            </a:fld>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p:cNvSpPr>
            <a:spLocks noGrp="1" noRot="1" noChangeAspect="1" noTextEdit="1"/>
          </p:cNvSpPr>
          <p:nvPr>
            <p:ph type="sldImg"/>
          </p:nvPr>
        </p:nvSpPr>
        <p:spPr>
          <a:ln/>
        </p:spPr>
      </p:sp>
      <p:sp>
        <p:nvSpPr>
          <p:cNvPr id="171011" name="2 Marcador de notas"/>
          <p:cNvSpPr>
            <a:spLocks noGrp="1"/>
          </p:cNvSpPr>
          <p:nvPr>
            <p:ph type="body" idx="1"/>
          </p:nvPr>
        </p:nvSpPr>
        <p:spPr>
          <a:noFill/>
          <a:ln/>
        </p:spPr>
        <p:txBody>
          <a:bodyPr/>
          <a:lstStyle/>
          <a:p>
            <a:endParaRPr lang="es-US" smtClean="0">
              <a:latin typeface="Arial" pitchFamily="34" charset="0"/>
            </a:endParaRPr>
          </a:p>
        </p:txBody>
      </p:sp>
      <p:sp>
        <p:nvSpPr>
          <p:cNvPr id="171012" name="3 Marcador de número de diapositiva"/>
          <p:cNvSpPr>
            <a:spLocks noGrp="1"/>
          </p:cNvSpPr>
          <p:nvPr>
            <p:ph type="sldNum" sz="quarter" idx="5"/>
          </p:nvPr>
        </p:nvSpPr>
        <p:spPr>
          <a:noFill/>
        </p:spPr>
        <p:txBody>
          <a:bodyPr/>
          <a:lstStyle/>
          <a:p>
            <a:fld id="{B37C21FE-52A2-482C-A920-CE7AE9713AD6}" type="slidenum">
              <a:rPr lang="es-ES_tradnl" smtClean="0"/>
              <a:pPr/>
              <a:t>5</a:t>
            </a:fld>
            <a:endParaRPr lang="es-ES_tradn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Marcador de imagen de diapositiva"/>
          <p:cNvSpPr>
            <a:spLocks noGrp="1" noRot="1" noChangeAspect="1" noTextEdit="1"/>
          </p:cNvSpPr>
          <p:nvPr>
            <p:ph type="sldImg"/>
          </p:nvPr>
        </p:nvSpPr>
        <p:spPr>
          <a:ln/>
        </p:spPr>
      </p:sp>
      <p:sp>
        <p:nvSpPr>
          <p:cNvPr id="217091" name="2 Marcador de notas"/>
          <p:cNvSpPr>
            <a:spLocks noGrp="1"/>
          </p:cNvSpPr>
          <p:nvPr>
            <p:ph type="body" idx="1"/>
          </p:nvPr>
        </p:nvSpPr>
        <p:spPr>
          <a:noFill/>
          <a:ln/>
        </p:spPr>
        <p:txBody>
          <a:bodyPr/>
          <a:lstStyle/>
          <a:p>
            <a:endParaRPr lang="es-US" smtClean="0">
              <a:latin typeface="Arial" pitchFamily="34" charset="0"/>
            </a:endParaRPr>
          </a:p>
        </p:txBody>
      </p:sp>
      <p:sp>
        <p:nvSpPr>
          <p:cNvPr id="217092" name="3 Marcador de número de diapositiva"/>
          <p:cNvSpPr>
            <a:spLocks noGrp="1"/>
          </p:cNvSpPr>
          <p:nvPr>
            <p:ph type="sldNum" sz="quarter" idx="5"/>
          </p:nvPr>
        </p:nvSpPr>
        <p:spPr>
          <a:noFill/>
        </p:spPr>
        <p:txBody>
          <a:bodyPr/>
          <a:lstStyle/>
          <a:p>
            <a:fld id="{6E432B47-32BB-4CF6-A055-AFE3BFE0A56C}" type="slidenum">
              <a:rPr lang="es-ES_tradnl" smtClean="0"/>
              <a:pPr/>
              <a:t>50</a:t>
            </a:fld>
            <a:endParaRPr lang="es-ES_tradnl"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Marcador de imagen de diapositiva"/>
          <p:cNvSpPr>
            <a:spLocks noGrp="1" noRot="1" noChangeAspect="1" noTextEdit="1"/>
          </p:cNvSpPr>
          <p:nvPr>
            <p:ph type="sldImg"/>
          </p:nvPr>
        </p:nvSpPr>
        <p:spPr>
          <a:ln/>
        </p:spPr>
      </p:sp>
      <p:sp>
        <p:nvSpPr>
          <p:cNvPr id="218115" name="2 Marcador de notas"/>
          <p:cNvSpPr>
            <a:spLocks noGrp="1"/>
          </p:cNvSpPr>
          <p:nvPr>
            <p:ph type="body" idx="1"/>
          </p:nvPr>
        </p:nvSpPr>
        <p:spPr>
          <a:noFill/>
          <a:ln/>
        </p:spPr>
        <p:txBody>
          <a:bodyPr/>
          <a:lstStyle/>
          <a:p>
            <a:endParaRPr lang="es-US" smtClean="0">
              <a:latin typeface="Arial" pitchFamily="34" charset="0"/>
            </a:endParaRPr>
          </a:p>
        </p:txBody>
      </p:sp>
      <p:sp>
        <p:nvSpPr>
          <p:cNvPr id="218116" name="3 Marcador de número de diapositiva"/>
          <p:cNvSpPr>
            <a:spLocks noGrp="1"/>
          </p:cNvSpPr>
          <p:nvPr>
            <p:ph type="sldNum" sz="quarter" idx="5"/>
          </p:nvPr>
        </p:nvSpPr>
        <p:spPr>
          <a:noFill/>
        </p:spPr>
        <p:txBody>
          <a:bodyPr/>
          <a:lstStyle/>
          <a:p>
            <a:fld id="{A3BAC075-57DD-4354-BCAD-2FA8E5AF9EB2}" type="slidenum">
              <a:rPr lang="es-ES_tradnl" smtClean="0"/>
              <a:pPr/>
              <a:t>51</a:t>
            </a:fld>
            <a:endParaRPr lang="es-ES_tradnl"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Marcador de imagen de diapositiva"/>
          <p:cNvSpPr>
            <a:spLocks noGrp="1" noRot="1" noChangeAspect="1" noTextEdit="1"/>
          </p:cNvSpPr>
          <p:nvPr>
            <p:ph type="sldImg"/>
          </p:nvPr>
        </p:nvSpPr>
        <p:spPr>
          <a:ln/>
        </p:spPr>
      </p:sp>
      <p:sp>
        <p:nvSpPr>
          <p:cNvPr id="219139" name="2 Marcador de notas"/>
          <p:cNvSpPr>
            <a:spLocks noGrp="1"/>
          </p:cNvSpPr>
          <p:nvPr>
            <p:ph type="body" idx="1"/>
          </p:nvPr>
        </p:nvSpPr>
        <p:spPr>
          <a:noFill/>
          <a:ln/>
        </p:spPr>
        <p:txBody>
          <a:bodyPr/>
          <a:lstStyle/>
          <a:p>
            <a:endParaRPr lang="es-US" smtClean="0">
              <a:latin typeface="Arial" pitchFamily="34" charset="0"/>
            </a:endParaRPr>
          </a:p>
        </p:txBody>
      </p:sp>
      <p:sp>
        <p:nvSpPr>
          <p:cNvPr id="219140" name="3 Marcador de número de diapositiva"/>
          <p:cNvSpPr>
            <a:spLocks noGrp="1"/>
          </p:cNvSpPr>
          <p:nvPr>
            <p:ph type="sldNum" sz="quarter" idx="5"/>
          </p:nvPr>
        </p:nvSpPr>
        <p:spPr>
          <a:noFill/>
        </p:spPr>
        <p:txBody>
          <a:bodyPr/>
          <a:lstStyle/>
          <a:p>
            <a:fld id="{A9DFCC47-25A2-4579-A441-4BBC6283AC98}" type="slidenum">
              <a:rPr lang="es-ES_tradnl" smtClean="0"/>
              <a:pPr/>
              <a:t>52</a:t>
            </a:fld>
            <a:endParaRPr lang="es-ES_tradnl"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Marcador de imagen de diapositiva"/>
          <p:cNvSpPr>
            <a:spLocks noGrp="1" noRot="1" noChangeAspect="1" noTextEdit="1"/>
          </p:cNvSpPr>
          <p:nvPr>
            <p:ph type="sldImg"/>
          </p:nvPr>
        </p:nvSpPr>
        <p:spPr>
          <a:ln/>
        </p:spPr>
      </p:sp>
      <p:sp>
        <p:nvSpPr>
          <p:cNvPr id="220163" name="2 Marcador de notas"/>
          <p:cNvSpPr>
            <a:spLocks noGrp="1"/>
          </p:cNvSpPr>
          <p:nvPr>
            <p:ph type="body" idx="1"/>
          </p:nvPr>
        </p:nvSpPr>
        <p:spPr>
          <a:noFill/>
          <a:ln/>
        </p:spPr>
        <p:txBody>
          <a:bodyPr/>
          <a:lstStyle/>
          <a:p>
            <a:endParaRPr lang="es-US" smtClean="0">
              <a:latin typeface="Arial" pitchFamily="34" charset="0"/>
            </a:endParaRPr>
          </a:p>
        </p:txBody>
      </p:sp>
      <p:sp>
        <p:nvSpPr>
          <p:cNvPr id="220164" name="3 Marcador de número de diapositiva"/>
          <p:cNvSpPr>
            <a:spLocks noGrp="1"/>
          </p:cNvSpPr>
          <p:nvPr>
            <p:ph type="sldNum" sz="quarter" idx="5"/>
          </p:nvPr>
        </p:nvSpPr>
        <p:spPr>
          <a:noFill/>
        </p:spPr>
        <p:txBody>
          <a:bodyPr/>
          <a:lstStyle/>
          <a:p>
            <a:fld id="{DE6C3A30-4F3C-4BB1-9C7F-F2A242B96B7E}" type="slidenum">
              <a:rPr lang="es-ES_tradnl" smtClean="0"/>
              <a:pPr/>
              <a:t>53</a:t>
            </a:fld>
            <a:endParaRPr lang="es-ES_tradn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Marcador de imagen de diapositiva"/>
          <p:cNvSpPr>
            <a:spLocks noGrp="1" noRot="1" noChangeAspect="1" noTextEdit="1"/>
          </p:cNvSpPr>
          <p:nvPr>
            <p:ph type="sldImg"/>
          </p:nvPr>
        </p:nvSpPr>
        <p:spPr>
          <a:ln/>
        </p:spPr>
      </p:sp>
      <p:sp>
        <p:nvSpPr>
          <p:cNvPr id="221187" name="2 Marcador de notas"/>
          <p:cNvSpPr>
            <a:spLocks noGrp="1"/>
          </p:cNvSpPr>
          <p:nvPr>
            <p:ph type="body" idx="1"/>
          </p:nvPr>
        </p:nvSpPr>
        <p:spPr>
          <a:noFill/>
          <a:ln/>
        </p:spPr>
        <p:txBody>
          <a:bodyPr/>
          <a:lstStyle/>
          <a:p>
            <a:endParaRPr lang="es-US" smtClean="0">
              <a:latin typeface="Arial" pitchFamily="34" charset="0"/>
            </a:endParaRPr>
          </a:p>
        </p:txBody>
      </p:sp>
      <p:sp>
        <p:nvSpPr>
          <p:cNvPr id="221188" name="3 Marcador de número de diapositiva"/>
          <p:cNvSpPr>
            <a:spLocks noGrp="1"/>
          </p:cNvSpPr>
          <p:nvPr>
            <p:ph type="sldNum" sz="quarter" idx="5"/>
          </p:nvPr>
        </p:nvSpPr>
        <p:spPr>
          <a:noFill/>
        </p:spPr>
        <p:txBody>
          <a:bodyPr/>
          <a:lstStyle/>
          <a:p>
            <a:fld id="{58337879-F008-4B26-BE86-930BAA84C202}" type="slidenum">
              <a:rPr lang="es-ES_tradnl" smtClean="0"/>
              <a:pPr/>
              <a:t>54</a:t>
            </a:fld>
            <a:endParaRPr lang="es-ES_tradnl"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Marcador de imagen de diapositiva"/>
          <p:cNvSpPr>
            <a:spLocks noGrp="1" noRot="1" noChangeAspect="1" noTextEdit="1"/>
          </p:cNvSpPr>
          <p:nvPr>
            <p:ph type="sldImg"/>
          </p:nvPr>
        </p:nvSpPr>
        <p:spPr>
          <a:ln/>
        </p:spPr>
      </p:sp>
      <p:sp>
        <p:nvSpPr>
          <p:cNvPr id="222211" name="2 Marcador de notas"/>
          <p:cNvSpPr>
            <a:spLocks noGrp="1"/>
          </p:cNvSpPr>
          <p:nvPr>
            <p:ph type="body" idx="1"/>
          </p:nvPr>
        </p:nvSpPr>
        <p:spPr>
          <a:noFill/>
          <a:ln/>
        </p:spPr>
        <p:txBody>
          <a:bodyPr/>
          <a:lstStyle/>
          <a:p>
            <a:endParaRPr lang="es-US" smtClean="0">
              <a:latin typeface="Arial" pitchFamily="34" charset="0"/>
            </a:endParaRPr>
          </a:p>
        </p:txBody>
      </p:sp>
      <p:sp>
        <p:nvSpPr>
          <p:cNvPr id="222212" name="3 Marcador de número de diapositiva"/>
          <p:cNvSpPr>
            <a:spLocks noGrp="1"/>
          </p:cNvSpPr>
          <p:nvPr>
            <p:ph type="sldNum" sz="quarter" idx="5"/>
          </p:nvPr>
        </p:nvSpPr>
        <p:spPr>
          <a:noFill/>
        </p:spPr>
        <p:txBody>
          <a:bodyPr/>
          <a:lstStyle/>
          <a:p>
            <a:fld id="{631CA1CB-620D-4D78-878E-0F7F24D6E268}" type="slidenum">
              <a:rPr lang="es-ES_tradnl" smtClean="0"/>
              <a:pPr/>
              <a:t>55</a:t>
            </a:fld>
            <a:endParaRPr lang="es-ES_tradnl"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Marcador de imagen de diapositiva"/>
          <p:cNvSpPr>
            <a:spLocks noGrp="1" noRot="1" noChangeAspect="1" noTextEdit="1"/>
          </p:cNvSpPr>
          <p:nvPr>
            <p:ph type="sldImg"/>
          </p:nvPr>
        </p:nvSpPr>
        <p:spPr>
          <a:ln/>
        </p:spPr>
      </p:sp>
      <p:sp>
        <p:nvSpPr>
          <p:cNvPr id="223235" name="2 Marcador de notas"/>
          <p:cNvSpPr>
            <a:spLocks noGrp="1"/>
          </p:cNvSpPr>
          <p:nvPr>
            <p:ph type="body" idx="1"/>
          </p:nvPr>
        </p:nvSpPr>
        <p:spPr>
          <a:noFill/>
          <a:ln/>
        </p:spPr>
        <p:txBody>
          <a:bodyPr/>
          <a:lstStyle/>
          <a:p>
            <a:endParaRPr lang="es-US" smtClean="0">
              <a:latin typeface="Arial" pitchFamily="34" charset="0"/>
            </a:endParaRPr>
          </a:p>
        </p:txBody>
      </p:sp>
      <p:sp>
        <p:nvSpPr>
          <p:cNvPr id="223236" name="3 Marcador de número de diapositiva"/>
          <p:cNvSpPr>
            <a:spLocks noGrp="1"/>
          </p:cNvSpPr>
          <p:nvPr>
            <p:ph type="sldNum" sz="quarter" idx="5"/>
          </p:nvPr>
        </p:nvSpPr>
        <p:spPr>
          <a:noFill/>
        </p:spPr>
        <p:txBody>
          <a:bodyPr/>
          <a:lstStyle/>
          <a:p>
            <a:fld id="{BB99CECD-C6BF-455E-9008-BDCE1ABDC783}" type="slidenum">
              <a:rPr lang="es-ES_tradnl" smtClean="0"/>
              <a:pPr/>
              <a:t>56</a:t>
            </a:fld>
            <a:endParaRPr lang="es-ES_tradnl"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Marcador de imagen de diapositiva"/>
          <p:cNvSpPr>
            <a:spLocks noGrp="1" noRot="1" noChangeAspect="1" noTextEdit="1"/>
          </p:cNvSpPr>
          <p:nvPr>
            <p:ph type="sldImg"/>
          </p:nvPr>
        </p:nvSpPr>
        <p:spPr>
          <a:ln/>
        </p:spPr>
      </p:sp>
      <p:sp>
        <p:nvSpPr>
          <p:cNvPr id="224259" name="2 Marcador de notas"/>
          <p:cNvSpPr>
            <a:spLocks noGrp="1"/>
          </p:cNvSpPr>
          <p:nvPr>
            <p:ph type="body" idx="1"/>
          </p:nvPr>
        </p:nvSpPr>
        <p:spPr>
          <a:noFill/>
          <a:ln/>
        </p:spPr>
        <p:txBody>
          <a:bodyPr/>
          <a:lstStyle/>
          <a:p>
            <a:endParaRPr lang="es-US" smtClean="0">
              <a:latin typeface="Arial" pitchFamily="34" charset="0"/>
            </a:endParaRPr>
          </a:p>
        </p:txBody>
      </p:sp>
      <p:sp>
        <p:nvSpPr>
          <p:cNvPr id="224260" name="3 Marcador de número de diapositiva"/>
          <p:cNvSpPr>
            <a:spLocks noGrp="1"/>
          </p:cNvSpPr>
          <p:nvPr>
            <p:ph type="sldNum" sz="quarter" idx="5"/>
          </p:nvPr>
        </p:nvSpPr>
        <p:spPr>
          <a:noFill/>
        </p:spPr>
        <p:txBody>
          <a:bodyPr/>
          <a:lstStyle/>
          <a:p>
            <a:fld id="{016ABC67-E99E-4A81-AE39-90F4A0198D1B}" type="slidenum">
              <a:rPr lang="es-ES_tradnl" smtClean="0"/>
              <a:pPr/>
              <a:t>57</a:t>
            </a:fld>
            <a:endParaRPr lang="es-ES_tradnl"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Marcador de imagen de diapositiva"/>
          <p:cNvSpPr>
            <a:spLocks noGrp="1" noRot="1" noChangeAspect="1" noTextEdit="1"/>
          </p:cNvSpPr>
          <p:nvPr>
            <p:ph type="sldImg"/>
          </p:nvPr>
        </p:nvSpPr>
        <p:spPr>
          <a:ln/>
        </p:spPr>
      </p:sp>
      <p:sp>
        <p:nvSpPr>
          <p:cNvPr id="225283" name="2 Marcador de notas"/>
          <p:cNvSpPr>
            <a:spLocks noGrp="1"/>
          </p:cNvSpPr>
          <p:nvPr>
            <p:ph type="body" idx="1"/>
          </p:nvPr>
        </p:nvSpPr>
        <p:spPr>
          <a:noFill/>
          <a:ln/>
        </p:spPr>
        <p:txBody>
          <a:bodyPr/>
          <a:lstStyle/>
          <a:p>
            <a:endParaRPr lang="es-US" smtClean="0">
              <a:latin typeface="Arial" pitchFamily="34" charset="0"/>
            </a:endParaRPr>
          </a:p>
        </p:txBody>
      </p:sp>
      <p:sp>
        <p:nvSpPr>
          <p:cNvPr id="225284" name="3 Marcador de número de diapositiva"/>
          <p:cNvSpPr>
            <a:spLocks noGrp="1"/>
          </p:cNvSpPr>
          <p:nvPr>
            <p:ph type="sldNum" sz="quarter" idx="5"/>
          </p:nvPr>
        </p:nvSpPr>
        <p:spPr>
          <a:noFill/>
        </p:spPr>
        <p:txBody>
          <a:bodyPr/>
          <a:lstStyle/>
          <a:p>
            <a:fld id="{14E2BF60-4A66-47A5-A499-5CC4C81680D9}" type="slidenum">
              <a:rPr lang="es-ES_tradnl" smtClean="0"/>
              <a:pPr/>
              <a:t>58</a:t>
            </a:fld>
            <a:endParaRPr lang="es-ES_tradnl"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Marcador de imagen de diapositiva"/>
          <p:cNvSpPr>
            <a:spLocks noGrp="1" noRot="1" noChangeAspect="1" noTextEdit="1"/>
          </p:cNvSpPr>
          <p:nvPr>
            <p:ph type="sldImg"/>
          </p:nvPr>
        </p:nvSpPr>
        <p:spPr>
          <a:ln/>
        </p:spPr>
      </p:sp>
      <p:sp>
        <p:nvSpPr>
          <p:cNvPr id="226307" name="2 Marcador de notas"/>
          <p:cNvSpPr>
            <a:spLocks noGrp="1"/>
          </p:cNvSpPr>
          <p:nvPr>
            <p:ph type="body" idx="1"/>
          </p:nvPr>
        </p:nvSpPr>
        <p:spPr>
          <a:noFill/>
          <a:ln/>
        </p:spPr>
        <p:txBody>
          <a:bodyPr/>
          <a:lstStyle/>
          <a:p>
            <a:endParaRPr lang="es-US" smtClean="0">
              <a:latin typeface="Arial" pitchFamily="34" charset="0"/>
            </a:endParaRPr>
          </a:p>
        </p:txBody>
      </p:sp>
      <p:sp>
        <p:nvSpPr>
          <p:cNvPr id="226308" name="3 Marcador de número de diapositiva"/>
          <p:cNvSpPr>
            <a:spLocks noGrp="1"/>
          </p:cNvSpPr>
          <p:nvPr>
            <p:ph type="sldNum" sz="quarter" idx="5"/>
          </p:nvPr>
        </p:nvSpPr>
        <p:spPr>
          <a:noFill/>
        </p:spPr>
        <p:txBody>
          <a:bodyPr/>
          <a:lstStyle/>
          <a:p>
            <a:fld id="{CF240C38-2427-4DC4-B675-90DED76FBCB9}" type="slidenum">
              <a:rPr lang="es-ES_tradnl" smtClean="0"/>
              <a:pPr/>
              <a:t>59</a:t>
            </a:fld>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Marcador de imagen de diapositiva"/>
          <p:cNvSpPr>
            <a:spLocks noGrp="1" noRot="1" noChangeAspect="1" noTextEdit="1"/>
          </p:cNvSpPr>
          <p:nvPr>
            <p:ph type="sldImg"/>
          </p:nvPr>
        </p:nvSpPr>
        <p:spPr>
          <a:ln/>
        </p:spPr>
      </p:sp>
      <p:sp>
        <p:nvSpPr>
          <p:cNvPr id="172035" name="2 Marcador de notas"/>
          <p:cNvSpPr>
            <a:spLocks noGrp="1"/>
          </p:cNvSpPr>
          <p:nvPr>
            <p:ph type="body" idx="1"/>
          </p:nvPr>
        </p:nvSpPr>
        <p:spPr>
          <a:noFill/>
          <a:ln/>
        </p:spPr>
        <p:txBody>
          <a:bodyPr/>
          <a:lstStyle/>
          <a:p>
            <a:endParaRPr lang="es-US" smtClean="0">
              <a:latin typeface="Arial" pitchFamily="34" charset="0"/>
            </a:endParaRPr>
          </a:p>
        </p:txBody>
      </p:sp>
      <p:sp>
        <p:nvSpPr>
          <p:cNvPr id="172036" name="3 Marcador de número de diapositiva"/>
          <p:cNvSpPr>
            <a:spLocks noGrp="1"/>
          </p:cNvSpPr>
          <p:nvPr>
            <p:ph type="sldNum" sz="quarter" idx="5"/>
          </p:nvPr>
        </p:nvSpPr>
        <p:spPr>
          <a:noFill/>
        </p:spPr>
        <p:txBody>
          <a:bodyPr/>
          <a:lstStyle/>
          <a:p>
            <a:fld id="{5E38BEE1-294D-4332-BF14-425F8E5B86AD}" type="slidenum">
              <a:rPr lang="es-ES_tradnl" smtClean="0"/>
              <a:pPr/>
              <a:t>6</a:t>
            </a:fld>
            <a:endParaRPr lang="es-ES_tradn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Marcador de imagen de diapositiva"/>
          <p:cNvSpPr>
            <a:spLocks noGrp="1" noRot="1" noChangeAspect="1" noTextEdit="1"/>
          </p:cNvSpPr>
          <p:nvPr>
            <p:ph type="sldImg"/>
          </p:nvPr>
        </p:nvSpPr>
        <p:spPr>
          <a:ln/>
        </p:spPr>
      </p:sp>
      <p:sp>
        <p:nvSpPr>
          <p:cNvPr id="227331" name="2 Marcador de notas"/>
          <p:cNvSpPr>
            <a:spLocks noGrp="1"/>
          </p:cNvSpPr>
          <p:nvPr>
            <p:ph type="body" idx="1"/>
          </p:nvPr>
        </p:nvSpPr>
        <p:spPr>
          <a:noFill/>
          <a:ln/>
        </p:spPr>
        <p:txBody>
          <a:bodyPr/>
          <a:lstStyle/>
          <a:p>
            <a:endParaRPr lang="es-US" smtClean="0">
              <a:latin typeface="Arial" pitchFamily="34" charset="0"/>
            </a:endParaRPr>
          </a:p>
        </p:txBody>
      </p:sp>
      <p:sp>
        <p:nvSpPr>
          <p:cNvPr id="227332" name="3 Marcador de número de diapositiva"/>
          <p:cNvSpPr>
            <a:spLocks noGrp="1"/>
          </p:cNvSpPr>
          <p:nvPr>
            <p:ph type="sldNum" sz="quarter" idx="5"/>
          </p:nvPr>
        </p:nvSpPr>
        <p:spPr>
          <a:noFill/>
        </p:spPr>
        <p:txBody>
          <a:bodyPr/>
          <a:lstStyle/>
          <a:p>
            <a:fld id="{71984BD8-1A08-4867-B9C5-6CA499F79984}" type="slidenum">
              <a:rPr lang="es-ES_tradnl" smtClean="0"/>
              <a:pPr/>
              <a:t>60</a:t>
            </a:fld>
            <a:endParaRPr lang="es-ES_tradnl"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CF9D6AD-A28B-488C-95C9-5D6DAB83319F}" type="slidenum">
              <a:rPr lang="es-ES_tradnl" smtClean="0"/>
              <a:pPr/>
              <a:t>61</a:t>
            </a:fld>
            <a:endParaRPr lang="es-ES_tradnl" smtClean="0"/>
          </a:p>
        </p:txBody>
      </p:sp>
      <p:sp>
        <p:nvSpPr>
          <p:cNvPr id="228355" name="Rectangle 2"/>
          <p:cNvSpPr>
            <a:spLocks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B91BB769-9B55-4897-8C65-51A15E684F40}" type="slidenum">
              <a:rPr lang="es-ES_tradnl" smtClean="0"/>
              <a:pPr/>
              <a:t>62</a:t>
            </a:fld>
            <a:endParaRPr lang="es-ES_tradnl" smtClean="0"/>
          </a:p>
        </p:txBody>
      </p:sp>
      <p:sp>
        <p:nvSpPr>
          <p:cNvPr id="229379" name="Rectangle 2"/>
          <p:cNvSpPr>
            <a:spLocks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Marcador de imagen de diapositiva"/>
          <p:cNvSpPr>
            <a:spLocks noGrp="1" noRot="1" noChangeAspect="1" noTextEdit="1"/>
          </p:cNvSpPr>
          <p:nvPr>
            <p:ph type="sldImg"/>
          </p:nvPr>
        </p:nvSpPr>
        <p:spPr>
          <a:ln/>
        </p:spPr>
      </p:sp>
      <p:sp>
        <p:nvSpPr>
          <p:cNvPr id="230403" name="2 Marcador de notas"/>
          <p:cNvSpPr>
            <a:spLocks noGrp="1"/>
          </p:cNvSpPr>
          <p:nvPr>
            <p:ph type="body" idx="1"/>
          </p:nvPr>
        </p:nvSpPr>
        <p:spPr>
          <a:noFill/>
          <a:ln/>
        </p:spPr>
        <p:txBody>
          <a:bodyPr/>
          <a:lstStyle/>
          <a:p>
            <a:endParaRPr lang="es-US" smtClean="0">
              <a:latin typeface="Arial" pitchFamily="34" charset="0"/>
            </a:endParaRPr>
          </a:p>
        </p:txBody>
      </p:sp>
      <p:sp>
        <p:nvSpPr>
          <p:cNvPr id="230404" name="3 Marcador de número de diapositiva"/>
          <p:cNvSpPr>
            <a:spLocks noGrp="1"/>
          </p:cNvSpPr>
          <p:nvPr>
            <p:ph type="sldNum" sz="quarter" idx="5"/>
          </p:nvPr>
        </p:nvSpPr>
        <p:spPr>
          <a:noFill/>
        </p:spPr>
        <p:txBody>
          <a:bodyPr/>
          <a:lstStyle/>
          <a:p>
            <a:fld id="{20A93FC4-E740-482A-AB7E-4C13BC7AEE81}" type="slidenum">
              <a:rPr lang="es-ES_tradnl" smtClean="0"/>
              <a:pPr/>
              <a:t>63</a:t>
            </a:fld>
            <a:endParaRPr lang="es-ES_tradnl"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a:ln/>
        </p:spPr>
      </p:sp>
      <p:sp>
        <p:nvSpPr>
          <p:cNvPr id="231427" name="2 Marcador de notas"/>
          <p:cNvSpPr>
            <a:spLocks noGrp="1"/>
          </p:cNvSpPr>
          <p:nvPr>
            <p:ph type="body" idx="1"/>
          </p:nvPr>
        </p:nvSpPr>
        <p:spPr>
          <a:noFill/>
          <a:ln/>
        </p:spPr>
        <p:txBody>
          <a:bodyPr/>
          <a:lstStyle/>
          <a:p>
            <a:endParaRPr lang="es-US" smtClean="0">
              <a:latin typeface="Arial" pitchFamily="34" charset="0"/>
            </a:endParaRPr>
          </a:p>
        </p:txBody>
      </p:sp>
      <p:sp>
        <p:nvSpPr>
          <p:cNvPr id="231428" name="3 Marcador de número de diapositiva"/>
          <p:cNvSpPr>
            <a:spLocks noGrp="1"/>
          </p:cNvSpPr>
          <p:nvPr>
            <p:ph type="sldNum" sz="quarter" idx="5"/>
          </p:nvPr>
        </p:nvSpPr>
        <p:spPr>
          <a:noFill/>
        </p:spPr>
        <p:txBody>
          <a:bodyPr/>
          <a:lstStyle/>
          <a:p>
            <a:fld id="{EE8B703F-EA65-4352-97EC-6D9737EDED86}" type="slidenum">
              <a:rPr lang="es-ES_tradnl" smtClean="0"/>
              <a:pPr/>
              <a:t>64</a:t>
            </a:fld>
            <a:endParaRPr lang="es-ES_tradnl"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Marcador de imagen de diapositiva"/>
          <p:cNvSpPr>
            <a:spLocks noGrp="1" noRot="1" noChangeAspect="1" noTextEdit="1"/>
          </p:cNvSpPr>
          <p:nvPr>
            <p:ph type="sldImg"/>
          </p:nvPr>
        </p:nvSpPr>
        <p:spPr>
          <a:ln/>
        </p:spPr>
      </p:sp>
      <p:sp>
        <p:nvSpPr>
          <p:cNvPr id="232451" name="2 Marcador de notas"/>
          <p:cNvSpPr>
            <a:spLocks noGrp="1"/>
          </p:cNvSpPr>
          <p:nvPr>
            <p:ph type="body" idx="1"/>
          </p:nvPr>
        </p:nvSpPr>
        <p:spPr>
          <a:noFill/>
          <a:ln/>
        </p:spPr>
        <p:txBody>
          <a:bodyPr/>
          <a:lstStyle/>
          <a:p>
            <a:endParaRPr lang="es-US" smtClean="0">
              <a:latin typeface="Arial" pitchFamily="34" charset="0"/>
            </a:endParaRPr>
          </a:p>
        </p:txBody>
      </p:sp>
      <p:sp>
        <p:nvSpPr>
          <p:cNvPr id="232452" name="3 Marcador de número de diapositiva"/>
          <p:cNvSpPr>
            <a:spLocks noGrp="1"/>
          </p:cNvSpPr>
          <p:nvPr>
            <p:ph type="sldNum" sz="quarter" idx="5"/>
          </p:nvPr>
        </p:nvSpPr>
        <p:spPr>
          <a:noFill/>
        </p:spPr>
        <p:txBody>
          <a:bodyPr/>
          <a:lstStyle/>
          <a:p>
            <a:fld id="{3DA829E3-E3B4-44E0-99C5-AE1D360EEDF1}" type="slidenum">
              <a:rPr lang="es-ES_tradnl" smtClean="0"/>
              <a:pPr/>
              <a:t>65</a:t>
            </a:fld>
            <a:endParaRPr lang="es-ES_tradnl"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Marcador de imagen de diapositiva"/>
          <p:cNvSpPr>
            <a:spLocks noGrp="1" noRot="1" noChangeAspect="1" noTextEdit="1"/>
          </p:cNvSpPr>
          <p:nvPr>
            <p:ph type="sldImg"/>
          </p:nvPr>
        </p:nvSpPr>
        <p:spPr>
          <a:ln/>
        </p:spPr>
      </p:sp>
      <p:sp>
        <p:nvSpPr>
          <p:cNvPr id="233475" name="2 Marcador de notas"/>
          <p:cNvSpPr>
            <a:spLocks noGrp="1"/>
          </p:cNvSpPr>
          <p:nvPr>
            <p:ph type="body" idx="1"/>
          </p:nvPr>
        </p:nvSpPr>
        <p:spPr>
          <a:noFill/>
          <a:ln/>
        </p:spPr>
        <p:txBody>
          <a:bodyPr/>
          <a:lstStyle/>
          <a:p>
            <a:endParaRPr lang="es-US" smtClean="0">
              <a:latin typeface="Arial" pitchFamily="34" charset="0"/>
            </a:endParaRPr>
          </a:p>
        </p:txBody>
      </p:sp>
      <p:sp>
        <p:nvSpPr>
          <p:cNvPr id="233476" name="3 Marcador de número de diapositiva"/>
          <p:cNvSpPr>
            <a:spLocks noGrp="1"/>
          </p:cNvSpPr>
          <p:nvPr>
            <p:ph type="sldNum" sz="quarter" idx="5"/>
          </p:nvPr>
        </p:nvSpPr>
        <p:spPr>
          <a:noFill/>
        </p:spPr>
        <p:txBody>
          <a:bodyPr/>
          <a:lstStyle/>
          <a:p>
            <a:fld id="{897890E4-1EB4-498D-9624-B58ABEEA0B5F}" type="slidenum">
              <a:rPr lang="es-ES_tradnl" smtClean="0"/>
              <a:pPr/>
              <a:t>66</a:t>
            </a:fld>
            <a:endParaRPr lang="es-ES_tradnl"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0F2CA636-ED25-4544-A3AD-DBD74996DAE8}" type="slidenum">
              <a:rPr lang="es-ES_tradnl" smtClean="0"/>
              <a:pPr/>
              <a:t>67</a:t>
            </a:fld>
            <a:endParaRPr lang="es-ES_tradnl" smtClean="0"/>
          </a:p>
        </p:txBody>
      </p:sp>
      <p:sp>
        <p:nvSpPr>
          <p:cNvPr id="234499" name="Rectangle 2"/>
          <p:cNvSpPr>
            <a:spLocks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a:ln/>
        </p:spPr>
      </p:sp>
      <p:sp>
        <p:nvSpPr>
          <p:cNvPr id="235523" name="2 Marcador de notas"/>
          <p:cNvSpPr>
            <a:spLocks noGrp="1"/>
          </p:cNvSpPr>
          <p:nvPr>
            <p:ph type="body" idx="1"/>
          </p:nvPr>
        </p:nvSpPr>
        <p:spPr>
          <a:noFill/>
          <a:ln/>
        </p:spPr>
        <p:txBody>
          <a:bodyPr/>
          <a:lstStyle/>
          <a:p>
            <a:endParaRPr lang="es-US" smtClean="0">
              <a:latin typeface="Arial" pitchFamily="34" charset="0"/>
            </a:endParaRPr>
          </a:p>
        </p:txBody>
      </p:sp>
      <p:sp>
        <p:nvSpPr>
          <p:cNvPr id="235524" name="3 Marcador de número de diapositiva"/>
          <p:cNvSpPr>
            <a:spLocks noGrp="1"/>
          </p:cNvSpPr>
          <p:nvPr>
            <p:ph type="sldNum" sz="quarter" idx="5"/>
          </p:nvPr>
        </p:nvSpPr>
        <p:spPr>
          <a:noFill/>
        </p:spPr>
        <p:txBody>
          <a:bodyPr/>
          <a:lstStyle/>
          <a:p>
            <a:fld id="{25E1EA0D-6B7D-4849-A04A-61795EBB2C01}" type="slidenum">
              <a:rPr lang="es-ES_tradnl" smtClean="0"/>
              <a:pPr/>
              <a:t>68</a:t>
            </a:fld>
            <a:endParaRPr lang="es-ES_tradnl"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ln/>
        </p:spPr>
      </p:sp>
      <p:sp>
        <p:nvSpPr>
          <p:cNvPr id="236547" name="2 Marcador de notas"/>
          <p:cNvSpPr>
            <a:spLocks noGrp="1"/>
          </p:cNvSpPr>
          <p:nvPr>
            <p:ph type="body" idx="1"/>
          </p:nvPr>
        </p:nvSpPr>
        <p:spPr>
          <a:noFill/>
          <a:ln/>
        </p:spPr>
        <p:txBody>
          <a:bodyPr/>
          <a:lstStyle/>
          <a:p>
            <a:endParaRPr lang="es-US" smtClean="0">
              <a:latin typeface="Arial" pitchFamily="34" charset="0"/>
            </a:endParaRPr>
          </a:p>
        </p:txBody>
      </p:sp>
      <p:sp>
        <p:nvSpPr>
          <p:cNvPr id="236548" name="3 Marcador de número de diapositiva"/>
          <p:cNvSpPr>
            <a:spLocks noGrp="1"/>
          </p:cNvSpPr>
          <p:nvPr>
            <p:ph type="sldNum" sz="quarter" idx="5"/>
          </p:nvPr>
        </p:nvSpPr>
        <p:spPr>
          <a:noFill/>
        </p:spPr>
        <p:txBody>
          <a:bodyPr/>
          <a:lstStyle/>
          <a:p>
            <a:fld id="{902D1C30-1A9D-408D-AE40-B14E3E93D325}" type="slidenum">
              <a:rPr lang="es-ES_tradnl" smtClean="0"/>
              <a:pPr/>
              <a:t>69</a:t>
            </a:fld>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Marcador de imagen de diapositiva"/>
          <p:cNvSpPr>
            <a:spLocks noGrp="1" noRot="1" noChangeAspect="1" noTextEdit="1"/>
          </p:cNvSpPr>
          <p:nvPr>
            <p:ph type="sldImg"/>
          </p:nvPr>
        </p:nvSpPr>
        <p:spPr>
          <a:ln/>
        </p:spPr>
      </p:sp>
      <p:sp>
        <p:nvSpPr>
          <p:cNvPr id="173059" name="2 Marcador de notas"/>
          <p:cNvSpPr>
            <a:spLocks noGrp="1"/>
          </p:cNvSpPr>
          <p:nvPr>
            <p:ph type="body" idx="1"/>
          </p:nvPr>
        </p:nvSpPr>
        <p:spPr>
          <a:noFill/>
          <a:ln/>
        </p:spPr>
        <p:txBody>
          <a:bodyPr/>
          <a:lstStyle/>
          <a:p>
            <a:endParaRPr lang="es-US" smtClean="0">
              <a:latin typeface="Arial" pitchFamily="34" charset="0"/>
            </a:endParaRPr>
          </a:p>
        </p:txBody>
      </p:sp>
      <p:sp>
        <p:nvSpPr>
          <p:cNvPr id="173060" name="3 Marcador de número de diapositiva"/>
          <p:cNvSpPr>
            <a:spLocks noGrp="1"/>
          </p:cNvSpPr>
          <p:nvPr>
            <p:ph type="sldNum" sz="quarter" idx="5"/>
          </p:nvPr>
        </p:nvSpPr>
        <p:spPr>
          <a:noFill/>
        </p:spPr>
        <p:txBody>
          <a:bodyPr/>
          <a:lstStyle/>
          <a:p>
            <a:fld id="{B8CEEFC8-F20A-4B0E-8933-B9A016C59683}" type="slidenum">
              <a:rPr lang="es-ES_tradnl" smtClean="0"/>
              <a:pPr/>
              <a:t>7</a:t>
            </a:fld>
            <a:endParaRPr lang="es-ES_tradnl"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1 Marcador de imagen de diapositiva"/>
          <p:cNvSpPr>
            <a:spLocks noGrp="1" noRot="1" noChangeAspect="1" noTextEdit="1"/>
          </p:cNvSpPr>
          <p:nvPr>
            <p:ph type="sldImg"/>
          </p:nvPr>
        </p:nvSpPr>
        <p:spPr>
          <a:ln/>
        </p:spPr>
      </p:sp>
      <p:sp>
        <p:nvSpPr>
          <p:cNvPr id="237571" name="2 Marcador de notas"/>
          <p:cNvSpPr>
            <a:spLocks noGrp="1"/>
          </p:cNvSpPr>
          <p:nvPr>
            <p:ph type="body" idx="1"/>
          </p:nvPr>
        </p:nvSpPr>
        <p:spPr>
          <a:noFill/>
          <a:ln/>
        </p:spPr>
        <p:txBody>
          <a:bodyPr/>
          <a:lstStyle/>
          <a:p>
            <a:endParaRPr lang="es-US" smtClean="0">
              <a:latin typeface="Arial" pitchFamily="34" charset="0"/>
            </a:endParaRPr>
          </a:p>
        </p:txBody>
      </p:sp>
      <p:sp>
        <p:nvSpPr>
          <p:cNvPr id="237572" name="3 Marcador de número de diapositiva"/>
          <p:cNvSpPr>
            <a:spLocks noGrp="1"/>
          </p:cNvSpPr>
          <p:nvPr>
            <p:ph type="sldNum" sz="quarter" idx="5"/>
          </p:nvPr>
        </p:nvSpPr>
        <p:spPr>
          <a:noFill/>
        </p:spPr>
        <p:txBody>
          <a:bodyPr/>
          <a:lstStyle/>
          <a:p>
            <a:fld id="{CF71A56F-E271-48D0-AF7F-F9FCCC331B70}" type="slidenum">
              <a:rPr lang="es-ES_tradnl" smtClean="0"/>
              <a:pPr/>
              <a:t>70</a:t>
            </a:fld>
            <a:endParaRPr lang="es-ES_tradnl"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1 Marcador de imagen de diapositiva"/>
          <p:cNvSpPr>
            <a:spLocks noGrp="1" noRot="1" noChangeAspect="1" noTextEdit="1"/>
          </p:cNvSpPr>
          <p:nvPr>
            <p:ph type="sldImg"/>
          </p:nvPr>
        </p:nvSpPr>
        <p:spPr>
          <a:ln/>
        </p:spPr>
      </p:sp>
      <p:sp>
        <p:nvSpPr>
          <p:cNvPr id="238595" name="2 Marcador de notas"/>
          <p:cNvSpPr>
            <a:spLocks noGrp="1"/>
          </p:cNvSpPr>
          <p:nvPr>
            <p:ph type="body" idx="1"/>
          </p:nvPr>
        </p:nvSpPr>
        <p:spPr>
          <a:noFill/>
          <a:ln/>
        </p:spPr>
        <p:txBody>
          <a:bodyPr/>
          <a:lstStyle/>
          <a:p>
            <a:endParaRPr lang="es-US" smtClean="0">
              <a:latin typeface="Arial" pitchFamily="34" charset="0"/>
            </a:endParaRPr>
          </a:p>
        </p:txBody>
      </p:sp>
      <p:sp>
        <p:nvSpPr>
          <p:cNvPr id="238596" name="3 Marcador de número de diapositiva"/>
          <p:cNvSpPr>
            <a:spLocks noGrp="1"/>
          </p:cNvSpPr>
          <p:nvPr>
            <p:ph type="sldNum" sz="quarter" idx="5"/>
          </p:nvPr>
        </p:nvSpPr>
        <p:spPr>
          <a:noFill/>
        </p:spPr>
        <p:txBody>
          <a:bodyPr/>
          <a:lstStyle/>
          <a:p>
            <a:fld id="{EBF9792C-FC22-4286-8B71-48F013361552}" type="slidenum">
              <a:rPr lang="es-ES_tradnl" smtClean="0"/>
              <a:pPr/>
              <a:t>71</a:t>
            </a:fld>
            <a:endParaRPr lang="es-ES_tradnl"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1 Marcador de imagen de diapositiva"/>
          <p:cNvSpPr>
            <a:spLocks noGrp="1" noRot="1" noChangeAspect="1" noTextEdit="1"/>
          </p:cNvSpPr>
          <p:nvPr>
            <p:ph type="sldImg"/>
          </p:nvPr>
        </p:nvSpPr>
        <p:spPr>
          <a:ln/>
        </p:spPr>
      </p:sp>
      <p:sp>
        <p:nvSpPr>
          <p:cNvPr id="239619" name="2 Marcador de notas"/>
          <p:cNvSpPr>
            <a:spLocks noGrp="1"/>
          </p:cNvSpPr>
          <p:nvPr>
            <p:ph type="body" idx="1"/>
          </p:nvPr>
        </p:nvSpPr>
        <p:spPr>
          <a:noFill/>
          <a:ln/>
        </p:spPr>
        <p:txBody>
          <a:bodyPr/>
          <a:lstStyle/>
          <a:p>
            <a:endParaRPr lang="es-US" smtClean="0">
              <a:latin typeface="Arial" pitchFamily="34" charset="0"/>
            </a:endParaRPr>
          </a:p>
        </p:txBody>
      </p:sp>
      <p:sp>
        <p:nvSpPr>
          <p:cNvPr id="239620" name="3 Marcador de número de diapositiva"/>
          <p:cNvSpPr>
            <a:spLocks noGrp="1"/>
          </p:cNvSpPr>
          <p:nvPr>
            <p:ph type="sldNum" sz="quarter" idx="5"/>
          </p:nvPr>
        </p:nvSpPr>
        <p:spPr>
          <a:noFill/>
        </p:spPr>
        <p:txBody>
          <a:bodyPr/>
          <a:lstStyle/>
          <a:p>
            <a:fld id="{E660A0E8-933F-4A74-9D02-07BD62A84368}" type="slidenum">
              <a:rPr lang="es-ES_tradnl" smtClean="0"/>
              <a:pPr/>
              <a:t>72</a:t>
            </a:fld>
            <a:endParaRPr lang="es-ES_tradnl"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5DFBFE15-F555-4413-B2CC-A6E7E3591739}" type="slidenum">
              <a:rPr lang="es-ES_tradnl" smtClean="0"/>
              <a:pPr/>
              <a:t>73</a:t>
            </a:fld>
            <a:endParaRPr lang="es-ES_tradnl" smtClean="0"/>
          </a:p>
        </p:txBody>
      </p:sp>
      <p:sp>
        <p:nvSpPr>
          <p:cNvPr id="240643" name="Rectangle 2"/>
          <p:cNvSpPr>
            <a:spLocks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a:ln/>
        </p:spPr>
      </p:sp>
      <p:sp>
        <p:nvSpPr>
          <p:cNvPr id="241667" name="2 Marcador de notas"/>
          <p:cNvSpPr>
            <a:spLocks noGrp="1"/>
          </p:cNvSpPr>
          <p:nvPr>
            <p:ph type="body" idx="1"/>
          </p:nvPr>
        </p:nvSpPr>
        <p:spPr>
          <a:noFill/>
          <a:ln/>
        </p:spPr>
        <p:txBody>
          <a:bodyPr/>
          <a:lstStyle/>
          <a:p>
            <a:endParaRPr lang="es-US" smtClean="0">
              <a:latin typeface="Arial" pitchFamily="34" charset="0"/>
            </a:endParaRPr>
          </a:p>
        </p:txBody>
      </p:sp>
      <p:sp>
        <p:nvSpPr>
          <p:cNvPr id="241668" name="3 Marcador de número de diapositiva"/>
          <p:cNvSpPr>
            <a:spLocks noGrp="1"/>
          </p:cNvSpPr>
          <p:nvPr>
            <p:ph type="sldNum" sz="quarter" idx="5"/>
          </p:nvPr>
        </p:nvSpPr>
        <p:spPr>
          <a:noFill/>
        </p:spPr>
        <p:txBody>
          <a:bodyPr/>
          <a:lstStyle/>
          <a:p>
            <a:fld id="{13691BFF-D5D2-41C6-8F90-78DFD3DA36CF}" type="slidenum">
              <a:rPr lang="es-ES_tradnl" smtClean="0"/>
              <a:pPr/>
              <a:t>74</a:t>
            </a:fld>
            <a:endParaRPr lang="es-ES_tradnl"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1 Marcador de imagen de diapositiva"/>
          <p:cNvSpPr>
            <a:spLocks noGrp="1" noRot="1" noChangeAspect="1" noTextEdit="1"/>
          </p:cNvSpPr>
          <p:nvPr>
            <p:ph type="sldImg"/>
          </p:nvPr>
        </p:nvSpPr>
        <p:spPr>
          <a:ln/>
        </p:spPr>
      </p:sp>
      <p:sp>
        <p:nvSpPr>
          <p:cNvPr id="242691" name="2 Marcador de notas"/>
          <p:cNvSpPr>
            <a:spLocks noGrp="1"/>
          </p:cNvSpPr>
          <p:nvPr>
            <p:ph type="body" idx="1"/>
          </p:nvPr>
        </p:nvSpPr>
        <p:spPr>
          <a:noFill/>
          <a:ln/>
        </p:spPr>
        <p:txBody>
          <a:bodyPr/>
          <a:lstStyle/>
          <a:p>
            <a:endParaRPr lang="es-US" smtClean="0">
              <a:latin typeface="Arial" pitchFamily="34" charset="0"/>
            </a:endParaRPr>
          </a:p>
        </p:txBody>
      </p:sp>
      <p:sp>
        <p:nvSpPr>
          <p:cNvPr id="242692" name="3 Marcador de número de diapositiva"/>
          <p:cNvSpPr>
            <a:spLocks noGrp="1"/>
          </p:cNvSpPr>
          <p:nvPr>
            <p:ph type="sldNum" sz="quarter" idx="5"/>
          </p:nvPr>
        </p:nvSpPr>
        <p:spPr>
          <a:noFill/>
        </p:spPr>
        <p:txBody>
          <a:bodyPr/>
          <a:lstStyle/>
          <a:p>
            <a:fld id="{CDB86F6F-6A82-48F4-8B0D-13A35B236D73}" type="slidenum">
              <a:rPr lang="es-ES_tradnl" smtClean="0"/>
              <a:pPr/>
              <a:t>75</a:t>
            </a:fld>
            <a:endParaRPr lang="es-ES_tradnl"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1 Marcador de imagen de diapositiva"/>
          <p:cNvSpPr>
            <a:spLocks noGrp="1" noRot="1" noChangeAspect="1" noTextEdit="1"/>
          </p:cNvSpPr>
          <p:nvPr>
            <p:ph type="sldImg"/>
          </p:nvPr>
        </p:nvSpPr>
        <p:spPr>
          <a:ln/>
        </p:spPr>
      </p:sp>
      <p:sp>
        <p:nvSpPr>
          <p:cNvPr id="243715" name="2 Marcador de notas"/>
          <p:cNvSpPr>
            <a:spLocks noGrp="1"/>
          </p:cNvSpPr>
          <p:nvPr>
            <p:ph type="body" idx="1"/>
          </p:nvPr>
        </p:nvSpPr>
        <p:spPr>
          <a:noFill/>
          <a:ln/>
        </p:spPr>
        <p:txBody>
          <a:bodyPr/>
          <a:lstStyle/>
          <a:p>
            <a:endParaRPr lang="es-US" smtClean="0">
              <a:latin typeface="Arial" pitchFamily="34" charset="0"/>
            </a:endParaRPr>
          </a:p>
        </p:txBody>
      </p:sp>
      <p:sp>
        <p:nvSpPr>
          <p:cNvPr id="243716" name="3 Marcador de número de diapositiva"/>
          <p:cNvSpPr>
            <a:spLocks noGrp="1"/>
          </p:cNvSpPr>
          <p:nvPr>
            <p:ph type="sldNum" sz="quarter" idx="5"/>
          </p:nvPr>
        </p:nvSpPr>
        <p:spPr>
          <a:noFill/>
        </p:spPr>
        <p:txBody>
          <a:bodyPr/>
          <a:lstStyle/>
          <a:p>
            <a:fld id="{ADEC5048-4D63-4D95-B119-ED6376B6EC0C}" type="slidenum">
              <a:rPr lang="es-ES_tradnl" smtClean="0"/>
              <a:pPr/>
              <a:t>76</a:t>
            </a:fld>
            <a:endParaRPr lang="es-ES_tradnl"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1 Marcador de imagen de diapositiva"/>
          <p:cNvSpPr>
            <a:spLocks noGrp="1" noRot="1" noChangeAspect="1" noTextEdit="1"/>
          </p:cNvSpPr>
          <p:nvPr>
            <p:ph type="sldImg"/>
          </p:nvPr>
        </p:nvSpPr>
        <p:spPr>
          <a:ln/>
        </p:spPr>
      </p:sp>
      <p:sp>
        <p:nvSpPr>
          <p:cNvPr id="244739" name="2 Marcador de notas"/>
          <p:cNvSpPr>
            <a:spLocks noGrp="1"/>
          </p:cNvSpPr>
          <p:nvPr>
            <p:ph type="body" idx="1"/>
          </p:nvPr>
        </p:nvSpPr>
        <p:spPr>
          <a:noFill/>
          <a:ln/>
        </p:spPr>
        <p:txBody>
          <a:bodyPr/>
          <a:lstStyle/>
          <a:p>
            <a:endParaRPr lang="es-US" smtClean="0">
              <a:latin typeface="Arial" pitchFamily="34" charset="0"/>
            </a:endParaRPr>
          </a:p>
        </p:txBody>
      </p:sp>
      <p:sp>
        <p:nvSpPr>
          <p:cNvPr id="244740" name="3 Marcador de número de diapositiva"/>
          <p:cNvSpPr>
            <a:spLocks noGrp="1"/>
          </p:cNvSpPr>
          <p:nvPr>
            <p:ph type="sldNum" sz="quarter" idx="5"/>
          </p:nvPr>
        </p:nvSpPr>
        <p:spPr>
          <a:noFill/>
        </p:spPr>
        <p:txBody>
          <a:bodyPr/>
          <a:lstStyle/>
          <a:p>
            <a:fld id="{A7084A03-BA69-455C-96E1-A809649E44CB}" type="slidenum">
              <a:rPr lang="es-ES_tradnl" smtClean="0"/>
              <a:pPr/>
              <a:t>77</a:t>
            </a:fld>
            <a:endParaRPr lang="es-ES_tradnl"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1 Marcador de imagen de diapositiva"/>
          <p:cNvSpPr>
            <a:spLocks noGrp="1" noRot="1" noChangeAspect="1" noTextEdit="1"/>
          </p:cNvSpPr>
          <p:nvPr>
            <p:ph type="sldImg"/>
          </p:nvPr>
        </p:nvSpPr>
        <p:spPr>
          <a:ln/>
        </p:spPr>
      </p:sp>
      <p:sp>
        <p:nvSpPr>
          <p:cNvPr id="245763" name="2 Marcador de notas"/>
          <p:cNvSpPr>
            <a:spLocks noGrp="1"/>
          </p:cNvSpPr>
          <p:nvPr>
            <p:ph type="body" idx="1"/>
          </p:nvPr>
        </p:nvSpPr>
        <p:spPr>
          <a:noFill/>
          <a:ln/>
        </p:spPr>
        <p:txBody>
          <a:bodyPr/>
          <a:lstStyle/>
          <a:p>
            <a:endParaRPr lang="es-US" smtClean="0">
              <a:latin typeface="Arial" pitchFamily="34" charset="0"/>
            </a:endParaRPr>
          </a:p>
        </p:txBody>
      </p:sp>
      <p:sp>
        <p:nvSpPr>
          <p:cNvPr id="245764" name="3 Marcador de número de diapositiva"/>
          <p:cNvSpPr>
            <a:spLocks noGrp="1"/>
          </p:cNvSpPr>
          <p:nvPr>
            <p:ph type="sldNum" sz="quarter" idx="5"/>
          </p:nvPr>
        </p:nvSpPr>
        <p:spPr>
          <a:noFill/>
        </p:spPr>
        <p:txBody>
          <a:bodyPr/>
          <a:lstStyle/>
          <a:p>
            <a:fld id="{B9D0C40C-6ED8-4364-A878-7934A77F9851}" type="slidenum">
              <a:rPr lang="es-ES_tradnl" smtClean="0"/>
              <a:pPr/>
              <a:t>78</a:t>
            </a:fld>
            <a:endParaRPr lang="es-ES_tradnl"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8760484E-43AB-4226-A434-E3DDEB2D997E}" type="slidenum">
              <a:rPr lang="es-ES_tradnl" smtClean="0"/>
              <a:pPr/>
              <a:t>79</a:t>
            </a:fld>
            <a:endParaRPr lang="es-ES_tradnl" smtClean="0"/>
          </a:p>
        </p:txBody>
      </p:sp>
      <p:sp>
        <p:nvSpPr>
          <p:cNvPr id="246787" name="Rectangle 2"/>
          <p:cNvSpPr>
            <a:spLocks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p:cNvSpPr>
            <a:spLocks noGrp="1" noRot="1" noChangeAspect="1" noTextEdit="1"/>
          </p:cNvSpPr>
          <p:nvPr>
            <p:ph type="sldImg"/>
          </p:nvPr>
        </p:nvSpPr>
        <p:spPr>
          <a:ln/>
        </p:spPr>
      </p:sp>
      <p:sp>
        <p:nvSpPr>
          <p:cNvPr id="174083" name="2 Marcador de notas"/>
          <p:cNvSpPr>
            <a:spLocks noGrp="1"/>
          </p:cNvSpPr>
          <p:nvPr>
            <p:ph type="body" idx="1"/>
          </p:nvPr>
        </p:nvSpPr>
        <p:spPr>
          <a:noFill/>
          <a:ln/>
        </p:spPr>
        <p:txBody>
          <a:bodyPr/>
          <a:lstStyle/>
          <a:p>
            <a:endParaRPr lang="es-US" smtClean="0">
              <a:latin typeface="Arial" pitchFamily="34" charset="0"/>
            </a:endParaRPr>
          </a:p>
        </p:txBody>
      </p:sp>
      <p:sp>
        <p:nvSpPr>
          <p:cNvPr id="174084" name="3 Marcador de número de diapositiva"/>
          <p:cNvSpPr>
            <a:spLocks noGrp="1"/>
          </p:cNvSpPr>
          <p:nvPr>
            <p:ph type="sldNum" sz="quarter" idx="5"/>
          </p:nvPr>
        </p:nvSpPr>
        <p:spPr>
          <a:noFill/>
        </p:spPr>
        <p:txBody>
          <a:bodyPr/>
          <a:lstStyle/>
          <a:p>
            <a:fld id="{F6D9CE64-FACC-4F13-8B5E-97AFFEC09299}" type="slidenum">
              <a:rPr lang="es-ES_tradnl" smtClean="0"/>
              <a:pPr/>
              <a:t>8</a:t>
            </a:fld>
            <a:endParaRPr lang="es-ES_tradnl"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1 Marcador de imagen de diapositiva"/>
          <p:cNvSpPr>
            <a:spLocks noGrp="1" noRot="1" noChangeAspect="1" noTextEdit="1"/>
          </p:cNvSpPr>
          <p:nvPr>
            <p:ph type="sldImg"/>
          </p:nvPr>
        </p:nvSpPr>
        <p:spPr>
          <a:ln/>
        </p:spPr>
      </p:sp>
      <p:sp>
        <p:nvSpPr>
          <p:cNvPr id="247811" name="2 Marcador de notas"/>
          <p:cNvSpPr>
            <a:spLocks noGrp="1"/>
          </p:cNvSpPr>
          <p:nvPr>
            <p:ph type="body" idx="1"/>
          </p:nvPr>
        </p:nvSpPr>
        <p:spPr>
          <a:noFill/>
          <a:ln/>
        </p:spPr>
        <p:txBody>
          <a:bodyPr/>
          <a:lstStyle/>
          <a:p>
            <a:endParaRPr lang="es-US" smtClean="0">
              <a:latin typeface="Arial" pitchFamily="34" charset="0"/>
            </a:endParaRPr>
          </a:p>
        </p:txBody>
      </p:sp>
      <p:sp>
        <p:nvSpPr>
          <p:cNvPr id="247812" name="3 Marcador de número de diapositiva"/>
          <p:cNvSpPr>
            <a:spLocks noGrp="1"/>
          </p:cNvSpPr>
          <p:nvPr>
            <p:ph type="sldNum" sz="quarter" idx="5"/>
          </p:nvPr>
        </p:nvSpPr>
        <p:spPr>
          <a:noFill/>
        </p:spPr>
        <p:txBody>
          <a:bodyPr/>
          <a:lstStyle/>
          <a:p>
            <a:fld id="{BEE87494-EEBB-45B2-B326-D1725DCE9451}" type="slidenum">
              <a:rPr lang="es-ES_tradnl" smtClean="0"/>
              <a:pPr/>
              <a:t>80</a:t>
            </a:fld>
            <a:endParaRPr lang="es-ES_tradnl"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Marcador de imagen de diapositiva"/>
          <p:cNvSpPr>
            <a:spLocks noGrp="1" noRot="1" noChangeAspect="1" noTextEdit="1"/>
          </p:cNvSpPr>
          <p:nvPr>
            <p:ph type="sldImg"/>
          </p:nvPr>
        </p:nvSpPr>
        <p:spPr>
          <a:ln/>
        </p:spPr>
      </p:sp>
      <p:sp>
        <p:nvSpPr>
          <p:cNvPr id="248835" name="2 Marcador de notas"/>
          <p:cNvSpPr>
            <a:spLocks noGrp="1"/>
          </p:cNvSpPr>
          <p:nvPr>
            <p:ph type="body" idx="1"/>
          </p:nvPr>
        </p:nvSpPr>
        <p:spPr>
          <a:noFill/>
          <a:ln/>
        </p:spPr>
        <p:txBody>
          <a:bodyPr/>
          <a:lstStyle/>
          <a:p>
            <a:endParaRPr lang="es-US" smtClean="0">
              <a:latin typeface="Arial" pitchFamily="34" charset="0"/>
            </a:endParaRPr>
          </a:p>
        </p:txBody>
      </p:sp>
      <p:sp>
        <p:nvSpPr>
          <p:cNvPr id="248836" name="3 Marcador de número de diapositiva"/>
          <p:cNvSpPr>
            <a:spLocks noGrp="1"/>
          </p:cNvSpPr>
          <p:nvPr>
            <p:ph type="sldNum" sz="quarter" idx="5"/>
          </p:nvPr>
        </p:nvSpPr>
        <p:spPr>
          <a:noFill/>
        </p:spPr>
        <p:txBody>
          <a:bodyPr/>
          <a:lstStyle/>
          <a:p>
            <a:fld id="{F1685509-B534-4A2F-A043-9669287B6C2B}" type="slidenum">
              <a:rPr lang="es-ES_tradnl" smtClean="0"/>
              <a:pPr/>
              <a:t>81</a:t>
            </a:fld>
            <a:endParaRPr lang="es-ES_tradnl"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1 Marcador de imagen de diapositiva"/>
          <p:cNvSpPr>
            <a:spLocks noGrp="1" noRot="1" noChangeAspect="1" noTextEdit="1"/>
          </p:cNvSpPr>
          <p:nvPr>
            <p:ph type="sldImg"/>
          </p:nvPr>
        </p:nvSpPr>
        <p:spPr>
          <a:ln/>
        </p:spPr>
      </p:sp>
      <p:sp>
        <p:nvSpPr>
          <p:cNvPr id="249859" name="2 Marcador de notas"/>
          <p:cNvSpPr>
            <a:spLocks noGrp="1"/>
          </p:cNvSpPr>
          <p:nvPr>
            <p:ph type="body" idx="1"/>
          </p:nvPr>
        </p:nvSpPr>
        <p:spPr>
          <a:noFill/>
          <a:ln/>
        </p:spPr>
        <p:txBody>
          <a:bodyPr/>
          <a:lstStyle/>
          <a:p>
            <a:endParaRPr lang="es-US" smtClean="0">
              <a:latin typeface="Arial" pitchFamily="34" charset="0"/>
            </a:endParaRPr>
          </a:p>
        </p:txBody>
      </p:sp>
      <p:sp>
        <p:nvSpPr>
          <p:cNvPr id="249860" name="3 Marcador de número de diapositiva"/>
          <p:cNvSpPr>
            <a:spLocks noGrp="1"/>
          </p:cNvSpPr>
          <p:nvPr>
            <p:ph type="sldNum" sz="quarter" idx="5"/>
          </p:nvPr>
        </p:nvSpPr>
        <p:spPr>
          <a:noFill/>
        </p:spPr>
        <p:txBody>
          <a:bodyPr/>
          <a:lstStyle/>
          <a:p>
            <a:fld id="{CAF87FF8-6198-4E39-BEDB-A74492E4F360}" type="slidenum">
              <a:rPr lang="es-ES_tradnl" smtClean="0"/>
              <a:pPr/>
              <a:t>82</a:t>
            </a:fld>
            <a:endParaRPr lang="es-ES_tradnl"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E9660E7E-BAC1-48F2-B58D-F188544981C2}" type="slidenum">
              <a:rPr lang="es-ES_tradnl" smtClean="0"/>
              <a:pPr/>
              <a:t>83</a:t>
            </a:fld>
            <a:endParaRPr lang="es-ES_tradnl" smtClean="0"/>
          </a:p>
        </p:txBody>
      </p:sp>
      <p:sp>
        <p:nvSpPr>
          <p:cNvPr id="250883" name="Rectangle 2"/>
          <p:cNvSpPr>
            <a:spLocks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Marcador de imagen de diapositiva"/>
          <p:cNvSpPr>
            <a:spLocks noGrp="1" noRot="1" noChangeAspect="1" noTextEdit="1"/>
          </p:cNvSpPr>
          <p:nvPr>
            <p:ph type="sldImg"/>
          </p:nvPr>
        </p:nvSpPr>
        <p:spPr>
          <a:ln/>
        </p:spPr>
      </p:sp>
      <p:sp>
        <p:nvSpPr>
          <p:cNvPr id="251907" name="2 Marcador de notas"/>
          <p:cNvSpPr>
            <a:spLocks noGrp="1"/>
          </p:cNvSpPr>
          <p:nvPr>
            <p:ph type="body" idx="1"/>
          </p:nvPr>
        </p:nvSpPr>
        <p:spPr>
          <a:noFill/>
          <a:ln/>
        </p:spPr>
        <p:txBody>
          <a:bodyPr/>
          <a:lstStyle/>
          <a:p>
            <a:endParaRPr lang="es-US" smtClean="0">
              <a:latin typeface="Arial" pitchFamily="34" charset="0"/>
            </a:endParaRPr>
          </a:p>
        </p:txBody>
      </p:sp>
      <p:sp>
        <p:nvSpPr>
          <p:cNvPr id="251908" name="3 Marcador de número de diapositiva"/>
          <p:cNvSpPr>
            <a:spLocks noGrp="1"/>
          </p:cNvSpPr>
          <p:nvPr>
            <p:ph type="sldNum" sz="quarter" idx="5"/>
          </p:nvPr>
        </p:nvSpPr>
        <p:spPr>
          <a:noFill/>
        </p:spPr>
        <p:txBody>
          <a:bodyPr/>
          <a:lstStyle/>
          <a:p>
            <a:fld id="{D9D12ABD-D546-4E94-9A75-E2BDB01A001C}" type="slidenum">
              <a:rPr lang="es-ES_tradnl" smtClean="0"/>
              <a:pPr/>
              <a:t>84</a:t>
            </a:fld>
            <a:endParaRPr lang="es-ES_tradnl"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F9D87A99-5D4F-4561-8017-9AD7C534926D}" type="slidenum">
              <a:rPr lang="es-ES_tradnl" smtClean="0"/>
              <a:pPr/>
              <a:t>85</a:t>
            </a:fld>
            <a:endParaRPr lang="es-ES_tradnl" smtClean="0"/>
          </a:p>
        </p:txBody>
      </p:sp>
      <p:sp>
        <p:nvSpPr>
          <p:cNvPr id="252931" name="Rectangle 2"/>
          <p:cNvSpPr>
            <a:spLocks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1 Marcador de imagen de diapositiva"/>
          <p:cNvSpPr>
            <a:spLocks noGrp="1" noRot="1" noChangeAspect="1" noTextEdit="1"/>
          </p:cNvSpPr>
          <p:nvPr>
            <p:ph type="sldImg"/>
          </p:nvPr>
        </p:nvSpPr>
        <p:spPr>
          <a:ln/>
        </p:spPr>
      </p:sp>
      <p:sp>
        <p:nvSpPr>
          <p:cNvPr id="253955" name="2 Marcador de notas"/>
          <p:cNvSpPr>
            <a:spLocks noGrp="1"/>
          </p:cNvSpPr>
          <p:nvPr>
            <p:ph type="body" idx="1"/>
          </p:nvPr>
        </p:nvSpPr>
        <p:spPr>
          <a:noFill/>
          <a:ln/>
        </p:spPr>
        <p:txBody>
          <a:bodyPr/>
          <a:lstStyle/>
          <a:p>
            <a:endParaRPr lang="es-US" smtClean="0">
              <a:latin typeface="Arial" pitchFamily="34" charset="0"/>
            </a:endParaRPr>
          </a:p>
        </p:txBody>
      </p:sp>
      <p:sp>
        <p:nvSpPr>
          <p:cNvPr id="253956" name="3 Marcador de número de diapositiva"/>
          <p:cNvSpPr>
            <a:spLocks noGrp="1"/>
          </p:cNvSpPr>
          <p:nvPr>
            <p:ph type="sldNum" sz="quarter" idx="5"/>
          </p:nvPr>
        </p:nvSpPr>
        <p:spPr>
          <a:noFill/>
        </p:spPr>
        <p:txBody>
          <a:bodyPr/>
          <a:lstStyle/>
          <a:p>
            <a:fld id="{5CA647CD-D6E7-454F-91C0-654294DA2E98}" type="slidenum">
              <a:rPr lang="es-ES_tradnl" smtClean="0"/>
              <a:pPr/>
              <a:t>86</a:t>
            </a:fld>
            <a:endParaRPr lang="es-ES_tradnl"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1 Marcador de imagen de diapositiva"/>
          <p:cNvSpPr>
            <a:spLocks noGrp="1" noRot="1" noChangeAspect="1" noTextEdit="1"/>
          </p:cNvSpPr>
          <p:nvPr>
            <p:ph type="sldImg"/>
          </p:nvPr>
        </p:nvSpPr>
        <p:spPr>
          <a:ln/>
        </p:spPr>
      </p:sp>
      <p:sp>
        <p:nvSpPr>
          <p:cNvPr id="254979" name="2 Marcador de notas"/>
          <p:cNvSpPr>
            <a:spLocks noGrp="1"/>
          </p:cNvSpPr>
          <p:nvPr>
            <p:ph type="body" idx="1"/>
          </p:nvPr>
        </p:nvSpPr>
        <p:spPr>
          <a:noFill/>
          <a:ln/>
        </p:spPr>
        <p:txBody>
          <a:bodyPr/>
          <a:lstStyle/>
          <a:p>
            <a:endParaRPr lang="es-US" smtClean="0">
              <a:latin typeface="Arial" pitchFamily="34" charset="0"/>
            </a:endParaRPr>
          </a:p>
        </p:txBody>
      </p:sp>
      <p:sp>
        <p:nvSpPr>
          <p:cNvPr id="254980" name="3 Marcador de número de diapositiva"/>
          <p:cNvSpPr>
            <a:spLocks noGrp="1"/>
          </p:cNvSpPr>
          <p:nvPr>
            <p:ph type="sldNum" sz="quarter" idx="5"/>
          </p:nvPr>
        </p:nvSpPr>
        <p:spPr>
          <a:noFill/>
        </p:spPr>
        <p:txBody>
          <a:bodyPr/>
          <a:lstStyle/>
          <a:p>
            <a:fld id="{11C2AE52-E709-46FB-A663-224859E3577E}" type="slidenum">
              <a:rPr lang="es-ES_tradnl" smtClean="0"/>
              <a:pPr/>
              <a:t>87</a:t>
            </a:fld>
            <a:endParaRPr lang="es-ES_tradnl"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1 Marcador de imagen de diapositiva"/>
          <p:cNvSpPr>
            <a:spLocks noGrp="1" noRot="1" noChangeAspect="1" noTextEdit="1"/>
          </p:cNvSpPr>
          <p:nvPr>
            <p:ph type="sldImg"/>
          </p:nvPr>
        </p:nvSpPr>
        <p:spPr>
          <a:ln/>
        </p:spPr>
      </p:sp>
      <p:sp>
        <p:nvSpPr>
          <p:cNvPr id="256003" name="2 Marcador de notas"/>
          <p:cNvSpPr>
            <a:spLocks noGrp="1"/>
          </p:cNvSpPr>
          <p:nvPr>
            <p:ph type="body" idx="1"/>
          </p:nvPr>
        </p:nvSpPr>
        <p:spPr>
          <a:noFill/>
          <a:ln/>
        </p:spPr>
        <p:txBody>
          <a:bodyPr/>
          <a:lstStyle/>
          <a:p>
            <a:endParaRPr lang="es-US" smtClean="0">
              <a:latin typeface="Arial" pitchFamily="34" charset="0"/>
            </a:endParaRPr>
          </a:p>
        </p:txBody>
      </p:sp>
      <p:sp>
        <p:nvSpPr>
          <p:cNvPr id="256004" name="3 Marcador de número de diapositiva"/>
          <p:cNvSpPr>
            <a:spLocks noGrp="1"/>
          </p:cNvSpPr>
          <p:nvPr>
            <p:ph type="sldNum" sz="quarter" idx="5"/>
          </p:nvPr>
        </p:nvSpPr>
        <p:spPr>
          <a:noFill/>
        </p:spPr>
        <p:txBody>
          <a:bodyPr/>
          <a:lstStyle/>
          <a:p>
            <a:fld id="{5AC340E6-834F-4829-AC78-C95C86060F6A}" type="slidenum">
              <a:rPr lang="es-ES_tradnl" smtClean="0"/>
              <a:pPr/>
              <a:t>88</a:t>
            </a:fld>
            <a:endParaRPr lang="es-ES_tradnl"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1 Marcador de imagen de diapositiva"/>
          <p:cNvSpPr>
            <a:spLocks noGrp="1" noRot="1" noChangeAspect="1" noTextEdit="1"/>
          </p:cNvSpPr>
          <p:nvPr>
            <p:ph type="sldImg"/>
          </p:nvPr>
        </p:nvSpPr>
        <p:spPr>
          <a:ln/>
        </p:spPr>
      </p:sp>
      <p:sp>
        <p:nvSpPr>
          <p:cNvPr id="257027" name="2 Marcador de notas"/>
          <p:cNvSpPr>
            <a:spLocks noGrp="1"/>
          </p:cNvSpPr>
          <p:nvPr>
            <p:ph type="body" idx="1"/>
          </p:nvPr>
        </p:nvSpPr>
        <p:spPr>
          <a:noFill/>
          <a:ln/>
        </p:spPr>
        <p:txBody>
          <a:bodyPr/>
          <a:lstStyle/>
          <a:p>
            <a:endParaRPr lang="es-US" smtClean="0">
              <a:latin typeface="Arial" pitchFamily="34" charset="0"/>
            </a:endParaRPr>
          </a:p>
        </p:txBody>
      </p:sp>
      <p:sp>
        <p:nvSpPr>
          <p:cNvPr id="257028" name="3 Marcador de número de diapositiva"/>
          <p:cNvSpPr>
            <a:spLocks noGrp="1"/>
          </p:cNvSpPr>
          <p:nvPr>
            <p:ph type="sldNum" sz="quarter" idx="5"/>
          </p:nvPr>
        </p:nvSpPr>
        <p:spPr>
          <a:noFill/>
        </p:spPr>
        <p:txBody>
          <a:bodyPr/>
          <a:lstStyle/>
          <a:p>
            <a:fld id="{57658EA8-E62B-4AA3-9930-ED46F957DF64}" type="slidenum">
              <a:rPr lang="es-ES_tradnl" smtClean="0"/>
              <a:pPr/>
              <a:t>89</a:t>
            </a:fld>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p:cNvSpPr>
            <a:spLocks noGrp="1" noRot="1" noChangeAspect="1" noTextEdit="1"/>
          </p:cNvSpPr>
          <p:nvPr>
            <p:ph type="sldImg"/>
          </p:nvPr>
        </p:nvSpPr>
        <p:spPr>
          <a:ln/>
        </p:spPr>
      </p:sp>
      <p:sp>
        <p:nvSpPr>
          <p:cNvPr id="175107" name="2 Marcador de notas"/>
          <p:cNvSpPr>
            <a:spLocks noGrp="1"/>
          </p:cNvSpPr>
          <p:nvPr>
            <p:ph type="body" idx="1"/>
          </p:nvPr>
        </p:nvSpPr>
        <p:spPr>
          <a:noFill/>
          <a:ln/>
        </p:spPr>
        <p:txBody>
          <a:bodyPr/>
          <a:lstStyle/>
          <a:p>
            <a:endParaRPr lang="es-US" smtClean="0">
              <a:latin typeface="Arial" pitchFamily="34" charset="0"/>
            </a:endParaRPr>
          </a:p>
        </p:txBody>
      </p:sp>
      <p:sp>
        <p:nvSpPr>
          <p:cNvPr id="175108" name="3 Marcador de número de diapositiva"/>
          <p:cNvSpPr>
            <a:spLocks noGrp="1"/>
          </p:cNvSpPr>
          <p:nvPr>
            <p:ph type="sldNum" sz="quarter" idx="5"/>
          </p:nvPr>
        </p:nvSpPr>
        <p:spPr>
          <a:noFill/>
        </p:spPr>
        <p:txBody>
          <a:bodyPr/>
          <a:lstStyle/>
          <a:p>
            <a:fld id="{B0D4ABAD-5CD5-4CE9-AF8A-1B00B79485B3}" type="slidenum">
              <a:rPr lang="es-ES_tradnl" smtClean="0"/>
              <a:pPr/>
              <a:t>9</a:t>
            </a:fld>
            <a:endParaRPr lang="es-ES_tradnl"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1 Marcador de imagen de diapositiva"/>
          <p:cNvSpPr>
            <a:spLocks noGrp="1" noRot="1" noChangeAspect="1" noTextEdit="1"/>
          </p:cNvSpPr>
          <p:nvPr>
            <p:ph type="sldImg"/>
          </p:nvPr>
        </p:nvSpPr>
        <p:spPr>
          <a:ln/>
        </p:spPr>
      </p:sp>
      <p:sp>
        <p:nvSpPr>
          <p:cNvPr id="258051" name="2 Marcador de notas"/>
          <p:cNvSpPr>
            <a:spLocks noGrp="1"/>
          </p:cNvSpPr>
          <p:nvPr>
            <p:ph type="body" idx="1"/>
          </p:nvPr>
        </p:nvSpPr>
        <p:spPr>
          <a:noFill/>
          <a:ln/>
        </p:spPr>
        <p:txBody>
          <a:bodyPr/>
          <a:lstStyle/>
          <a:p>
            <a:endParaRPr lang="es-US" smtClean="0">
              <a:latin typeface="Arial" pitchFamily="34" charset="0"/>
            </a:endParaRPr>
          </a:p>
        </p:txBody>
      </p:sp>
      <p:sp>
        <p:nvSpPr>
          <p:cNvPr id="258052" name="3 Marcador de número de diapositiva"/>
          <p:cNvSpPr>
            <a:spLocks noGrp="1"/>
          </p:cNvSpPr>
          <p:nvPr>
            <p:ph type="sldNum" sz="quarter" idx="5"/>
          </p:nvPr>
        </p:nvSpPr>
        <p:spPr>
          <a:noFill/>
        </p:spPr>
        <p:txBody>
          <a:bodyPr/>
          <a:lstStyle/>
          <a:p>
            <a:fld id="{A0F24877-99CD-4E8D-8644-BF67C7A97244}" type="slidenum">
              <a:rPr lang="es-ES_tradnl" smtClean="0"/>
              <a:pPr/>
              <a:t>90</a:t>
            </a:fld>
            <a:endParaRPr lang="es-ES_tradnl"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1 Marcador de imagen de diapositiva"/>
          <p:cNvSpPr>
            <a:spLocks noGrp="1" noRot="1" noChangeAspect="1" noTextEdit="1"/>
          </p:cNvSpPr>
          <p:nvPr>
            <p:ph type="sldImg"/>
          </p:nvPr>
        </p:nvSpPr>
        <p:spPr>
          <a:ln/>
        </p:spPr>
      </p:sp>
      <p:sp>
        <p:nvSpPr>
          <p:cNvPr id="259075" name="2 Marcador de notas"/>
          <p:cNvSpPr>
            <a:spLocks noGrp="1"/>
          </p:cNvSpPr>
          <p:nvPr>
            <p:ph type="body" idx="1"/>
          </p:nvPr>
        </p:nvSpPr>
        <p:spPr>
          <a:noFill/>
          <a:ln/>
        </p:spPr>
        <p:txBody>
          <a:bodyPr/>
          <a:lstStyle/>
          <a:p>
            <a:endParaRPr lang="es-US" smtClean="0">
              <a:latin typeface="Arial" pitchFamily="34" charset="0"/>
            </a:endParaRPr>
          </a:p>
        </p:txBody>
      </p:sp>
      <p:sp>
        <p:nvSpPr>
          <p:cNvPr id="259076" name="3 Marcador de número de diapositiva"/>
          <p:cNvSpPr>
            <a:spLocks noGrp="1"/>
          </p:cNvSpPr>
          <p:nvPr>
            <p:ph type="sldNum" sz="quarter" idx="5"/>
          </p:nvPr>
        </p:nvSpPr>
        <p:spPr>
          <a:noFill/>
        </p:spPr>
        <p:txBody>
          <a:bodyPr/>
          <a:lstStyle/>
          <a:p>
            <a:fld id="{26B6A6F6-A941-4FAE-AD6A-1E12ED35CB49}" type="slidenum">
              <a:rPr lang="es-ES_tradnl" smtClean="0"/>
              <a:pPr/>
              <a:t>91</a:t>
            </a:fld>
            <a:endParaRPr lang="es-ES_tradnl"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1 Marcador de imagen de diapositiva"/>
          <p:cNvSpPr>
            <a:spLocks noGrp="1" noRot="1" noChangeAspect="1" noTextEdit="1"/>
          </p:cNvSpPr>
          <p:nvPr>
            <p:ph type="sldImg"/>
          </p:nvPr>
        </p:nvSpPr>
        <p:spPr>
          <a:ln/>
        </p:spPr>
      </p:sp>
      <p:sp>
        <p:nvSpPr>
          <p:cNvPr id="260099" name="2 Marcador de notas"/>
          <p:cNvSpPr>
            <a:spLocks noGrp="1"/>
          </p:cNvSpPr>
          <p:nvPr>
            <p:ph type="body" idx="1"/>
          </p:nvPr>
        </p:nvSpPr>
        <p:spPr>
          <a:noFill/>
          <a:ln/>
        </p:spPr>
        <p:txBody>
          <a:bodyPr/>
          <a:lstStyle/>
          <a:p>
            <a:endParaRPr lang="es-US" smtClean="0">
              <a:latin typeface="Arial" pitchFamily="34" charset="0"/>
            </a:endParaRPr>
          </a:p>
        </p:txBody>
      </p:sp>
      <p:sp>
        <p:nvSpPr>
          <p:cNvPr id="260100" name="3 Marcador de número de diapositiva"/>
          <p:cNvSpPr>
            <a:spLocks noGrp="1"/>
          </p:cNvSpPr>
          <p:nvPr>
            <p:ph type="sldNum" sz="quarter" idx="5"/>
          </p:nvPr>
        </p:nvSpPr>
        <p:spPr>
          <a:noFill/>
        </p:spPr>
        <p:txBody>
          <a:bodyPr/>
          <a:lstStyle/>
          <a:p>
            <a:fld id="{CE753B94-4D34-4933-ADB4-CE50880B4554}" type="slidenum">
              <a:rPr lang="es-ES_tradnl" smtClean="0"/>
              <a:pPr/>
              <a:t>92</a:t>
            </a:fld>
            <a:endParaRPr lang="es-ES_tradnl"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p:cNvSpPr>
            <a:spLocks noGrp="1" noRot="1" noChangeAspect="1" noTextEdit="1"/>
          </p:cNvSpPr>
          <p:nvPr>
            <p:ph type="sldImg"/>
          </p:nvPr>
        </p:nvSpPr>
        <p:spPr>
          <a:ln/>
        </p:spPr>
      </p:sp>
      <p:sp>
        <p:nvSpPr>
          <p:cNvPr id="261123" name="2 Marcador de notas"/>
          <p:cNvSpPr>
            <a:spLocks noGrp="1"/>
          </p:cNvSpPr>
          <p:nvPr>
            <p:ph type="body" idx="1"/>
          </p:nvPr>
        </p:nvSpPr>
        <p:spPr>
          <a:noFill/>
          <a:ln/>
        </p:spPr>
        <p:txBody>
          <a:bodyPr/>
          <a:lstStyle/>
          <a:p>
            <a:endParaRPr lang="es-US" smtClean="0">
              <a:latin typeface="Arial" pitchFamily="34" charset="0"/>
            </a:endParaRPr>
          </a:p>
        </p:txBody>
      </p:sp>
      <p:sp>
        <p:nvSpPr>
          <p:cNvPr id="261124" name="3 Marcador de número de diapositiva"/>
          <p:cNvSpPr>
            <a:spLocks noGrp="1"/>
          </p:cNvSpPr>
          <p:nvPr>
            <p:ph type="sldNum" sz="quarter" idx="5"/>
          </p:nvPr>
        </p:nvSpPr>
        <p:spPr>
          <a:noFill/>
        </p:spPr>
        <p:txBody>
          <a:bodyPr/>
          <a:lstStyle/>
          <a:p>
            <a:fld id="{519D9FA0-1428-4E43-95AE-7A52D3C31FB5}" type="slidenum">
              <a:rPr lang="es-ES_tradnl" smtClean="0"/>
              <a:pPr/>
              <a:t>93</a:t>
            </a:fld>
            <a:endParaRPr lang="es-ES_tradnl"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1 Marcador de imagen de diapositiva"/>
          <p:cNvSpPr>
            <a:spLocks noGrp="1" noRot="1" noChangeAspect="1" noTextEdit="1"/>
          </p:cNvSpPr>
          <p:nvPr>
            <p:ph type="sldImg"/>
          </p:nvPr>
        </p:nvSpPr>
        <p:spPr>
          <a:ln/>
        </p:spPr>
      </p:sp>
      <p:sp>
        <p:nvSpPr>
          <p:cNvPr id="262147" name="2 Marcador de notas"/>
          <p:cNvSpPr>
            <a:spLocks noGrp="1"/>
          </p:cNvSpPr>
          <p:nvPr>
            <p:ph type="body" idx="1"/>
          </p:nvPr>
        </p:nvSpPr>
        <p:spPr>
          <a:noFill/>
          <a:ln/>
        </p:spPr>
        <p:txBody>
          <a:bodyPr/>
          <a:lstStyle/>
          <a:p>
            <a:endParaRPr lang="es-US" smtClean="0">
              <a:latin typeface="Arial" pitchFamily="34" charset="0"/>
            </a:endParaRPr>
          </a:p>
        </p:txBody>
      </p:sp>
      <p:sp>
        <p:nvSpPr>
          <p:cNvPr id="262148" name="3 Marcador de número de diapositiva"/>
          <p:cNvSpPr>
            <a:spLocks noGrp="1"/>
          </p:cNvSpPr>
          <p:nvPr>
            <p:ph type="sldNum" sz="quarter" idx="5"/>
          </p:nvPr>
        </p:nvSpPr>
        <p:spPr>
          <a:noFill/>
        </p:spPr>
        <p:txBody>
          <a:bodyPr/>
          <a:lstStyle/>
          <a:p>
            <a:fld id="{7C180E6D-68BC-4E25-9F63-48144B62832A}" type="slidenum">
              <a:rPr lang="es-ES_tradnl" smtClean="0"/>
              <a:pPr/>
              <a:t>94</a:t>
            </a:fld>
            <a:endParaRPr lang="es-ES_tradnl"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7F7F6F02-6C8E-428C-80AF-7EDAD83B3449}" type="slidenum">
              <a:rPr lang="es-ES_tradnl" smtClean="0"/>
              <a:pPr/>
              <a:t>95</a:t>
            </a:fld>
            <a:endParaRPr lang="es-ES_tradnl" smtClean="0"/>
          </a:p>
        </p:txBody>
      </p:sp>
      <p:sp>
        <p:nvSpPr>
          <p:cNvPr id="263171" name="Rectangle 2"/>
          <p:cNvSpPr>
            <a:spLocks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1 Marcador de imagen de diapositiva"/>
          <p:cNvSpPr>
            <a:spLocks noGrp="1" noRot="1" noChangeAspect="1" noTextEdit="1"/>
          </p:cNvSpPr>
          <p:nvPr>
            <p:ph type="sldImg"/>
          </p:nvPr>
        </p:nvSpPr>
        <p:spPr>
          <a:ln/>
        </p:spPr>
      </p:sp>
      <p:sp>
        <p:nvSpPr>
          <p:cNvPr id="264195" name="2 Marcador de notas"/>
          <p:cNvSpPr>
            <a:spLocks noGrp="1"/>
          </p:cNvSpPr>
          <p:nvPr>
            <p:ph type="body" idx="1"/>
          </p:nvPr>
        </p:nvSpPr>
        <p:spPr>
          <a:noFill/>
          <a:ln/>
        </p:spPr>
        <p:txBody>
          <a:bodyPr/>
          <a:lstStyle/>
          <a:p>
            <a:endParaRPr lang="es-US" smtClean="0">
              <a:latin typeface="Arial" pitchFamily="34" charset="0"/>
            </a:endParaRPr>
          </a:p>
        </p:txBody>
      </p:sp>
      <p:sp>
        <p:nvSpPr>
          <p:cNvPr id="264196" name="3 Marcador de número de diapositiva"/>
          <p:cNvSpPr>
            <a:spLocks noGrp="1"/>
          </p:cNvSpPr>
          <p:nvPr>
            <p:ph type="sldNum" sz="quarter" idx="5"/>
          </p:nvPr>
        </p:nvSpPr>
        <p:spPr>
          <a:noFill/>
        </p:spPr>
        <p:txBody>
          <a:bodyPr/>
          <a:lstStyle/>
          <a:p>
            <a:fld id="{DD19948C-D14A-43A1-9BBA-3A9ECEE0B53B}" type="slidenum">
              <a:rPr lang="es-ES_tradnl" smtClean="0"/>
              <a:pPr/>
              <a:t>96</a:t>
            </a:fld>
            <a:endParaRPr lang="es-ES_tradnl"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1 Marcador de imagen de diapositiva"/>
          <p:cNvSpPr>
            <a:spLocks noGrp="1" noRot="1" noChangeAspect="1" noTextEdit="1"/>
          </p:cNvSpPr>
          <p:nvPr>
            <p:ph type="sldImg"/>
          </p:nvPr>
        </p:nvSpPr>
        <p:spPr>
          <a:ln/>
        </p:spPr>
      </p:sp>
      <p:sp>
        <p:nvSpPr>
          <p:cNvPr id="265219" name="2 Marcador de notas"/>
          <p:cNvSpPr>
            <a:spLocks noGrp="1"/>
          </p:cNvSpPr>
          <p:nvPr>
            <p:ph type="body" idx="1"/>
          </p:nvPr>
        </p:nvSpPr>
        <p:spPr>
          <a:noFill/>
          <a:ln/>
        </p:spPr>
        <p:txBody>
          <a:bodyPr/>
          <a:lstStyle/>
          <a:p>
            <a:endParaRPr lang="es-US" smtClean="0">
              <a:latin typeface="Arial" pitchFamily="34" charset="0"/>
            </a:endParaRPr>
          </a:p>
        </p:txBody>
      </p:sp>
      <p:sp>
        <p:nvSpPr>
          <p:cNvPr id="265220" name="3 Marcador de número de diapositiva"/>
          <p:cNvSpPr>
            <a:spLocks noGrp="1"/>
          </p:cNvSpPr>
          <p:nvPr>
            <p:ph type="sldNum" sz="quarter" idx="5"/>
          </p:nvPr>
        </p:nvSpPr>
        <p:spPr>
          <a:noFill/>
        </p:spPr>
        <p:txBody>
          <a:bodyPr/>
          <a:lstStyle/>
          <a:p>
            <a:fld id="{DFB4FD8A-EAB1-4313-AE7E-654A696D7F5B}" type="slidenum">
              <a:rPr lang="es-ES_tradnl" smtClean="0"/>
              <a:pPr/>
              <a:t>97</a:t>
            </a:fld>
            <a:endParaRPr lang="es-ES_tradnl"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1 Marcador de imagen de diapositiva"/>
          <p:cNvSpPr>
            <a:spLocks noGrp="1" noRot="1" noChangeAspect="1" noTextEdit="1"/>
          </p:cNvSpPr>
          <p:nvPr>
            <p:ph type="sldImg"/>
          </p:nvPr>
        </p:nvSpPr>
        <p:spPr>
          <a:ln/>
        </p:spPr>
      </p:sp>
      <p:sp>
        <p:nvSpPr>
          <p:cNvPr id="266243" name="2 Marcador de notas"/>
          <p:cNvSpPr>
            <a:spLocks noGrp="1"/>
          </p:cNvSpPr>
          <p:nvPr>
            <p:ph type="body" idx="1"/>
          </p:nvPr>
        </p:nvSpPr>
        <p:spPr>
          <a:noFill/>
          <a:ln/>
        </p:spPr>
        <p:txBody>
          <a:bodyPr/>
          <a:lstStyle/>
          <a:p>
            <a:endParaRPr lang="es-US" smtClean="0">
              <a:latin typeface="Arial" pitchFamily="34" charset="0"/>
            </a:endParaRPr>
          </a:p>
        </p:txBody>
      </p:sp>
      <p:sp>
        <p:nvSpPr>
          <p:cNvPr id="266244" name="3 Marcador de número de diapositiva"/>
          <p:cNvSpPr>
            <a:spLocks noGrp="1"/>
          </p:cNvSpPr>
          <p:nvPr>
            <p:ph type="sldNum" sz="quarter" idx="5"/>
          </p:nvPr>
        </p:nvSpPr>
        <p:spPr>
          <a:noFill/>
        </p:spPr>
        <p:txBody>
          <a:bodyPr/>
          <a:lstStyle/>
          <a:p>
            <a:fld id="{200C4CAE-A74A-4043-92EC-1B7D7A60A39E}" type="slidenum">
              <a:rPr lang="es-ES_tradnl" smtClean="0"/>
              <a:pPr/>
              <a:t>98</a:t>
            </a:fld>
            <a:endParaRPr lang="es-ES_tradnl"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Marcador de imagen de diapositiva"/>
          <p:cNvSpPr>
            <a:spLocks noGrp="1" noRot="1" noChangeAspect="1" noTextEdit="1"/>
          </p:cNvSpPr>
          <p:nvPr>
            <p:ph type="sldImg"/>
          </p:nvPr>
        </p:nvSpPr>
        <p:spPr>
          <a:ln/>
        </p:spPr>
      </p:sp>
      <p:sp>
        <p:nvSpPr>
          <p:cNvPr id="267267" name="2 Marcador de notas"/>
          <p:cNvSpPr>
            <a:spLocks noGrp="1"/>
          </p:cNvSpPr>
          <p:nvPr>
            <p:ph type="body" idx="1"/>
          </p:nvPr>
        </p:nvSpPr>
        <p:spPr>
          <a:noFill/>
          <a:ln/>
        </p:spPr>
        <p:txBody>
          <a:bodyPr/>
          <a:lstStyle/>
          <a:p>
            <a:endParaRPr lang="es-US" smtClean="0">
              <a:latin typeface="Arial" pitchFamily="34" charset="0"/>
            </a:endParaRPr>
          </a:p>
        </p:txBody>
      </p:sp>
      <p:sp>
        <p:nvSpPr>
          <p:cNvPr id="267268" name="3 Marcador de número de diapositiva"/>
          <p:cNvSpPr>
            <a:spLocks noGrp="1"/>
          </p:cNvSpPr>
          <p:nvPr>
            <p:ph type="sldNum" sz="quarter" idx="5"/>
          </p:nvPr>
        </p:nvSpPr>
        <p:spPr>
          <a:noFill/>
        </p:spPr>
        <p:txBody>
          <a:bodyPr/>
          <a:lstStyle/>
          <a:p>
            <a:fld id="{03B6F895-E497-4985-97B1-74C2215E658C}" type="slidenum">
              <a:rPr lang="es-ES_tradnl" smtClean="0"/>
              <a:pPr/>
              <a:t>99</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r>
              <a:rPr lang="es-ES_tradnl"/>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_tradnl"/>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s-ES_tradnl"/>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s-ES_tradnl"/>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622346D3-B2BC-419F-AE68-EF30B842552E}" type="slidenum">
              <a:rPr lang="es-ES_tradnl"/>
              <a:pPr>
                <a:defRPr/>
              </a:pPr>
              <a:t>‹Nº›</a:t>
            </a:fld>
            <a:endParaRPr lang="es-ES_tradnl"/>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6EA54C1E-4DDA-485A-B6B6-A42B466A06D2}" type="slidenum">
              <a:rPr lang="es-ES_tradnl"/>
              <a:pPr>
                <a:defRPr/>
              </a:pPr>
              <a:t>‹Nº›</a:t>
            </a:fld>
            <a:endParaRPr lang="es-ES_tradnl"/>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2938" y="609600"/>
            <a:ext cx="1949450" cy="5451475"/>
          </a:xfrm>
        </p:spPr>
        <p:txBody>
          <a:bodyPr vert="eaVert"/>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a:xfrm>
            <a:off x="1143000" y="609600"/>
            <a:ext cx="5697538" cy="5451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781658ED-4F85-48F5-87AD-C63EDC31F26D}" type="slidenum">
              <a:rPr lang="es-ES_tradnl"/>
              <a:pPr>
                <a:defRPr/>
              </a:pPr>
              <a:t>‹Nº›</a:t>
            </a:fld>
            <a:endParaRPr lang="es-ES_tradnl"/>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US"/>
          </a:p>
        </p:txBody>
      </p:sp>
      <p:sp>
        <p:nvSpPr>
          <p:cNvPr id="3" name="2 Marcador de tabla"/>
          <p:cNvSpPr>
            <a:spLocks noGrp="1"/>
          </p:cNvSpPr>
          <p:nvPr>
            <p:ph type="tbl" idx="1"/>
          </p:nvPr>
        </p:nvSpPr>
        <p:spPr>
          <a:xfrm>
            <a:off x="1169988" y="1946275"/>
            <a:ext cx="7772400" cy="4114800"/>
          </a:xfrm>
        </p:spPr>
        <p:txBody>
          <a:bodyPr/>
          <a:lstStyle/>
          <a:p>
            <a:pPr lvl="0"/>
            <a:endParaRPr lang="es-US" noProof="0" smtClean="0"/>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453C5621-666B-44D2-9F6E-B2431DFE4F67}" type="slidenum">
              <a:rPr lang="es-ES_tradnl"/>
              <a:pPr>
                <a:defRPr/>
              </a:pPr>
              <a:t>‹Nº›</a:t>
            </a:fld>
            <a:endParaRPr lang="es-ES_tradn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BA3C740A-55E3-446D-9154-EDD52B835E8F}" type="slidenum">
              <a:rPr lang="es-ES_tradnl"/>
              <a:pPr>
                <a:defRPr/>
              </a:pPr>
              <a:t>‹Nº›</a:t>
            </a:fld>
            <a:endParaRPr lang="es-ES_tradnl"/>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5FE751EF-C915-441E-847E-B0B5B9E3E339}" type="slidenum">
              <a:rPr lang="es-ES_tradnl"/>
              <a:pPr>
                <a:defRPr/>
              </a:pPr>
              <a:t>‹Nº›</a:t>
            </a:fld>
            <a:endParaRPr lang="es-ES_trad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A686B1E0-015B-407F-8BD5-39B0C0FBDDCE}" type="slidenum">
              <a:rPr lang="es-ES_tradnl"/>
              <a:pPr>
                <a:defRPr/>
              </a:pPr>
              <a:t>‹Nº›</a:t>
            </a:fld>
            <a:endParaRPr lang="es-ES_tradnl"/>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Rectangle 36"/>
          <p:cNvSpPr>
            <a:spLocks noGrp="1" noChangeArrowheads="1"/>
          </p:cNvSpPr>
          <p:nvPr>
            <p:ph type="dt" sz="half" idx="10"/>
          </p:nvPr>
        </p:nvSpPr>
        <p:spPr>
          <a:ln/>
        </p:spPr>
        <p:txBody>
          <a:bodyPr/>
          <a:lstStyle>
            <a:lvl1pPr>
              <a:defRPr/>
            </a:lvl1pPr>
          </a:lstStyle>
          <a:p>
            <a:pPr>
              <a:defRPr/>
            </a:pPr>
            <a:endParaRPr lang="es-ES_tradnl"/>
          </a:p>
        </p:txBody>
      </p:sp>
      <p:sp>
        <p:nvSpPr>
          <p:cNvPr id="8"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38"/>
          <p:cNvSpPr>
            <a:spLocks noGrp="1" noChangeArrowheads="1"/>
          </p:cNvSpPr>
          <p:nvPr>
            <p:ph type="sldNum" sz="quarter" idx="12"/>
          </p:nvPr>
        </p:nvSpPr>
        <p:spPr>
          <a:ln/>
        </p:spPr>
        <p:txBody>
          <a:bodyPr/>
          <a:lstStyle>
            <a:lvl1pPr>
              <a:defRPr/>
            </a:lvl1pPr>
          </a:lstStyle>
          <a:p>
            <a:pPr>
              <a:defRPr/>
            </a:pPr>
            <a:fld id="{929D2A9C-17E2-4E3D-8627-FB083AD3D286}" type="slidenum">
              <a:rPr lang="es-ES_tradnl"/>
              <a:pPr>
                <a:defRPr/>
              </a:pPr>
              <a:t>‹Nº›</a:t>
            </a:fld>
            <a:endParaRPr lang="es-ES_tradnl"/>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Rectangle 36"/>
          <p:cNvSpPr>
            <a:spLocks noGrp="1" noChangeArrowheads="1"/>
          </p:cNvSpPr>
          <p:nvPr>
            <p:ph type="dt" sz="half" idx="10"/>
          </p:nvPr>
        </p:nvSpPr>
        <p:spPr>
          <a:ln/>
        </p:spPr>
        <p:txBody>
          <a:bodyPr/>
          <a:lstStyle>
            <a:lvl1pPr>
              <a:defRPr/>
            </a:lvl1pPr>
          </a:lstStyle>
          <a:p>
            <a:pPr>
              <a:defRPr/>
            </a:pPr>
            <a:endParaRPr lang="es-ES_tradnl"/>
          </a:p>
        </p:txBody>
      </p:sp>
      <p:sp>
        <p:nvSpPr>
          <p:cNvPr id="4"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38"/>
          <p:cNvSpPr>
            <a:spLocks noGrp="1" noChangeArrowheads="1"/>
          </p:cNvSpPr>
          <p:nvPr>
            <p:ph type="sldNum" sz="quarter" idx="12"/>
          </p:nvPr>
        </p:nvSpPr>
        <p:spPr>
          <a:ln/>
        </p:spPr>
        <p:txBody>
          <a:bodyPr/>
          <a:lstStyle>
            <a:lvl1pPr>
              <a:defRPr/>
            </a:lvl1pPr>
          </a:lstStyle>
          <a:p>
            <a:pPr>
              <a:defRPr/>
            </a:pPr>
            <a:fld id="{F19E335B-DE9D-4C4E-B089-AB5F770E74A6}" type="slidenum">
              <a:rPr lang="es-ES_tradnl"/>
              <a:pPr>
                <a:defRPr/>
              </a:pPr>
              <a:t>‹Nº›</a:t>
            </a:fld>
            <a:endParaRPr lang="es-ES_tradnl"/>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s-ES_tradnl"/>
          </a:p>
        </p:txBody>
      </p:sp>
      <p:sp>
        <p:nvSpPr>
          <p:cNvPr id="3"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38"/>
          <p:cNvSpPr>
            <a:spLocks noGrp="1" noChangeArrowheads="1"/>
          </p:cNvSpPr>
          <p:nvPr>
            <p:ph type="sldNum" sz="quarter" idx="12"/>
          </p:nvPr>
        </p:nvSpPr>
        <p:spPr>
          <a:ln/>
        </p:spPr>
        <p:txBody>
          <a:bodyPr/>
          <a:lstStyle>
            <a:lvl1pPr>
              <a:defRPr/>
            </a:lvl1pPr>
          </a:lstStyle>
          <a:p>
            <a:pPr>
              <a:defRPr/>
            </a:pPr>
            <a:fld id="{C89F8CE8-7DC2-4B26-BD71-26A301EB31FA}" type="slidenum">
              <a:rPr lang="es-ES_tradnl"/>
              <a:pPr>
                <a:defRPr/>
              </a:pPr>
              <a:t>‹Nº›</a:t>
            </a:fld>
            <a:endParaRPr lang="es-ES_tradnl"/>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C65057D3-884F-4630-AFA1-0CE1E4A3D366}" type="slidenum">
              <a:rPr lang="es-ES_tradnl"/>
              <a:pPr>
                <a:defRPr/>
              </a:pPr>
              <a:t>‹Nº›</a:t>
            </a:fld>
            <a:endParaRPr lang="es-ES_tradnl"/>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4F5F368B-B6CC-4261-9967-45C36E95099C}" type="slidenum">
              <a:rPr lang="es-ES_tradnl"/>
              <a:pPr>
                <a:defRPr/>
              </a:pPr>
              <a:t>‹Nº›</a:t>
            </a:fld>
            <a:endParaRPr lang="es-ES_tradnl"/>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US"/>
            </a:p>
          </p:txBody>
        </p:sp>
        <p:grpSp>
          <p:nvGrpSpPr>
            <p:cNvPr id="19465"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grpSp>
      </p:grpSp>
      <p:sp>
        <p:nvSpPr>
          <p:cNvPr id="19459"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_tradnl"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es-ES_tradnl"/>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es-ES_tradnl"/>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pPr>
              <a:defRPr/>
            </a:pPr>
            <a:fld id="{9D36735A-269C-499E-9902-3EE3EE975B0F}" type="slidenum">
              <a:rPr lang="es-ES_tradnl"/>
              <a:pPr>
                <a:defRPr/>
              </a:pPr>
              <a:t>‹Nº›</a:t>
            </a:fld>
            <a:endParaRPr lang="es-ES_tradnl"/>
          </a:p>
        </p:txBody>
      </p:sp>
      <p:sp>
        <p:nvSpPr>
          <p:cNvPr id="2087" name="Rectangle 39"/>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med"/>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barcillo@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oleObject" Target="../embeddings/Hoja_de_c_lculo_de_Microsoft_Office_Excel_97-20032.xls"/></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6.xml"/><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10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7.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10.xml"/><Relationship Id="rId7" Type="http://schemas.openxmlformats.org/officeDocument/2006/relationships/oleObject" Target="../embeddings/oleObject21.bin"/><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_rels/slide1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11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21.xml"/><Relationship Id="rId7" Type="http://schemas.openxmlformats.org/officeDocument/2006/relationships/oleObject" Target="../embeddings/oleObject30.bin"/><Relationship Id="rId12"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11" Type="http://schemas.openxmlformats.org/officeDocument/2006/relationships/oleObject" Target="../embeddings/oleObject34.bin"/><Relationship Id="rId5" Type="http://schemas.openxmlformats.org/officeDocument/2006/relationships/oleObject" Target="../embeddings/oleObject28.bin"/><Relationship Id="rId10" Type="http://schemas.openxmlformats.org/officeDocument/2006/relationships/oleObject" Target="../embeddings/oleObject33.bin"/><Relationship Id="rId4" Type="http://schemas.openxmlformats.org/officeDocument/2006/relationships/oleObject" Target="../embeddings/oleObject27.bin"/><Relationship Id="rId9" Type="http://schemas.openxmlformats.org/officeDocument/2006/relationships/oleObject" Target="../embeddings/oleObject32.bin"/></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78.jpeg"/><Relationship Id="rId7" Type="http://schemas.openxmlformats.org/officeDocument/2006/relationships/image" Target="../media/image88.jpeg"/><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77.jpeg"/><Relationship Id="rId4" Type="http://schemas.openxmlformats.org/officeDocument/2006/relationships/image" Target="../media/image76.jpe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32.xml"/><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8.bin"/><Relationship Id="rId5" Type="http://schemas.openxmlformats.org/officeDocument/2006/relationships/oleObject" Target="../embeddings/oleObject37.bin"/><Relationship Id="rId10" Type="http://schemas.openxmlformats.org/officeDocument/2006/relationships/oleObject" Target="../embeddings/oleObject42.bin"/><Relationship Id="rId4" Type="http://schemas.openxmlformats.org/officeDocument/2006/relationships/oleObject" Target="../embeddings/oleObject36.bin"/><Relationship Id="rId9" Type="http://schemas.openxmlformats.org/officeDocument/2006/relationships/oleObject" Target="../embeddings/oleObject41.bin"/></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35.xml"/><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5.bin"/><Relationship Id="rId5" Type="http://schemas.openxmlformats.org/officeDocument/2006/relationships/oleObject" Target="../embeddings/oleObject44.bin"/><Relationship Id="rId10" Type="http://schemas.openxmlformats.org/officeDocument/2006/relationships/oleObject" Target="../embeddings/oleObject49.bin"/><Relationship Id="rId4" Type="http://schemas.openxmlformats.org/officeDocument/2006/relationships/oleObject" Target="../embeddings/oleObject43.bin"/><Relationship Id="rId9" Type="http://schemas.openxmlformats.org/officeDocument/2006/relationships/oleObject" Target="../embeddings/oleObject48.bin"/></Relationships>
</file>

<file path=ppt/slides/_rels/slide1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8.jpeg"/><Relationship Id="rId7" Type="http://schemas.openxmlformats.org/officeDocument/2006/relationships/image" Target="../media/image15.png"/><Relationship Id="rId12" Type="http://schemas.openxmlformats.org/officeDocument/2006/relationships/image" Target="../media/image101.jpeg"/><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image" Target="../media/image90.jpeg"/><Relationship Id="rId11" Type="http://schemas.openxmlformats.org/officeDocument/2006/relationships/image" Target="../media/image100.jpeg"/><Relationship Id="rId5" Type="http://schemas.openxmlformats.org/officeDocument/2006/relationships/image" Target="../media/image77.jpeg"/><Relationship Id="rId10" Type="http://schemas.openxmlformats.org/officeDocument/2006/relationships/image" Target="../media/image99.jpeg"/><Relationship Id="rId4" Type="http://schemas.openxmlformats.org/officeDocument/2006/relationships/image" Target="../media/image76.jpeg"/><Relationship Id="rId9" Type="http://schemas.openxmlformats.org/officeDocument/2006/relationships/image" Target="../media/image14.png"/></Relationships>
</file>

<file path=ppt/slides/_rels/slide1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54.jpeg"/><Relationship Id="rId7" Type="http://schemas.openxmlformats.org/officeDocument/2006/relationships/image" Target="../media/image52.jpeg"/><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7.jpeg"/><Relationship Id="rId4" Type="http://schemas.openxmlformats.org/officeDocument/2006/relationships/image" Target="../media/image55.jpe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Documento_de_Microsoft_Office_Word_97-20033.doc"/></Relationships>
</file>

<file path=ppt/slides/_rels/slide14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space.espol.edu.ec/browse?type=author&amp;order=ASC&amp;rpp=20&amp;value=Marcillo+Morla%2C+Fabrizi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41.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jpeg"/><Relationship Id="rId11" Type="http://schemas.openxmlformats.org/officeDocument/2006/relationships/oleObject" Target="../embeddings/oleObject8.bin"/><Relationship Id="rId5" Type="http://schemas.openxmlformats.org/officeDocument/2006/relationships/image" Target="../media/image22.jpeg"/><Relationship Id="rId10" Type="http://schemas.openxmlformats.org/officeDocument/2006/relationships/oleObject" Target="../embeddings/oleObject7.bin"/><Relationship Id="rId4" Type="http://schemas.openxmlformats.org/officeDocument/2006/relationships/image" Target="../media/image21.jpeg"/><Relationship Id="rId9"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7.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Hoja_de_c_lculo_de_Microsoft_Office_Excel_97-20031.xls"/></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066800" y="571500"/>
            <a:ext cx="7772400" cy="1676400"/>
          </a:xfrm>
        </p:spPr>
        <p:txBody>
          <a:bodyPr/>
          <a:lstStyle/>
          <a:p>
            <a:pPr eaLnBrk="1" hangingPunct="1"/>
            <a:r>
              <a:rPr lang="es-ES_tradnl" smtClean="0"/>
              <a:t>Fundamentos de Ciencias Acuáticas – Clase 2</a:t>
            </a:r>
            <a:br>
              <a:rPr lang="es-ES_tradnl" smtClean="0"/>
            </a:br>
            <a:r>
              <a:rPr lang="es-MX" sz="3200" b="1" smtClean="0"/>
              <a:t>PRINCIPIOS EN ACUACULTURA</a:t>
            </a:r>
            <a:endParaRPr lang="es-ES_tradnl" sz="3200" smtClean="0"/>
          </a:p>
        </p:txBody>
      </p:sp>
      <p:sp>
        <p:nvSpPr>
          <p:cNvPr id="28675" name="Rectangle 3"/>
          <p:cNvSpPr>
            <a:spLocks noGrp="1" noChangeArrowheads="1"/>
          </p:cNvSpPr>
          <p:nvPr>
            <p:ph type="subTitle" idx="1"/>
          </p:nvPr>
        </p:nvSpPr>
        <p:spPr>
          <a:xfrm>
            <a:off x="1828800" y="3886200"/>
            <a:ext cx="6400800" cy="838200"/>
          </a:xfrm>
        </p:spPr>
        <p:txBody>
          <a:bodyPr/>
          <a:lstStyle/>
          <a:p>
            <a:pPr algn="l" eaLnBrk="1" hangingPunct="1">
              <a:defRPr/>
            </a:pPr>
            <a:r>
              <a:rPr lang="es-ES_tradnl" dirty="0" smtClean="0"/>
              <a:t>Fabrizio Marcillo </a:t>
            </a:r>
            <a:r>
              <a:rPr lang="es-ES_tradnl" dirty="0" err="1" smtClean="0"/>
              <a:t>Morla</a:t>
            </a:r>
            <a:r>
              <a:rPr lang="es-ES_tradnl" dirty="0" smtClean="0"/>
              <a:t> </a:t>
            </a:r>
            <a:r>
              <a:rPr lang="es-ES_tradnl" dirty="0" err="1" smtClean="0"/>
              <a:t>MBA</a:t>
            </a:r>
            <a:endParaRPr lang="es-ES_tradnl" dirty="0" smtClean="0"/>
          </a:p>
        </p:txBody>
      </p:sp>
      <p:pic>
        <p:nvPicPr>
          <p:cNvPr id="21508" name="Picture 9" descr="Logofimcm"/>
          <p:cNvPicPr>
            <a:picLocks noChangeAspect="1" noChangeArrowheads="1"/>
          </p:cNvPicPr>
          <p:nvPr/>
        </p:nvPicPr>
        <p:blipFill>
          <a:blip r:embed="rId3"/>
          <a:srcRect/>
          <a:stretch>
            <a:fillRect/>
          </a:stretch>
        </p:blipFill>
        <p:spPr bwMode="auto">
          <a:xfrm>
            <a:off x="7162800" y="2286000"/>
            <a:ext cx="1676400" cy="1673225"/>
          </a:xfrm>
          <a:prstGeom prst="rect">
            <a:avLst/>
          </a:prstGeom>
          <a:noFill/>
          <a:ln w="9525">
            <a:noFill/>
            <a:miter lim="800000"/>
            <a:headEnd/>
            <a:tailEnd/>
          </a:ln>
        </p:spPr>
      </p:pic>
      <p:sp>
        <p:nvSpPr>
          <p:cNvPr id="21509" name="Text Box 10"/>
          <p:cNvSpPr txBox="1">
            <a:spLocks noChangeArrowheads="1"/>
          </p:cNvSpPr>
          <p:nvPr/>
        </p:nvSpPr>
        <p:spPr bwMode="auto">
          <a:xfrm>
            <a:off x="4932363" y="4960938"/>
            <a:ext cx="2711450" cy="1200150"/>
          </a:xfrm>
          <a:prstGeom prst="rect">
            <a:avLst/>
          </a:prstGeom>
          <a:noFill/>
          <a:ln w="9525">
            <a:noFill/>
            <a:miter lim="800000"/>
            <a:headEnd/>
            <a:tailEnd/>
          </a:ln>
        </p:spPr>
        <p:txBody>
          <a:bodyPr wrap="none">
            <a:spAutoFit/>
          </a:bodyPr>
          <a:lstStyle/>
          <a:p>
            <a:r>
              <a:rPr lang="en-US">
                <a:hlinkClick r:id="rId4"/>
              </a:rPr>
              <a:t>barcillo@gmail.com</a:t>
            </a:r>
            <a:endParaRPr lang="en-US"/>
          </a:p>
          <a:p>
            <a:r>
              <a:rPr lang="en-US"/>
              <a:t>(593-9) 4194239</a:t>
            </a:r>
          </a:p>
          <a:p>
            <a:endParaRPr lang="es-ES"/>
          </a:p>
        </p:txBody>
      </p:sp>
      <p:pic>
        <p:nvPicPr>
          <p:cNvPr id="21510" name="6 Imagen" descr="espol1-300x299.png"/>
          <p:cNvPicPr>
            <a:picLocks noChangeAspect="1"/>
          </p:cNvPicPr>
          <p:nvPr/>
        </p:nvPicPr>
        <p:blipFill>
          <a:blip r:embed="rId5"/>
          <a:srcRect/>
          <a:stretch>
            <a:fillRect/>
          </a:stretch>
        </p:blipFill>
        <p:spPr bwMode="auto">
          <a:xfrm>
            <a:off x="0" y="2071688"/>
            <a:ext cx="1792288" cy="17859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7986" name="Rectangle 2"/>
          <p:cNvSpPr>
            <a:spLocks noGrp="1" noChangeArrowheads="1"/>
          </p:cNvSpPr>
          <p:nvPr>
            <p:ph type="body" idx="1"/>
          </p:nvPr>
        </p:nvSpPr>
        <p:spPr>
          <a:xfrm>
            <a:off x="685800" y="1600200"/>
            <a:ext cx="7772400" cy="4191000"/>
          </a:xfrm>
        </p:spPr>
        <p:txBody>
          <a:bodyPr/>
          <a:lstStyle/>
          <a:p>
            <a:pPr algn="just" eaLnBrk="1" hangingPunct="1">
              <a:defRPr/>
            </a:pPr>
            <a:r>
              <a:rPr lang="es-ES" sz="3600" smtClean="0">
                <a:solidFill>
                  <a:srgbClr val="FFCC00"/>
                </a:solidFill>
              </a:rPr>
              <a:t>La ley de Liebig’s del MINIMO:</a:t>
            </a:r>
            <a:r>
              <a:rPr lang="es-ES" sz="3600" smtClean="0"/>
              <a:t> </a:t>
            </a:r>
          </a:p>
          <a:p>
            <a:pPr algn="just" eaLnBrk="1" hangingPunct="1">
              <a:defRPr/>
            </a:pPr>
            <a:endParaRPr lang="es-ES" sz="3600" smtClean="0"/>
          </a:p>
          <a:p>
            <a:pPr algn="just" eaLnBrk="1" hangingPunct="1">
              <a:defRPr/>
            </a:pPr>
            <a:endParaRPr lang="es-ES" sz="3600" smtClean="0">
              <a:solidFill>
                <a:srgbClr val="FFCC00"/>
              </a:solidFill>
            </a:endParaRPr>
          </a:p>
          <a:p>
            <a:pPr algn="just" eaLnBrk="1" hangingPunct="1">
              <a:defRPr/>
            </a:pPr>
            <a:r>
              <a:rPr lang="es-ES" sz="3600" smtClean="0">
                <a:solidFill>
                  <a:srgbClr val="FFCC00"/>
                </a:solidFill>
              </a:rPr>
              <a:t>Ley de Shelford de la TOLERANCIA:</a:t>
            </a:r>
            <a:endParaRPr lang="es-ES_tradnl" sz="3600" b="1" smtClean="0">
              <a:solidFill>
                <a:srgbClr val="FFCC00"/>
              </a:solidFill>
            </a:endParaRPr>
          </a:p>
        </p:txBody>
      </p:sp>
      <p:sp>
        <p:nvSpPr>
          <p:cNvPr id="937987"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7986">
                                            <p:txEl>
                                              <p:pRg st="0" end="0"/>
                                            </p:txEl>
                                          </p:spTgt>
                                        </p:tgtEl>
                                        <p:attrNameLst>
                                          <p:attrName>style.visibility</p:attrName>
                                        </p:attrNameLst>
                                      </p:cBhvr>
                                      <p:to>
                                        <p:strVal val="visible"/>
                                      </p:to>
                                    </p:set>
                                    <p:anim calcmode="lin" valueType="num">
                                      <p:cBhvr>
                                        <p:cTn id="7" dur="500" fill="hold"/>
                                        <p:tgtEl>
                                          <p:spTgt spid="9379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79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37986">
                                            <p:txEl>
                                              <p:pRg st="3" end="3"/>
                                            </p:txEl>
                                          </p:spTgt>
                                        </p:tgtEl>
                                        <p:attrNameLst>
                                          <p:attrName>style.visibility</p:attrName>
                                        </p:attrNameLst>
                                      </p:cBhvr>
                                      <p:to>
                                        <p:strVal val="visible"/>
                                      </p:to>
                                    </p:set>
                                    <p:anim calcmode="lin" valueType="num">
                                      <p:cBhvr>
                                        <p:cTn id="13" dur="500" fill="hold"/>
                                        <p:tgtEl>
                                          <p:spTgt spid="937986">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93798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6"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143000" y="304800"/>
            <a:ext cx="7772400" cy="1143000"/>
          </a:xfrm>
        </p:spPr>
        <p:txBody>
          <a:bodyPr/>
          <a:lstStyle/>
          <a:p>
            <a:pPr eaLnBrk="1" hangingPunct="1"/>
            <a:r>
              <a:rPr lang="en-US" smtClean="0"/>
              <a:t>Relacion T</a:t>
            </a:r>
            <a:r>
              <a:rPr lang="en-US" baseline="30000" smtClean="0"/>
              <a:t>o</a:t>
            </a:r>
            <a:r>
              <a:rPr lang="en-US" smtClean="0"/>
              <a:t>C Salinidad vs Solubilidad O</a:t>
            </a:r>
            <a:r>
              <a:rPr lang="en-US" baseline="-25000" smtClean="0"/>
              <a:t>2</a:t>
            </a:r>
          </a:p>
        </p:txBody>
      </p:sp>
      <p:graphicFrame>
        <p:nvGraphicFramePr>
          <p:cNvPr id="12290" name="Object 3"/>
          <p:cNvGraphicFramePr>
            <a:graphicFrameLocks noChangeAspect="1"/>
          </p:cNvGraphicFramePr>
          <p:nvPr>
            <p:ph type="tbl" idx="1"/>
          </p:nvPr>
        </p:nvGraphicFramePr>
        <p:xfrm>
          <a:off x="576263" y="1600200"/>
          <a:ext cx="8339137" cy="4683125"/>
        </p:xfrm>
        <a:graphic>
          <a:graphicData uri="http://schemas.openxmlformats.org/presentationml/2006/ole">
            <p:oleObj spid="_x0000_s12290" name="Worksheet" r:id="rId4" imgW="5496151" imgH="3086462" progId="Excel.Sheet.8">
              <p:embed/>
            </p:oleObj>
          </a:graphicData>
        </a:graphic>
      </p:graphicFrame>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s-PA" smtClean="0"/>
              <a:t>Localización de aireadores (1)</a:t>
            </a:r>
            <a:endParaRPr lang="en-US" smtClean="0"/>
          </a:p>
        </p:txBody>
      </p:sp>
      <p:sp>
        <p:nvSpPr>
          <p:cNvPr id="1095683" name="Rectangle 3"/>
          <p:cNvSpPr>
            <a:spLocks noGrp="1" noChangeArrowheads="1"/>
          </p:cNvSpPr>
          <p:nvPr>
            <p:ph type="body" idx="1"/>
          </p:nvPr>
        </p:nvSpPr>
        <p:spPr/>
        <p:txBody>
          <a:bodyPr/>
          <a:lstStyle/>
          <a:p>
            <a:pPr eaLnBrk="1" hangingPunct="1">
              <a:defRPr/>
            </a:pPr>
            <a:r>
              <a:rPr lang="es-PA" smtClean="0"/>
              <a:t>Orientados paralelos a los diques para impulsar una circulación uniforme</a:t>
            </a:r>
          </a:p>
          <a:p>
            <a:pPr eaLnBrk="1" hangingPunct="1">
              <a:defRPr/>
            </a:pPr>
            <a:r>
              <a:rPr lang="es-PA" smtClean="0"/>
              <a:t>Separados del dique a una distancia igual al 30% del ancho del estanque</a:t>
            </a:r>
          </a:p>
          <a:p>
            <a:pPr eaLnBrk="1" hangingPunct="1">
              <a:defRPr/>
            </a:pPr>
            <a:r>
              <a:rPr lang="es-PA" smtClean="0"/>
              <a:t>Separación entre aireadores &lt; 30 m.</a:t>
            </a:r>
            <a:endParaRPr lang="en-US" smtClean="0"/>
          </a:p>
          <a:p>
            <a:pPr eaLnBrk="1" hangingPunct="1">
              <a:defRPr/>
            </a:pPr>
            <a:r>
              <a:rPr lang="es-PA" smtClean="0"/>
              <a:t>El lodo se depositará en el centro del estanque.</a:t>
            </a:r>
            <a:endParaRPr lang="es-ES_tradnl" smtClean="0"/>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43000" y="228600"/>
            <a:ext cx="7772400" cy="1143000"/>
          </a:xfrm>
        </p:spPr>
        <p:txBody>
          <a:bodyPr/>
          <a:lstStyle/>
          <a:p>
            <a:pPr eaLnBrk="1" hangingPunct="1"/>
            <a:r>
              <a:rPr lang="es-PA" smtClean="0"/>
              <a:t>Localización de aireadores (2)</a:t>
            </a:r>
            <a:endParaRPr lang="en-US" smtClean="0"/>
          </a:p>
        </p:txBody>
      </p:sp>
      <p:grpSp>
        <p:nvGrpSpPr>
          <p:cNvPr id="111619" name="Group 3"/>
          <p:cNvGrpSpPr>
            <a:grpSpLocks/>
          </p:cNvGrpSpPr>
          <p:nvPr/>
        </p:nvGrpSpPr>
        <p:grpSpPr bwMode="auto">
          <a:xfrm>
            <a:off x="609600" y="1654175"/>
            <a:ext cx="7621588" cy="4670425"/>
            <a:chOff x="575" y="1283"/>
            <a:chExt cx="3981" cy="2670"/>
          </a:xfrm>
        </p:grpSpPr>
        <p:sp>
          <p:nvSpPr>
            <p:cNvPr id="111620" name="Rectangle 4"/>
            <p:cNvSpPr>
              <a:spLocks noChangeArrowheads="1"/>
            </p:cNvSpPr>
            <p:nvPr/>
          </p:nvSpPr>
          <p:spPr bwMode="auto">
            <a:xfrm>
              <a:off x="1081" y="1315"/>
              <a:ext cx="3475" cy="1924"/>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s-US"/>
            </a:p>
          </p:txBody>
        </p:sp>
        <p:sp>
          <p:nvSpPr>
            <p:cNvPr id="111621" name="AutoShape 5"/>
            <p:cNvSpPr>
              <a:spLocks noChangeArrowheads="1"/>
            </p:cNvSpPr>
            <p:nvPr/>
          </p:nvSpPr>
          <p:spPr bwMode="auto">
            <a:xfrm rot="-5400000">
              <a:off x="1466" y="1549"/>
              <a:ext cx="366" cy="306"/>
            </a:xfrm>
            <a:prstGeom prst="leftArrow">
              <a:avLst>
                <a:gd name="adj1" fmla="val 50000"/>
                <a:gd name="adj2" fmla="val 29902"/>
              </a:avLst>
            </a:prstGeom>
            <a:solidFill>
              <a:schemeClr val="accent2"/>
            </a:solidFill>
            <a:ln w="12700" cap="sq">
              <a:solidFill>
                <a:schemeClr val="tx1"/>
              </a:solidFill>
              <a:miter lim="800000"/>
              <a:headEnd type="none" w="sm" len="sm"/>
              <a:tailEnd type="none" w="sm" len="sm"/>
            </a:ln>
          </p:spPr>
          <p:txBody>
            <a:bodyPr wrap="none" anchor="ctr"/>
            <a:lstStyle/>
            <a:p>
              <a:endParaRPr lang="es-US"/>
            </a:p>
          </p:txBody>
        </p:sp>
        <p:sp>
          <p:nvSpPr>
            <p:cNvPr id="111622" name="AutoShape 6"/>
            <p:cNvSpPr>
              <a:spLocks noChangeArrowheads="1"/>
            </p:cNvSpPr>
            <p:nvPr/>
          </p:nvSpPr>
          <p:spPr bwMode="auto">
            <a:xfrm>
              <a:off x="2203" y="1549"/>
              <a:ext cx="366" cy="306"/>
            </a:xfrm>
            <a:prstGeom prst="leftArrow">
              <a:avLst>
                <a:gd name="adj1" fmla="val 50000"/>
                <a:gd name="adj2" fmla="val 29902"/>
              </a:avLst>
            </a:prstGeom>
            <a:solidFill>
              <a:schemeClr val="accent2"/>
            </a:solidFill>
            <a:ln w="12700" cap="sq">
              <a:solidFill>
                <a:schemeClr val="tx1"/>
              </a:solidFill>
              <a:miter lim="800000"/>
              <a:headEnd type="none" w="sm" len="sm"/>
              <a:tailEnd type="none" w="sm" len="sm"/>
            </a:ln>
          </p:spPr>
          <p:txBody>
            <a:bodyPr wrap="none" anchor="ctr"/>
            <a:lstStyle/>
            <a:p>
              <a:endParaRPr lang="es-US"/>
            </a:p>
          </p:txBody>
        </p:sp>
        <p:sp>
          <p:nvSpPr>
            <p:cNvPr id="111623" name="AutoShape 7"/>
            <p:cNvSpPr>
              <a:spLocks noChangeArrowheads="1"/>
            </p:cNvSpPr>
            <p:nvPr/>
          </p:nvSpPr>
          <p:spPr bwMode="auto">
            <a:xfrm>
              <a:off x="3697" y="1549"/>
              <a:ext cx="366" cy="306"/>
            </a:xfrm>
            <a:prstGeom prst="leftArrow">
              <a:avLst>
                <a:gd name="adj1" fmla="val 50000"/>
                <a:gd name="adj2" fmla="val 29902"/>
              </a:avLst>
            </a:prstGeom>
            <a:solidFill>
              <a:schemeClr val="accent2"/>
            </a:solidFill>
            <a:ln w="12700" cap="sq">
              <a:solidFill>
                <a:schemeClr val="tx1"/>
              </a:solidFill>
              <a:miter lim="800000"/>
              <a:headEnd type="none" w="sm" len="sm"/>
              <a:tailEnd type="none" w="sm" len="sm"/>
            </a:ln>
          </p:spPr>
          <p:txBody>
            <a:bodyPr wrap="none" anchor="ctr"/>
            <a:lstStyle/>
            <a:p>
              <a:endParaRPr lang="es-US"/>
            </a:p>
          </p:txBody>
        </p:sp>
        <p:sp>
          <p:nvSpPr>
            <p:cNvPr id="111624" name="AutoShape 8"/>
            <p:cNvSpPr>
              <a:spLocks noChangeArrowheads="1"/>
            </p:cNvSpPr>
            <p:nvPr/>
          </p:nvSpPr>
          <p:spPr bwMode="auto">
            <a:xfrm>
              <a:off x="2967" y="1549"/>
              <a:ext cx="366" cy="306"/>
            </a:xfrm>
            <a:prstGeom prst="leftArrow">
              <a:avLst>
                <a:gd name="adj1" fmla="val 50000"/>
                <a:gd name="adj2" fmla="val 29902"/>
              </a:avLst>
            </a:prstGeom>
            <a:solidFill>
              <a:schemeClr val="accent2"/>
            </a:solidFill>
            <a:ln w="12700" cap="sq">
              <a:solidFill>
                <a:schemeClr val="tx1"/>
              </a:solidFill>
              <a:miter lim="800000"/>
              <a:headEnd type="none" w="sm" len="sm"/>
              <a:tailEnd type="none" w="sm" len="sm"/>
            </a:ln>
          </p:spPr>
          <p:txBody>
            <a:bodyPr wrap="none" anchor="ctr"/>
            <a:lstStyle/>
            <a:p>
              <a:endParaRPr lang="es-US"/>
            </a:p>
          </p:txBody>
        </p:sp>
        <p:sp>
          <p:nvSpPr>
            <p:cNvPr id="111625" name="AutoShape 9"/>
            <p:cNvSpPr>
              <a:spLocks noChangeArrowheads="1"/>
            </p:cNvSpPr>
            <p:nvPr/>
          </p:nvSpPr>
          <p:spPr bwMode="auto">
            <a:xfrm flipH="1">
              <a:off x="1497" y="2674"/>
              <a:ext cx="366" cy="306"/>
            </a:xfrm>
            <a:prstGeom prst="leftArrow">
              <a:avLst>
                <a:gd name="adj1" fmla="val 50000"/>
                <a:gd name="adj2" fmla="val 29902"/>
              </a:avLst>
            </a:prstGeom>
            <a:solidFill>
              <a:schemeClr val="accent2"/>
            </a:solidFill>
            <a:ln w="12700" cap="sq">
              <a:solidFill>
                <a:schemeClr val="tx1"/>
              </a:solidFill>
              <a:miter lim="800000"/>
              <a:headEnd type="none" w="sm" len="sm"/>
              <a:tailEnd type="none" w="sm" len="sm"/>
            </a:ln>
          </p:spPr>
          <p:txBody>
            <a:bodyPr wrap="none" anchor="ctr"/>
            <a:lstStyle/>
            <a:p>
              <a:endParaRPr lang="es-US"/>
            </a:p>
          </p:txBody>
        </p:sp>
        <p:sp>
          <p:nvSpPr>
            <p:cNvPr id="111626" name="AutoShape 10"/>
            <p:cNvSpPr>
              <a:spLocks noChangeArrowheads="1"/>
            </p:cNvSpPr>
            <p:nvPr/>
          </p:nvSpPr>
          <p:spPr bwMode="auto">
            <a:xfrm flipH="1">
              <a:off x="2234" y="2674"/>
              <a:ext cx="366" cy="306"/>
            </a:xfrm>
            <a:prstGeom prst="leftArrow">
              <a:avLst>
                <a:gd name="adj1" fmla="val 50000"/>
                <a:gd name="adj2" fmla="val 29902"/>
              </a:avLst>
            </a:prstGeom>
            <a:solidFill>
              <a:schemeClr val="accent2"/>
            </a:solidFill>
            <a:ln w="12700" cap="sq">
              <a:solidFill>
                <a:schemeClr val="tx1"/>
              </a:solidFill>
              <a:miter lim="800000"/>
              <a:headEnd type="none" w="sm" len="sm"/>
              <a:tailEnd type="none" w="sm" len="sm"/>
            </a:ln>
          </p:spPr>
          <p:txBody>
            <a:bodyPr wrap="none" anchor="ctr"/>
            <a:lstStyle/>
            <a:p>
              <a:endParaRPr lang="es-US"/>
            </a:p>
          </p:txBody>
        </p:sp>
        <p:sp>
          <p:nvSpPr>
            <p:cNvPr id="111627" name="AutoShape 11"/>
            <p:cNvSpPr>
              <a:spLocks noChangeArrowheads="1"/>
            </p:cNvSpPr>
            <p:nvPr/>
          </p:nvSpPr>
          <p:spPr bwMode="auto">
            <a:xfrm rot="16200000" flipH="1">
              <a:off x="3728" y="2674"/>
              <a:ext cx="366" cy="306"/>
            </a:xfrm>
            <a:prstGeom prst="leftArrow">
              <a:avLst>
                <a:gd name="adj1" fmla="val 50000"/>
                <a:gd name="adj2" fmla="val 29902"/>
              </a:avLst>
            </a:prstGeom>
            <a:solidFill>
              <a:schemeClr val="accent2"/>
            </a:solidFill>
            <a:ln w="12700" cap="sq">
              <a:solidFill>
                <a:schemeClr val="tx1"/>
              </a:solidFill>
              <a:miter lim="800000"/>
              <a:headEnd type="none" w="sm" len="sm"/>
              <a:tailEnd type="none" w="sm" len="sm"/>
            </a:ln>
          </p:spPr>
          <p:txBody>
            <a:bodyPr wrap="none" anchor="ctr"/>
            <a:lstStyle/>
            <a:p>
              <a:endParaRPr lang="es-US"/>
            </a:p>
          </p:txBody>
        </p:sp>
        <p:sp>
          <p:nvSpPr>
            <p:cNvPr id="111628" name="AutoShape 12"/>
            <p:cNvSpPr>
              <a:spLocks noChangeArrowheads="1"/>
            </p:cNvSpPr>
            <p:nvPr/>
          </p:nvSpPr>
          <p:spPr bwMode="auto">
            <a:xfrm flipH="1">
              <a:off x="2998" y="2674"/>
              <a:ext cx="366" cy="306"/>
            </a:xfrm>
            <a:prstGeom prst="leftArrow">
              <a:avLst>
                <a:gd name="adj1" fmla="val 50000"/>
                <a:gd name="adj2" fmla="val 29902"/>
              </a:avLst>
            </a:prstGeom>
            <a:solidFill>
              <a:schemeClr val="accent2"/>
            </a:solidFill>
            <a:ln w="12700" cap="sq">
              <a:solidFill>
                <a:schemeClr val="tx1"/>
              </a:solidFill>
              <a:miter lim="800000"/>
              <a:headEnd type="none" w="sm" len="sm"/>
              <a:tailEnd type="none" w="sm" len="sm"/>
            </a:ln>
          </p:spPr>
          <p:txBody>
            <a:bodyPr wrap="none" anchor="ctr"/>
            <a:lstStyle/>
            <a:p>
              <a:endParaRPr lang="es-US"/>
            </a:p>
          </p:txBody>
        </p:sp>
        <p:sp>
          <p:nvSpPr>
            <p:cNvPr id="111629" name="AutoShape 13"/>
            <p:cNvSpPr>
              <a:spLocks/>
            </p:cNvSpPr>
            <p:nvPr/>
          </p:nvSpPr>
          <p:spPr bwMode="auto">
            <a:xfrm>
              <a:off x="877" y="1283"/>
              <a:ext cx="78" cy="1924"/>
            </a:xfrm>
            <a:prstGeom prst="leftBrace">
              <a:avLst>
                <a:gd name="adj1" fmla="val 205556"/>
                <a:gd name="adj2" fmla="val 50000"/>
              </a:avLst>
            </a:prstGeom>
            <a:noFill/>
            <a:ln w="12700" cap="sq">
              <a:solidFill>
                <a:schemeClr val="tx1"/>
              </a:solidFill>
              <a:round/>
              <a:headEnd type="none" w="sm" len="sm"/>
              <a:tailEnd type="none" w="sm" len="sm"/>
            </a:ln>
          </p:spPr>
          <p:txBody>
            <a:bodyPr wrap="none" anchor="ctr"/>
            <a:lstStyle/>
            <a:p>
              <a:endParaRPr lang="es-US"/>
            </a:p>
          </p:txBody>
        </p:sp>
        <p:sp>
          <p:nvSpPr>
            <p:cNvPr id="111630" name="AutoShape 14"/>
            <p:cNvSpPr>
              <a:spLocks/>
            </p:cNvSpPr>
            <p:nvPr/>
          </p:nvSpPr>
          <p:spPr bwMode="auto">
            <a:xfrm rot="16200000" flipV="1">
              <a:off x="2589" y="1731"/>
              <a:ext cx="459" cy="3475"/>
            </a:xfrm>
            <a:prstGeom prst="leftBrace">
              <a:avLst>
                <a:gd name="adj1" fmla="val 84576"/>
                <a:gd name="adj2" fmla="val 50000"/>
              </a:avLst>
            </a:prstGeom>
            <a:noFill/>
            <a:ln w="12700" cap="sq">
              <a:solidFill>
                <a:schemeClr val="tx1"/>
              </a:solidFill>
              <a:round/>
              <a:headEnd type="none" w="sm" len="sm"/>
              <a:tailEnd type="none" w="sm" len="sm"/>
            </a:ln>
          </p:spPr>
          <p:txBody>
            <a:bodyPr wrap="none" anchor="ctr"/>
            <a:lstStyle/>
            <a:p>
              <a:endParaRPr lang="es-US"/>
            </a:p>
          </p:txBody>
        </p:sp>
        <p:sp>
          <p:nvSpPr>
            <p:cNvPr id="111631" name="Line 15"/>
            <p:cNvSpPr>
              <a:spLocks noChangeShapeType="1"/>
            </p:cNvSpPr>
            <p:nvPr/>
          </p:nvSpPr>
          <p:spPr bwMode="auto">
            <a:xfrm>
              <a:off x="2203" y="2833"/>
              <a:ext cx="0" cy="420"/>
            </a:xfrm>
            <a:prstGeom prst="line">
              <a:avLst/>
            </a:prstGeom>
            <a:noFill/>
            <a:ln w="12700" cap="sq">
              <a:solidFill>
                <a:schemeClr val="tx1"/>
              </a:solidFill>
              <a:round/>
              <a:headEnd type="triangle" w="med" len="med"/>
              <a:tailEnd type="triangle" w="med" len="med"/>
            </a:ln>
          </p:spPr>
          <p:txBody>
            <a:bodyPr wrap="none"/>
            <a:lstStyle/>
            <a:p>
              <a:endParaRPr lang="es-ES"/>
            </a:p>
          </p:txBody>
        </p:sp>
        <p:sp>
          <p:nvSpPr>
            <p:cNvPr id="111632" name="Text Box 16"/>
            <p:cNvSpPr txBox="1">
              <a:spLocks noChangeArrowheads="1"/>
            </p:cNvSpPr>
            <p:nvPr/>
          </p:nvSpPr>
          <p:spPr bwMode="auto">
            <a:xfrm>
              <a:off x="575" y="2068"/>
              <a:ext cx="302" cy="261"/>
            </a:xfrm>
            <a:prstGeom prst="rect">
              <a:avLst/>
            </a:prstGeom>
            <a:noFill/>
            <a:ln w="12700" cap="sq">
              <a:noFill/>
              <a:miter lim="800000"/>
              <a:headEnd type="none" w="sm" len="sm"/>
              <a:tailEnd type="none" w="sm" len="sm"/>
            </a:ln>
          </p:spPr>
          <p:txBody>
            <a:bodyPr>
              <a:spAutoFit/>
            </a:bodyPr>
            <a:lstStyle/>
            <a:p>
              <a:pPr>
                <a:spcBef>
                  <a:spcPct val="50000"/>
                </a:spcBef>
              </a:pPr>
              <a:r>
                <a:rPr lang="es-PA"/>
                <a:t>A</a:t>
              </a:r>
              <a:endParaRPr lang="en-US"/>
            </a:p>
          </p:txBody>
        </p:sp>
        <p:sp>
          <p:nvSpPr>
            <p:cNvPr id="111633" name="Text Box 17"/>
            <p:cNvSpPr txBox="1">
              <a:spLocks noChangeArrowheads="1"/>
            </p:cNvSpPr>
            <p:nvPr/>
          </p:nvSpPr>
          <p:spPr bwMode="auto">
            <a:xfrm>
              <a:off x="2692" y="3691"/>
              <a:ext cx="275" cy="262"/>
            </a:xfrm>
            <a:prstGeom prst="rect">
              <a:avLst/>
            </a:prstGeom>
            <a:noFill/>
            <a:ln w="12700" cap="sq">
              <a:noFill/>
              <a:miter lim="800000"/>
              <a:headEnd type="none" w="sm" len="sm"/>
              <a:tailEnd type="none" w="sm" len="sm"/>
            </a:ln>
          </p:spPr>
          <p:txBody>
            <a:bodyPr>
              <a:spAutoFit/>
            </a:bodyPr>
            <a:lstStyle/>
            <a:p>
              <a:pPr>
                <a:spcBef>
                  <a:spcPct val="50000"/>
                </a:spcBef>
              </a:pPr>
              <a:r>
                <a:rPr lang="es-PA"/>
                <a:t>L</a:t>
              </a:r>
              <a:endParaRPr lang="en-US"/>
            </a:p>
          </p:txBody>
        </p:sp>
        <p:sp>
          <p:nvSpPr>
            <p:cNvPr id="111634" name="Text Box 18"/>
            <p:cNvSpPr txBox="1">
              <a:spLocks noChangeArrowheads="1"/>
            </p:cNvSpPr>
            <p:nvPr/>
          </p:nvSpPr>
          <p:spPr bwMode="auto">
            <a:xfrm>
              <a:off x="1579" y="2919"/>
              <a:ext cx="655" cy="261"/>
            </a:xfrm>
            <a:prstGeom prst="rect">
              <a:avLst/>
            </a:prstGeom>
            <a:noFill/>
            <a:ln w="12700" cap="sq">
              <a:noFill/>
              <a:miter lim="800000"/>
              <a:headEnd type="none" w="sm" len="sm"/>
              <a:tailEnd type="none" w="sm" len="sm"/>
            </a:ln>
          </p:spPr>
          <p:txBody>
            <a:bodyPr>
              <a:spAutoFit/>
            </a:bodyPr>
            <a:lstStyle/>
            <a:p>
              <a:pPr>
                <a:spcBef>
                  <a:spcPct val="50000"/>
                </a:spcBef>
              </a:pPr>
              <a:r>
                <a:rPr lang="es-PA"/>
                <a:t>.30xA</a:t>
              </a:r>
              <a:endParaRPr lang="en-US"/>
            </a:p>
          </p:txBody>
        </p:sp>
        <p:sp>
          <p:nvSpPr>
            <p:cNvPr id="111635" name="Line 19"/>
            <p:cNvSpPr>
              <a:spLocks noChangeShapeType="1"/>
            </p:cNvSpPr>
            <p:nvPr/>
          </p:nvSpPr>
          <p:spPr bwMode="auto">
            <a:xfrm>
              <a:off x="1832" y="1855"/>
              <a:ext cx="371" cy="0"/>
            </a:xfrm>
            <a:prstGeom prst="line">
              <a:avLst/>
            </a:prstGeom>
            <a:noFill/>
            <a:ln w="12700" cap="sq">
              <a:solidFill>
                <a:schemeClr val="tx1"/>
              </a:solidFill>
              <a:round/>
              <a:headEnd type="triangle" w="med" len="med"/>
              <a:tailEnd type="triangle" w="med" len="med"/>
            </a:ln>
          </p:spPr>
          <p:txBody>
            <a:bodyPr wrap="none"/>
            <a:lstStyle/>
            <a:p>
              <a:endParaRPr lang="es-ES"/>
            </a:p>
          </p:txBody>
        </p:sp>
        <p:sp>
          <p:nvSpPr>
            <p:cNvPr id="111636" name="Text Box 20"/>
            <p:cNvSpPr txBox="1">
              <a:spLocks noChangeArrowheads="1"/>
            </p:cNvSpPr>
            <p:nvPr/>
          </p:nvSpPr>
          <p:spPr bwMode="auto">
            <a:xfrm>
              <a:off x="1787" y="1855"/>
              <a:ext cx="577" cy="261"/>
            </a:xfrm>
            <a:prstGeom prst="rect">
              <a:avLst/>
            </a:prstGeom>
            <a:noFill/>
            <a:ln w="12700" cap="sq">
              <a:noFill/>
              <a:miter lim="800000"/>
              <a:headEnd type="none" w="sm" len="sm"/>
              <a:tailEnd type="none" w="sm" len="sm"/>
            </a:ln>
          </p:spPr>
          <p:txBody>
            <a:bodyPr>
              <a:spAutoFit/>
            </a:bodyPr>
            <a:lstStyle/>
            <a:p>
              <a:pPr>
                <a:spcBef>
                  <a:spcPct val="50000"/>
                </a:spcBef>
              </a:pPr>
              <a:r>
                <a:rPr lang="es-PA"/>
                <a:t>30 m</a:t>
              </a:r>
              <a:endParaRPr lang="en-US"/>
            </a:p>
          </p:txBody>
        </p:sp>
        <p:sp>
          <p:nvSpPr>
            <p:cNvPr id="111637" name="Line 21"/>
            <p:cNvSpPr>
              <a:spLocks noChangeShapeType="1"/>
            </p:cNvSpPr>
            <p:nvPr/>
          </p:nvSpPr>
          <p:spPr bwMode="auto">
            <a:xfrm>
              <a:off x="1081" y="2827"/>
              <a:ext cx="3475" cy="6"/>
            </a:xfrm>
            <a:prstGeom prst="line">
              <a:avLst/>
            </a:prstGeom>
            <a:noFill/>
            <a:ln w="12700">
              <a:solidFill>
                <a:schemeClr val="bg2"/>
              </a:solidFill>
              <a:prstDash val="sysDot"/>
              <a:round/>
              <a:headEnd type="none" w="sm" len="sm"/>
              <a:tailEnd type="none" w="sm" len="sm"/>
            </a:ln>
          </p:spPr>
          <p:txBody>
            <a:bodyPr wrap="none"/>
            <a:lstStyle/>
            <a:p>
              <a:endParaRPr lang="es-ES"/>
            </a:p>
          </p:txBody>
        </p:sp>
        <p:sp>
          <p:nvSpPr>
            <p:cNvPr id="111638" name="Line 22"/>
            <p:cNvSpPr>
              <a:spLocks noChangeShapeType="1"/>
            </p:cNvSpPr>
            <p:nvPr/>
          </p:nvSpPr>
          <p:spPr bwMode="auto">
            <a:xfrm>
              <a:off x="1081" y="1702"/>
              <a:ext cx="3475" cy="0"/>
            </a:xfrm>
            <a:prstGeom prst="line">
              <a:avLst/>
            </a:prstGeom>
            <a:noFill/>
            <a:ln w="12700">
              <a:solidFill>
                <a:schemeClr val="bg2"/>
              </a:solidFill>
              <a:prstDash val="sysDot"/>
              <a:round/>
              <a:headEnd type="none" w="sm" len="sm"/>
              <a:tailEnd type="none" w="sm" len="sm"/>
            </a:ln>
          </p:spPr>
          <p:txBody>
            <a:bodyPr wrap="none"/>
            <a:lstStyle/>
            <a:p>
              <a:endParaRPr lang="es-ES"/>
            </a:p>
          </p:txBody>
        </p:sp>
        <p:sp>
          <p:nvSpPr>
            <p:cNvPr id="111639" name="Freeform 23"/>
            <p:cNvSpPr>
              <a:spLocks/>
            </p:cNvSpPr>
            <p:nvPr/>
          </p:nvSpPr>
          <p:spPr bwMode="auto">
            <a:xfrm>
              <a:off x="2044" y="2095"/>
              <a:ext cx="1635" cy="510"/>
            </a:xfrm>
            <a:custGeom>
              <a:avLst/>
              <a:gdLst>
                <a:gd name="T0" fmla="*/ 1399 w 1635"/>
                <a:gd name="T1" fmla="*/ 0 h 510"/>
                <a:gd name="T2" fmla="*/ 1045 w 1635"/>
                <a:gd name="T3" fmla="*/ 52 h 510"/>
                <a:gd name="T4" fmla="*/ 967 w 1635"/>
                <a:gd name="T5" fmla="*/ 78 h 510"/>
                <a:gd name="T6" fmla="*/ 836 w 1635"/>
                <a:gd name="T7" fmla="*/ 65 h 510"/>
                <a:gd name="T8" fmla="*/ 613 w 1635"/>
                <a:gd name="T9" fmla="*/ 52 h 510"/>
                <a:gd name="T10" fmla="*/ 600 w 1635"/>
                <a:gd name="T11" fmla="*/ 117 h 510"/>
                <a:gd name="T12" fmla="*/ 561 w 1635"/>
                <a:gd name="T13" fmla="*/ 104 h 510"/>
                <a:gd name="T14" fmla="*/ 417 w 1635"/>
                <a:gd name="T15" fmla="*/ 13 h 510"/>
                <a:gd name="T16" fmla="*/ 221 w 1635"/>
                <a:gd name="T17" fmla="*/ 26 h 510"/>
                <a:gd name="T18" fmla="*/ 90 w 1635"/>
                <a:gd name="T19" fmla="*/ 91 h 510"/>
                <a:gd name="T20" fmla="*/ 90 w 1635"/>
                <a:gd name="T21" fmla="*/ 327 h 510"/>
                <a:gd name="T22" fmla="*/ 221 w 1635"/>
                <a:gd name="T23" fmla="*/ 471 h 510"/>
                <a:gd name="T24" fmla="*/ 325 w 1635"/>
                <a:gd name="T25" fmla="*/ 484 h 510"/>
                <a:gd name="T26" fmla="*/ 456 w 1635"/>
                <a:gd name="T27" fmla="*/ 458 h 510"/>
                <a:gd name="T28" fmla="*/ 666 w 1635"/>
                <a:gd name="T29" fmla="*/ 458 h 510"/>
                <a:gd name="T30" fmla="*/ 744 w 1635"/>
                <a:gd name="T31" fmla="*/ 418 h 510"/>
                <a:gd name="T32" fmla="*/ 862 w 1635"/>
                <a:gd name="T33" fmla="*/ 484 h 510"/>
                <a:gd name="T34" fmla="*/ 954 w 1635"/>
                <a:gd name="T35" fmla="*/ 510 h 510"/>
                <a:gd name="T36" fmla="*/ 1425 w 1635"/>
                <a:gd name="T37" fmla="*/ 471 h 510"/>
                <a:gd name="T38" fmla="*/ 1517 w 1635"/>
                <a:gd name="T39" fmla="*/ 392 h 510"/>
                <a:gd name="T40" fmla="*/ 1635 w 1635"/>
                <a:gd name="T41" fmla="*/ 314 h 510"/>
                <a:gd name="T42" fmla="*/ 1608 w 1635"/>
                <a:gd name="T43" fmla="*/ 117 h 510"/>
                <a:gd name="T44" fmla="*/ 1595 w 1635"/>
                <a:gd name="T45" fmla="*/ 78 h 510"/>
                <a:gd name="T46" fmla="*/ 1464 w 1635"/>
                <a:gd name="T47" fmla="*/ 26 h 510"/>
                <a:gd name="T48" fmla="*/ 1425 w 1635"/>
                <a:gd name="T49" fmla="*/ 13 h 510"/>
                <a:gd name="T50" fmla="*/ 1386 w 1635"/>
                <a:gd name="T51" fmla="*/ 0 h 510"/>
                <a:gd name="T52" fmla="*/ 1399 w 1635"/>
                <a:gd name="T53" fmla="*/ 0 h 5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5"/>
                <a:gd name="T82" fmla="*/ 0 h 510"/>
                <a:gd name="T83" fmla="*/ 1635 w 1635"/>
                <a:gd name="T84" fmla="*/ 510 h 5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5" h="510">
                  <a:moveTo>
                    <a:pt x="1399" y="0"/>
                  </a:moveTo>
                  <a:cubicBezTo>
                    <a:pt x="1283" y="23"/>
                    <a:pt x="1162" y="35"/>
                    <a:pt x="1045" y="52"/>
                  </a:cubicBezTo>
                  <a:cubicBezTo>
                    <a:pt x="1019" y="61"/>
                    <a:pt x="982" y="55"/>
                    <a:pt x="967" y="78"/>
                  </a:cubicBezTo>
                  <a:cubicBezTo>
                    <a:pt x="931" y="132"/>
                    <a:pt x="899" y="44"/>
                    <a:pt x="836" y="65"/>
                  </a:cubicBezTo>
                  <a:cubicBezTo>
                    <a:pt x="665" y="37"/>
                    <a:pt x="702" y="82"/>
                    <a:pt x="613" y="52"/>
                  </a:cubicBezTo>
                  <a:cubicBezTo>
                    <a:pt x="600" y="43"/>
                    <a:pt x="614" y="124"/>
                    <a:pt x="600" y="117"/>
                  </a:cubicBezTo>
                  <a:cubicBezTo>
                    <a:pt x="588" y="111"/>
                    <a:pt x="573" y="111"/>
                    <a:pt x="561" y="104"/>
                  </a:cubicBezTo>
                  <a:cubicBezTo>
                    <a:pt x="516" y="79"/>
                    <a:pt x="461" y="42"/>
                    <a:pt x="417" y="13"/>
                  </a:cubicBezTo>
                  <a:cubicBezTo>
                    <a:pt x="352" y="17"/>
                    <a:pt x="286" y="16"/>
                    <a:pt x="221" y="26"/>
                  </a:cubicBezTo>
                  <a:cubicBezTo>
                    <a:pt x="176" y="33"/>
                    <a:pt x="134" y="76"/>
                    <a:pt x="90" y="91"/>
                  </a:cubicBezTo>
                  <a:cubicBezTo>
                    <a:pt x="24" y="157"/>
                    <a:pt x="0" y="267"/>
                    <a:pt x="90" y="327"/>
                  </a:cubicBezTo>
                  <a:cubicBezTo>
                    <a:pt x="118" y="370"/>
                    <a:pt x="163" y="455"/>
                    <a:pt x="221" y="471"/>
                  </a:cubicBezTo>
                  <a:cubicBezTo>
                    <a:pt x="255" y="480"/>
                    <a:pt x="290" y="480"/>
                    <a:pt x="325" y="484"/>
                  </a:cubicBezTo>
                  <a:cubicBezTo>
                    <a:pt x="370" y="478"/>
                    <a:pt x="415" y="477"/>
                    <a:pt x="456" y="458"/>
                  </a:cubicBezTo>
                  <a:cubicBezTo>
                    <a:pt x="604" y="390"/>
                    <a:pt x="564" y="484"/>
                    <a:pt x="666" y="458"/>
                  </a:cubicBezTo>
                  <a:cubicBezTo>
                    <a:pt x="692" y="462"/>
                    <a:pt x="713" y="406"/>
                    <a:pt x="744" y="418"/>
                  </a:cubicBezTo>
                  <a:cubicBezTo>
                    <a:pt x="829" y="450"/>
                    <a:pt x="768" y="443"/>
                    <a:pt x="862" y="484"/>
                  </a:cubicBezTo>
                  <a:cubicBezTo>
                    <a:pt x="891" y="497"/>
                    <a:pt x="924" y="500"/>
                    <a:pt x="954" y="510"/>
                  </a:cubicBezTo>
                  <a:cubicBezTo>
                    <a:pt x="1114" y="501"/>
                    <a:pt x="1265" y="482"/>
                    <a:pt x="1425" y="471"/>
                  </a:cubicBezTo>
                  <a:cubicBezTo>
                    <a:pt x="1455" y="426"/>
                    <a:pt x="1466" y="409"/>
                    <a:pt x="1517" y="392"/>
                  </a:cubicBezTo>
                  <a:cubicBezTo>
                    <a:pt x="1577" y="352"/>
                    <a:pt x="1593" y="375"/>
                    <a:pt x="1635" y="314"/>
                  </a:cubicBezTo>
                  <a:cubicBezTo>
                    <a:pt x="1629" y="266"/>
                    <a:pt x="1620" y="170"/>
                    <a:pt x="1608" y="117"/>
                  </a:cubicBezTo>
                  <a:cubicBezTo>
                    <a:pt x="1605" y="104"/>
                    <a:pt x="1605" y="88"/>
                    <a:pt x="1595" y="78"/>
                  </a:cubicBezTo>
                  <a:cubicBezTo>
                    <a:pt x="1575" y="58"/>
                    <a:pt x="1480" y="31"/>
                    <a:pt x="1464" y="26"/>
                  </a:cubicBezTo>
                  <a:cubicBezTo>
                    <a:pt x="1451" y="22"/>
                    <a:pt x="1438" y="17"/>
                    <a:pt x="1425" y="13"/>
                  </a:cubicBezTo>
                  <a:cubicBezTo>
                    <a:pt x="1412" y="9"/>
                    <a:pt x="1386" y="0"/>
                    <a:pt x="1386" y="0"/>
                  </a:cubicBezTo>
                  <a:cubicBezTo>
                    <a:pt x="1330" y="19"/>
                    <a:pt x="1334" y="16"/>
                    <a:pt x="1399" y="0"/>
                  </a:cubicBezTo>
                  <a:close/>
                </a:path>
              </a:pathLst>
            </a:custGeom>
            <a:solidFill>
              <a:srgbClr val="DDDDDD"/>
            </a:solidFill>
            <a:ln w="12700" cap="sq">
              <a:solidFill>
                <a:schemeClr val="bg2"/>
              </a:solidFill>
              <a:round/>
              <a:headEnd type="none" w="sm" len="sm"/>
              <a:tailEnd type="none" w="sm" len="sm"/>
            </a:ln>
          </p:spPr>
          <p:txBody>
            <a:bodyPr wrap="none"/>
            <a:lstStyle/>
            <a:p>
              <a:endParaRPr lang="es-ES"/>
            </a:p>
          </p:txBody>
        </p:sp>
        <p:sp>
          <p:nvSpPr>
            <p:cNvPr id="111640" name="Text Box 24"/>
            <p:cNvSpPr txBox="1">
              <a:spLocks noChangeArrowheads="1"/>
            </p:cNvSpPr>
            <p:nvPr/>
          </p:nvSpPr>
          <p:spPr bwMode="auto">
            <a:xfrm>
              <a:off x="3836" y="1990"/>
              <a:ext cx="642" cy="261"/>
            </a:xfrm>
            <a:prstGeom prst="rect">
              <a:avLst/>
            </a:prstGeom>
            <a:noFill/>
            <a:ln w="12700" cap="sq">
              <a:noFill/>
              <a:miter lim="800000"/>
              <a:headEnd type="none" w="sm" len="sm"/>
              <a:tailEnd type="none" w="sm" len="sm"/>
            </a:ln>
          </p:spPr>
          <p:txBody>
            <a:bodyPr>
              <a:spAutoFit/>
            </a:bodyPr>
            <a:lstStyle/>
            <a:p>
              <a:pPr>
                <a:spcBef>
                  <a:spcPct val="50000"/>
                </a:spcBef>
              </a:pPr>
              <a:r>
                <a:rPr lang="es-PA"/>
                <a:t>Lodos</a:t>
              </a:r>
              <a:endParaRPr lang="en-US"/>
            </a:p>
          </p:txBody>
        </p:sp>
        <p:sp>
          <p:nvSpPr>
            <p:cNvPr id="111641" name="Line 25"/>
            <p:cNvSpPr>
              <a:spLocks noChangeShapeType="1"/>
            </p:cNvSpPr>
            <p:nvPr/>
          </p:nvSpPr>
          <p:spPr bwMode="auto">
            <a:xfrm flipH="1">
              <a:off x="3697" y="2143"/>
              <a:ext cx="139" cy="135"/>
            </a:xfrm>
            <a:prstGeom prst="line">
              <a:avLst/>
            </a:prstGeom>
            <a:noFill/>
            <a:ln w="12700" cap="sq">
              <a:solidFill>
                <a:schemeClr val="tx1"/>
              </a:solidFill>
              <a:round/>
              <a:headEnd/>
              <a:tailEnd type="triangle" w="med" len="med"/>
            </a:ln>
          </p:spPr>
          <p:txBody>
            <a:bodyPr wrap="none"/>
            <a:lstStyle/>
            <a:p>
              <a:endParaRPr lang="es-ES"/>
            </a:p>
          </p:txBody>
        </p:sp>
      </p:gr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s-PA" smtClean="0"/>
              <a:t>Localización de aireadores (3)</a:t>
            </a:r>
          </a:p>
        </p:txBody>
      </p:sp>
      <p:pic>
        <p:nvPicPr>
          <p:cNvPr id="112643" name="Picture 3" descr="acuip18"/>
          <p:cNvPicPr>
            <a:picLocks noChangeAspect="1" noChangeArrowheads="1"/>
          </p:cNvPicPr>
          <p:nvPr/>
        </p:nvPicPr>
        <p:blipFill>
          <a:blip r:embed="rId3"/>
          <a:srcRect/>
          <a:stretch>
            <a:fillRect/>
          </a:stretch>
        </p:blipFill>
        <p:spPr bwMode="auto">
          <a:xfrm>
            <a:off x="1487488" y="1682750"/>
            <a:ext cx="6169025" cy="4044950"/>
          </a:xfrm>
          <a:prstGeom prst="rect">
            <a:avLst/>
          </a:prstGeom>
          <a:noFill/>
          <a:ln w="9525">
            <a:noFill/>
            <a:miter lim="800000"/>
            <a:headEnd/>
            <a:tailEnd/>
          </a:ln>
        </p:spPr>
      </p:pic>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990600" y="76200"/>
            <a:ext cx="7772400" cy="1143000"/>
          </a:xfrm>
        </p:spPr>
        <p:txBody>
          <a:bodyPr/>
          <a:lstStyle/>
          <a:p>
            <a:pPr eaLnBrk="1" hangingPunct="1"/>
            <a:r>
              <a:rPr lang="en-US" smtClean="0">
                <a:solidFill>
                  <a:srgbClr val="FF0000"/>
                </a:solidFill>
              </a:rPr>
              <a:t>Muro Interno</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Circuladores</a:t>
            </a:r>
          </a:p>
        </p:txBody>
      </p:sp>
      <p:sp>
        <p:nvSpPr>
          <p:cNvPr id="1099779" name="Rectangle 3"/>
          <p:cNvSpPr>
            <a:spLocks noGrp="1" noChangeArrowheads="1"/>
          </p:cNvSpPr>
          <p:nvPr>
            <p:ph type="body" idx="1"/>
          </p:nvPr>
        </p:nvSpPr>
        <p:spPr/>
        <p:txBody>
          <a:bodyPr/>
          <a:lstStyle/>
          <a:p>
            <a:pPr eaLnBrk="1" hangingPunct="1">
              <a:defRPr/>
            </a:pPr>
            <a:r>
              <a:rPr lang="en-US" smtClean="0"/>
              <a:t>Remplazan Aireadores durante el dia.</a:t>
            </a:r>
          </a:p>
          <a:p>
            <a:pPr eaLnBrk="1" hangingPunct="1">
              <a:defRPr/>
            </a:pPr>
            <a:r>
              <a:rPr lang="en-US" smtClean="0"/>
              <a:t>Objetivo es con menos energia mover mayor cantidad de agua.</a:t>
            </a:r>
          </a:p>
          <a:p>
            <a:pPr eaLnBrk="1" hangingPunct="1">
              <a:defRPr/>
            </a:pPr>
            <a:r>
              <a:rPr lang="en-US" smtClean="0"/>
              <a:t>No airean pero aumentan cantidad de agua anoxica en contacto con aire.</a:t>
            </a:r>
          </a:p>
          <a:p>
            <a:pPr eaLnBrk="1" hangingPunct="1">
              <a:defRPr/>
            </a:pPr>
            <a:r>
              <a:rPr lang="en-US" smtClean="0"/>
              <a:t>Disminuyen costo de energia versus aireadores solamente.</a:t>
            </a:r>
            <a:endParaRPr lang="es-ES_tradnl" smtClean="0"/>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43000" y="188913"/>
            <a:ext cx="7772400" cy="1143000"/>
          </a:xfrm>
        </p:spPr>
        <p:txBody>
          <a:bodyPr/>
          <a:lstStyle/>
          <a:p>
            <a:pPr eaLnBrk="1" hangingPunct="1"/>
            <a:r>
              <a:rPr lang="en-US" smtClean="0"/>
              <a:t>Circuladores</a:t>
            </a:r>
            <a:endParaRPr lang="es-ES_tradnl" smtClean="0"/>
          </a:p>
        </p:txBody>
      </p:sp>
      <p:pic>
        <p:nvPicPr>
          <p:cNvPr id="115715" name="Picture 3" descr="Circulador01"/>
          <p:cNvPicPr>
            <a:picLocks noChangeAspect="1" noChangeArrowheads="1"/>
          </p:cNvPicPr>
          <p:nvPr/>
        </p:nvPicPr>
        <p:blipFill>
          <a:blip r:embed="rId3"/>
          <a:srcRect/>
          <a:stretch>
            <a:fillRect/>
          </a:stretch>
        </p:blipFill>
        <p:spPr bwMode="auto">
          <a:xfrm>
            <a:off x="1143000" y="1219200"/>
            <a:ext cx="3584575" cy="4343400"/>
          </a:xfrm>
          <a:prstGeom prst="rect">
            <a:avLst/>
          </a:prstGeom>
          <a:noFill/>
          <a:ln w="9525">
            <a:noFill/>
            <a:miter lim="800000"/>
            <a:headEnd/>
            <a:tailEnd/>
          </a:ln>
        </p:spPr>
      </p:pic>
      <p:pic>
        <p:nvPicPr>
          <p:cNvPr id="115716" name="Picture 4" descr="Circulador02"/>
          <p:cNvPicPr>
            <a:picLocks noChangeAspect="1" noChangeArrowheads="1"/>
          </p:cNvPicPr>
          <p:nvPr/>
        </p:nvPicPr>
        <p:blipFill>
          <a:blip r:embed="rId4" cstate="print"/>
          <a:srcRect/>
          <a:stretch>
            <a:fillRect/>
          </a:stretch>
        </p:blipFill>
        <p:spPr bwMode="auto">
          <a:xfrm>
            <a:off x="4953000" y="1295400"/>
            <a:ext cx="4097338" cy="4267200"/>
          </a:xfrm>
          <a:prstGeom prst="rect">
            <a:avLst/>
          </a:prstGeom>
          <a:noFill/>
          <a:ln w="9525">
            <a:noFill/>
            <a:miter lim="800000"/>
            <a:headEnd/>
            <a:tailEnd/>
          </a:ln>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143000" y="44450"/>
            <a:ext cx="7772400" cy="1143000"/>
          </a:xfrm>
        </p:spPr>
        <p:txBody>
          <a:bodyPr/>
          <a:lstStyle/>
          <a:p>
            <a:pPr eaLnBrk="1" hangingPunct="1"/>
            <a:r>
              <a:rPr lang="en-US" smtClean="0"/>
              <a:t>Circuladores</a:t>
            </a:r>
            <a:endParaRPr lang="es-ES_tradnl" smtClean="0"/>
          </a:p>
        </p:txBody>
      </p:sp>
      <p:pic>
        <p:nvPicPr>
          <p:cNvPr id="116739" name="Picture 3" descr="Circulador01"/>
          <p:cNvPicPr>
            <a:picLocks noChangeAspect="1" noChangeArrowheads="1"/>
          </p:cNvPicPr>
          <p:nvPr/>
        </p:nvPicPr>
        <p:blipFill>
          <a:blip r:embed="rId3"/>
          <a:srcRect/>
          <a:stretch>
            <a:fillRect/>
          </a:stretch>
        </p:blipFill>
        <p:spPr bwMode="auto">
          <a:xfrm>
            <a:off x="228600" y="1066800"/>
            <a:ext cx="4724400" cy="4724400"/>
          </a:xfrm>
          <a:prstGeom prst="rect">
            <a:avLst/>
          </a:prstGeom>
          <a:noFill/>
          <a:ln w="9525">
            <a:noFill/>
            <a:miter lim="800000"/>
            <a:headEnd/>
            <a:tailEnd/>
          </a:ln>
        </p:spPr>
      </p:pic>
      <p:pic>
        <p:nvPicPr>
          <p:cNvPr id="116740" name="Picture 4" descr="Circulador02"/>
          <p:cNvPicPr>
            <a:picLocks noChangeAspect="1" noChangeArrowheads="1"/>
          </p:cNvPicPr>
          <p:nvPr/>
        </p:nvPicPr>
        <p:blipFill>
          <a:blip r:embed="rId4"/>
          <a:srcRect/>
          <a:stretch>
            <a:fillRect/>
          </a:stretch>
        </p:blipFill>
        <p:spPr bwMode="auto">
          <a:xfrm>
            <a:off x="4981575" y="1066800"/>
            <a:ext cx="4162425" cy="4572000"/>
          </a:xfrm>
          <a:prstGeom prst="rect">
            <a:avLst/>
          </a:prstGeom>
          <a:noFill/>
          <a:ln w="9525">
            <a:noFill/>
            <a:miter lim="800000"/>
            <a:headEnd/>
            <a:tailEnd/>
          </a:ln>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38200" y="0"/>
            <a:ext cx="7772400" cy="1143000"/>
          </a:xfrm>
        </p:spPr>
        <p:txBody>
          <a:bodyPr/>
          <a:lstStyle/>
          <a:p>
            <a:pPr eaLnBrk="1" hangingPunct="1"/>
            <a:r>
              <a:rPr lang="en-US" smtClean="0"/>
              <a:t>Revisar Sistema</a:t>
            </a:r>
          </a:p>
        </p:txBody>
      </p:sp>
      <p:sp>
        <p:nvSpPr>
          <p:cNvPr id="1102851" name="Rectangle 3"/>
          <p:cNvSpPr>
            <a:spLocks noGrp="1" noChangeArrowheads="1"/>
          </p:cNvSpPr>
          <p:nvPr>
            <p:ph type="body" idx="1"/>
          </p:nvPr>
        </p:nvSpPr>
        <p:spPr>
          <a:xfrm>
            <a:off x="1143000" y="1143000"/>
            <a:ext cx="7799388" cy="4918075"/>
          </a:xfrm>
        </p:spPr>
        <p:txBody>
          <a:bodyPr/>
          <a:lstStyle/>
          <a:p>
            <a:pPr eaLnBrk="1" hangingPunct="1">
              <a:defRPr/>
            </a:pPr>
            <a:r>
              <a:rPr lang="en-US" sz="3600" smtClean="0"/>
              <a:t>Oxigenación:</a:t>
            </a:r>
          </a:p>
          <a:p>
            <a:pPr lvl="1" eaLnBrk="1" hangingPunct="1">
              <a:defRPr/>
            </a:pPr>
            <a:r>
              <a:rPr lang="en-US" smtClean="0"/>
              <a:t>Medir OD en distintos lugares, a distintas profundidades y a distintas horas.</a:t>
            </a:r>
          </a:p>
          <a:p>
            <a:pPr lvl="1" eaLnBrk="1" hangingPunct="1">
              <a:defRPr/>
            </a:pPr>
            <a:r>
              <a:rPr lang="en-US" smtClean="0"/>
              <a:t>Fondo oxidado, REDOX (no negro).</a:t>
            </a:r>
            <a:endParaRPr lang="en-US" sz="3600" smtClean="0"/>
          </a:p>
          <a:p>
            <a:pPr eaLnBrk="1" hangingPunct="1">
              <a:defRPr/>
            </a:pPr>
            <a:r>
              <a:rPr lang="en-US" sz="3600" smtClean="0"/>
              <a:t>Circ. vertical/ Destratificación: </a:t>
            </a:r>
          </a:p>
          <a:p>
            <a:pPr lvl="1" eaLnBrk="1" hangingPunct="1">
              <a:defRPr/>
            </a:pPr>
            <a:r>
              <a:rPr lang="en-US" smtClean="0"/>
              <a:t>Medir T</a:t>
            </a:r>
            <a:r>
              <a:rPr lang="en-US" baseline="30000" smtClean="0"/>
              <a:t>o</a:t>
            </a:r>
            <a:r>
              <a:rPr lang="en-US" smtClean="0"/>
              <a:t>C agua en distintos lugares y a distintas profundidades en la tarde.</a:t>
            </a:r>
          </a:p>
          <a:p>
            <a:pPr eaLnBrk="1" hangingPunct="1">
              <a:defRPr/>
            </a:pPr>
            <a:r>
              <a:rPr lang="en-US" sz="3600" smtClean="0"/>
              <a:t>Circ. Horizontal / Enlace flujos:</a:t>
            </a:r>
          </a:p>
          <a:p>
            <a:pPr lvl="1" eaLnBrk="1" hangingPunct="1">
              <a:defRPr/>
            </a:pPr>
            <a:r>
              <a:rPr lang="en-US" smtClean="0"/>
              <a:t>Boyas / Naranjas.</a:t>
            </a:r>
            <a:endParaRPr lang="es-ES_tradnl" smtClean="0"/>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#5</a:t>
            </a:r>
            <a:endParaRPr lang="es-ES_tradnl" sz="4800" b="1" smtClean="0">
              <a:solidFill>
                <a:srgbClr val="FF3300"/>
              </a:solidFill>
            </a:endParaRPr>
          </a:p>
        </p:txBody>
      </p:sp>
      <p:sp>
        <p:nvSpPr>
          <p:cNvPr id="1005571" name="Rectangle 3"/>
          <p:cNvSpPr>
            <a:spLocks noGrp="1" noChangeArrowheads="1"/>
          </p:cNvSpPr>
          <p:nvPr>
            <p:ph type="body" idx="1"/>
          </p:nvPr>
        </p:nvSpPr>
        <p:spPr>
          <a:xfrm>
            <a:off x="1169988" y="2479675"/>
            <a:ext cx="7772400" cy="1828800"/>
          </a:xfrm>
        </p:spPr>
        <p:txBody>
          <a:bodyPr/>
          <a:lstStyle/>
          <a:p>
            <a:pPr marL="0" indent="0" algn="ctr" eaLnBrk="1" hangingPunct="1">
              <a:buFont typeface="Wingdings" pitchFamily="2" charset="2"/>
              <a:buNone/>
              <a:defRPr/>
            </a:pPr>
            <a:r>
              <a:rPr lang="es-ES" sz="3600" b="1" smtClean="0"/>
              <a:t>“A mayor distancia de la cadena trófica, menos será la producción obtenida”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05570"/>
                                        </p:tgtEl>
                                        <p:attrNameLst>
                                          <p:attrName>style.visibility</p:attrName>
                                        </p:attrNameLst>
                                      </p:cBhvr>
                                      <p:to>
                                        <p:strVal val="visible"/>
                                      </p:to>
                                    </p:set>
                                    <p:anim calcmode="lin" valueType="num">
                                      <p:cBhvr>
                                        <p:cTn id="7" dur="500" fill="hold"/>
                                        <p:tgtEl>
                                          <p:spTgt spid="1005570"/>
                                        </p:tgtEl>
                                        <p:attrNameLst>
                                          <p:attrName>ppt_x</p:attrName>
                                        </p:attrNameLst>
                                      </p:cBhvr>
                                      <p:tavLst>
                                        <p:tav tm="0">
                                          <p:val>
                                            <p:strVal val="#ppt_x"/>
                                          </p:val>
                                        </p:tav>
                                        <p:tav tm="100000">
                                          <p:val>
                                            <p:strVal val="#ppt_x"/>
                                          </p:val>
                                        </p:tav>
                                      </p:tavLst>
                                    </p:anim>
                                    <p:anim calcmode="lin" valueType="num">
                                      <p:cBhvr>
                                        <p:cTn id="8" dur="500" fill="hold"/>
                                        <p:tgtEl>
                                          <p:spTgt spid="1005570"/>
                                        </p:tgtEl>
                                        <p:attrNameLst>
                                          <p:attrName>ppt_y</p:attrName>
                                        </p:attrNameLst>
                                      </p:cBhvr>
                                      <p:tavLst>
                                        <p:tav tm="0">
                                          <p:val>
                                            <p:strVal val="#ppt_y-#ppt_h/2"/>
                                          </p:val>
                                        </p:tav>
                                        <p:tav tm="100000">
                                          <p:val>
                                            <p:strVal val="#ppt_y"/>
                                          </p:val>
                                        </p:tav>
                                      </p:tavLst>
                                    </p:anim>
                                    <p:anim calcmode="lin" valueType="num">
                                      <p:cBhvr>
                                        <p:cTn id="9" dur="500" fill="hold"/>
                                        <p:tgtEl>
                                          <p:spTgt spid="1005570"/>
                                        </p:tgtEl>
                                        <p:attrNameLst>
                                          <p:attrName>ppt_w</p:attrName>
                                        </p:attrNameLst>
                                      </p:cBhvr>
                                      <p:tavLst>
                                        <p:tav tm="0">
                                          <p:val>
                                            <p:strVal val="#ppt_w"/>
                                          </p:val>
                                        </p:tav>
                                        <p:tav tm="100000">
                                          <p:val>
                                            <p:strVal val="#ppt_w"/>
                                          </p:val>
                                        </p:tav>
                                      </p:tavLst>
                                    </p:anim>
                                    <p:anim calcmode="lin" valueType="num">
                                      <p:cBhvr>
                                        <p:cTn id="10" dur="500" fill="hold"/>
                                        <p:tgtEl>
                                          <p:spTgt spid="100557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05571">
                                            <p:txEl>
                                              <p:pRg st="0" end="0"/>
                                            </p:txEl>
                                          </p:spTgt>
                                        </p:tgtEl>
                                        <p:attrNameLst>
                                          <p:attrName>style.visibility</p:attrName>
                                        </p:attrNameLst>
                                      </p:cBhvr>
                                      <p:to>
                                        <p:strVal val="visible"/>
                                      </p:to>
                                    </p:set>
                                    <p:anim calcmode="lin" valueType="num">
                                      <p:cBhvr>
                                        <p:cTn id="15" dur="500" fill="hold"/>
                                        <p:tgtEl>
                                          <p:spTgt spid="10055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055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autoUpdateAnimBg="0"/>
      <p:bldP spid="10055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9010" name="Rectangle 2"/>
          <p:cNvSpPr>
            <a:spLocks noGrp="1" noChangeArrowheads="1"/>
          </p:cNvSpPr>
          <p:nvPr>
            <p:ph type="body" idx="1"/>
          </p:nvPr>
        </p:nvSpPr>
        <p:spPr>
          <a:xfrm>
            <a:off x="685800" y="1600200"/>
            <a:ext cx="7772400" cy="4724400"/>
          </a:xfrm>
        </p:spPr>
        <p:txBody>
          <a:bodyPr/>
          <a:lstStyle/>
          <a:p>
            <a:pPr marL="0" indent="0" algn="just" eaLnBrk="1" hangingPunct="1">
              <a:tabLst>
                <a:tab pos="190500" algn="l"/>
              </a:tabLst>
              <a:defRPr/>
            </a:pPr>
            <a:r>
              <a:rPr lang="es-ES" sz="3600" smtClean="0"/>
              <a:t>  Ley de Liebig’s del MINIMO: </a:t>
            </a:r>
            <a:endParaRPr lang="es-ES" smtClean="0"/>
          </a:p>
          <a:p>
            <a:pPr marL="0" indent="0" algn="just" eaLnBrk="1" hangingPunct="1">
              <a:buFont typeface="Wingdings" pitchFamily="2" charset="2"/>
              <a:buNone/>
              <a:tabLst>
                <a:tab pos="190500" algn="l"/>
              </a:tabLst>
              <a:defRPr/>
            </a:pPr>
            <a:r>
              <a:rPr lang="es-ES" sz="2600" smtClean="0"/>
              <a:t>Para que ocurra y sea exitosa una situación dada, un organismo necesita tener materiales esenciales. </a:t>
            </a:r>
          </a:p>
          <a:p>
            <a:pPr marL="0" indent="0" algn="just" eaLnBrk="1" hangingPunct="1">
              <a:buFont typeface="Wingdings" pitchFamily="2" charset="2"/>
              <a:buNone/>
              <a:tabLst>
                <a:tab pos="190500" algn="l"/>
              </a:tabLst>
              <a:defRPr/>
            </a:pPr>
            <a:endParaRPr lang="es-ES" sz="2600" smtClean="0"/>
          </a:p>
          <a:p>
            <a:pPr marL="0" indent="0" algn="just" eaLnBrk="1" hangingPunct="1">
              <a:buFont typeface="Wingdings" pitchFamily="2" charset="2"/>
              <a:buNone/>
              <a:tabLst>
                <a:tab pos="190500" algn="l"/>
              </a:tabLst>
              <a:defRPr/>
            </a:pPr>
            <a:r>
              <a:rPr lang="es-ES" sz="2600" smtClean="0"/>
              <a:t>Estos requerimientos básicos varían con la especie y con la situación. De todos ellos el material necesario que se encuentre en cantidades pequeñas cercanas al mínimo crítico necesitado podrá ser el limitante para el desarrollo y supervivencia de la especie, aunque los otros se encuentren en abundancia.</a:t>
            </a:r>
            <a:endParaRPr lang="es-ES_tradnl" sz="2400" b="1" smtClean="0"/>
          </a:p>
        </p:txBody>
      </p:sp>
      <p:sp>
        <p:nvSpPr>
          <p:cNvPr id="939011"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9010">
                                            <p:txEl>
                                              <p:pRg st="0" end="0"/>
                                            </p:txEl>
                                          </p:spTgt>
                                        </p:tgtEl>
                                        <p:attrNameLst>
                                          <p:attrName>style.visibility</p:attrName>
                                        </p:attrNameLst>
                                      </p:cBhvr>
                                      <p:to>
                                        <p:strVal val="visible"/>
                                      </p:to>
                                    </p:set>
                                    <p:anim calcmode="lin" valueType="num">
                                      <p:cBhvr>
                                        <p:cTn id="7" dur="500" fill="hold"/>
                                        <p:tgtEl>
                                          <p:spTgt spid="9390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90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39010">
                                            <p:txEl>
                                              <p:pRg st="1" end="1"/>
                                            </p:txEl>
                                          </p:spTgt>
                                        </p:tgtEl>
                                        <p:attrNameLst>
                                          <p:attrName>style.visibility</p:attrName>
                                        </p:attrNameLst>
                                      </p:cBhvr>
                                      <p:to>
                                        <p:strVal val="visible"/>
                                      </p:to>
                                    </p:set>
                                    <p:anim calcmode="lin" valueType="num">
                                      <p:cBhvr>
                                        <p:cTn id="13" dur="500" fill="hold"/>
                                        <p:tgtEl>
                                          <p:spTgt spid="9390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390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39010">
                                            <p:txEl>
                                              <p:pRg st="3" end="3"/>
                                            </p:txEl>
                                          </p:spTgt>
                                        </p:tgtEl>
                                        <p:attrNameLst>
                                          <p:attrName>style.visibility</p:attrName>
                                        </p:attrNameLst>
                                      </p:cBhvr>
                                      <p:to>
                                        <p:strVal val="visible"/>
                                      </p:to>
                                    </p:set>
                                    <p:anim calcmode="lin" valueType="num">
                                      <p:cBhvr>
                                        <p:cTn id="19" dur="500" fill="hold"/>
                                        <p:tgtEl>
                                          <p:spTgt spid="939010">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3901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0"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3" name="Group 2"/>
          <p:cNvGrpSpPr>
            <a:grpSpLocks/>
          </p:cNvGrpSpPr>
          <p:nvPr/>
        </p:nvGrpSpPr>
        <p:grpSpPr bwMode="auto">
          <a:xfrm>
            <a:off x="533400" y="1219200"/>
            <a:ext cx="6324600" cy="5360988"/>
            <a:chOff x="336" y="768"/>
            <a:chExt cx="3984" cy="3377"/>
          </a:xfrm>
        </p:grpSpPr>
        <p:graphicFrame>
          <p:nvGraphicFramePr>
            <p:cNvPr id="13314" name="Object 3"/>
            <p:cNvGraphicFramePr>
              <a:graphicFrameLocks noChangeAspect="1"/>
            </p:cNvGraphicFramePr>
            <p:nvPr/>
          </p:nvGraphicFramePr>
          <p:xfrm>
            <a:off x="2161" y="768"/>
            <a:ext cx="2159" cy="449"/>
          </p:xfrm>
          <a:graphic>
            <a:graphicData uri="http://schemas.openxmlformats.org/presentationml/2006/ole">
              <p:oleObj spid="_x0000_s13314" name="Dibujo" r:id="rId4" imgW="3427200" imgH="712800" progId="FLW3Drawing">
                <p:embed/>
              </p:oleObj>
            </a:graphicData>
          </a:graphic>
        </p:graphicFrame>
        <p:graphicFrame>
          <p:nvGraphicFramePr>
            <p:cNvPr id="13315" name="Object 4"/>
            <p:cNvGraphicFramePr>
              <a:graphicFrameLocks noChangeAspect="1"/>
            </p:cNvGraphicFramePr>
            <p:nvPr/>
          </p:nvGraphicFramePr>
          <p:xfrm>
            <a:off x="2640" y="1711"/>
            <a:ext cx="1161" cy="449"/>
          </p:xfrm>
          <a:graphic>
            <a:graphicData uri="http://schemas.openxmlformats.org/presentationml/2006/ole">
              <p:oleObj spid="_x0000_s13315" name="Dibujo" r:id="rId5" imgW="1843200" imgH="712800" progId="FLW3Drawing">
                <p:embed/>
              </p:oleObj>
            </a:graphicData>
          </a:graphic>
        </p:graphicFrame>
        <p:graphicFrame>
          <p:nvGraphicFramePr>
            <p:cNvPr id="13316" name="Object 5"/>
            <p:cNvGraphicFramePr>
              <a:graphicFrameLocks noChangeAspect="1"/>
            </p:cNvGraphicFramePr>
            <p:nvPr/>
          </p:nvGraphicFramePr>
          <p:xfrm>
            <a:off x="3204" y="1230"/>
            <a:ext cx="204" cy="546"/>
          </p:xfrm>
          <a:graphic>
            <a:graphicData uri="http://schemas.openxmlformats.org/presentationml/2006/ole">
              <p:oleObj spid="_x0000_s13316" name="Dibujo" r:id="rId6" imgW="324000" imgH="867600" progId="FLW3Drawing">
                <p:embed/>
              </p:oleObj>
            </a:graphicData>
          </a:graphic>
        </p:graphicFrame>
        <p:graphicFrame>
          <p:nvGraphicFramePr>
            <p:cNvPr id="13317" name="Object 6"/>
            <p:cNvGraphicFramePr>
              <a:graphicFrameLocks noChangeAspect="1"/>
            </p:cNvGraphicFramePr>
            <p:nvPr/>
          </p:nvGraphicFramePr>
          <p:xfrm>
            <a:off x="336" y="1711"/>
            <a:ext cx="1161" cy="449"/>
          </p:xfrm>
          <a:graphic>
            <a:graphicData uri="http://schemas.openxmlformats.org/presentationml/2006/ole">
              <p:oleObj spid="_x0000_s13317" name="Dibujo" r:id="rId7" imgW="1843200" imgH="712800" progId="FLW3Drawing">
                <p:embed/>
              </p:oleObj>
            </a:graphicData>
          </a:graphic>
        </p:graphicFrame>
        <p:graphicFrame>
          <p:nvGraphicFramePr>
            <p:cNvPr id="13318" name="Object 7"/>
            <p:cNvGraphicFramePr>
              <a:graphicFrameLocks noChangeAspect="1"/>
            </p:cNvGraphicFramePr>
            <p:nvPr/>
          </p:nvGraphicFramePr>
          <p:xfrm>
            <a:off x="960" y="1200"/>
            <a:ext cx="1218" cy="514"/>
          </p:xfrm>
          <a:graphic>
            <a:graphicData uri="http://schemas.openxmlformats.org/presentationml/2006/ole">
              <p:oleObj spid="_x0000_s13318" name="Dibujo" r:id="rId8" imgW="1933200" imgH="817200" progId="FLW3Drawing">
                <p:embed/>
              </p:oleObj>
            </a:graphicData>
          </a:graphic>
        </p:graphicFrame>
        <p:graphicFrame>
          <p:nvGraphicFramePr>
            <p:cNvPr id="13319" name="Object 8"/>
            <p:cNvGraphicFramePr>
              <a:graphicFrameLocks noChangeAspect="1"/>
            </p:cNvGraphicFramePr>
            <p:nvPr/>
          </p:nvGraphicFramePr>
          <p:xfrm>
            <a:off x="2640" y="2688"/>
            <a:ext cx="1161" cy="449"/>
          </p:xfrm>
          <a:graphic>
            <a:graphicData uri="http://schemas.openxmlformats.org/presentationml/2006/ole">
              <p:oleObj spid="_x0000_s13319" name="Dibujo" r:id="rId9" imgW="1843200" imgH="712800" progId="FLW3Drawing">
                <p:embed/>
              </p:oleObj>
            </a:graphicData>
          </a:graphic>
        </p:graphicFrame>
        <p:graphicFrame>
          <p:nvGraphicFramePr>
            <p:cNvPr id="13320" name="Object 9"/>
            <p:cNvGraphicFramePr>
              <a:graphicFrameLocks noChangeAspect="1"/>
            </p:cNvGraphicFramePr>
            <p:nvPr/>
          </p:nvGraphicFramePr>
          <p:xfrm>
            <a:off x="3168" y="2190"/>
            <a:ext cx="204" cy="546"/>
          </p:xfrm>
          <a:graphic>
            <a:graphicData uri="http://schemas.openxmlformats.org/presentationml/2006/ole">
              <p:oleObj spid="_x0000_s13320" name="Dibujo" r:id="rId10" imgW="324000" imgH="867600" progId="FLW3Drawing">
                <p:embed/>
              </p:oleObj>
            </a:graphicData>
          </a:graphic>
        </p:graphicFrame>
        <p:graphicFrame>
          <p:nvGraphicFramePr>
            <p:cNvPr id="13321" name="Object 10"/>
            <p:cNvGraphicFramePr>
              <a:graphicFrameLocks noChangeAspect="1"/>
            </p:cNvGraphicFramePr>
            <p:nvPr/>
          </p:nvGraphicFramePr>
          <p:xfrm>
            <a:off x="2622" y="3696"/>
            <a:ext cx="1170" cy="449"/>
          </p:xfrm>
          <a:graphic>
            <a:graphicData uri="http://schemas.openxmlformats.org/presentationml/2006/ole">
              <p:oleObj spid="_x0000_s13321" name="Dibujo" r:id="rId11" imgW="1857600" imgH="712800" progId="FLW3Drawing">
                <p:embed/>
              </p:oleObj>
            </a:graphicData>
          </a:graphic>
        </p:graphicFrame>
        <p:graphicFrame>
          <p:nvGraphicFramePr>
            <p:cNvPr id="13322" name="Object 11"/>
            <p:cNvGraphicFramePr>
              <a:graphicFrameLocks noChangeAspect="1"/>
            </p:cNvGraphicFramePr>
            <p:nvPr/>
          </p:nvGraphicFramePr>
          <p:xfrm>
            <a:off x="3168" y="3168"/>
            <a:ext cx="204" cy="546"/>
          </p:xfrm>
          <a:graphic>
            <a:graphicData uri="http://schemas.openxmlformats.org/presentationml/2006/ole">
              <p:oleObj spid="_x0000_s13322" name="Dibujo" r:id="rId12" imgW="324000" imgH="867600" progId="FLW3Drawing">
                <p:embed/>
              </p:oleObj>
            </a:graphicData>
          </a:graphic>
        </p:graphicFrame>
      </p:grpSp>
      <p:sp>
        <p:nvSpPr>
          <p:cNvPr id="1006604" name="Rectangle 12"/>
          <p:cNvSpPr>
            <a:spLocks noChangeArrowheads="1"/>
          </p:cNvSpPr>
          <p:nvPr/>
        </p:nvSpPr>
        <p:spPr bwMode="auto">
          <a:xfrm>
            <a:off x="1219200" y="304800"/>
            <a:ext cx="7069138" cy="822325"/>
          </a:xfrm>
          <a:prstGeom prst="rect">
            <a:avLst/>
          </a:prstGeom>
          <a:noFill/>
          <a:ln w="9525">
            <a:noFill/>
            <a:miter lim="800000"/>
            <a:headEnd/>
            <a:tailEnd/>
          </a:ln>
        </p:spPr>
        <p:txBody>
          <a:bodyPr>
            <a:spAutoFit/>
          </a:bodyPr>
          <a:lstStyle/>
          <a:p>
            <a:pPr algn="ctr" eaLnBrk="0" hangingPunct="0"/>
            <a:r>
              <a:rPr lang="es-ES" b="1">
                <a:latin typeface="Bookman Old Style" pitchFamily="18" charset="0"/>
              </a:rPr>
              <a:t>PRODUCCION EN DIFERENTES NIVELES TROFICOS</a:t>
            </a:r>
            <a:endParaRPr lang="es-ES_tradnl" b="1">
              <a:latin typeface="Bookman Old Style"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06604"/>
                                        </p:tgtEl>
                                        <p:attrNameLst>
                                          <p:attrName>style.visibility</p:attrName>
                                        </p:attrNameLst>
                                      </p:cBhvr>
                                      <p:to>
                                        <p:strVal val="visible"/>
                                      </p:to>
                                    </p:set>
                                    <p:anim calcmode="lin" valueType="num">
                                      <p:cBhvr>
                                        <p:cTn id="7" dur="500" fill="hold"/>
                                        <p:tgtEl>
                                          <p:spTgt spid="1006604"/>
                                        </p:tgtEl>
                                        <p:attrNameLst>
                                          <p:attrName>ppt_x</p:attrName>
                                        </p:attrNameLst>
                                      </p:cBhvr>
                                      <p:tavLst>
                                        <p:tav tm="0">
                                          <p:val>
                                            <p:strVal val="#ppt_x"/>
                                          </p:val>
                                        </p:tav>
                                        <p:tav tm="100000">
                                          <p:val>
                                            <p:strVal val="#ppt_x"/>
                                          </p:val>
                                        </p:tav>
                                      </p:tavLst>
                                    </p:anim>
                                    <p:anim calcmode="lin" valueType="num">
                                      <p:cBhvr>
                                        <p:cTn id="8" dur="500" fill="hold"/>
                                        <p:tgtEl>
                                          <p:spTgt spid="1006604"/>
                                        </p:tgtEl>
                                        <p:attrNameLst>
                                          <p:attrName>ppt_y</p:attrName>
                                        </p:attrNameLst>
                                      </p:cBhvr>
                                      <p:tavLst>
                                        <p:tav tm="0">
                                          <p:val>
                                            <p:strVal val="#ppt_y-#ppt_h/2"/>
                                          </p:val>
                                        </p:tav>
                                        <p:tav tm="100000">
                                          <p:val>
                                            <p:strVal val="#ppt_y"/>
                                          </p:val>
                                        </p:tav>
                                      </p:tavLst>
                                    </p:anim>
                                    <p:anim calcmode="lin" valueType="num">
                                      <p:cBhvr>
                                        <p:cTn id="9" dur="500" fill="hold"/>
                                        <p:tgtEl>
                                          <p:spTgt spid="1006604"/>
                                        </p:tgtEl>
                                        <p:attrNameLst>
                                          <p:attrName>ppt_w</p:attrName>
                                        </p:attrNameLst>
                                      </p:cBhvr>
                                      <p:tavLst>
                                        <p:tav tm="0">
                                          <p:val>
                                            <p:strVal val="#ppt_w"/>
                                          </p:val>
                                        </p:tav>
                                        <p:tav tm="100000">
                                          <p:val>
                                            <p:strVal val="#ppt_w"/>
                                          </p:val>
                                        </p:tav>
                                      </p:tavLst>
                                    </p:anim>
                                    <p:anim calcmode="lin" valueType="num">
                                      <p:cBhvr>
                                        <p:cTn id="10" dur="500" fill="hold"/>
                                        <p:tgtEl>
                                          <p:spTgt spid="10066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604"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nvSpPr>
        <p:spPr bwMode="auto">
          <a:xfrm>
            <a:off x="1219200" y="304800"/>
            <a:ext cx="7069138" cy="822325"/>
          </a:xfrm>
          <a:prstGeom prst="rect">
            <a:avLst/>
          </a:prstGeom>
          <a:noFill/>
          <a:ln w="9525">
            <a:noFill/>
            <a:miter lim="800000"/>
            <a:headEnd/>
            <a:tailEnd/>
          </a:ln>
        </p:spPr>
        <p:txBody>
          <a:bodyPr>
            <a:spAutoFit/>
          </a:bodyPr>
          <a:lstStyle/>
          <a:p>
            <a:pPr algn="ctr" eaLnBrk="0" hangingPunct="0"/>
            <a:r>
              <a:rPr lang="es-ES" b="1">
                <a:latin typeface="Bookman Old Style" pitchFamily="18" charset="0"/>
              </a:rPr>
              <a:t>PRODUCCION EN DIFERENTES NIVELES TROFICOS</a:t>
            </a:r>
            <a:endParaRPr lang="es-ES_tradnl" b="1">
              <a:latin typeface="Bookman Old Style" pitchFamily="18" charset="0"/>
            </a:endParaRPr>
          </a:p>
        </p:txBody>
      </p:sp>
      <p:grpSp>
        <p:nvGrpSpPr>
          <p:cNvPr id="2" name="Group 3"/>
          <p:cNvGrpSpPr>
            <a:grpSpLocks/>
          </p:cNvGrpSpPr>
          <p:nvPr/>
        </p:nvGrpSpPr>
        <p:grpSpPr bwMode="auto">
          <a:xfrm>
            <a:off x="685800" y="1074738"/>
            <a:ext cx="7848600" cy="5767387"/>
            <a:chOff x="432" y="677"/>
            <a:chExt cx="4944" cy="3633"/>
          </a:xfrm>
        </p:grpSpPr>
        <p:pic>
          <p:nvPicPr>
            <p:cNvPr id="119812" name="Picture 4" descr="foodchain"/>
            <p:cNvPicPr>
              <a:picLocks noChangeAspect="1" noChangeArrowheads="1"/>
            </p:cNvPicPr>
            <p:nvPr/>
          </p:nvPicPr>
          <p:blipFill>
            <a:blip r:embed="rId3"/>
            <a:srcRect/>
            <a:stretch>
              <a:fillRect/>
            </a:stretch>
          </p:blipFill>
          <p:spPr bwMode="auto">
            <a:xfrm>
              <a:off x="432" y="677"/>
              <a:ext cx="4944" cy="3633"/>
            </a:xfrm>
            <a:prstGeom prst="rect">
              <a:avLst/>
            </a:prstGeom>
            <a:noFill/>
            <a:ln w="9525">
              <a:noFill/>
              <a:miter lim="800000"/>
              <a:headEnd/>
              <a:tailEnd/>
            </a:ln>
          </p:spPr>
        </p:pic>
        <p:pic>
          <p:nvPicPr>
            <p:cNvPr id="119813" name="Picture 5"/>
            <p:cNvPicPr>
              <a:picLocks noChangeAspect="1" noChangeArrowheads="1"/>
            </p:cNvPicPr>
            <p:nvPr/>
          </p:nvPicPr>
          <p:blipFill>
            <a:blip r:embed="rId4"/>
            <a:srcRect/>
            <a:stretch>
              <a:fillRect/>
            </a:stretch>
          </p:blipFill>
          <p:spPr bwMode="auto">
            <a:xfrm>
              <a:off x="2362" y="2885"/>
              <a:ext cx="614" cy="345"/>
            </a:xfrm>
            <a:prstGeom prst="rect">
              <a:avLst/>
            </a:prstGeom>
            <a:noFill/>
            <a:ln w="9525">
              <a:noFill/>
              <a:miter lim="800000"/>
              <a:headEnd/>
              <a:tailEnd/>
            </a:ln>
          </p:spPr>
        </p:pic>
        <p:pic>
          <p:nvPicPr>
            <p:cNvPr id="119814" name="Picture 6"/>
            <p:cNvPicPr>
              <a:picLocks noChangeAspect="1" noChangeArrowheads="1"/>
            </p:cNvPicPr>
            <p:nvPr/>
          </p:nvPicPr>
          <p:blipFill>
            <a:blip r:embed="rId5"/>
            <a:srcRect/>
            <a:stretch>
              <a:fillRect/>
            </a:stretch>
          </p:blipFill>
          <p:spPr bwMode="auto">
            <a:xfrm>
              <a:off x="2160" y="3918"/>
              <a:ext cx="1008" cy="306"/>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07618"/>
                                        </p:tgtEl>
                                        <p:attrNameLst>
                                          <p:attrName>style.visibility</p:attrName>
                                        </p:attrNameLst>
                                      </p:cBhvr>
                                      <p:to>
                                        <p:strVal val="visible"/>
                                      </p:to>
                                    </p:set>
                                    <p:anim calcmode="lin" valueType="num">
                                      <p:cBhvr>
                                        <p:cTn id="7" dur="500" fill="hold"/>
                                        <p:tgtEl>
                                          <p:spTgt spid="1007618"/>
                                        </p:tgtEl>
                                        <p:attrNameLst>
                                          <p:attrName>ppt_x</p:attrName>
                                        </p:attrNameLst>
                                      </p:cBhvr>
                                      <p:tavLst>
                                        <p:tav tm="0">
                                          <p:val>
                                            <p:strVal val="#ppt_x"/>
                                          </p:val>
                                        </p:tav>
                                        <p:tav tm="100000">
                                          <p:val>
                                            <p:strVal val="#ppt_x"/>
                                          </p:val>
                                        </p:tav>
                                      </p:tavLst>
                                    </p:anim>
                                    <p:anim calcmode="lin" valueType="num">
                                      <p:cBhvr>
                                        <p:cTn id="8" dur="500" fill="hold"/>
                                        <p:tgtEl>
                                          <p:spTgt spid="1007618"/>
                                        </p:tgtEl>
                                        <p:attrNameLst>
                                          <p:attrName>ppt_y</p:attrName>
                                        </p:attrNameLst>
                                      </p:cBhvr>
                                      <p:tavLst>
                                        <p:tav tm="0">
                                          <p:val>
                                            <p:strVal val="#ppt_y-#ppt_h/2"/>
                                          </p:val>
                                        </p:tav>
                                        <p:tav tm="100000">
                                          <p:val>
                                            <p:strVal val="#ppt_y"/>
                                          </p:val>
                                        </p:tav>
                                      </p:tavLst>
                                    </p:anim>
                                    <p:anim calcmode="lin" valueType="num">
                                      <p:cBhvr>
                                        <p:cTn id="9" dur="500" fill="hold"/>
                                        <p:tgtEl>
                                          <p:spTgt spid="1007618"/>
                                        </p:tgtEl>
                                        <p:attrNameLst>
                                          <p:attrName>ppt_w</p:attrName>
                                        </p:attrNameLst>
                                      </p:cBhvr>
                                      <p:tavLst>
                                        <p:tav tm="0">
                                          <p:val>
                                            <p:strVal val="#ppt_w"/>
                                          </p:val>
                                        </p:tav>
                                        <p:tav tm="100000">
                                          <p:val>
                                            <p:strVal val="#ppt_w"/>
                                          </p:val>
                                        </p:tav>
                                      </p:tavLst>
                                    </p:anim>
                                    <p:anim calcmode="lin" valueType="num">
                                      <p:cBhvr>
                                        <p:cTn id="10" dur="500" fill="hold"/>
                                        <p:tgtEl>
                                          <p:spTgt spid="100761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5"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18"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#6</a:t>
            </a:r>
            <a:endParaRPr lang="es-ES_tradnl" sz="4800" b="1" smtClean="0">
              <a:solidFill>
                <a:srgbClr val="FF3300"/>
              </a:solidFill>
            </a:endParaRPr>
          </a:p>
        </p:txBody>
      </p:sp>
      <p:sp>
        <p:nvSpPr>
          <p:cNvPr id="1008643" name="Rectangle 3"/>
          <p:cNvSpPr>
            <a:spLocks noGrp="1" noChangeArrowheads="1"/>
          </p:cNvSpPr>
          <p:nvPr>
            <p:ph type="body" idx="1"/>
          </p:nvPr>
        </p:nvSpPr>
        <p:spPr>
          <a:xfrm>
            <a:off x="685800" y="1905000"/>
            <a:ext cx="7772400" cy="2819400"/>
          </a:xfrm>
        </p:spPr>
        <p:txBody>
          <a:bodyPr/>
          <a:lstStyle/>
          <a:p>
            <a:pPr marL="0" indent="0" algn="ctr" eaLnBrk="1" hangingPunct="1">
              <a:lnSpc>
                <a:spcPct val="90000"/>
              </a:lnSpc>
              <a:buFont typeface="Wingdings" pitchFamily="2" charset="2"/>
              <a:buNone/>
              <a:defRPr/>
            </a:pPr>
            <a:r>
              <a:rPr lang="es-ES" sz="3600" b="1" smtClean="0"/>
              <a:t>“Una unidad de agua solo puede producir y mantener una cierta biomasa de un organismo o de varios organismos dependiendo de ciertos factores y su interacción”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08642"/>
                                        </p:tgtEl>
                                        <p:attrNameLst>
                                          <p:attrName>style.visibility</p:attrName>
                                        </p:attrNameLst>
                                      </p:cBhvr>
                                      <p:to>
                                        <p:strVal val="visible"/>
                                      </p:to>
                                    </p:set>
                                    <p:anim calcmode="lin" valueType="num">
                                      <p:cBhvr>
                                        <p:cTn id="7" dur="500" fill="hold"/>
                                        <p:tgtEl>
                                          <p:spTgt spid="1008642"/>
                                        </p:tgtEl>
                                        <p:attrNameLst>
                                          <p:attrName>ppt_x</p:attrName>
                                        </p:attrNameLst>
                                      </p:cBhvr>
                                      <p:tavLst>
                                        <p:tav tm="0">
                                          <p:val>
                                            <p:strVal val="#ppt_x"/>
                                          </p:val>
                                        </p:tav>
                                        <p:tav tm="100000">
                                          <p:val>
                                            <p:strVal val="#ppt_x"/>
                                          </p:val>
                                        </p:tav>
                                      </p:tavLst>
                                    </p:anim>
                                    <p:anim calcmode="lin" valueType="num">
                                      <p:cBhvr>
                                        <p:cTn id="8" dur="500" fill="hold"/>
                                        <p:tgtEl>
                                          <p:spTgt spid="1008642"/>
                                        </p:tgtEl>
                                        <p:attrNameLst>
                                          <p:attrName>ppt_y</p:attrName>
                                        </p:attrNameLst>
                                      </p:cBhvr>
                                      <p:tavLst>
                                        <p:tav tm="0">
                                          <p:val>
                                            <p:strVal val="#ppt_y-#ppt_h/2"/>
                                          </p:val>
                                        </p:tav>
                                        <p:tav tm="100000">
                                          <p:val>
                                            <p:strVal val="#ppt_y"/>
                                          </p:val>
                                        </p:tav>
                                      </p:tavLst>
                                    </p:anim>
                                    <p:anim calcmode="lin" valueType="num">
                                      <p:cBhvr>
                                        <p:cTn id="9" dur="500" fill="hold"/>
                                        <p:tgtEl>
                                          <p:spTgt spid="1008642"/>
                                        </p:tgtEl>
                                        <p:attrNameLst>
                                          <p:attrName>ppt_w</p:attrName>
                                        </p:attrNameLst>
                                      </p:cBhvr>
                                      <p:tavLst>
                                        <p:tav tm="0">
                                          <p:val>
                                            <p:strVal val="#ppt_w"/>
                                          </p:val>
                                        </p:tav>
                                        <p:tav tm="100000">
                                          <p:val>
                                            <p:strVal val="#ppt_w"/>
                                          </p:val>
                                        </p:tav>
                                      </p:tavLst>
                                    </p:anim>
                                    <p:anim calcmode="lin" valueType="num">
                                      <p:cBhvr>
                                        <p:cTn id="10" dur="500" fill="hold"/>
                                        <p:tgtEl>
                                          <p:spTgt spid="100864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08643">
                                            <p:txEl>
                                              <p:pRg st="0" end="0"/>
                                            </p:txEl>
                                          </p:spTgt>
                                        </p:tgtEl>
                                        <p:attrNameLst>
                                          <p:attrName>style.visibility</p:attrName>
                                        </p:attrNameLst>
                                      </p:cBhvr>
                                      <p:to>
                                        <p:strVal val="visible"/>
                                      </p:to>
                                    </p:set>
                                    <p:anim calcmode="lin" valueType="num">
                                      <p:cBhvr>
                                        <p:cTn id="15" dur="500" fill="hold"/>
                                        <p:tgtEl>
                                          <p:spTgt spid="100864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086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2" grpId="0" autoUpdateAnimBg="0"/>
      <p:bldP spid="1008643"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9666" name="Rectangle 2"/>
          <p:cNvSpPr>
            <a:spLocks noGrp="1" noChangeArrowheads="1"/>
          </p:cNvSpPr>
          <p:nvPr>
            <p:ph type="body" idx="1"/>
          </p:nvPr>
        </p:nvSpPr>
        <p:spPr>
          <a:xfrm>
            <a:off x="685800" y="1219200"/>
            <a:ext cx="7772400" cy="5257800"/>
          </a:xfrm>
        </p:spPr>
        <p:txBody>
          <a:bodyPr/>
          <a:lstStyle/>
          <a:p>
            <a:pPr marL="0" indent="0" algn="just" eaLnBrk="1" hangingPunct="1">
              <a:buFont typeface="Wingdings" pitchFamily="2" charset="2"/>
              <a:buNone/>
              <a:tabLst>
                <a:tab pos="4762500" algn="l"/>
              </a:tabLst>
              <a:defRPr/>
            </a:pPr>
            <a:r>
              <a:rPr lang="es-ES" smtClean="0"/>
              <a:t>Estos factores son:</a:t>
            </a:r>
          </a:p>
          <a:p>
            <a:pPr marL="0" indent="0" algn="just" eaLnBrk="1" hangingPunct="1">
              <a:buFont typeface="Wingdings" pitchFamily="2" charset="2"/>
              <a:buNone/>
              <a:tabLst>
                <a:tab pos="4762500" algn="l"/>
              </a:tabLst>
              <a:defRPr/>
            </a:pPr>
            <a:endParaRPr lang="es-ES" sz="2800" smtClean="0"/>
          </a:p>
          <a:p>
            <a:pPr marL="0" indent="0" algn="just" eaLnBrk="1" hangingPunct="1">
              <a:buFont typeface="Wingdings" pitchFamily="2" charset="2"/>
              <a:buNone/>
              <a:tabLst>
                <a:tab pos="4762500" algn="l"/>
              </a:tabLst>
              <a:defRPr/>
            </a:pPr>
            <a:r>
              <a:rPr lang="es-ES" sz="2800" smtClean="0"/>
              <a:t>* Calidad de agua</a:t>
            </a:r>
          </a:p>
          <a:p>
            <a:pPr marL="0" indent="0" algn="just" eaLnBrk="1" hangingPunct="1">
              <a:buFont typeface="Wingdings" pitchFamily="2" charset="2"/>
              <a:buNone/>
              <a:tabLst>
                <a:tab pos="4762500" algn="l"/>
              </a:tabLst>
              <a:defRPr/>
            </a:pPr>
            <a:r>
              <a:rPr lang="es-ES" sz="2800" smtClean="0"/>
              <a:t>* Temperatura</a:t>
            </a:r>
          </a:p>
          <a:p>
            <a:pPr marL="0" indent="0" algn="just" eaLnBrk="1" hangingPunct="1">
              <a:buFont typeface="Wingdings" pitchFamily="2" charset="2"/>
              <a:buNone/>
              <a:tabLst>
                <a:tab pos="4762500" algn="l"/>
              </a:tabLst>
              <a:defRPr/>
            </a:pPr>
            <a:r>
              <a:rPr lang="es-ES" sz="2800" smtClean="0"/>
              <a:t>* Cantidad y calidad de fertilizantes y frecuencias</a:t>
            </a:r>
          </a:p>
          <a:p>
            <a:pPr marL="0" indent="0" algn="just" eaLnBrk="1" hangingPunct="1">
              <a:buFont typeface="Wingdings" pitchFamily="2" charset="2"/>
              <a:buNone/>
              <a:tabLst>
                <a:tab pos="4762500" algn="l"/>
              </a:tabLst>
              <a:defRPr/>
            </a:pPr>
            <a:r>
              <a:rPr lang="es-ES" sz="2800" smtClean="0"/>
              <a:t>* Tamaño del pez</a:t>
            </a:r>
          </a:p>
          <a:p>
            <a:pPr marL="0" indent="0" algn="just" eaLnBrk="1" hangingPunct="1">
              <a:buFont typeface="Wingdings" pitchFamily="2" charset="2"/>
              <a:buNone/>
              <a:tabLst>
                <a:tab pos="4762500" algn="l"/>
              </a:tabLst>
              <a:defRPr/>
            </a:pPr>
            <a:r>
              <a:rPr lang="es-ES" sz="2800" smtClean="0"/>
              <a:t>* Especie de pez</a:t>
            </a:r>
          </a:p>
          <a:p>
            <a:pPr marL="0" indent="0" algn="just" eaLnBrk="1" hangingPunct="1">
              <a:buFont typeface="Wingdings" pitchFamily="2" charset="2"/>
              <a:buNone/>
              <a:tabLst>
                <a:tab pos="4762500" algn="l"/>
              </a:tabLst>
              <a:defRPr/>
            </a:pPr>
            <a:r>
              <a:rPr lang="es-ES" sz="2800" smtClean="0"/>
              <a:t>* Hábitos alimenticios</a:t>
            </a:r>
          </a:p>
          <a:p>
            <a:pPr marL="0" indent="0" algn="just" eaLnBrk="1" hangingPunct="1">
              <a:buFont typeface="Wingdings" pitchFamily="2" charset="2"/>
              <a:buNone/>
              <a:tabLst>
                <a:tab pos="4762500" algn="l"/>
              </a:tabLst>
              <a:defRPr/>
            </a:pPr>
            <a:r>
              <a:rPr lang="es-ES" sz="2800" smtClean="0"/>
              <a:t>* Policultivo</a:t>
            </a:r>
            <a:endParaRPr lang="es-ES_tradnl" sz="2800" smtClean="0"/>
          </a:p>
        </p:txBody>
      </p:sp>
      <p:sp>
        <p:nvSpPr>
          <p:cNvPr id="1009667" name="Rectangle 3"/>
          <p:cNvSpPr>
            <a:spLocks noChangeArrowheads="1"/>
          </p:cNvSpPr>
          <p:nvPr/>
        </p:nvSpPr>
        <p:spPr bwMode="auto">
          <a:xfrm>
            <a:off x="7239000" y="76200"/>
            <a:ext cx="1828800" cy="13716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#6</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“Una unidad de agua solo puede producir y mantener una cierta biomasa de un organismo o de varios organismos dependiendo de ciertos factores y su interacción”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9666">
                                            <p:txEl>
                                              <p:pRg st="0" end="0"/>
                                            </p:txEl>
                                          </p:spTgt>
                                        </p:tgtEl>
                                        <p:attrNameLst>
                                          <p:attrName>style.visibility</p:attrName>
                                        </p:attrNameLst>
                                      </p:cBhvr>
                                      <p:to>
                                        <p:strVal val="visible"/>
                                      </p:to>
                                    </p:set>
                                    <p:anim calcmode="lin" valueType="num">
                                      <p:cBhvr>
                                        <p:cTn id="7" dur="500" fill="hold"/>
                                        <p:tgtEl>
                                          <p:spTgt spid="10096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096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09666">
                                            <p:txEl>
                                              <p:pRg st="2" end="2"/>
                                            </p:txEl>
                                          </p:spTgt>
                                        </p:tgtEl>
                                        <p:attrNameLst>
                                          <p:attrName>style.visibility</p:attrName>
                                        </p:attrNameLst>
                                      </p:cBhvr>
                                      <p:to>
                                        <p:strVal val="visible"/>
                                      </p:to>
                                    </p:set>
                                    <p:anim calcmode="lin" valueType="num">
                                      <p:cBhvr>
                                        <p:cTn id="13" dur="500" fill="hold"/>
                                        <p:tgtEl>
                                          <p:spTgt spid="100966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0966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09666">
                                            <p:txEl>
                                              <p:pRg st="3" end="3"/>
                                            </p:txEl>
                                          </p:spTgt>
                                        </p:tgtEl>
                                        <p:attrNameLst>
                                          <p:attrName>style.visibility</p:attrName>
                                        </p:attrNameLst>
                                      </p:cBhvr>
                                      <p:to>
                                        <p:strVal val="visible"/>
                                      </p:to>
                                    </p:set>
                                    <p:anim calcmode="lin" valueType="num">
                                      <p:cBhvr>
                                        <p:cTn id="19" dur="500" fill="hold"/>
                                        <p:tgtEl>
                                          <p:spTgt spid="100966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0966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09666">
                                            <p:txEl>
                                              <p:pRg st="4" end="4"/>
                                            </p:txEl>
                                          </p:spTgt>
                                        </p:tgtEl>
                                        <p:attrNameLst>
                                          <p:attrName>style.visibility</p:attrName>
                                        </p:attrNameLst>
                                      </p:cBhvr>
                                      <p:to>
                                        <p:strVal val="visible"/>
                                      </p:to>
                                    </p:set>
                                    <p:anim calcmode="lin" valueType="num">
                                      <p:cBhvr>
                                        <p:cTn id="25" dur="500" fill="hold"/>
                                        <p:tgtEl>
                                          <p:spTgt spid="100966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00966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09666">
                                            <p:txEl>
                                              <p:pRg st="5" end="5"/>
                                            </p:txEl>
                                          </p:spTgt>
                                        </p:tgtEl>
                                        <p:attrNameLst>
                                          <p:attrName>style.visibility</p:attrName>
                                        </p:attrNameLst>
                                      </p:cBhvr>
                                      <p:to>
                                        <p:strVal val="visible"/>
                                      </p:to>
                                    </p:set>
                                    <p:anim calcmode="lin" valueType="num">
                                      <p:cBhvr>
                                        <p:cTn id="31" dur="500" fill="hold"/>
                                        <p:tgtEl>
                                          <p:spTgt spid="1009666">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00966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09666">
                                            <p:txEl>
                                              <p:pRg st="6" end="6"/>
                                            </p:txEl>
                                          </p:spTgt>
                                        </p:tgtEl>
                                        <p:attrNameLst>
                                          <p:attrName>style.visibility</p:attrName>
                                        </p:attrNameLst>
                                      </p:cBhvr>
                                      <p:to>
                                        <p:strVal val="visible"/>
                                      </p:to>
                                    </p:set>
                                    <p:anim calcmode="lin" valueType="num">
                                      <p:cBhvr>
                                        <p:cTn id="37" dur="500" fill="hold"/>
                                        <p:tgtEl>
                                          <p:spTgt spid="100966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00966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09666">
                                            <p:txEl>
                                              <p:pRg st="7" end="7"/>
                                            </p:txEl>
                                          </p:spTgt>
                                        </p:tgtEl>
                                        <p:attrNameLst>
                                          <p:attrName>style.visibility</p:attrName>
                                        </p:attrNameLst>
                                      </p:cBhvr>
                                      <p:to>
                                        <p:strVal val="visible"/>
                                      </p:to>
                                    </p:set>
                                    <p:anim calcmode="lin" valueType="num">
                                      <p:cBhvr>
                                        <p:cTn id="43" dur="500" fill="hold"/>
                                        <p:tgtEl>
                                          <p:spTgt spid="1009666">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00966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009666">
                                            <p:txEl>
                                              <p:pRg st="8" end="8"/>
                                            </p:txEl>
                                          </p:spTgt>
                                        </p:tgtEl>
                                        <p:attrNameLst>
                                          <p:attrName>style.visibility</p:attrName>
                                        </p:attrNameLst>
                                      </p:cBhvr>
                                      <p:to>
                                        <p:strVal val="visible"/>
                                      </p:to>
                                    </p:set>
                                    <p:anim calcmode="lin" valueType="num">
                                      <p:cBhvr>
                                        <p:cTn id="49" dur="500" fill="hold"/>
                                        <p:tgtEl>
                                          <p:spTgt spid="1009666">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1009666">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6"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#7</a:t>
            </a:r>
            <a:endParaRPr lang="es-ES_tradnl" sz="4800" b="1" smtClean="0">
              <a:solidFill>
                <a:srgbClr val="FF3300"/>
              </a:solidFill>
            </a:endParaRPr>
          </a:p>
        </p:txBody>
      </p:sp>
      <p:sp>
        <p:nvSpPr>
          <p:cNvPr id="1010691" name="Rectangle 3"/>
          <p:cNvSpPr>
            <a:spLocks noGrp="1" noChangeArrowheads="1"/>
          </p:cNvSpPr>
          <p:nvPr>
            <p:ph type="body" idx="1"/>
          </p:nvPr>
        </p:nvSpPr>
        <p:spPr>
          <a:xfrm>
            <a:off x="685800" y="1600200"/>
            <a:ext cx="7772400" cy="3962400"/>
          </a:xfrm>
        </p:spPr>
        <p:txBody>
          <a:bodyPr/>
          <a:lstStyle/>
          <a:p>
            <a:pPr marL="0" indent="0" algn="ctr" eaLnBrk="1" hangingPunct="1">
              <a:buFont typeface="Wingdings" pitchFamily="2" charset="2"/>
              <a:buNone/>
              <a:defRPr/>
            </a:pPr>
            <a:r>
              <a:rPr lang="es-ES" sz="3600" b="1" smtClean="0"/>
              <a:t>“La fertilidad de una unidad de agua y la capacidad para producir organismos en la cadena alimentaria puede ser incrementada por adición de fertilizantes orgánicos e inorgánicos (NPK) incrementando así la capacidad de carga del estanque”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10690"/>
                                        </p:tgtEl>
                                        <p:attrNameLst>
                                          <p:attrName>style.visibility</p:attrName>
                                        </p:attrNameLst>
                                      </p:cBhvr>
                                      <p:to>
                                        <p:strVal val="visible"/>
                                      </p:to>
                                    </p:set>
                                    <p:anim calcmode="lin" valueType="num">
                                      <p:cBhvr>
                                        <p:cTn id="7" dur="500" fill="hold"/>
                                        <p:tgtEl>
                                          <p:spTgt spid="1010690"/>
                                        </p:tgtEl>
                                        <p:attrNameLst>
                                          <p:attrName>ppt_x</p:attrName>
                                        </p:attrNameLst>
                                      </p:cBhvr>
                                      <p:tavLst>
                                        <p:tav tm="0">
                                          <p:val>
                                            <p:strVal val="#ppt_x"/>
                                          </p:val>
                                        </p:tav>
                                        <p:tav tm="100000">
                                          <p:val>
                                            <p:strVal val="#ppt_x"/>
                                          </p:val>
                                        </p:tav>
                                      </p:tavLst>
                                    </p:anim>
                                    <p:anim calcmode="lin" valueType="num">
                                      <p:cBhvr>
                                        <p:cTn id="8" dur="500" fill="hold"/>
                                        <p:tgtEl>
                                          <p:spTgt spid="1010690"/>
                                        </p:tgtEl>
                                        <p:attrNameLst>
                                          <p:attrName>ppt_y</p:attrName>
                                        </p:attrNameLst>
                                      </p:cBhvr>
                                      <p:tavLst>
                                        <p:tav tm="0">
                                          <p:val>
                                            <p:strVal val="#ppt_y-#ppt_h/2"/>
                                          </p:val>
                                        </p:tav>
                                        <p:tav tm="100000">
                                          <p:val>
                                            <p:strVal val="#ppt_y"/>
                                          </p:val>
                                        </p:tav>
                                      </p:tavLst>
                                    </p:anim>
                                    <p:anim calcmode="lin" valueType="num">
                                      <p:cBhvr>
                                        <p:cTn id="9" dur="500" fill="hold"/>
                                        <p:tgtEl>
                                          <p:spTgt spid="1010690"/>
                                        </p:tgtEl>
                                        <p:attrNameLst>
                                          <p:attrName>ppt_w</p:attrName>
                                        </p:attrNameLst>
                                      </p:cBhvr>
                                      <p:tavLst>
                                        <p:tav tm="0">
                                          <p:val>
                                            <p:strVal val="#ppt_w"/>
                                          </p:val>
                                        </p:tav>
                                        <p:tav tm="100000">
                                          <p:val>
                                            <p:strVal val="#ppt_w"/>
                                          </p:val>
                                        </p:tav>
                                      </p:tavLst>
                                    </p:anim>
                                    <p:anim calcmode="lin" valueType="num">
                                      <p:cBhvr>
                                        <p:cTn id="10" dur="500" fill="hold"/>
                                        <p:tgtEl>
                                          <p:spTgt spid="101069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10691">
                                            <p:txEl>
                                              <p:pRg st="0" end="0"/>
                                            </p:txEl>
                                          </p:spTgt>
                                        </p:tgtEl>
                                        <p:attrNameLst>
                                          <p:attrName>style.visibility</p:attrName>
                                        </p:attrNameLst>
                                      </p:cBhvr>
                                      <p:to>
                                        <p:strVal val="visible"/>
                                      </p:to>
                                    </p:set>
                                    <p:anim calcmode="lin" valueType="num">
                                      <p:cBhvr>
                                        <p:cTn id="15" dur="500" fill="hold"/>
                                        <p:tgtEl>
                                          <p:spTgt spid="10106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1069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autoUpdateAnimBg="0"/>
      <p:bldP spid="1010691"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1714" name="Rectangle 2"/>
          <p:cNvSpPr>
            <a:spLocks noGrp="1" noChangeArrowheads="1"/>
          </p:cNvSpPr>
          <p:nvPr>
            <p:ph type="body" idx="1"/>
          </p:nvPr>
        </p:nvSpPr>
        <p:spPr>
          <a:xfrm>
            <a:off x="685800" y="609600"/>
            <a:ext cx="7772400" cy="3048000"/>
          </a:xfrm>
        </p:spPr>
        <p:txBody>
          <a:bodyPr/>
          <a:lstStyle/>
          <a:p>
            <a:pPr marL="0" indent="0" algn="just" eaLnBrk="1" hangingPunct="1">
              <a:lnSpc>
                <a:spcPct val="90000"/>
              </a:lnSpc>
              <a:buFont typeface="Wingdings" pitchFamily="2" charset="2"/>
              <a:buNone/>
              <a:tabLst>
                <a:tab pos="4762500" algn="l"/>
              </a:tabLst>
              <a:defRPr/>
            </a:pPr>
            <a:r>
              <a:rPr lang="es-ES" smtClean="0">
                <a:solidFill>
                  <a:schemeClr val="accent1"/>
                </a:solidFill>
              </a:rPr>
              <a:t>La Capacidad de carga del agua puede ser incrementada por la adición de:</a:t>
            </a:r>
          </a:p>
          <a:p>
            <a:pPr marL="0" indent="0" algn="just" eaLnBrk="1" hangingPunct="1">
              <a:lnSpc>
                <a:spcPct val="90000"/>
              </a:lnSpc>
              <a:buFont typeface="Wingdings" pitchFamily="2" charset="2"/>
              <a:buNone/>
              <a:tabLst>
                <a:tab pos="4762500" algn="l"/>
              </a:tabLst>
              <a:defRPr/>
            </a:pPr>
            <a:endParaRPr lang="es-ES" sz="2800" smtClean="0">
              <a:solidFill>
                <a:schemeClr val="accent2"/>
              </a:solidFill>
            </a:endParaRPr>
          </a:p>
          <a:p>
            <a:pPr marL="0" indent="0" algn="just" eaLnBrk="1" hangingPunct="1">
              <a:lnSpc>
                <a:spcPct val="90000"/>
              </a:lnSpc>
              <a:buFont typeface="Wingdings" pitchFamily="2" charset="2"/>
              <a:buNone/>
              <a:tabLst>
                <a:tab pos="4762500" algn="l"/>
              </a:tabLst>
              <a:defRPr/>
            </a:pPr>
            <a:r>
              <a:rPr lang="es-ES" sz="2800" smtClean="0"/>
              <a:t>Fertilizantes inorgánicos (NPK)</a:t>
            </a:r>
          </a:p>
          <a:p>
            <a:pPr marL="0" indent="0" algn="just" eaLnBrk="1" hangingPunct="1">
              <a:lnSpc>
                <a:spcPct val="90000"/>
              </a:lnSpc>
              <a:buFont typeface="Wingdings" pitchFamily="2" charset="2"/>
              <a:buNone/>
              <a:tabLst>
                <a:tab pos="4762500" algn="l"/>
              </a:tabLst>
              <a:defRPr/>
            </a:pPr>
            <a:endParaRPr lang="es-ES" sz="2800" smtClean="0"/>
          </a:p>
          <a:p>
            <a:pPr marL="0" indent="0" algn="just" eaLnBrk="1" hangingPunct="1">
              <a:lnSpc>
                <a:spcPct val="90000"/>
              </a:lnSpc>
              <a:buFont typeface="Wingdings" pitchFamily="2" charset="2"/>
              <a:buNone/>
              <a:tabLst>
                <a:tab pos="4762500" algn="l"/>
              </a:tabLst>
              <a:defRPr/>
            </a:pPr>
            <a:r>
              <a:rPr lang="es-ES" sz="2800" smtClean="0"/>
              <a:t>Fertilizantes orgánicos (abonos)</a:t>
            </a:r>
            <a:endParaRPr lang="es-ES_tradnl" sz="2800" smtClean="0"/>
          </a:p>
        </p:txBody>
      </p:sp>
      <p:pic>
        <p:nvPicPr>
          <p:cNvPr id="1011715" name="Picture 3" descr="fert in hand"/>
          <p:cNvPicPr>
            <a:picLocks noChangeAspect="1" noChangeArrowheads="1"/>
          </p:cNvPicPr>
          <p:nvPr/>
        </p:nvPicPr>
        <p:blipFill>
          <a:blip r:embed="rId3"/>
          <a:srcRect/>
          <a:stretch>
            <a:fillRect/>
          </a:stretch>
        </p:blipFill>
        <p:spPr bwMode="auto">
          <a:xfrm>
            <a:off x="0" y="3429000"/>
            <a:ext cx="4648200" cy="3429000"/>
          </a:xfrm>
          <a:prstGeom prst="rect">
            <a:avLst/>
          </a:prstGeom>
          <a:noFill/>
          <a:ln w="9525">
            <a:noFill/>
            <a:miter lim="800000"/>
            <a:headEnd/>
            <a:tailEnd/>
          </a:ln>
        </p:spPr>
      </p:pic>
      <p:pic>
        <p:nvPicPr>
          <p:cNvPr id="1011716" name="Picture 4" descr="ferorga"/>
          <p:cNvPicPr>
            <a:picLocks noChangeAspect="1" noChangeArrowheads="1"/>
          </p:cNvPicPr>
          <p:nvPr/>
        </p:nvPicPr>
        <p:blipFill>
          <a:blip r:embed="rId4"/>
          <a:srcRect/>
          <a:stretch>
            <a:fillRect/>
          </a:stretch>
        </p:blipFill>
        <p:spPr bwMode="auto">
          <a:xfrm>
            <a:off x="4648200" y="3429000"/>
            <a:ext cx="44958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11714">
                                            <p:txEl>
                                              <p:pRg st="0" end="0"/>
                                            </p:txEl>
                                          </p:spTgt>
                                        </p:tgtEl>
                                        <p:attrNameLst>
                                          <p:attrName>style.visibility</p:attrName>
                                        </p:attrNameLst>
                                      </p:cBhvr>
                                      <p:to>
                                        <p:strVal val="visible"/>
                                      </p:to>
                                    </p:set>
                                    <p:anim to="" calcmode="lin" valueType="num">
                                      <p:cBhvr>
                                        <p:cTn id="7" dur="1" fill="hold"/>
                                        <p:tgtEl>
                                          <p:spTgt spid="101171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11714">
                                            <p:txEl>
                                              <p:pRg st="2" end="2"/>
                                            </p:txEl>
                                          </p:spTgt>
                                        </p:tgtEl>
                                        <p:attrNameLst>
                                          <p:attrName>style.visibility</p:attrName>
                                        </p:attrNameLst>
                                      </p:cBhvr>
                                      <p:to>
                                        <p:strVal val="visible"/>
                                      </p:to>
                                    </p:set>
                                    <p:anim to="" calcmode="lin" valueType="num">
                                      <p:cBhvr>
                                        <p:cTn id="12" dur="1" fill="hold"/>
                                        <p:tgtEl>
                                          <p:spTgt spid="101171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11714">
                                            <p:txEl>
                                              <p:pRg st="4" end="4"/>
                                            </p:txEl>
                                          </p:spTgt>
                                        </p:tgtEl>
                                        <p:attrNameLst>
                                          <p:attrName>style.visibility</p:attrName>
                                        </p:attrNameLst>
                                      </p:cBhvr>
                                      <p:to>
                                        <p:strVal val="visible"/>
                                      </p:to>
                                    </p:set>
                                    <p:anim to="" calcmode="lin" valueType="num">
                                      <p:cBhvr>
                                        <p:cTn id="17" dur="1" fill="hold"/>
                                        <p:tgtEl>
                                          <p:spTgt spid="1011714">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11715"/>
                                        </p:tgtEl>
                                        <p:attrNameLst>
                                          <p:attrName>style.visibility</p:attrName>
                                        </p:attrNameLst>
                                      </p:cBhvr>
                                      <p:to>
                                        <p:strVal val="visible"/>
                                      </p:to>
                                    </p:set>
                                    <p:anim calcmode="lin" valueType="num">
                                      <p:cBhvr additive="base">
                                        <p:cTn id="22" dur="500" fill="hold"/>
                                        <p:tgtEl>
                                          <p:spTgt spid="1011715"/>
                                        </p:tgtEl>
                                        <p:attrNameLst>
                                          <p:attrName>ppt_x</p:attrName>
                                        </p:attrNameLst>
                                      </p:cBhvr>
                                      <p:tavLst>
                                        <p:tav tm="0">
                                          <p:val>
                                            <p:strVal val="0-#ppt_w/2"/>
                                          </p:val>
                                        </p:tav>
                                        <p:tav tm="100000">
                                          <p:val>
                                            <p:strVal val="#ppt_x"/>
                                          </p:val>
                                        </p:tav>
                                      </p:tavLst>
                                    </p:anim>
                                    <p:anim calcmode="lin" valueType="num">
                                      <p:cBhvr additive="base">
                                        <p:cTn id="23" dur="500" fill="hold"/>
                                        <p:tgtEl>
                                          <p:spTgt spid="10117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011716"/>
                                        </p:tgtEl>
                                        <p:attrNameLst>
                                          <p:attrName>style.visibility</p:attrName>
                                        </p:attrNameLst>
                                      </p:cBhvr>
                                      <p:to>
                                        <p:strVal val="visible"/>
                                      </p:to>
                                    </p:set>
                                    <p:anim calcmode="lin" valueType="num">
                                      <p:cBhvr additive="base">
                                        <p:cTn id="28" dur="500" fill="hold"/>
                                        <p:tgtEl>
                                          <p:spTgt spid="1011716"/>
                                        </p:tgtEl>
                                        <p:attrNameLst>
                                          <p:attrName>ppt_x</p:attrName>
                                        </p:attrNameLst>
                                      </p:cBhvr>
                                      <p:tavLst>
                                        <p:tav tm="0">
                                          <p:val>
                                            <p:strVal val="0-#ppt_w/2"/>
                                          </p:val>
                                        </p:tav>
                                        <p:tav tm="100000">
                                          <p:val>
                                            <p:strVal val="#ppt_x"/>
                                          </p:val>
                                        </p:tav>
                                      </p:tavLst>
                                    </p:anim>
                                    <p:anim calcmode="lin" valueType="num">
                                      <p:cBhvr additive="base">
                                        <p:cTn id="29" dur="500" fill="hold"/>
                                        <p:tgtEl>
                                          <p:spTgt spid="10117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14"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0" name="Picture 2" descr="fert in hand"/>
          <p:cNvPicPr>
            <a:picLocks noChangeAspect="1" noChangeArrowheads="1"/>
          </p:cNvPicPr>
          <p:nvPr/>
        </p:nvPicPr>
        <p:blipFill>
          <a:blip r:embed="rId3">
            <a:lum bright="30000" contrast="-50000"/>
          </a:blip>
          <a:srcRect/>
          <a:stretch>
            <a:fillRect/>
          </a:stretch>
        </p:blipFill>
        <p:spPr bwMode="auto">
          <a:xfrm>
            <a:off x="0" y="0"/>
            <a:ext cx="9144000" cy="6858000"/>
          </a:xfrm>
          <a:prstGeom prst="rect">
            <a:avLst/>
          </a:prstGeom>
          <a:noFill/>
          <a:ln w="9525">
            <a:noFill/>
            <a:miter lim="800000"/>
            <a:headEnd/>
            <a:tailEnd/>
          </a:ln>
        </p:spPr>
      </p:pic>
      <p:sp>
        <p:nvSpPr>
          <p:cNvPr id="1012739" name="Rectangle 3"/>
          <p:cNvSpPr>
            <a:spLocks noGrp="1" noChangeArrowheads="1"/>
          </p:cNvSpPr>
          <p:nvPr>
            <p:ph type="body" idx="1"/>
          </p:nvPr>
        </p:nvSpPr>
        <p:spPr>
          <a:xfrm>
            <a:off x="685800" y="1219200"/>
            <a:ext cx="7772400" cy="5257800"/>
          </a:xfrm>
        </p:spPr>
        <p:txBody>
          <a:bodyPr/>
          <a:lstStyle/>
          <a:p>
            <a:pPr marL="381000" indent="-381000" algn="just" eaLnBrk="1" hangingPunct="1">
              <a:buFont typeface="Wingdings" pitchFamily="2" charset="2"/>
              <a:buNone/>
              <a:tabLst>
                <a:tab pos="381000" algn="l"/>
                <a:tab pos="4762500" algn="l"/>
              </a:tabLst>
              <a:defRPr/>
            </a:pPr>
            <a:r>
              <a:rPr lang="es-ES" smtClean="0">
                <a:solidFill>
                  <a:schemeClr val="accent1"/>
                </a:solidFill>
              </a:rPr>
              <a:t>Inorgánicos (NPK).... </a:t>
            </a:r>
          </a:p>
          <a:p>
            <a:pPr marL="381000" indent="-381000" algn="just" eaLnBrk="1" hangingPunct="1">
              <a:buFont typeface="Wingdings" pitchFamily="2" charset="2"/>
              <a:buNone/>
              <a:tabLst>
                <a:tab pos="381000" algn="l"/>
                <a:tab pos="4762500" algn="l"/>
              </a:tabLst>
              <a:defRPr/>
            </a:pPr>
            <a:endParaRPr lang="es-ES" sz="2800" smtClean="0">
              <a:solidFill>
                <a:schemeClr val="accent1"/>
              </a:solidFill>
            </a:endParaRPr>
          </a:p>
          <a:p>
            <a:pPr marL="381000" indent="-381000" algn="just" eaLnBrk="1" hangingPunct="1">
              <a:buFont typeface="Wingdings" pitchFamily="2" charset="2"/>
              <a:buNone/>
              <a:tabLst>
                <a:tab pos="381000" algn="l"/>
                <a:tab pos="4762500" algn="l"/>
              </a:tabLst>
              <a:defRPr/>
            </a:pPr>
            <a:r>
              <a:rPr lang="es-ES" sz="2800" smtClean="0">
                <a:solidFill>
                  <a:schemeClr val="accent2"/>
                </a:solidFill>
              </a:rPr>
              <a:t>	Los fertilizantes inorgánicos trabajan indirectamente liberando minerales que pueden estimular la producción de plantas verdes, incrementando su capacidad de carga.</a:t>
            </a:r>
            <a:endParaRPr lang="es-ES_tradnl" sz="280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2739">
                                            <p:txEl>
                                              <p:pRg st="0" end="0"/>
                                            </p:txEl>
                                          </p:spTgt>
                                        </p:tgtEl>
                                        <p:attrNameLst>
                                          <p:attrName>style.visibility</p:attrName>
                                        </p:attrNameLst>
                                      </p:cBhvr>
                                      <p:to>
                                        <p:strVal val="visible"/>
                                      </p:to>
                                    </p:set>
                                    <p:anim calcmode="lin" valueType="num">
                                      <p:cBhvr>
                                        <p:cTn id="7" dur="500" fill="hold"/>
                                        <p:tgtEl>
                                          <p:spTgt spid="1012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12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12739">
                                            <p:txEl>
                                              <p:pRg st="2" end="2"/>
                                            </p:txEl>
                                          </p:spTgt>
                                        </p:tgtEl>
                                        <p:attrNameLst>
                                          <p:attrName>style.visibility</p:attrName>
                                        </p:attrNameLst>
                                      </p:cBhvr>
                                      <p:to>
                                        <p:strVal val="visible"/>
                                      </p:to>
                                    </p:set>
                                    <p:anim calcmode="lin" valueType="num">
                                      <p:cBhvr>
                                        <p:cTn id="13" dur="500" fill="hold"/>
                                        <p:tgtEl>
                                          <p:spTgt spid="101273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127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739"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54" name="Picture 2" descr="ferorga"/>
          <p:cNvPicPr>
            <a:picLocks noChangeAspect="1" noChangeArrowheads="1"/>
          </p:cNvPicPr>
          <p:nvPr/>
        </p:nvPicPr>
        <p:blipFill>
          <a:blip r:embed="rId3">
            <a:lum bright="30000" contrast="-50000"/>
          </a:blip>
          <a:srcRect/>
          <a:stretch>
            <a:fillRect/>
          </a:stretch>
        </p:blipFill>
        <p:spPr bwMode="auto">
          <a:xfrm>
            <a:off x="0" y="0"/>
            <a:ext cx="9144000" cy="6858000"/>
          </a:xfrm>
          <a:prstGeom prst="rect">
            <a:avLst/>
          </a:prstGeom>
          <a:noFill/>
          <a:ln w="9525">
            <a:noFill/>
            <a:miter lim="800000"/>
            <a:headEnd/>
            <a:tailEnd/>
          </a:ln>
        </p:spPr>
      </p:pic>
      <p:sp>
        <p:nvSpPr>
          <p:cNvPr id="1013763" name="Rectangle 3"/>
          <p:cNvSpPr>
            <a:spLocks noGrp="1" noChangeArrowheads="1"/>
          </p:cNvSpPr>
          <p:nvPr>
            <p:ph type="body" idx="1"/>
          </p:nvPr>
        </p:nvSpPr>
        <p:spPr>
          <a:xfrm>
            <a:off x="685800" y="1219200"/>
            <a:ext cx="7772400" cy="5257800"/>
          </a:xfrm>
        </p:spPr>
        <p:txBody>
          <a:bodyPr/>
          <a:lstStyle/>
          <a:p>
            <a:pPr marL="0" indent="0" algn="just" eaLnBrk="1" hangingPunct="1">
              <a:buFont typeface="Wingdings" pitchFamily="2" charset="2"/>
              <a:buNone/>
              <a:tabLst>
                <a:tab pos="4762500" algn="l"/>
              </a:tabLst>
              <a:defRPr/>
            </a:pPr>
            <a:r>
              <a:rPr lang="es-ES" smtClean="0">
                <a:solidFill>
                  <a:schemeClr val="accent1"/>
                </a:solidFill>
              </a:rPr>
              <a:t>Orgánicos (abonos) </a:t>
            </a:r>
          </a:p>
          <a:p>
            <a:pPr marL="0" indent="0" algn="just" eaLnBrk="1" hangingPunct="1">
              <a:buFont typeface="Wingdings" pitchFamily="2" charset="2"/>
              <a:buNone/>
              <a:tabLst>
                <a:tab pos="4762500" algn="l"/>
              </a:tabLst>
              <a:defRPr/>
            </a:pPr>
            <a:endParaRPr lang="es-ES" sz="2800" smtClean="0">
              <a:solidFill>
                <a:schemeClr val="accent1"/>
              </a:solidFill>
            </a:endParaRPr>
          </a:p>
          <a:p>
            <a:pPr marL="0" indent="0" algn="just" eaLnBrk="1" hangingPunct="1">
              <a:buFont typeface="Wingdings" pitchFamily="2" charset="2"/>
              <a:buNone/>
              <a:tabLst>
                <a:tab pos="4762500" algn="l"/>
              </a:tabLst>
              <a:defRPr/>
            </a:pPr>
            <a:r>
              <a:rPr lang="es-ES" sz="2800" smtClean="0">
                <a:solidFill>
                  <a:schemeClr val="accent2"/>
                </a:solidFill>
              </a:rPr>
              <a:t>Los fertilizantes orgánicos trabajan por tres vías:</a:t>
            </a:r>
          </a:p>
          <a:p>
            <a:pPr marL="0" indent="0" algn="just" eaLnBrk="1" hangingPunct="1">
              <a:buFont typeface="Wingdings" pitchFamily="2" charset="2"/>
              <a:buNone/>
              <a:tabLst>
                <a:tab pos="4762500" algn="l"/>
              </a:tabLst>
              <a:defRPr/>
            </a:pPr>
            <a:endParaRPr lang="es-ES" sz="2800" smtClean="0">
              <a:solidFill>
                <a:schemeClr val="accent2"/>
              </a:solidFill>
            </a:endParaRPr>
          </a:p>
          <a:p>
            <a:pPr marL="0" indent="0" algn="just" eaLnBrk="1" hangingPunct="1">
              <a:buFont typeface="Wingdings" pitchFamily="2" charset="2"/>
              <a:buNone/>
              <a:tabLst>
                <a:tab pos="4762500" algn="l"/>
              </a:tabLst>
              <a:defRPr/>
            </a:pPr>
            <a:r>
              <a:rPr lang="es-ES" sz="2800" smtClean="0">
                <a:solidFill>
                  <a:schemeClr val="accent2"/>
                </a:solidFill>
              </a:rPr>
              <a:t>* Fertilizante</a:t>
            </a:r>
          </a:p>
          <a:p>
            <a:pPr marL="0" indent="0" algn="just" eaLnBrk="1" hangingPunct="1">
              <a:buFont typeface="Wingdings" pitchFamily="2" charset="2"/>
              <a:buNone/>
              <a:tabLst>
                <a:tab pos="4762500" algn="l"/>
              </a:tabLst>
              <a:defRPr/>
            </a:pPr>
            <a:r>
              <a:rPr lang="es-ES" sz="2800" smtClean="0">
                <a:solidFill>
                  <a:schemeClr val="accent2"/>
                </a:solidFill>
              </a:rPr>
              <a:t>* Directamente como alimento</a:t>
            </a:r>
          </a:p>
          <a:p>
            <a:pPr marL="0" indent="0" algn="just" eaLnBrk="1" hangingPunct="1">
              <a:buFont typeface="Wingdings" pitchFamily="2" charset="2"/>
              <a:buNone/>
              <a:tabLst>
                <a:tab pos="4762500" algn="l"/>
              </a:tabLst>
              <a:defRPr/>
            </a:pPr>
            <a:r>
              <a:rPr lang="es-ES" sz="2800" smtClean="0">
                <a:solidFill>
                  <a:schemeClr val="accent2"/>
                </a:solidFill>
              </a:rPr>
              <a:t>* Substrato</a:t>
            </a:r>
            <a:endParaRPr lang="es-ES_tradnl" sz="280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3763">
                                            <p:txEl>
                                              <p:pRg st="0" end="0"/>
                                            </p:txEl>
                                          </p:spTgt>
                                        </p:tgtEl>
                                        <p:attrNameLst>
                                          <p:attrName>style.visibility</p:attrName>
                                        </p:attrNameLst>
                                      </p:cBhvr>
                                      <p:to>
                                        <p:strVal val="visible"/>
                                      </p:to>
                                    </p:set>
                                    <p:anim calcmode="lin" valueType="num">
                                      <p:cBhvr>
                                        <p:cTn id="7" dur="500" fill="hold"/>
                                        <p:tgtEl>
                                          <p:spTgt spid="1013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137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13763">
                                            <p:txEl>
                                              <p:pRg st="2" end="2"/>
                                            </p:txEl>
                                          </p:spTgt>
                                        </p:tgtEl>
                                        <p:attrNameLst>
                                          <p:attrName>style.visibility</p:attrName>
                                        </p:attrNameLst>
                                      </p:cBhvr>
                                      <p:to>
                                        <p:strVal val="visible"/>
                                      </p:to>
                                    </p:set>
                                    <p:anim calcmode="lin" valueType="num">
                                      <p:cBhvr>
                                        <p:cTn id="13" dur="500" fill="hold"/>
                                        <p:tgtEl>
                                          <p:spTgt spid="101376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137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13763">
                                            <p:txEl>
                                              <p:pRg st="4" end="4"/>
                                            </p:txEl>
                                          </p:spTgt>
                                        </p:tgtEl>
                                        <p:attrNameLst>
                                          <p:attrName>style.visibility</p:attrName>
                                        </p:attrNameLst>
                                      </p:cBhvr>
                                      <p:to>
                                        <p:strVal val="visible"/>
                                      </p:to>
                                    </p:set>
                                    <p:anim calcmode="lin" valueType="num">
                                      <p:cBhvr>
                                        <p:cTn id="19" dur="500" fill="hold"/>
                                        <p:tgtEl>
                                          <p:spTgt spid="101376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01376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13763">
                                            <p:txEl>
                                              <p:pRg st="5" end="5"/>
                                            </p:txEl>
                                          </p:spTgt>
                                        </p:tgtEl>
                                        <p:attrNameLst>
                                          <p:attrName>style.visibility</p:attrName>
                                        </p:attrNameLst>
                                      </p:cBhvr>
                                      <p:to>
                                        <p:strVal val="visible"/>
                                      </p:to>
                                    </p:set>
                                    <p:anim calcmode="lin" valueType="num">
                                      <p:cBhvr>
                                        <p:cTn id="25" dur="500" fill="hold"/>
                                        <p:tgtEl>
                                          <p:spTgt spid="101376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01376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13763">
                                            <p:txEl>
                                              <p:pRg st="6" end="6"/>
                                            </p:txEl>
                                          </p:spTgt>
                                        </p:tgtEl>
                                        <p:attrNameLst>
                                          <p:attrName>style.visibility</p:attrName>
                                        </p:attrNameLst>
                                      </p:cBhvr>
                                      <p:to>
                                        <p:strVal val="visible"/>
                                      </p:to>
                                    </p:set>
                                    <p:anim calcmode="lin" valueType="num">
                                      <p:cBhvr>
                                        <p:cTn id="31" dur="500" fill="hold"/>
                                        <p:tgtEl>
                                          <p:spTgt spid="101376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01376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#8</a:t>
            </a:r>
            <a:endParaRPr lang="es-ES_tradnl" sz="4800" b="1" smtClean="0">
              <a:solidFill>
                <a:srgbClr val="FF3300"/>
              </a:solidFill>
            </a:endParaRPr>
          </a:p>
        </p:txBody>
      </p:sp>
      <p:sp>
        <p:nvSpPr>
          <p:cNvPr id="1014787" name="Rectangle 3"/>
          <p:cNvSpPr>
            <a:spLocks noGrp="1" noChangeArrowheads="1"/>
          </p:cNvSpPr>
          <p:nvPr>
            <p:ph type="body" idx="1"/>
          </p:nvPr>
        </p:nvSpPr>
        <p:spPr>
          <a:xfrm>
            <a:off x="685800" y="1600200"/>
            <a:ext cx="7772400" cy="3962400"/>
          </a:xfrm>
        </p:spPr>
        <p:txBody>
          <a:bodyPr/>
          <a:lstStyle/>
          <a:p>
            <a:pPr marL="0" indent="0" algn="ctr" eaLnBrk="1" hangingPunct="1">
              <a:buFont typeface="Wingdings" pitchFamily="2" charset="2"/>
              <a:buNone/>
              <a:defRPr/>
            </a:pPr>
            <a:r>
              <a:rPr lang="es-ES" sz="3600" b="1" smtClean="0"/>
              <a:t>“Cuando la biomasa de organismos está utilizando todo el alimento natural presente y la capacidad de carga se ha alcanzado, un incremento de esta capacidad puede ser obtenida por adición de alimento suplementario”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14786"/>
                                        </p:tgtEl>
                                        <p:attrNameLst>
                                          <p:attrName>style.visibility</p:attrName>
                                        </p:attrNameLst>
                                      </p:cBhvr>
                                      <p:to>
                                        <p:strVal val="visible"/>
                                      </p:to>
                                    </p:set>
                                    <p:anim calcmode="lin" valueType="num">
                                      <p:cBhvr>
                                        <p:cTn id="7" dur="500" fill="hold"/>
                                        <p:tgtEl>
                                          <p:spTgt spid="1014786"/>
                                        </p:tgtEl>
                                        <p:attrNameLst>
                                          <p:attrName>ppt_x</p:attrName>
                                        </p:attrNameLst>
                                      </p:cBhvr>
                                      <p:tavLst>
                                        <p:tav tm="0">
                                          <p:val>
                                            <p:strVal val="#ppt_x"/>
                                          </p:val>
                                        </p:tav>
                                        <p:tav tm="100000">
                                          <p:val>
                                            <p:strVal val="#ppt_x"/>
                                          </p:val>
                                        </p:tav>
                                      </p:tavLst>
                                    </p:anim>
                                    <p:anim calcmode="lin" valueType="num">
                                      <p:cBhvr>
                                        <p:cTn id="8" dur="500" fill="hold"/>
                                        <p:tgtEl>
                                          <p:spTgt spid="1014786"/>
                                        </p:tgtEl>
                                        <p:attrNameLst>
                                          <p:attrName>ppt_y</p:attrName>
                                        </p:attrNameLst>
                                      </p:cBhvr>
                                      <p:tavLst>
                                        <p:tav tm="0">
                                          <p:val>
                                            <p:strVal val="#ppt_y-#ppt_h/2"/>
                                          </p:val>
                                        </p:tav>
                                        <p:tav tm="100000">
                                          <p:val>
                                            <p:strVal val="#ppt_y"/>
                                          </p:val>
                                        </p:tav>
                                      </p:tavLst>
                                    </p:anim>
                                    <p:anim calcmode="lin" valueType="num">
                                      <p:cBhvr>
                                        <p:cTn id="9" dur="500" fill="hold"/>
                                        <p:tgtEl>
                                          <p:spTgt spid="1014786"/>
                                        </p:tgtEl>
                                        <p:attrNameLst>
                                          <p:attrName>ppt_w</p:attrName>
                                        </p:attrNameLst>
                                      </p:cBhvr>
                                      <p:tavLst>
                                        <p:tav tm="0">
                                          <p:val>
                                            <p:strVal val="#ppt_w"/>
                                          </p:val>
                                        </p:tav>
                                        <p:tav tm="100000">
                                          <p:val>
                                            <p:strVal val="#ppt_w"/>
                                          </p:val>
                                        </p:tav>
                                      </p:tavLst>
                                    </p:anim>
                                    <p:anim calcmode="lin" valueType="num">
                                      <p:cBhvr>
                                        <p:cTn id="10" dur="500" fill="hold"/>
                                        <p:tgtEl>
                                          <p:spTgt spid="101478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14787">
                                            <p:txEl>
                                              <p:pRg st="0" end="0"/>
                                            </p:txEl>
                                          </p:spTgt>
                                        </p:tgtEl>
                                        <p:attrNameLst>
                                          <p:attrName>style.visibility</p:attrName>
                                        </p:attrNameLst>
                                      </p:cBhvr>
                                      <p:to>
                                        <p:strVal val="visible"/>
                                      </p:to>
                                    </p:set>
                                    <p:anim calcmode="lin" valueType="num">
                                      <p:cBhvr>
                                        <p:cTn id="15" dur="500" fill="hold"/>
                                        <p:tgtEl>
                                          <p:spTgt spid="10147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1478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6" grpId="0" autoUpdateAnimBg="0"/>
      <p:bldP spid="1014787"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5810" name="Rectangle 2"/>
          <p:cNvSpPr>
            <a:spLocks noGrp="1" noChangeArrowheads="1"/>
          </p:cNvSpPr>
          <p:nvPr>
            <p:ph type="body" idx="1"/>
          </p:nvPr>
        </p:nvSpPr>
        <p:spPr>
          <a:xfrm>
            <a:off x="685800" y="381000"/>
            <a:ext cx="7772400" cy="685800"/>
          </a:xfrm>
        </p:spPr>
        <p:txBody>
          <a:bodyPr/>
          <a:lstStyle/>
          <a:p>
            <a:pPr marL="285750" indent="-285750" algn="ctr" eaLnBrk="1" hangingPunct="1">
              <a:lnSpc>
                <a:spcPct val="90000"/>
              </a:lnSpc>
              <a:buFont typeface="Wingdings" pitchFamily="2" charset="2"/>
              <a:buNone/>
              <a:tabLst>
                <a:tab pos="4762500" algn="l"/>
              </a:tabLst>
              <a:defRPr/>
            </a:pPr>
            <a:r>
              <a:rPr lang="es-ES" sz="4000" b="1" smtClean="0">
                <a:solidFill>
                  <a:schemeClr val="accent1"/>
                </a:solidFill>
              </a:rPr>
              <a:t>Como?</a:t>
            </a:r>
            <a:endParaRPr lang="es-ES" sz="4000" smtClean="0">
              <a:solidFill>
                <a:schemeClr val="accent2"/>
              </a:solidFill>
            </a:endParaRPr>
          </a:p>
        </p:txBody>
      </p:sp>
      <p:pic>
        <p:nvPicPr>
          <p:cNvPr id="1015811" name="Picture 3" descr="alimsuplem"/>
          <p:cNvPicPr>
            <a:picLocks noChangeAspect="1" noChangeArrowheads="1"/>
          </p:cNvPicPr>
          <p:nvPr/>
        </p:nvPicPr>
        <p:blipFill>
          <a:blip r:embed="rId3"/>
          <a:srcRect/>
          <a:stretch>
            <a:fillRect/>
          </a:stretch>
        </p:blipFill>
        <p:spPr bwMode="auto">
          <a:xfrm>
            <a:off x="0" y="1828800"/>
            <a:ext cx="9144000" cy="504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5810">
                                            <p:txEl>
                                              <p:pRg st="0" end="0"/>
                                            </p:txEl>
                                          </p:spTgt>
                                        </p:tgtEl>
                                        <p:attrNameLst>
                                          <p:attrName>style.visibility</p:attrName>
                                        </p:attrNameLst>
                                      </p:cBhvr>
                                      <p:to>
                                        <p:strVal val="visible"/>
                                      </p:to>
                                    </p:set>
                                    <p:anim calcmode="lin" valueType="num">
                                      <p:cBhvr additive="base">
                                        <p:cTn id="7" dur="500" fill="hold"/>
                                        <p:tgtEl>
                                          <p:spTgt spid="10158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58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499"/>
                                          </p:stCondLst>
                                        </p:cTn>
                                        <p:tgtEl>
                                          <p:spTgt spid="1015811"/>
                                        </p:tgtEl>
                                        <p:attrNameLst>
                                          <p:attrName>style.visibility</p:attrName>
                                        </p:attrNameLst>
                                      </p:cBhvr>
                                      <p:to>
                                        <p:strVal val="visible"/>
                                      </p:to>
                                    </p:set>
                                    <p:anim to="" calcmode="lin" valueType="num">
                                      <p:cBhvr>
                                        <p:cTn id="13" dur="1" fill="hold"/>
                                        <p:tgtEl>
                                          <p:spTgt spid="10158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034" name="Rectangle 2"/>
          <p:cNvSpPr>
            <a:spLocks noGrp="1" noChangeArrowheads="1"/>
          </p:cNvSpPr>
          <p:nvPr>
            <p:ph type="body" idx="1"/>
          </p:nvPr>
        </p:nvSpPr>
        <p:spPr>
          <a:xfrm>
            <a:off x="685800" y="1600200"/>
            <a:ext cx="7772400" cy="4191000"/>
          </a:xfrm>
        </p:spPr>
        <p:txBody>
          <a:bodyPr/>
          <a:lstStyle/>
          <a:p>
            <a:pPr marL="0" indent="0" algn="just" eaLnBrk="1" hangingPunct="1">
              <a:defRPr/>
            </a:pPr>
            <a:r>
              <a:rPr lang="es-ES" sz="3600" smtClean="0"/>
              <a:t>  Ley de Shelford de la TOLERANCIA:</a:t>
            </a:r>
          </a:p>
          <a:p>
            <a:pPr marL="0" indent="0" algn="just" eaLnBrk="1" hangingPunct="1">
              <a:buFont typeface="Wingdings" pitchFamily="2" charset="2"/>
              <a:buNone/>
              <a:defRPr/>
            </a:pPr>
            <a:r>
              <a:rPr lang="es-ES" sz="2600" smtClean="0"/>
              <a:t>El éxito de un organismo depende completamente de un complejo de condiciones. El fracaso puede ser controlado por la calidad y cantidad deficiente o en exceso de alguno de los factores el cual se aproxima al limite de tolerancia del organismo.</a:t>
            </a:r>
          </a:p>
          <a:p>
            <a:pPr marL="0" indent="0" algn="just" eaLnBrk="1" hangingPunct="1">
              <a:buFont typeface="Wingdings" pitchFamily="2" charset="2"/>
              <a:buNone/>
              <a:defRPr/>
            </a:pPr>
            <a:endParaRPr lang="es-ES_tradnl" sz="2600" b="1" smtClean="0"/>
          </a:p>
        </p:txBody>
      </p:sp>
      <p:sp>
        <p:nvSpPr>
          <p:cNvPr id="940035"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0034">
                                            <p:txEl>
                                              <p:pRg st="0" end="0"/>
                                            </p:txEl>
                                          </p:spTgt>
                                        </p:tgtEl>
                                        <p:attrNameLst>
                                          <p:attrName>style.visibility</p:attrName>
                                        </p:attrNameLst>
                                      </p:cBhvr>
                                      <p:to>
                                        <p:strVal val="visible"/>
                                      </p:to>
                                    </p:set>
                                    <p:anim calcmode="lin" valueType="num">
                                      <p:cBhvr>
                                        <p:cTn id="7" dur="500" fill="hold"/>
                                        <p:tgtEl>
                                          <p:spTgt spid="9400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003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40034">
                                            <p:txEl>
                                              <p:pRg st="1" end="1"/>
                                            </p:txEl>
                                          </p:spTgt>
                                        </p:tgtEl>
                                        <p:attrNameLst>
                                          <p:attrName>style.visibility</p:attrName>
                                        </p:attrNameLst>
                                      </p:cBhvr>
                                      <p:to>
                                        <p:strVal val="visible"/>
                                      </p:to>
                                    </p:set>
                                    <p:anim calcmode="lin" valueType="num">
                                      <p:cBhvr>
                                        <p:cTn id="13" dur="500" fill="hold"/>
                                        <p:tgtEl>
                                          <p:spTgt spid="94003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4003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4"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6834" name="Rectangle 2"/>
          <p:cNvSpPr>
            <a:spLocks noGrp="1" noChangeArrowheads="1"/>
          </p:cNvSpPr>
          <p:nvPr>
            <p:ph type="body" idx="1"/>
          </p:nvPr>
        </p:nvSpPr>
        <p:spPr>
          <a:xfrm>
            <a:off x="685800" y="1676400"/>
            <a:ext cx="7772400" cy="4191000"/>
          </a:xfrm>
        </p:spPr>
        <p:txBody>
          <a:bodyPr/>
          <a:lstStyle/>
          <a:p>
            <a:pPr marL="285750" indent="-285750" algn="just" eaLnBrk="1" hangingPunct="1">
              <a:buFont typeface="Wingdings" pitchFamily="2" charset="2"/>
              <a:buNone/>
              <a:tabLst>
                <a:tab pos="4762500" algn="l"/>
              </a:tabLst>
              <a:defRPr/>
            </a:pPr>
            <a:r>
              <a:rPr lang="es-ES" sz="2800" smtClean="0"/>
              <a:t>* Abono orgánico esta entre fertilizante químico y alimento, puesto que puede actuar como los dos (con límites).</a:t>
            </a:r>
          </a:p>
          <a:p>
            <a:pPr marL="285750" indent="-285750" algn="just" eaLnBrk="1" hangingPunct="1">
              <a:buFont typeface="Wingdings" pitchFamily="2" charset="2"/>
              <a:buNone/>
              <a:tabLst>
                <a:tab pos="4762500" algn="l"/>
              </a:tabLst>
              <a:defRPr/>
            </a:pPr>
            <a:endParaRPr lang="es-ES" sz="2800" smtClean="0"/>
          </a:p>
          <a:p>
            <a:pPr marL="285750" indent="-285750" algn="just" eaLnBrk="1" hangingPunct="1">
              <a:buFont typeface="Wingdings" pitchFamily="2" charset="2"/>
              <a:buNone/>
              <a:tabLst>
                <a:tab pos="4762500" algn="l"/>
              </a:tabLst>
              <a:defRPr/>
            </a:pPr>
            <a:r>
              <a:rPr lang="es-ES" sz="2800" smtClean="0"/>
              <a:t>* Suplemento alimenticio es adicionado cuando la productividad primaria estimulada por fertilización ha llegado a su máxima producción para los peces a cierto punto donde ellos ya no continúan creciendo.</a:t>
            </a:r>
            <a:endParaRPr lang="es-ES" sz="2800" b="1" smtClean="0"/>
          </a:p>
        </p:txBody>
      </p:sp>
      <p:sp>
        <p:nvSpPr>
          <p:cNvPr id="1016835" name="Rectangle 3"/>
          <p:cNvSpPr>
            <a:spLocks noChangeArrowheads="1"/>
          </p:cNvSpPr>
          <p:nvPr/>
        </p:nvSpPr>
        <p:spPr bwMode="auto">
          <a:xfrm>
            <a:off x="685800" y="381000"/>
            <a:ext cx="7772400" cy="685800"/>
          </a:xfrm>
          <a:prstGeom prst="rect">
            <a:avLst/>
          </a:prstGeom>
          <a:noFill/>
          <a:ln w="9525">
            <a:noFill/>
            <a:miter lim="800000"/>
            <a:headEnd/>
            <a:tailEnd/>
          </a:ln>
        </p:spPr>
        <p:txBody>
          <a:bodyPr/>
          <a:lstStyle/>
          <a:p>
            <a:pPr marL="285750" indent="-285750" algn="ctr" eaLnBrk="0" hangingPunct="0">
              <a:lnSpc>
                <a:spcPct val="90000"/>
              </a:lnSpc>
              <a:spcBef>
                <a:spcPct val="20000"/>
              </a:spcBef>
              <a:tabLst>
                <a:tab pos="4762500" algn="l"/>
              </a:tabLst>
            </a:pPr>
            <a:r>
              <a:rPr lang="es-ES" sz="4000" b="1">
                <a:solidFill>
                  <a:schemeClr val="accent1"/>
                </a:solidFill>
              </a:rPr>
              <a:t>Como?</a:t>
            </a:r>
            <a:endParaRPr lang="es-ES" sz="4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6835">
                                            <p:txEl>
                                              <p:pRg st="0" end="0"/>
                                            </p:txEl>
                                          </p:spTgt>
                                        </p:tgtEl>
                                        <p:attrNameLst>
                                          <p:attrName>style.visibility</p:attrName>
                                        </p:attrNameLst>
                                      </p:cBhvr>
                                      <p:to>
                                        <p:strVal val="visible"/>
                                      </p:to>
                                    </p:set>
                                    <p:anim calcmode="lin" valueType="num">
                                      <p:cBhvr additive="base">
                                        <p:cTn id="7" dur="500" fill="hold"/>
                                        <p:tgtEl>
                                          <p:spTgt spid="1016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6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16834">
                                            <p:txEl>
                                              <p:pRg st="0" end="0"/>
                                            </p:txEl>
                                          </p:spTgt>
                                        </p:tgtEl>
                                        <p:attrNameLst>
                                          <p:attrName>style.visibility</p:attrName>
                                        </p:attrNameLst>
                                      </p:cBhvr>
                                      <p:to>
                                        <p:strVal val="visible"/>
                                      </p:to>
                                    </p:set>
                                    <p:anim calcmode="lin" valueType="num">
                                      <p:cBhvr>
                                        <p:cTn id="13" dur="500" fill="hold"/>
                                        <p:tgtEl>
                                          <p:spTgt spid="101683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1683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16834">
                                            <p:txEl>
                                              <p:pRg st="2" end="2"/>
                                            </p:txEl>
                                          </p:spTgt>
                                        </p:tgtEl>
                                        <p:attrNameLst>
                                          <p:attrName>style.visibility</p:attrName>
                                        </p:attrNameLst>
                                      </p:cBhvr>
                                      <p:to>
                                        <p:strVal val="visible"/>
                                      </p:to>
                                    </p:set>
                                    <p:anim calcmode="lin" valueType="num">
                                      <p:cBhvr>
                                        <p:cTn id="19" dur="500" fill="hold"/>
                                        <p:tgtEl>
                                          <p:spTgt spid="101683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1683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4" grpId="0" build="p" autoUpdateAnimBg="0"/>
      <p:bldP spid="1016835"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7" name="Group 2"/>
          <p:cNvGrpSpPr>
            <a:grpSpLocks/>
          </p:cNvGrpSpPr>
          <p:nvPr/>
        </p:nvGrpSpPr>
        <p:grpSpPr bwMode="auto">
          <a:xfrm>
            <a:off x="338138" y="382588"/>
            <a:ext cx="8577262" cy="6475412"/>
            <a:chOff x="213" y="241"/>
            <a:chExt cx="5403" cy="4079"/>
          </a:xfrm>
        </p:grpSpPr>
        <p:graphicFrame>
          <p:nvGraphicFramePr>
            <p:cNvPr id="14338" name="Object 3"/>
            <p:cNvGraphicFramePr>
              <a:graphicFrameLocks noChangeAspect="1"/>
            </p:cNvGraphicFramePr>
            <p:nvPr/>
          </p:nvGraphicFramePr>
          <p:xfrm>
            <a:off x="213" y="768"/>
            <a:ext cx="5403" cy="3552"/>
          </p:xfrm>
          <a:graphic>
            <a:graphicData uri="http://schemas.openxmlformats.org/presentationml/2006/ole">
              <p:oleObj spid="_x0000_s14338" name="Dibujo" r:id="rId4" imgW="1458000" imgH="1065600" progId="FLW3Drawing">
                <p:embed/>
              </p:oleObj>
            </a:graphicData>
          </a:graphic>
        </p:graphicFrame>
        <p:graphicFrame>
          <p:nvGraphicFramePr>
            <p:cNvPr id="14339" name="Object 4"/>
            <p:cNvGraphicFramePr>
              <a:graphicFrameLocks noChangeAspect="1"/>
            </p:cNvGraphicFramePr>
            <p:nvPr/>
          </p:nvGraphicFramePr>
          <p:xfrm>
            <a:off x="1321" y="1914"/>
            <a:ext cx="695" cy="390"/>
          </p:xfrm>
          <a:graphic>
            <a:graphicData uri="http://schemas.openxmlformats.org/presentationml/2006/ole">
              <p:oleObj spid="_x0000_s14339" name="Dibujo" r:id="rId5" imgW="684000" imgH="385200" progId="FLW3Drawing">
                <p:embed/>
              </p:oleObj>
            </a:graphicData>
          </a:graphic>
        </p:graphicFrame>
        <p:graphicFrame>
          <p:nvGraphicFramePr>
            <p:cNvPr id="14340" name="Object 5"/>
            <p:cNvGraphicFramePr>
              <a:graphicFrameLocks noChangeAspect="1"/>
            </p:cNvGraphicFramePr>
            <p:nvPr/>
          </p:nvGraphicFramePr>
          <p:xfrm>
            <a:off x="1890" y="1200"/>
            <a:ext cx="1660" cy="1728"/>
          </p:xfrm>
          <a:graphic>
            <a:graphicData uri="http://schemas.openxmlformats.org/presentationml/2006/ole">
              <p:oleObj spid="_x0000_s14340" name="Dibujo" r:id="rId6" imgW="2066400" imgH="2152800" progId="FLW3Drawing">
                <p:embed/>
              </p:oleObj>
            </a:graphicData>
          </a:graphic>
        </p:graphicFrame>
        <p:graphicFrame>
          <p:nvGraphicFramePr>
            <p:cNvPr id="14341" name="Object 6"/>
            <p:cNvGraphicFramePr>
              <a:graphicFrameLocks noChangeAspect="1"/>
            </p:cNvGraphicFramePr>
            <p:nvPr/>
          </p:nvGraphicFramePr>
          <p:xfrm>
            <a:off x="2369" y="1344"/>
            <a:ext cx="1471" cy="1968"/>
          </p:xfrm>
          <a:graphic>
            <a:graphicData uri="http://schemas.openxmlformats.org/presentationml/2006/ole">
              <p:oleObj spid="_x0000_s14341" name="Dibujo" r:id="rId7" imgW="1782000" imgH="2440800" progId="FLW3Drawing">
                <p:embed/>
              </p:oleObj>
            </a:graphicData>
          </a:graphic>
        </p:graphicFrame>
        <p:graphicFrame>
          <p:nvGraphicFramePr>
            <p:cNvPr id="14342" name="Object 7"/>
            <p:cNvGraphicFramePr>
              <a:graphicFrameLocks noChangeAspect="1"/>
            </p:cNvGraphicFramePr>
            <p:nvPr/>
          </p:nvGraphicFramePr>
          <p:xfrm>
            <a:off x="4186" y="1200"/>
            <a:ext cx="950" cy="152"/>
          </p:xfrm>
          <a:graphic>
            <a:graphicData uri="http://schemas.openxmlformats.org/presentationml/2006/ole">
              <p:oleObj spid="_x0000_s14342" name="Dibujo" r:id="rId8" imgW="1188000" imgH="190800" progId="FLW3Drawing">
                <p:embed/>
              </p:oleObj>
            </a:graphicData>
          </a:graphic>
        </p:graphicFrame>
        <p:graphicFrame>
          <p:nvGraphicFramePr>
            <p:cNvPr id="14343" name="Object 8"/>
            <p:cNvGraphicFramePr>
              <a:graphicFrameLocks noChangeAspect="1"/>
            </p:cNvGraphicFramePr>
            <p:nvPr/>
          </p:nvGraphicFramePr>
          <p:xfrm>
            <a:off x="4188" y="1536"/>
            <a:ext cx="1188" cy="152"/>
          </p:xfrm>
          <a:graphic>
            <a:graphicData uri="http://schemas.openxmlformats.org/presentationml/2006/ole">
              <p:oleObj spid="_x0000_s14343" name="Dibujo" r:id="rId9" imgW="1486800" imgH="190800" progId="FLW3Drawing">
                <p:embed/>
              </p:oleObj>
            </a:graphicData>
          </a:graphic>
        </p:graphicFrame>
        <p:graphicFrame>
          <p:nvGraphicFramePr>
            <p:cNvPr id="14344" name="Object 9"/>
            <p:cNvGraphicFramePr>
              <a:graphicFrameLocks noChangeAspect="1"/>
            </p:cNvGraphicFramePr>
            <p:nvPr/>
          </p:nvGraphicFramePr>
          <p:xfrm>
            <a:off x="3821" y="2121"/>
            <a:ext cx="643" cy="183"/>
          </p:xfrm>
          <a:graphic>
            <a:graphicData uri="http://schemas.openxmlformats.org/presentationml/2006/ole">
              <p:oleObj spid="_x0000_s14344" name="Dibujo" r:id="rId10" imgW="669600" imgH="190800" progId="FLW3Drawing">
                <p:embed/>
              </p:oleObj>
            </a:graphicData>
          </a:graphic>
        </p:graphicFrame>
        <p:graphicFrame>
          <p:nvGraphicFramePr>
            <p:cNvPr id="14345" name="Object 10"/>
            <p:cNvGraphicFramePr>
              <a:graphicFrameLocks noChangeAspect="1"/>
            </p:cNvGraphicFramePr>
            <p:nvPr/>
          </p:nvGraphicFramePr>
          <p:xfrm>
            <a:off x="3074" y="2868"/>
            <a:ext cx="622" cy="156"/>
          </p:xfrm>
          <a:graphic>
            <a:graphicData uri="http://schemas.openxmlformats.org/presentationml/2006/ole">
              <p:oleObj spid="_x0000_s14345" name="Dibujo" r:id="rId11" imgW="759600" imgH="190800" progId="FLW3Drawing">
                <p:embed/>
              </p:oleObj>
            </a:graphicData>
          </a:graphic>
        </p:graphicFrame>
        <p:graphicFrame>
          <p:nvGraphicFramePr>
            <p:cNvPr id="14346" name="Object 11"/>
            <p:cNvGraphicFramePr>
              <a:graphicFrameLocks noChangeAspect="1"/>
            </p:cNvGraphicFramePr>
            <p:nvPr/>
          </p:nvGraphicFramePr>
          <p:xfrm>
            <a:off x="1248" y="241"/>
            <a:ext cx="3512" cy="527"/>
          </p:xfrm>
          <a:graphic>
            <a:graphicData uri="http://schemas.openxmlformats.org/presentationml/2006/ole">
              <p:oleObj spid="_x0000_s14346" name="Dibujo" r:id="rId12" imgW="4291200" imgH="644400" progId="FLW3Drawing">
                <p:embed/>
              </p:oleObj>
            </a:graphicData>
          </a:graphic>
        </p:graphicFrame>
      </p:gr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228600" y="2274888"/>
            <a:ext cx="8686800" cy="3430587"/>
          </a:xfrm>
          <a:prstGeom prst="rect">
            <a:avLst/>
          </a:prstGeom>
          <a:noFill/>
          <a:ln w="9525">
            <a:noFill/>
            <a:miter lim="800000"/>
            <a:headEnd/>
            <a:tailEnd/>
          </a:ln>
        </p:spPr>
        <p:txBody>
          <a:bodyPr>
            <a:spAutoFit/>
          </a:bodyPr>
          <a:lstStyle/>
          <a:p>
            <a:pPr eaLnBrk="0" hangingPunct="0">
              <a:lnSpc>
                <a:spcPct val="50000"/>
              </a:lnSpc>
              <a:spcBef>
                <a:spcPct val="30000"/>
              </a:spcBef>
            </a:pPr>
            <a:r>
              <a:rPr lang="en-GB" sz="2800" b="1"/>
              <a:t>Performance</a:t>
            </a:r>
            <a:r>
              <a:rPr lang="fr-BE" sz="2800" b="1"/>
              <a:t>		</a:t>
            </a:r>
            <a:r>
              <a:rPr lang="en-GB" sz="2800" b="1"/>
              <a:t>Control</a:t>
            </a:r>
            <a:r>
              <a:rPr lang="fr-BE" sz="2800" b="1"/>
              <a:t>	</a:t>
            </a:r>
            <a:r>
              <a:rPr lang="en-GB" sz="2800" b="1"/>
              <a:t>Cattle</a:t>
            </a:r>
            <a:r>
              <a:rPr lang="fr-BE" sz="2800" b="1"/>
              <a:t>	</a:t>
            </a:r>
            <a:r>
              <a:rPr lang="en-GB" sz="2800" b="1"/>
              <a:t>Feed</a:t>
            </a:r>
            <a:endParaRPr lang="fr-BE" sz="2800" b="1"/>
          </a:p>
          <a:p>
            <a:pPr eaLnBrk="0" hangingPunct="0">
              <a:lnSpc>
                <a:spcPct val="50000"/>
              </a:lnSpc>
              <a:spcBef>
                <a:spcPct val="30000"/>
              </a:spcBef>
            </a:pPr>
            <a:r>
              <a:rPr lang="fr-BE" sz="2800" b="1"/>
              <a:t>m</a:t>
            </a:r>
            <a:r>
              <a:rPr lang="en-GB" sz="2800" b="1"/>
              <a:t>easure</a:t>
            </a:r>
            <a:r>
              <a:rPr lang="fr-BE" sz="2800" b="1"/>
              <a:t> 					</a:t>
            </a:r>
            <a:r>
              <a:rPr lang="en-GB" sz="2800" b="1"/>
              <a:t>manure</a:t>
            </a:r>
          </a:p>
          <a:p>
            <a:pPr eaLnBrk="0" hangingPunct="0">
              <a:lnSpc>
                <a:spcPct val="50000"/>
              </a:lnSpc>
              <a:spcBef>
                <a:spcPct val="50000"/>
              </a:spcBef>
            </a:pPr>
            <a:endParaRPr lang="en-GB" sz="2800" b="1"/>
          </a:p>
          <a:p>
            <a:pPr eaLnBrk="0" hangingPunct="0">
              <a:lnSpc>
                <a:spcPct val="50000"/>
              </a:lnSpc>
              <a:spcBef>
                <a:spcPct val="50000"/>
              </a:spcBef>
            </a:pPr>
            <a:r>
              <a:rPr lang="en-GB" sz="2800"/>
              <a:t>Avg. initial wt., g      </a:t>
            </a:r>
            <a:r>
              <a:rPr lang="fr-BE" sz="2800"/>
              <a:t>	</a:t>
            </a:r>
            <a:r>
              <a:rPr lang="en-GB" sz="2800"/>
              <a:t> </a:t>
            </a:r>
            <a:r>
              <a:rPr lang="fr-BE" sz="2800"/>
              <a:t>    </a:t>
            </a:r>
            <a:r>
              <a:rPr lang="en-GB" sz="2800"/>
              <a:t>8                   7            </a:t>
            </a:r>
            <a:r>
              <a:rPr lang="fr-BE" sz="2800"/>
              <a:t> </a:t>
            </a:r>
            <a:r>
              <a:rPr lang="en-GB" sz="2800"/>
              <a:t>     7</a:t>
            </a:r>
            <a:endParaRPr lang="fr-BE" sz="2800"/>
          </a:p>
          <a:p>
            <a:pPr eaLnBrk="0" hangingPunct="0">
              <a:spcBef>
                <a:spcPct val="50000"/>
              </a:spcBef>
            </a:pPr>
            <a:r>
              <a:rPr lang="en-GB" sz="2800"/>
              <a:t>Avg. final wt., g       </a:t>
            </a:r>
            <a:r>
              <a:rPr lang="fr-BE" sz="2800"/>
              <a:t>	   </a:t>
            </a:r>
            <a:r>
              <a:rPr lang="en-GB" sz="2800"/>
              <a:t>36               148              229</a:t>
            </a:r>
          </a:p>
          <a:p>
            <a:pPr eaLnBrk="0" hangingPunct="0">
              <a:spcBef>
                <a:spcPct val="50000"/>
              </a:spcBef>
            </a:pPr>
            <a:r>
              <a:rPr lang="en-GB" sz="2800"/>
              <a:t>Yield, kg/ha           </a:t>
            </a:r>
            <a:r>
              <a:rPr lang="fr-BE" sz="2800"/>
              <a:t>		</a:t>
            </a:r>
            <a:r>
              <a:rPr lang="en-GB" sz="2800"/>
              <a:t>277             1,016 </a:t>
            </a:r>
            <a:r>
              <a:rPr lang="fr-BE" sz="2800"/>
              <a:t> </a:t>
            </a:r>
            <a:r>
              <a:rPr lang="en-GB" sz="2800"/>
              <a:t>         1,778</a:t>
            </a:r>
          </a:p>
          <a:p>
            <a:pPr eaLnBrk="0" hangingPunct="0">
              <a:spcBef>
                <a:spcPct val="50000"/>
              </a:spcBef>
            </a:pPr>
            <a:r>
              <a:rPr lang="en-GB" sz="2800"/>
              <a:t> </a:t>
            </a:r>
            <a:r>
              <a:rPr lang="en-GB" sz="2000"/>
              <a:t>1 rice bran, 3% of body wt. per day, 6 days/week</a:t>
            </a:r>
            <a:r>
              <a:rPr lang="fr-BE" sz="2000"/>
              <a:t> (Lovshin, 1975)</a:t>
            </a:r>
            <a:endParaRPr lang="en-GB" sz="2000"/>
          </a:p>
        </p:txBody>
      </p:sp>
      <p:sp>
        <p:nvSpPr>
          <p:cNvPr id="130051" name="Rectangle 3"/>
          <p:cNvSpPr>
            <a:spLocks noChangeArrowheads="1"/>
          </p:cNvSpPr>
          <p:nvPr/>
        </p:nvSpPr>
        <p:spPr bwMode="auto">
          <a:xfrm>
            <a:off x="506413" y="55563"/>
            <a:ext cx="8180387" cy="1800225"/>
          </a:xfrm>
          <a:prstGeom prst="rect">
            <a:avLst/>
          </a:prstGeom>
          <a:noFill/>
          <a:ln w="9525">
            <a:noFill/>
            <a:miter lim="800000"/>
            <a:headEnd/>
            <a:tailEnd/>
          </a:ln>
        </p:spPr>
        <p:txBody>
          <a:bodyPr>
            <a:spAutoFit/>
          </a:bodyPr>
          <a:lstStyle/>
          <a:p>
            <a:pPr algn="ctr" eaLnBrk="0" hangingPunct="0">
              <a:spcBef>
                <a:spcPct val="20000"/>
              </a:spcBef>
            </a:pPr>
            <a:r>
              <a:rPr lang="es-ES" sz="2800" b="1">
                <a:solidFill>
                  <a:srgbClr val="FFFF00"/>
                </a:solidFill>
              </a:rPr>
              <a:t>Producción de machos de tilapia con densidades de 9.000/ha en piscinas de 0.04 ha sin incorporar nada (control), con abono y con alimento suplementario, en 227 días en Brasil.</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#9</a:t>
            </a:r>
            <a:endParaRPr lang="es-ES_tradnl" sz="4800" b="1" smtClean="0">
              <a:solidFill>
                <a:srgbClr val="FF3300"/>
              </a:solidFill>
            </a:endParaRPr>
          </a:p>
        </p:txBody>
      </p:sp>
      <p:sp>
        <p:nvSpPr>
          <p:cNvPr id="1019907" name="Rectangle 3"/>
          <p:cNvSpPr>
            <a:spLocks noGrp="1" noChangeArrowheads="1"/>
          </p:cNvSpPr>
          <p:nvPr>
            <p:ph type="body" idx="1"/>
          </p:nvPr>
        </p:nvSpPr>
        <p:spPr>
          <a:xfrm>
            <a:off x="685800" y="1600200"/>
            <a:ext cx="7772400" cy="3962400"/>
          </a:xfrm>
        </p:spPr>
        <p:txBody>
          <a:bodyPr/>
          <a:lstStyle/>
          <a:p>
            <a:pPr marL="0" indent="0" algn="ctr" eaLnBrk="1" hangingPunct="1">
              <a:buFont typeface="Wingdings" pitchFamily="2" charset="2"/>
              <a:buNone/>
              <a:defRPr/>
            </a:pPr>
            <a:r>
              <a:rPr lang="es-ES" sz="3600" b="1" smtClean="0"/>
              <a:t>“Cuando una cantidad es dada como alimento, esta cantidad puede ser aumentada por el alimento natural que puede haber en la piscina y que es consumido por el organismo”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19906"/>
                                        </p:tgtEl>
                                        <p:attrNameLst>
                                          <p:attrName>style.visibility</p:attrName>
                                        </p:attrNameLst>
                                      </p:cBhvr>
                                      <p:to>
                                        <p:strVal val="visible"/>
                                      </p:to>
                                    </p:set>
                                    <p:anim calcmode="lin" valueType="num">
                                      <p:cBhvr>
                                        <p:cTn id="7" dur="500" fill="hold"/>
                                        <p:tgtEl>
                                          <p:spTgt spid="1019906"/>
                                        </p:tgtEl>
                                        <p:attrNameLst>
                                          <p:attrName>ppt_x</p:attrName>
                                        </p:attrNameLst>
                                      </p:cBhvr>
                                      <p:tavLst>
                                        <p:tav tm="0">
                                          <p:val>
                                            <p:strVal val="#ppt_x"/>
                                          </p:val>
                                        </p:tav>
                                        <p:tav tm="100000">
                                          <p:val>
                                            <p:strVal val="#ppt_x"/>
                                          </p:val>
                                        </p:tav>
                                      </p:tavLst>
                                    </p:anim>
                                    <p:anim calcmode="lin" valueType="num">
                                      <p:cBhvr>
                                        <p:cTn id="8" dur="500" fill="hold"/>
                                        <p:tgtEl>
                                          <p:spTgt spid="1019906"/>
                                        </p:tgtEl>
                                        <p:attrNameLst>
                                          <p:attrName>ppt_y</p:attrName>
                                        </p:attrNameLst>
                                      </p:cBhvr>
                                      <p:tavLst>
                                        <p:tav tm="0">
                                          <p:val>
                                            <p:strVal val="#ppt_y-#ppt_h/2"/>
                                          </p:val>
                                        </p:tav>
                                        <p:tav tm="100000">
                                          <p:val>
                                            <p:strVal val="#ppt_y"/>
                                          </p:val>
                                        </p:tav>
                                      </p:tavLst>
                                    </p:anim>
                                    <p:anim calcmode="lin" valueType="num">
                                      <p:cBhvr>
                                        <p:cTn id="9" dur="500" fill="hold"/>
                                        <p:tgtEl>
                                          <p:spTgt spid="1019906"/>
                                        </p:tgtEl>
                                        <p:attrNameLst>
                                          <p:attrName>ppt_w</p:attrName>
                                        </p:attrNameLst>
                                      </p:cBhvr>
                                      <p:tavLst>
                                        <p:tav tm="0">
                                          <p:val>
                                            <p:strVal val="#ppt_w"/>
                                          </p:val>
                                        </p:tav>
                                        <p:tav tm="100000">
                                          <p:val>
                                            <p:strVal val="#ppt_w"/>
                                          </p:val>
                                        </p:tav>
                                      </p:tavLst>
                                    </p:anim>
                                    <p:anim calcmode="lin" valueType="num">
                                      <p:cBhvr>
                                        <p:cTn id="10" dur="500" fill="hold"/>
                                        <p:tgtEl>
                                          <p:spTgt spid="101990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19907">
                                            <p:txEl>
                                              <p:pRg st="0" end="0"/>
                                            </p:txEl>
                                          </p:spTgt>
                                        </p:tgtEl>
                                        <p:attrNameLst>
                                          <p:attrName>style.visibility</p:attrName>
                                        </p:attrNameLst>
                                      </p:cBhvr>
                                      <p:to>
                                        <p:strVal val="visible"/>
                                      </p:to>
                                    </p:set>
                                    <p:anim calcmode="lin" valueType="num">
                                      <p:cBhvr>
                                        <p:cTn id="15" dur="500" fill="hold"/>
                                        <p:tgtEl>
                                          <p:spTgt spid="101990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1990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6" grpId="0" autoUpdateAnimBg="0"/>
      <p:bldP spid="1019907"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0930" name="Rectangle 2"/>
          <p:cNvSpPr>
            <a:spLocks noGrp="1" noChangeArrowheads="1"/>
          </p:cNvSpPr>
          <p:nvPr>
            <p:ph type="body" idx="1"/>
          </p:nvPr>
        </p:nvSpPr>
        <p:spPr>
          <a:xfrm>
            <a:off x="381000" y="2628900"/>
            <a:ext cx="7772400" cy="1600200"/>
          </a:xfrm>
        </p:spPr>
        <p:txBody>
          <a:bodyPr/>
          <a:lstStyle/>
          <a:p>
            <a:pPr marL="0" indent="0" algn="just" eaLnBrk="1" hangingPunct="1">
              <a:buFont typeface="Wingdings" pitchFamily="2" charset="2"/>
              <a:buNone/>
              <a:tabLst>
                <a:tab pos="4762500" algn="l"/>
              </a:tabLst>
              <a:defRPr/>
            </a:pPr>
            <a:r>
              <a:rPr lang="es-ES" sz="2800" smtClean="0"/>
              <a:t>* Los organismos en la piscina son ricos en proteínas</a:t>
            </a:r>
            <a:endParaRPr lang="es-ES" smtClean="0"/>
          </a:p>
          <a:p>
            <a:pPr marL="0" indent="0" algn="just" eaLnBrk="1" hangingPunct="1">
              <a:buFont typeface="Wingdings" pitchFamily="2" charset="2"/>
              <a:buNone/>
              <a:tabLst>
                <a:tab pos="4762500" algn="l"/>
              </a:tabLst>
              <a:defRPr/>
            </a:pPr>
            <a:r>
              <a:rPr lang="es-ES" sz="2800" smtClean="0"/>
              <a:t>* Se tiene una energía suplementaria</a:t>
            </a:r>
            <a:endParaRPr lang="es-ES_tradnl" sz="2800" smtClean="0"/>
          </a:p>
        </p:txBody>
      </p:sp>
      <p:grpSp>
        <p:nvGrpSpPr>
          <p:cNvPr id="2" name="Group 3"/>
          <p:cNvGrpSpPr>
            <a:grpSpLocks/>
          </p:cNvGrpSpPr>
          <p:nvPr/>
        </p:nvGrpSpPr>
        <p:grpSpPr bwMode="auto">
          <a:xfrm>
            <a:off x="0" y="0"/>
            <a:ext cx="9144000" cy="2439988"/>
            <a:chOff x="0" y="0"/>
            <a:chExt cx="5760" cy="1537"/>
          </a:xfrm>
        </p:grpSpPr>
        <p:pic>
          <p:nvPicPr>
            <p:cNvPr id="132107" name="Picture 4" descr="alimsuplem"/>
            <p:cNvPicPr>
              <a:picLocks noChangeAspect="1" noChangeArrowheads="1"/>
            </p:cNvPicPr>
            <p:nvPr/>
          </p:nvPicPr>
          <p:blipFill>
            <a:blip r:embed="rId3">
              <a:lum bright="30000"/>
            </a:blip>
            <a:srcRect/>
            <a:stretch>
              <a:fillRect/>
            </a:stretch>
          </p:blipFill>
          <p:spPr bwMode="auto">
            <a:xfrm>
              <a:off x="1848" y="0"/>
              <a:ext cx="1992" cy="1536"/>
            </a:xfrm>
            <a:prstGeom prst="rect">
              <a:avLst/>
            </a:prstGeom>
            <a:noFill/>
            <a:ln w="9525">
              <a:noFill/>
              <a:miter lim="800000"/>
              <a:headEnd/>
              <a:tailEnd/>
            </a:ln>
          </p:spPr>
        </p:pic>
        <p:pic>
          <p:nvPicPr>
            <p:cNvPr id="132108" name="Picture 5" descr="fert in hand"/>
            <p:cNvPicPr>
              <a:picLocks noChangeAspect="1" noChangeArrowheads="1"/>
            </p:cNvPicPr>
            <p:nvPr/>
          </p:nvPicPr>
          <p:blipFill>
            <a:blip r:embed="rId4">
              <a:lum bright="30000"/>
            </a:blip>
            <a:srcRect/>
            <a:stretch>
              <a:fillRect/>
            </a:stretch>
          </p:blipFill>
          <p:spPr bwMode="auto">
            <a:xfrm>
              <a:off x="3840" y="0"/>
              <a:ext cx="1920" cy="1522"/>
            </a:xfrm>
            <a:prstGeom prst="rect">
              <a:avLst/>
            </a:prstGeom>
            <a:noFill/>
            <a:ln w="9525">
              <a:noFill/>
              <a:miter lim="800000"/>
              <a:headEnd/>
              <a:tailEnd/>
            </a:ln>
          </p:spPr>
        </p:pic>
        <p:pic>
          <p:nvPicPr>
            <p:cNvPr id="132109" name="Picture 6" descr="ferorga"/>
            <p:cNvPicPr>
              <a:picLocks noChangeAspect="1" noChangeArrowheads="1"/>
            </p:cNvPicPr>
            <p:nvPr/>
          </p:nvPicPr>
          <p:blipFill>
            <a:blip r:embed="rId5">
              <a:lum bright="30000"/>
            </a:blip>
            <a:srcRect/>
            <a:stretch>
              <a:fillRect/>
            </a:stretch>
          </p:blipFill>
          <p:spPr bwMode="auto">
            <a:xfrm>
              <a:off x="0" y="0"/>
              <a:ext cx="1872" cy="1537"/>
            </a:xfrm>
            <a:prstGeom prst="rect">
              <a:avLst/>
            </a:prstGeom>
            <a:noFill/>
            <a:ln w="9525">
              <a:noFill/>
              <a:miter lim="800000"/>
              <a:headEnd/>
              <a:tailEnd/>
            </a:ln>
          </p:spPr>
        </p:pic>
      </p:grpSp>
      <p:grpSp>
        <p:nvGrpSpPr>
          <p:cNvPr id="3" name="Group 7"/>
          <p:cNvGrpSpPr>
            <a:grpSpLocks/>
          </p:cNvGrpSpPr>
          <p:nvPr/>
        </p:nvGrpSpPr>
        <p:grpSpPr bwMode="auto">
          <a:xfrm>
            <a:off x="0" y="2590800"/>
            <a:ext cx="9144000" cy="4267200"/>
            <a:chOff x="0" y="1632"/>
            <a:chExt cx="5760" cy="2688"/>
          </a:xfrm>
        </p:grpSpPr>
        <p:pic>
          <p:nvPicPr>
            <p:cNvPr id="132101" name="Picture 8" descr="diatom"/>
            <p:cNvPicPr>
              <a:picLocks noChangeAspect="1" noChangeArrowheads="1"/>
            </p:cNvPicPr>
            <p:nvPr/>
          </p:nvPicPr>
          <p:blipFill>
            <a:blip r:embed="rId6"/>
            <a:srcRect/>
            <a:stretch>
              <a:fillRect/>
            </a:stretch>
          </p:blipFill>
          <p:spPr bwMode="auto">
            <a:xfrm>
              <a:off x="2112" y="2736"/>
              <a:ext cx="1632" cy="1088"/>
            </a:xfrm>
            <a:prstGeom prst="rect">
              <a:avLst/>
            </a:prstGeom>
            <a:noFill/>
            <a:ln w="9525">
              <a:noFill/>
              <a:miter lim="800000"/>
              <a:headEnd/>
              <a:tailEnd/>
            </a:ln>
          </p:spPr>
        </p:pic>
        <p:pic>
          <p:nvPicPr>
            <p:cNvPr id="132102" name="Picture 9" descr="isocrys"/>
            <p:cNvPicPr>
              <a:picLocks noChangeAspect="1" noChangeArrowheads="1"/>
            </p:cNvPicPr>
            <p:nvPr/>
          </p:nvPicPr>
          <p:blipFill>
            <a:blip r:embed="rId7"/>
            <a:srcRect/>
            <a:stretch>
              <a:fillRect/>
            </a:stretch>
          </p:blipFill>
          <p:spPr bwMode="auto">
            <a:xfrm>
              <a:off x="4128" y="3264"/>
              <a:ext cx="1632" cy="1056"/>
            </a:xfrm>
            <a:prstGeom prst="rect">
              <a:avLst/>
            </a:prstGeom>
            <a:noFill/>
            <a:ln w="9525">
              <a:noFill/>
              <a:miter lim="800000"/>
              <a:headEnd/>
              <a:tailEnd/>
            </a:ln>
          </p:spPr>
        </p:pic>
        <p:pic>
          <p:nvPicPr>
            <p:cNvPr id="132103" name="Picture 10" descr="tetra"/>
            <p:cNvPicPr>
              <a:picLocks noChangeAspect="1" noChangeArrowheads="1"/>
            </p:cNvPicPr>
            <p:nvPr/>
          </p:nvPicPr>
          <p:blipFill>
            <a:blip r:embed="rId8"/>
            <a:srcRect/>
            <a:stretch>
              <a:fillRect/>
            </a:stretch>
          </p:blipFill>
          <p:spPr bwMode="auto">
            <a:xfrm>
              <a:off x="0" y="3264"/>
              <a:ext cx="1632" cy="1056"/>
            </a:xfrm>
            <a:prstGeom prst="rect">
              <a:avLst/>
            </a:prstGeom>
            <a:noFill/>
            <a:ln w="9525">
              <a:noFill/>
              <a:miter lim="800000"/>
              <a:headEnd/>
              <a:tailEnd/>
            </a:ln>
          </p:spPr>
        </p:pic>
        <p:sp>
          <p:nvSpPr>
            <p:cNvPr id="132104" name="Line 11"/>
            <p:cNvSpPr>
              <a:spLocks noChangeShapeType="1"/>
            </p:cNvSpPr>
            <p:nvPr/>
          </p:nvSpPr>
          <p:spPr bwMode="auto">
            <a:xfrm>
              <a:off x="3120" y="1632"/>
              <a:ext cx="1728" cy="1488"/>
            </a:xfrm>
            <a:prstGeom prst="line">
              <a:avLst/>
            </a:prstGeom>
            <a:noFill/>
            <a:ln w="9525">
              <a:solidFill>
                <a:schemeClr val="tx1"/>
              </a:solidFill>
              <a:round/>
              <a:headEnd/>
              <a:tailEnd type="triangle" w="med" len="med"/>
            </a:ln>
          </p:spPr>
          <p:txBody>
            <a:bodyPr/>
            <a:lstStyle/>
            <a:p>
              <a:endParaRPr lang="es-ES"/>
            </a:p>
          </p:txBody>
        </p:sp>
        <p:sp>
          <p:nvSpPr>
            <p:cNvPr id="132105" name="Line 12"/>
            <p:cNvSpPr>
              <a:spLocks noChangeShapeType="1"/>
            </p:cNvSpPr>
            <p:nvPr/>
          </p:nvSpPr>
          <p:spPr bwMode="auto">
            <a:xfrm flipH="1">
              <a:off x="1104" y="1632"/>
              <a:ext cx="1632" cy="1488"/>
            </a:xfrm>
            <a:prstGeom prst="line">
              <a:avLst/>
            </a:prstGeom>
            <a:noFill/>
            <a:ln w="9525">
              <a:solidFill>
                <a:schemeClr val="tx1"/>
              </a:solidFill>
              <a:round/>
              <a:headEnd/>
              <a:tailEnd type="triangle" w="med" len="med"/>
            </a:ln>
          </p:spPr>
          <p:txBody>
            <a:bodyPr/>
            <a:lstStyle/>
            <a:p>
              <a:endParaRPr lang="es-ES"/>
            </a:p>
          </p:txBody>
        </p:sp>
        <p:sp>
          <p:nvSpPr>
            <p:cNvPr id="132106" name="Line 13"/>
            <p:cNvSpPr>
              <a:spLocks noChangeShapeType="1"/>
            </p:cNvSpPr>
            <p:nvPr/>
          </p:nvSpPr>
          <p:spPr bwMode="auto">
            <a:xfrm>
              <a:off x="2928" y="1632"/>
              <a:ext cx="0" cy="1008"/>
            </a:xfrm>
            <a:prstGeom prst="line">
              <a:avLst/>
            </a:prstGeom>
            <a:noFill/>
            <a:ln w="9525">
              <a:solidFill>
                <a:schemeClr val="tx1"/>
              </a:solidFill>
              <a:round/>
              <a:headEnd/>
              <a:tailEnd type="triangle" w="med" len="med"/>
            </a:ln>
          </p:spPr>
          <p:txBody>
            <a:bodyPr/>
            <a:lstStyle/>
            <a:p>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0930">
                                            <p:txEl>
                                              <p:pRg st="0" end="0"/>
                                            </p:txEl>
                                          </p:spTgt>
                                        </p:tgtEl>
                                        <p:attrNameLst>
                                          <p:attrName>style.visibility</p:attrName>
                                        </p:attrNameLst>
                                      </p:cBhvr>
                                      <p:to>
                                        <p:strVal val="visible"/>
                                      </p:to>
                                    </p:set>
                                    <p:anim calcmode="lin" valueType="num">
                                      <p:cBhvr>
                                        <p:cTn id="7" dur="500" fill="hold"/>
                                        <p:tgtEl>
                                          <p:spTgt spid="10209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09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0930">
                                            <p:txEl>
                                              <p:pRg st="1" end="1"/>
                                            </p:txEl>
                                          </p:spTgt>
                                        </p:tgtEl>
                                        <p:attrNameLst>
                                          <p:attrName>style.visibility</p:attrName>
                                        </p:attrNameLst>
                                      </p:cBhvr>
                                      <p:to>
                                        <p:strVal val="visible"/>
                                      </p:to>
                                    </p:set>
                                    <p:anim calcmode="lin" valueType="num">
                                      <p:cBhvr>
                                        <p:cTn id="13" dur="500" fill="hold"/>
                                        <p:tgtEl>
                                          <p:spTgt spid="102093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093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Bottom)">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0"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#10</a:t>
            </a:r>
            <a:endParaRPr lang="es-ES_tradnl" sz="4800" b="1" smtClean="0">
              <a:solidFill>
                <a:srgbClr val="FF3300"/>
              </a:solidFill>
            </a:endParaRPr>
          </a:p>
        </p:txBody>
      </p:sp>
      <p:sp>
        <p:nvSpPr>
          <p:cNvPr id="1021955" name="Rectangle 3"/>
          <p:cNvSpPr>
            <a:spLocks noGrp="1" noChangeArrowheads="1"/>
          </p:cNvSpPr>
          <p:nvPr>
            <p:ph type="body" idx="1"/>
          </p:nvPr>
        </p:nvSpPr>
        <p:spPr>
          <a:xfrm>
            <a:off x="685800" y="1600200"/>
            <a:ext cx="7772400" cy="4495800"/>
          </a:xfrm>
        </p:spPr>
        <p:txBody>
          <a:bodyPr/>
          <a:lstStyle/>
          <a:p>
            <a:pPr marL="0" indent="0" algn="ctr" eaLnBrk="1" hangingPunct="1">
              <a:buFont typeface="Wingdings" pitchFamily="2" charset="2"/>
              <a:buNone/>
              <a:defRPr/>
            </a:pPr>
            <a:r>
              <a:rPr lang="es-ES" sz="3600" b="1" smtClean="0"/>
              <a:t>“Cuando el alimento no abastece la demanda del pez y este no puede ser suministrado en mayor frecuencia y cantidad, un alimento completo puede ser adicionado conteniendo nutrientes esenciales que pueden promover el incremento de la capacidad de carga del estanque”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21954"/>
                                        </p:tgtEl>
                                        <p:attrNameLst>
                                          <p:attrName>style.visibility</p:attrName>
                                        </p:attrNameLst>
                                      </p:cBhvr>
                                      <p:to>
                                        <p:strVal val="visible"/>
                                      </p:to>
                                    </p:set>
                                    <p:anim calcmode="lin" valueType="num">
                                      <p:cBhvr>
                                        <p:cTn id="7" dur="500" fill="hold"/>
                                        <p:tgtEl>
                                          <p:spTgt spid="1021954"/>
                                        </p:tgtEl>
                                        <p:attrNameLst>
                                          <p:attrName>ppt_x</p:attrName>
                                        </p:attrNameLst>
                                      </p:cBhvr>
                                      <p:tavLst>
                                        <p:tav tm="0">
                                          <p:val>
                                            <p:strVal val="#ppt_x"/>
                                          </p:val>
                                        </p:tav>
                                        <p:tav tm="100000">
                                          <p:val>
                                            <p:strVal val="#ppt_x"/>
                                          </p:val>
                                        </p:tav>
                                      </p:tavLst>
                                    </p:anim>
                                    <p:anim calcmode="lin" valueType="num">
                                      <p:cBhvr>
                                        <p:cTn id="8" dur="500" fill="hold"/>
                                        <p:tgtEl>
                                          <p:spTgt spid="1021954"/>
                                        </p:tgtEl>
                                        <p:attrNameLst>
                                          <p:attrName>ppt_y</p:attrName>
                                        </p:attrNameLst>
                                      </p:cBhvr>
                                      <p:tavLst>
                                        <p:tav tm="0">
                                          <p:val>
                                            <p:strVal val="#ppt_y-#ppt_h/2"/>
                                          </p:val>
                                        </p:tav>
                                        <p:tav tm="100000">
                                          <p:val>
                                            <p:strVal val="#ppt_y"/>
                                          </p:val>
                                        </p:tav>
                                      </p:tavLst>
                                    </p:anim>
                                    <p:anim calcmode="lin" valueType="num">
                                      <p:cBhvr>
                                        <p:cTn id="9" dur="500" fill="hold"/>
                                        <p:tgtEl>
                                          <p:spTgt spid="1021954"/>
                                        </p:tgtEl>
                                        <p:attrNameLst>
                                          <p:attrName>ppt_w</p:attrName>
                                        </p:attrNameLst>
                                      </p:cBhvr>
                                      <p:tavLst>
                                        <p:tav tm="0">
                                          <p:val>
                                            <p:strVal val="#ppt_w"/>
                                          </p:val>
                                        </p:tav>
                                        <p:tav tm="100000">
                                          <p:val>
                                            <p:strVal val="#ppt_w"/>
                                          </p:val>
                                        </p:tav>
                                      </p:tavLst>
                                    </p:anim>
                                    <p:anim calcmode="lin" valueType="num">
                                      <p:cBhvr>
                                        <p:cTn id="10" dur="500" fill="hold"/>
                                        <p:tgtEl>
                                          <p:spTgt spid="102195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21955">
                                            <p:txEl>
                                              <p:pRg st="0" end="0"/>
                                            </p:txEl>
                                          </p:spTgt>
                                        </p:tgtEl>
                                        <p:attrNameLst>
                                          <p:attrName>style.visibility</p:attrName>
                                        </p:attrNameLst>
                                      </p:cBhvr>
                                      <p:to>
                                        <p:strVal val="visible"/>
                                      </p:to>
                                    </p:set>
                                    <p:anim calcmode="lin" valueType="num">
                                      <p:cBhvr>
                                        <p:cTn id="15" dur="500" fill="hold"/>
                                        <p:tgtEl>
                                          <p:spTgt spid="102195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195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4" grpId="0" autoUpdateAnimBg="0"/>
      <p:bldP spid="1021955"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ChangeArrowheads="1"/>
          </p:cNvSpPr>
          <p:nvPr/>
        </p:nvSpPr>
        <p:spPr bwMode="auto">
          <a:xfrm>
            <a:off x="762000" y="4343400"/>
            <a:ext cx="7772400" cy="1828800"/>
          </a:xfrm>
          <a:prstGeom prst="rect">
            <a:avLst/>
          </a:prstGeom>
          <a:noFill/>
          <a:ln w="9525">
            <a:noFill/>
            <a:miter lim="800000"/>
            <a:headEnd/>
            <a:tailEnd/>
          </a:ln>
        </p:spPr>
        <p:txBody>
          <a:bodyPr/>
          <a:lstStyle/>
          <a:p>
            <a:pPr algn="ctr" eaLnBrk="0" hangingPunct="0">
              <a:spcBef>
                <a:spcPct val="20000"/>
              </a:spcBef>
              <a:tabLst>
                <a:tab pos="4762500" algn="l"/>
              </a:tabLst>
            </a:pPr>
            <a:r>
              <a:rPr lang="es-ES" sz="2800"/>
              <a:t>Aquel que contiene todos los aminoácidos, lípidos, carbohidratos (energía), vitaminas y minerales que el organismo acuático necesita en ausencia del alimento natural</a:t>
            </a:r>
            <a:endParaRPr lang="es-ES_tradnl" sz="2800"/>
          </a:p>
        </p:txBody>
      </p:sp>
      <p:pic>
        <p:nvPicPr>
          <p:cNvPr id="1022979" name="Picture 3" descr="alimcomp"/>
          <p:cNvPicPr>
            <a:picLocks noChangeAspect="1" noChangeArrowheads="1"/>
          </p:cNvPicPr>
          <p:nvPr/>
        </p:nvPicPr>
        <p:blipFill>
          <a:blip r:embed="rId3"/>
          <a:srcRect/>
          <a:stretch>
            <a:fillRect/>
          </a:stretch>
        </p:blipFill>
        <p:spPr bwMode="auto">
          <a:xfrm>
            <a:off x="990600" y="927100"/>
            <a:ext cx="7315200" cy="3492500"/>
          </a:xfrm>
          <a:prstGeom prst="rect">
            <a:avLst/>
          </a:prstGeom>
          <a:noFill/>
          <a:ln w="9525">
            <a:noFill/>
            <a:miter lim="800000"/>
            <a:headEnd/>
            <a:tailEnd/>
          </a:ln>
        </p:spPr>
      </p:pic>
      <p:sp>
        <p:nvSpPr>
          <p:cNvPr id="1022980" name="Rectangle 4"/>
          <p:cNvSpPr>
            <a:spLocks noChangeArrowheads="1"/>
          </p:cNvSpPr>
          <p:nvPr/>
        </p:nvSpPr>
        <p:spPr bwMode="auto">
          <a:xfrm>
            <a:off x="762000" y="381000"/>
            <a:ext cx="7772400" cy="533400"/>
          </a:xfrm>
          <a:prstGeom prst="rect">
            <a:avLst/>
          </a:prstGeom>
          <a:noFill/>
          <a:ln w="9525">
            <a:noFill/>
            <a:miter lim="800000"/>
            <a:headEnd/>
            <a:tailEnd/>
          </a:ln>
        </p:spPr>
        <p:txBody>
          <a:bodyPr/>
          <a:lstStyle/>
          <a:p>
            <a:pPr algn="ctr" eaLnBrk="0" hangingPunct="0">
              <a:spcBef>
                <a:spcPct val="20000"/>
              </a:spcBef>
              <a:tabLst>
                <a:tab pos="4762500" algn="l"/>
              </a:tabLst>
            </a:pPr>
            <a:r>
              <a:rPr lang="es-ES" sz="3200">
                <a:solidFill>
                  <a:schemeClr val="accent1"/>
                </a:solidFill>
              </a:rPr>
              <a:t>Alimento completo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2980"/>
                                        </p:tgtEl>
                                        <p:attrNameLst>
                                          <p:attrName>style.visibility</p:attrName>
                                        </p:attrNameLst>
                                      </p:cBhvr>
                                      <p:to>
                                        <p:strVal val="visible"/>
                                      </p:to>
                                    </p:set>
                                    <p:anim calcmode="lin" valueType="num">
                                      <p:cBhvr>
                                        <p:cTn id="7" dur="1000" fill="hold"/>
                                        <p:tgtEl>
                                          <p:spTgt spid="1022980"/>
                                        </p:tgtEl>
                                        <p:attrNameLst>
                                          <p:attrName>ppt_w</p:attrName>
                                        </p:attrNameLst>
                                      </p:cBhvr>
                                      <p:tavLst>
                                        <p:tav tm="0">
                                          <p:val>
                                            <p:fltVal val="0"/>
                                          </p:val>
                                        </p:tav>
                                        <p:tav tm="100000">
                                          <p:val>
                                            <p:strVal val="#ppt_w"/>
                                          </p:val>
                                        </p:tav>
                                      </p:tavLst>
                                    </p:anim>
                                    <p:anim calcmode="lin" valueType="num">
                                      <p:cBhvr>
                                        <p:cTn id="8" dur="1000" fill="hold"/>
                                        <p:tgtEl>
                                          <p:spTgt spid="1022980"/>
                                        </p:tgtEl>
                                        <p:attrNameLst>
                                          <p:attrName>ppt_h</p:attrName>
                                        </p:attrNameLst>
                                      </p:cBhvr>
                                      <p:tavLst>
                                        <p:tav tm="0">
                                          <p:val>
                                            <p:fltVal val="0"/>
                                          </p:val>
                                        </p:tav>
                                        <p:tav tm="100000">
                                          <p:val>
                                            <p:strVal val="#ppt_h"/>
                                          </p:val>
                                        </p:tav>
                                      </p:tavLst>
                                    </p:anim>
                                    <p:anim calcmode="lin" valueType="num">
                                      <p:cBhvr>
                                        <p:cTn id="9" dur="1000" fill="hold"/>
                                        <p:tgtEl>
                                          <p:spTgt spid="10229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29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2979"/>
                                        </p:tgtEl>
                                        <p:attrNameLst>
                                          <p:attrName>style.visibility</p:attrName>
                                        </p:attrNameLst>
                                      </p:cBhvr>
                                      <p:to>
                                        <p:strVal val="visible"/>
                                      </p:to>
                                    </p:set>
                                    <p:animEffect transition="in" filter="blinds(horizontal)">
                                      <p:cBhvr>
                                        <p:cTn id="15" dur="500"/>
                                        <p:tgtEl>
                                          <p:spTgt spid="102297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2978"/>
                                        </p:tgtEl>
                                        <p:attrNameLst>
                                          <p:attrName>style.visibility</p:attrName>
                                        </p:attrNameLst>
                                      </p:cBhvr>
                                      <p:to>
                                        <p:strVal val="visible"/>
                                      </p:to>
                                    </p:set>
                                    <p:animEffect transition="in" filter="box(in)">
                                      <p:cBhvr>
                                        <p:cTn id="20" dur="500"/>
                                        <p:tgtEl>
                                          <p:spTgt spid="1022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8" grpId="0" autoUpdateAnimBg="0"/>
      <p:bldP spid="1022980"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body" idx="1"/>
          </p:nvPr>
        </p:nvSpPr>
        <p:spPr>
          <a:xfrm>
            <a:off x="685800" y="1219200"/>
            <a:ext cx="7772400" cy="5257800"/>
          </a:xfrm>
        </p:spPr>
        <p:txBody>
          <a:bodyPr/>
          <a:lstStyle/>
          <a:p>
            <a:pPr marL="0" indent="0" algn="just" eaLnBrk="1" hangingPunct="1">
              <a:buFont typeface="Wingdings" pitchFamily="2" charset="2"/>
              <a:buNone/>
              <a:defRPr/>
            </a:pPr>
            <a:r>
              <a:rPr lang="es-ES" sz="2800" smtClean="0"/>
              <a:t>1) Proteínas: 		30 y 45%</a:t>
            </a:r>
          </a:p>
          <a:p>
            <a:pPr marL="0" indent="0" algn="just" eaLnBrk="1" hangingPunct="1">
              <a:buFont typeface="Wingdings" pitchFamily="2" charset="2"/>
              <a:buNone/>
              <a:defRPr/>
            </a:pPr>
            <a:r>
              <a:rPr lang="es-ES" sz="2800" smtClean="0"/>
              <a:t>	Carpas		28%</a:t>
            </a:r>
          </a:p>
          <a:p>
            <a:pPr marL="0" indent="0" algn="just" eaLnBrk="1" hangingPunct="1">
              <a:buFont typeface="Wingdings" pitchFamily="2" charset="2"/>
              <a:buNone/>
              <a:defRPr/>
            </a:pPr>
            <a:r>
              <a:rPr lang="es-ES" sz="2800" smtClean="0"/>
              <a:t>	Catfish		32%</a:t>
            </a:r>
          </a:p>
          <a:p>
            <a:pPr marL="0" indent="0" algn="just" eaLnBrk="1" hangingPunct="1">
              <a:buFont typeface="Wingdings" pitchFamily="2" charset="2"/>
              <a:buNone/>
              <a:defRPr/>
            </a:pPr>
            <a:r>
              <a:rPr lang="es-ES" sz="2800" smtClean="0"/>
              <a:t>	Truchas		42%</a:t>
            </a:r>
          </a:p>
          <a:p>
            <a:pPr marL="0" indent="0" algn="just" eaLnBrk="1" hangingPunct="1">
              <a:buFont typeface="Wingdings" pitchFamily="2" charset="2"/>
              <a:buNone/>
              <a:defRPr/>
            </a:pPr>
            <a:r>
              <a:rPr lang="es-ES" sz="2800" i="1" smtClean="0"/>
              <a:t>	L. vannamei	</a:t>
            </a:r>
            <a:r>
              <a:rPr lang="es-ES" sz="2800" smtClean="0"/>
              <a:t>	32%</a:t>
            </a:r>
          </a:p>
          <a:p>
            <a:pPr marL="0" indent="0" algn="just" eaLnBrk="1" hangingPunct="1">
              <a:buFont typeface="Wingdings" pitchFamily="2" charset="2"/>
              <a:buNone/>
              <a:defRPr/>
            </a:pPr>
            <a:endParaRPr lang="es-ES" sz="2800" smtClean="0"/>
          </a:p>
          <a:p>
            <a:pPr marL="0" indent="0" algn="just" eaLnBrk="1" hangingPunct="1">
              <a:buFont typeface="Wingdings" pitchFamily="2" charset="2"/>
              <a:buNone/>
              <a:defRPr/>
            </a:pPr>
            <a:r>
              <a:rPr lang="es-ES" sz="2800" smtClean="0"/>
              <a:t>Aminoácidos esenciales:</a:t>
            </a:r>
          </a:p>
          <a:p>
            <a:pPr marL="0" indent="0" algn="just" eaLnBrk="1" hangingPunct="1">
              <a:buFont typeface="Wingdings" pitchFamily="2" charset="2"/>
              <a:buNone/>
              <a:defRPr/>
            </a:pPr>
            <a:r>
              <a:rPr lang="es-ES" sz="2800" smtClean="0"/>
              <a:t>Arginina, histidina, Isoleucina, leusina, lisina, metionina, fenilalanina, treonina, triptofano, valina.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002">
                                            <p:txEl>
                                              <p:pRg st="0" end="0"/>
                                            </p:txEl>
                                          </p:spTgt>
                                        </p:tgtEl>
                                        <p:attrNameLst>
                                          <p:attrName>style.visibility</p:attrName>
                                        </p:attrNameLst>
                                      </p:cBhvr>
                                      <p:to>
                                        <p:strVal val="visible"/>
                                      </p:to>
                                    </p:set>
                                    <p:anim calcmode="lin" valueType="num">
                                      <p:cBhvr>
                                        <p:cTn id="7" dur="500" fill="hold"/>
                                        <p:tgtEl>
                                          <p:spTgt spid="10240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0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002">
                                            <p:txEl>
                                              <p:pRg st="1" end="1"/>
                                            </p:txEl>
                                          </p:spTgt>
                                        </p:tgtEl>
                                        <p:attrNameLst>
                                          <p:attrName>style.visibility</p:attrName>
                                        </p:attrNameLst>
                                      </p:cBhvr>
                                      <p:to>
                                        <p:strVal val="visible"/>
                                      </p:to>
                                    </p:set>
                                    <p:anim calcmode="lin" valueType="num">
                                      <p:cBhvr>
                                        <p:cTn id="13" dur="500" fill="hold"/>
                                        <p:tgtEl>
                                          <p:spTgt spid="102400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400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4002">
                                            <p:txEl>
                                              <p:pRg st="2" end="2"/>
                                            </p:txEl>
                                          </p:spTgt>
                                        </p:tgtEl>
                                        <p:attrNameLst>
                                          <p:attrName>style.visibility</p:attrName>
                                        </p:attrNameLst>
                                      </p:cBhvr>
                                      <p:to>
                                        <p:strVal val="visible"/>
                                      </p:to>
                                    </p:set>
                                    <p:anim calcmode="lin" valueType="num">
                                      <p:cBhvr>
                                        <p:cTn id="19" dur="500" fill="hold"/>
                                        <p:tgtEl>
                                          <p:spTgt spid="102400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400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24002">
                                            <p:txEl>
                                              <p:pRg st="3" end="3"/>
                                            </p:txEl>
                                          </p:spTgt>
                                        </p:tgtEl>
                                        <p:attrNameLst>
                                          <p:attrName>style.visibility</p:attrName>
                                        </p:attrNameLst>
                                      </p:cBhvr>
                                      <p:to>
                                        <p:strVal val="visible"/>
                                      </p:to>
                                    </p:set>
                                    <p:anim calcmode="lin" valueType="num">
                                      <p:cBhvr>
                                        <p:cTn id="25" dur="500" fill="hold"/>
                                        <p:tgtEl>
                                          <p:spTgt spid="102400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400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4002">
                                            <p:txEl>
                                              <p:pRg st="4" end="4"/>
                                            </p:txEl>
                                          </p:spTgt>
                                        </p:tgtEl>
                                        <p:attrNameLst>
                                          <p:attrName>style.visibility</p:attrName>
                                        </p:attrNameLst>
                                      </p:cBhvr>
                                      <p:to>
                                        <p:strVal val="visible"/>
                                      </p:to>
                                    </p:set>
                                    <p:anim calcmode="lin" valueType="num">
                                      <p:cBhvr>
                                        <p:cTn id="31" dur="500" fill="hold"/>
                                        <p:tgtEl>
                                          <p:spTgt spid="102400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400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24002">
                                            <p:txEl>
                                              <p:pRg st="6" end="6"/>
                                            </p:txEl>
                                          </p:spTgt>
                                        </p:tgtEl>
                                        <p:attrNameLst>
                                          <p:attrName>style.visibility</p:attrName>
                                        </p:attrNameLst>
                                      </p:cBhvr>
                                      <p:to>
                                        <p:strVal val="visible"/>
                                      </p:to>
                                    </p:set>
                                    <p:anim calcmode="lin" valueType="num">
                                      <p:cBhvr>
                                        <p:cTn id="37" dur="500" fill="hold"/>
                                        <p:tgtEl>
                                          <p:spTgt spid="1024002">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02400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24002">
                                            <p:txEl>
                                              <p:pRg st="7" end="7"/>
                                            </p:txEl>
                                          </p:spTgt>
                                        </p:tgtEl>
                                        <p:attrNameLst>
                                          <p:attrName>style.visibility</p:attrName>
                                        </p:attrNameLst>
                                      </p:cBhvr>
                                      <p:to>
                                        <p:strVal val="visible"/>
                                      </p:to>
                                    </p:set>
                                    <p:anim calcmode="lin" valueType="num">
                                      <p:cBhvr>
                                        <p:cTn id="43" dur="500" fill="hold"/>
                                        <p:tgtEl>
                                          <p:spTgt spid="1024002">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024002">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2"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026" name="Rectangle 2"/>
          <p:cNvSpPr>
            <a:spLocks noGrp="1" noChangeArrowheads="1"/>
          </p:cNvSpPr>
          <p:nvPr>
            <p:ph type="body" idx="1"/>
          </p:nvPr>
        </p:nvSpPr>
        <p:spPr>
          <a:xfrm>
            <a:off x="685800" y="1219200"/>
            <a:ext cx="7772400" cy="5257800"/>
          </a:xfrm>
        </p:spPr>
        <p:txBody>
          <a:bodyPr/>
          <a:lstStyle/>
          <a:p>
            <a:pPr marL="0" indent="0" algn="just" eaLnBrk="1" hangingPunct="1">
              <a:buFont typeface="Wingdings" pitchFamily="2" charset="2"/>
              <a:buNone/>
              <a:defRPr/>
            </a:pPr>
            <a:r>
              <a:rPr lang="es-ES" sz="2800" smtClean="0"/>
              <a:t>2) Energía:	Carbohidratos y grasas (10 y 15%)</a:t>
            </a:r>
          </a:p>
          <a:p>
            <a:pPr marL="0" indent="0" algn="just" eaLnBrk="1" hangingPunct="1">
              <a:buFont typeface="Wingdings" pitchFamily="2" charset="2"/>
              <a:buNone/>
              <a:defRPr/>
            </a:pPr>
            <a:endParaRPr lang="es-ES" sz="2800" smtClean="0"/>
          </a:p>
          <a:p>
            <a:pPr marL="0" indent="0" algn="just" eaLnBrk="1" hangingPunct="1">
              <a:buFont typeface="Wingdings" pitchFamily="2" charset="2"/>
              <a:buNone/>
              <a:defRPr/>
            </a:pPr>
            <a:r>
              <a:rPr lang="es-ES" sz="2800" smtClean="0"/>
              <a:t>3) Minerales:</a:t>
            </a:r>
          </a:p>
          <a:p>
            <a:pPr marL="0" indent="0" algn="just" eaLnBrk="1" hangingPunct="1">
              <a:buFont typeface="Wingdings" pitchFamily="2" charset="2"/>
              <a:buNone/>
              <a:defRPr/>
            </a:pPr>
            <a:r>
              <a:rPr lang="es-ES" sz="2800" smtClean="0"/>
              <a:t>	Macro:	Ca, Cl, Mg, P, K, Na</a:t>
            </a:r>
          </a:p>
          <a:p>
            <a:pPr marL="0" indent="0" algn="just" eaLnBrk="1" hangingPunct="1">
              <a:buFont typeface="Wingdings" pitchFamily="2" charset="2"/>
              <a:buNone/>
              <a:defRPr/>
            </a:pPr>
            <a:r>
              <a:rPr lang="es-ES" sz="2800" smtClean="0"/>
              <a:t>	Micro:	Cu, I, Fe, Mn, Se, Zn</a:t>
            </a:r>
          </a:p>
          <a:p>
            <a:pPr marL="0" indent="0" eaLnBrk="1" hangingPunct="1">
              <a:buFont typeface="Wingdings" pitchFamily="2" charset="2"/>
              <a:buNone/>
              <a:defRPr/>
            </a:pPr>
            <a:endParaRPr lang="es-ES" sz="2800" smtClean="0"/>
          </a:p>
          <a:p>
            <a:pPr marL="0" indent="0" eaLnBrk="1" hangingPunct="1">
              <a:buFont typeface="Wingdings" pitchFamily="2" charset="2"/>
              <a:buNone/>
              <a:defRPr/>
            </a:pPr>
            <a:r>
              <a:rPr lang="es-ES" sz="2800" smtClean="0"/>
              <a:t>4) Vitaminas:</a:t>
            </a:r>
          </a:p>
          <a:p>
            <a:pPr marL="0" indent="0" algn="just" eaLnBrk="1" hangingPunct="1">
              <a:buFont typeface="Wingdings" pitchFamily="2" charset="2"/>
              <a:buNone/>
              <a:defRPr/>
            </a:pPr>
            <a:r>
              <a:rPr lang="es-ES" sz="2800" smtClean="0"/>
              <a:t>Tiamina, riboflamina, piridoxina, pantotenico, niacina, biotina, folate, Vit B12, colina, mioinositol, vitC. Vit: A, D, E,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5026">
                                            <p:txEl>
                                              <p:pRg st="0" end="0"/>
                                            </p:txEl>
                                          </p:spTgt>
                                        </p:tgtEl>
                                        <p:attrNameLst>
                                          <p:attrName>style.visibility</p:attrName>
                                        </p:attrNameLst>
                                      </p:cBhvr>
                                      <p:to>
                                        <p:strVal val="visible"/>
                                      </p:to>
                                    </p:set>
                                    <p:anim calcmode="lin" valueType="num">
                                      <p:cBhvr>
                                        <p:cTn id="7" dur="500" fill="hold"/>
                                        <p:tgtEl>
                                          <p:spTgt spid="10250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02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5026">
                                            <p:txEl>
                                              <p:pRg st="2" end="2"/>
                                            </p:txEl>
                                          </p:spTgt>
                                        </p:tgtEl>
                                        <p:attrNameLst>
                                          <p:attrName>style.visibility</p:attrName>
                                        </p:attrNameLst>
                                      </p:cBhvr>
                                      <p:to>
                                        <p:strVal val="visible"/>
                                      </p:to>
                                    </p:set>
                                    <p:anim calcmode="lin" valueType="num">
                                      <p:cBhvr>
                                        <p:cTn id="13" dur="500" fill="hold"/>
                                        <p:tgtEl>
                                          <p:spTgt spid="102502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2502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5026">
                                            <p:txEl>
                                              <p:pRg st="3" end="3"/>
                                            </p:txEl>
                                          </p:spTgt>
                                        </p:tgtEl>
                                        <p:attrNameLst>
                                          <p:attrName>style.visibility</p:attrName>
                                        </p:attrNameLst>
                                      </p:cBhvr>
                                      <p:to>
                                        <p:strVal val="visible"/>
                                      </p:to>
                                    </p:set>
                                    <p:anim calcmode="lin" valueType="num">
                                      <p:cBhvr>
                                        <p:cTn id="19" dur="500" fill="hold"/>
                                        <p:tgtEl>
                                          <p:spTgt spid="102502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2502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25026">
                                            <p:txEl>
                                              <p:pRg st="4" end="4"/>
                                            </p:txEl>
                                          </p:spTgt>
                                        </p:tgtEl>
                                        <p:attrNameLst>
                                          <p:attrName>style.visibility</p:attrName>
                                        </p:attrNameLst>
                                      </p:cBhvr>
                                      <p:to>
                                        <p:strVal val="visible"/>
                                      </p:to>
                                    </p:set>
                                    <p:anim calcmode="lin" valueType="num">
                                      <p:cBhvr>
                                        <p:cTn id="25" dur="500" fill="hold"/>
                                        <p:tgtEl>
                                          <p:spTgt spid="102502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02502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5026">
                                            <p:txEl>
                                              <p:pRg st="6" end="6"/>
                                            </p:txEl>
                                          </p:spTgt>
                                        </p:tgtEl>
                                        <p:attrNameLst>
                                          <p:attrName>style.visibility</p:attrName>
                                        </p:attrNameLst>
                                      </p:cBhvr>
                                      <p:to>
                                        <p:strVal val="visible"/>
                                      </p:to>
                                    </p:set>
                                    <p:anim calcmode="lin" valueType="num">
                                      <p:cBhvr>
                                        <p:cTn id="31" dur="500" fill="hold"/>
                                        <p:tgtEl>
                                          <p:spTgt spid="1025026">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02502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25026">
                                            <p:txEl>
                                              <p:pRg st="7" end="7"/>
                                            </p:txEl>
                                          </p:spTgt>
                                        </p:tgtEl>
                                        <p:attrNameLst>
                                          <p:attrName>style.visibility</p:attrName>
                                        </p:attrNameLst>
                                      </p:cBhvr>
                                      <p:to>
                                        <p:strVal val="visible"/>
                                      </p:to>
                                    </p:set>
                                    <p:anim calcmode="lin" valueType="num">
                                      <p:cBhvr>
                                        <p:cTn id="37" dur="500" fill="hold"/>
                                        <p:tgtEl>
                                          <p:spTgt spid="1025026">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1025026">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6"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2133600"/>
            <a:ext cx="9144000" cy="3910013"/>
          </a:xfrm>
          <a:prstGeom prst="rect">
            <a:avLst/>
          </a:prstGeom>
          <a:noFill/>
          <a:ln w="9525">
            <a:noFill/>
            <a:miter lim="800000"/>
            <a:headEnd/>
            <a:tailEnd/>
          </a:ln>
        </p:spPr>
        <p:txBody>
          <a:bodyPr>
            <a:spAutoFit/>
          </a:bodyPr>
          <a:lstStyle/>
          <a:p>
            <a:pPr eaLnBrk="0" hangingPunct="0">
              <a:lnSpc>
                <a:spcPct val="70000"/>
              </a:lnSpc>
              <a:spcBef>
                <a:spcPct val="20000"/>
              </a:spcBef>
            </a:pPr>
            <a:r>
              <a:rPr lang="en-GB" b="1"/>
              <a:t>Treatment</a:t>
            </a:r>
            <a:r>
              <a:rPr lang="fr-BE" b="1"/>
              <a:t>	</a:t>
            </a:r>
            <a:r>
              <a:rPr lang="en-GB" b="1"/>
              <a:t>Weight gain</a:t>
            </a:r>
            <a:r>
              <a:rPr lang="fr-BE" b="1"/>
              <a:t>	</a:t>
            </a:r>
            <a:r>
              <a:rPr lang="en-GB" b="1"/>
              <a:t>Weight gain</a:t>
            </a:r>
            <a:r>
              <a:rPr lang="fr-BE" b="1"/>
              <a:t>		</a:t>
            </a:r>
            <a:r>
              <a:rPr lang="en-GB" b="1"/>
              <a:t>% </a:t>
            </a:r>
            <a:r>
              <a:rPr lang="fr-BE" b="1"/>
              <a:t>	     </a:t>
            </a:r>
            <a:r>
              <a:rPr lang="en-GB" b="1"/>
              <a:t>FCR</a:t>
            </a:r>
          </a:p>
          <a:p>
            <a:pPr eaLnBrk="0" hangingPunct="0">
              <a:lnSpc>
                <a:spcPct val="70000"/>
              </a:lnSpc>
              <a:spcBef>
                <a:spcPct val="20000"/>
              </a:spcBef>
            </a:pPr>
            <a:r>
              <a:rPr lang="fr-BE" b="1"/>
              <a:t>		</a:t>
            </a:r>
            <a:r>
              <a:rPr lang="en-GB" b="1"/>
              <a:t>per fish, kg </a:t>
            </a:r>
            <a:r>
              <a:rPr lang="fr-BE" b="1"/>
              <a:t>	</a:t>
            </a:r>
            <a:r>
              <a:rPr lang="en-GB" b="1"/>
              <a:t>per</a:t>
            </a:r>
            <a:r>
              <a:rPr lang="fr-BE" b="1"/>
              <a:t> </a:t>
            </a:r>
            <a:r>
              <a:rPr lang="en-GB" b="1"/>
              <a:t>hectare, kg</a:t>
            </a:r>
            <a:r>
              <a:rPr lang="fr-BE" b="1"/>
              <a:t>	</a:t>
            </a:r>
            <a:r>
              <a:rPr lang="en-GB" b="1"/>
              <a:t>gain</a:t>
            </a:r>
          </a:p>
          <a:p>
            <a:pPr eaLnBrk="0" hangingPunct="0">
              <a:spcBef>
                <a:spcPct val="50000"/>
              </a:spcBef>
            </a:pPr>
            <a:endParaRPr lang="en-GB" b="1"/>
          </a:p>
          <a:p>
            <a:pPr eaLnBrk="0" hangingPunct="0">
              <a:spcBef>
                <a:spcPct val="50000"/>
              </a:spcBef>
            </a:pPr>
            <a:r>
              <a:rPr lang="en-GB"/>
              <a:t>No nutrients        </a:t>
            </a:r>
            <a:r>
              <a:rPr lang="fr-BE"/>
              <a:t>    </a:t>
            </a:r>
            <a:r>
              <a:rPr lang="en-GB"/>
              <a:t>0.02                  130                    </a:t>
            </a:r>
            <a:r>
              <a:rPr lang="fr-BE"/>
              <a:t> </a:t>
            </a:r>
            <a:r>
              <a:rPr lang="en-GB"/>
              <a:t>   93</a:t>
            </a:r>
            <a:r>
              <a:rPr lang="fr-BE"/>
              <a:t>	          </a:t>
            </a:r>
            <a:r>
              <a:rPr lang="en-GB"/>
              <a:t>-</a:t>
            </a:r>
          </a:p>
          <a:p>
            <a:pPr eaLnBrk="0" hangingPunct="0">
              <a:spcBef>
                <a:spcPct val="50000"/>
              </a:spcBef>
            </a:pPr>
            <a:r>
              <a:rPr lang="en-GB"/>
              <a:t>Fertilizers</a:t>
            </a:r>
            <a:r>
              <a:rPr lang="en-GB" baseline="30000"/>
              <a:t>1</a:t>
            </a:r>
            <a:r>
              <a:rPr lang="en-GB"/>
              <a:t>         </a:t>
            </a:r>
            <a:r>
              <a:rPr lang="fr-BE"/>
              <a:t>  </a:t>
            </a:r>
            <a:r>
              <a:rPr lang="en-GB"/>
              <a:t> </a:t>
            </a:r>
            <a:r>
              <a:rPr lang="fr-BE"/>
              <a:t>  </a:t>
            </a:r>
            <a:r>
              <a:rPr lang="en-GB"/>
              <a:t>0.04                  273                     </a:t>
            </a:r>
            <a:r>
              <a:rPr lang="fr-BE"/>
              <a:t> </a:t>
            </a:r>
            <a:r>
              <a:rPr lang="en-GB"/>
              <a:t>190</a:t>
            </a:r>
            <a:r>
              <a:rPr lang="fr-BE"/>
              <a:t>	          </a:t>
            </a:r>
            <a:r>
              <a:rPr lang="en-GB"/>
              <a:t>-</a:t>
            </a:r>
          </a:p>
          <a:p>
            <a:pPr eaLnBrk="0" hangingPunct="0">
              <a:spcBef>
                <a:spcPct val="50000"/>
              </a:spcBef>
            </a:pPr>
            <a:r>
              <a:rPr lang="en-GB"/>
              <a:t>Complete feeds</a:t>
            </a:r>
            <a:r>
              <a:rPr lang="en-GB" baseline="30000"/>
              <a:t>2</a:t>
            </a:r>
            <a:r>
              <a:rPr lang="en-GB"/>
              <a:t>  </a:t>
            </a:r>
            <a:r>
              <a:rPr lang="fr-BE"/>
              <a:t>   </a:t>
            </a:r>
            <a:r>
              <a:rPr lang="en-GB"/>
              <a:t>0.55               3,300                  </a:t>
            </a:r>
            <a:r>
              <a:rPr lang="fr-BE"/>
              <a:t> </a:t>
            </a:r>
            <a:r>
              <a:rPr lang="en-GB"/>
              <a:t>2,233</a:t>
            </a:r>
            <a:r>
              <a:rPr lang="fr-BE"/>
              <a:t>              </a:t>
            </a:r>
            <a:r>
              <a:rPr lang="en-GB"/>
              <a:t>1.1</a:t>
            </a:r>
          </a:p>
          <a:p>
            <a:pPr eaLnBrk="0" hangingPunct="0">
              <a:spcBef>
                <a:spcPct val="50000"/>
              </a:spcBef>
            </a:pPr>
            <a:endParaRPr lang="fr-BE"/>
          </a:p>
          <a:p>
            <a:pPr eaLnBrk="0" hangingPunct="0">
              <a:lnSpc>
                <a:spcPct val="70000"/>
              </a:lnSpc>
              <a:spcBef>
                <a:spcPct val="20000"/>
              </a:spcBef>
            </a:pPr>
            <a:r>
              <a:rPr lang="en-GB" sz="1800" baseline="30000"/>
              <a:t>1</a:t>
            </a:r>
            <a:r>
              <a:rPr lang="en-GB" sz="1800"/>
              <a:t> Organic and chemical fertilizers in amounts</a:t>
            </a:r>
            <a:r>
              <a:rPr lang="fr-BE" sz="1800"/>
              <a:t> </a:t>
            </a:r>
            <a:r>
              <a:rPr lang="en-GB" sz="1800"/>
              <a:t>to match nutrients added in</a:t>
            </a:r>
            <a:r>
              <a:rPr lang="fr-BE" sz="1800"/>
              <a:t> </a:t>
            </a:r>
            <a:r>
              <a:rPr lang="en-GB" sz="1800"/>
              <a:t>feeds</a:t>
            </a:r>
            <a:r>
              <a:rPr lang="fr-BE" sz="1800"/>
              <a:t>.</a:t>
            </a:r>
          </a:p>
          <a:p>
            <a:pPr eaLnBrk="0" hangingPunct="0">
              <a:lnSpc>
                <a:spcPct val="70000"/>
              </a:lnSpc>
              <a:spcBef>
                <a:spcPct val="20000"/>
              </a:spcBef>
            </a:pPr>
            <a:r>
              <a:rPr lang="en-GB" sz="1800" baseline="30000"/>
              <a:t>2</a:t>
            </a:r>
            <a:r>
              <a:rPr lang="en-GB" sz="1800"/>
              <a:t> 40%  protein sinking pellet</a:t>
            </a:r>
          </a:p>
        </p:txBody>
      </p:sp>
      <p:sp>
        <p:nvSpPr>
          <p:cNvPr id="137219" name="Rectangle 3"/>
          <p:cNvSpPr>
            <a:spLocks noChangeArrowheads="1"/>
          </p:cNvSpPr>
          <p:nvPr/>
        </p:nvSpPr>
        <p:spPr bwMode="auto">
          <a:xfrm>
            <a:off x="506413" y="55563"/>
            <a:ext cx="8180387" cy="1800225"/>
          </a:xfrm>
          <a:prstGeom prst="rect">
            <a:avLst/>
          </a:prstGeom>
          <a:noFill/>
          <a:ln w="9525">
            <a:noFill/>
            <a:miter lim="800000"/>
            <a:headEnd/>
            <a:tailEnd/>
          </a:ln>
        </p:spPr>
        <p:txBody>
          <a:bodyPr>
            <a:spAutoFit/>
          </a:bodyPr>
          <a:lstStyle/>
          <a:p>
            <a:pPr algn="ctr" eaLnBrk="0" hangingPunct="0">
              <a:spcBef>
                <a:spcPct val="20000"/>
              </a:spcBef>
            </a:pPr>
            <a:r>
              <a:rPr lang="es-ES" sz="2800" b="1">
                <a:solidFill>
                  <a:srgbClr val="FFFF00"/>
                </a:solidFill>
              </a:rPr>
              <a:t>Peso ganado y FCA para bagre sembrado con densidades de 6.250/ha en piscinas de 0.04 ha recibiendo fertilizantes o alimento completo, en 180 días (Chuapoehuk, 1977).</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1058" name="Rectangle 2"/>
          <p:cNvSpPr>
            <a:spLocks noGrp="1" noChangeArrowheads="1"/>
          </p:cNvSpPr>
          <p:nvPr>
            <p:ph type="body" idx="1"/>
          </p:nvPr>
        </p:nvSpPr>
        <p:spPr>
          <a:xfrm>
            <a:off x="685800" y="1600200"/>
            <a:ext cx="7772400" cy="4191000"/>
          </a:xfrm>
        </p:spPr>
        <p:txBody>
          <a:bodyPr/>
          <a:lstStyle/>
          <a:p>
            <a:pPr marL="285750" indent="-285750" algn="just" eaLnBrk="1" hangingPunct="1">
              <a:defRPr/>
            </a:pPr>
            <a:r>
              <a:rPr lang="es-ES" smtClean="0"/>
              <a:t>Organismos pueden tener un amplio rango de tolerancia para un factor y pequeño para otro</a:t>
            </a:r>
          </a:p>
          <a:p>
            <a:pPr marL="285750" indent="-285750" algn="just" eaLnBrk="1" hangingPunct="1">
              <a:defRPr/>
            </a:pPr>
            <a:r>
              <a:rPr lang="es-ES" smtClean="0"/>
              <a:t>Organismos con amplio rango de tolerancia para muchos factores están ampliamente distribuidos.</a:t>
            </a:r>
          </a:p>
          <a:p>
            <a:pPr marL="857250" lvl="1" algn="just" eaLnBrk="1" hangingPunct="1">
              <a:defRPr/>
            </a:pPr>
            <a:endParaRPr lang="es-ES" sz="2600" smtClean="0"/>
          </a:p>
          <a:p>
            <a:pPr marL="285750" indent="-285750" algn="just" eaLnBrk="1" hangingPunct="1">
              <a:buFont typeface="Wingdings" pitchFamily="2" charset="2"/>
              <a:buNone/>
              <a:defRPr/>
            </a:pPr>
            <a:endParaRPr lang="es-ES_tradnl" sz="2600" b="1" smtClean="0"/>
          </a:p>
        </p:txBody>
      </p:sp>
      <p:sp>
        <p:nvSpPr>
          <p:cNvPr id="941059"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1058">
                                            <p:txEl>
                                              <p:pRg st="0" end="0"/>
                                            </p:txEl>
                                          </p:spTgt>
                                        </p:tgtEl>
                                        <p:attrNameLst>
                                          <p:attrName>style.visibility</p:attrName>
                                        </p:attrNameLst>
                                      </p:cBhvr>
                                      <p:to>
                                        <p:strVal val="visible"/>
                                      </p:to>
                                    </p:set>
                                    <p:anim calcmode="lin" valueType="num">
                                      <p:cBhvr>
                                        <p:cTn id="7" dur="500" fill="hold"/>
                                        <p:tgtEl>
                                          <p:spTgt spid="9410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105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41058">
                                            <p:txEl>
                                              <p:pRg st="1" end="1"/>
                                            </p:txEl>
                                          </p:spTgt>
                                        </p:tgtEl>
                                        <p:attrNameLst>
                                          <p:attrName>style.visibility</p:attrName>
                                        </p:attrNameLst>
                                      </p:cBhvr>
                                      <p:to>
                                        <p:strVal val="visible"/>
                                      </p:to>
                                    </p:set>
                                    <p:anim calcmode="lin" valueType="num">
                                      <p:cBhvr>
                                        <p:cTn id="13" dur="500" fill="hold"/>
                                        <p:tgtEl>
                                          <p:spTgt spid="94105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4105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8"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074" name="Rectangle 2"/>
          <p:cNvSpPr>
            <a:spLocks noGrp="1" noChangeArrowheads="1"/>
          </p:cNvSpPr>
          <p:nvPr>
            <p:ph type="body" idx="1"/>
          </p:nvPr>
        </p:nvSpPr>
        <p:spPr>
          <a:xfrm>
            <a:off x="685800" y="1219200"/>
            <a:ext cx="7772400" cy="5257800"/>
          </a:xfrm>
        </p:spPr>
        <p:txBody>
          <a:bodyPr/>
          <a:lstStyle/>
          <a:p>
            <a:pPr marL="0" indent="0" algn="just" eaLnBrk="1" hangingPunct="1">
              <a:buFont typeface="Wingdings" pitchFamily="2" charset="2"/>
              <a:buNone/>
              <a:defRPr/>
            </a:pPr>
            <a:r>
              <a:rPr lang="es-ES" smtClean="0"/>
              <a:t>La calidad de la ración va a influenciar sobre:</a:t>
            </a:r>
          </a:p>
          <a:p>
            <a:pPr marL="1276350" lvl="2" algn="just" eaLnBrk="1" hangingPunct="1">
              <a:buFont typeface="Wingdings" pitchFamily="2" charset="2"/>
              <a:buNone/>
              <a:defRPr/>
            </a:pPr>
            <a:endParaRPr lang="es-ES" sz="3600" smtClean="0"/>
          </a:p>
          <a:p>
            <a:pPr marL="1276350" lvl="2" algn="just" eaLnBrk="1" hangingPunct="1">
              <a:buFont typeface="Wingdings" pitchFamily="2" charset="2"/>
              <a:buNone/>
              <a:defRPr/>
            </a:pPr>
            <a:r>
              <a:rPr lang="es-ES" sz="3600" smtClean="0"/>
              <a:t>* Calidad de agua</a:t>
            </a:r>
          </a:p>
          <a:p>
            <a:pPr marL="1276350" lvl="2" algn="just" eaLnBrk="1" hangingPunct="1">
              <a:buFont typeface="Wingdings" pitchFamily="2" charset="2"/>
              <a:buNone/>
              <a:defRPr/>
            </a:pPr>
            <a:endParaRPr lang="es-ES" sz="3600" smtClean="0"/>
          </a:p>
          <a:p>
            <a:pPr marL="1276350" lvl="2" algn="just" eaLnBrk="1" hangingPunct="1">
              <a:buFont typeface="Wingdings" pitchFamily="2" charset="2"/>
              <a:buNone/>
              <a:defRPr/>
            </a:pPr>
            <a:r>
              <a:rPr lang="es-ES" sz="3600" smtClean="0"/>
              <a:t>* Salud del pez</a:t>
            </a:r>
          </a:p>
          <a:p>
            <a:pPr marL="1276350" lvl="2" algn="just" eaLnBrk="1" hangingPunct="1">
              <a:buFont typeface="Wingdings" pitchFamily="2" charset="2"/>
              <a:buNone/>
              <a:defRPr/>
            </a:pPr>
            <a:endParaRPr lang="es-ES" sz="3600" smtClean="0"/>
          </a:p>
          <a:p>
            <a:pPr marL="1276350" lvl="2" algn="just" eaLnBrk="1" hangingPunct="1">
              <a:buFont typeface="Wingdings" pitchFamily="2" charset="2"/>
              <a:buNone/>
              <a:defRPr/>
            </a:pPr>
            <a:r>
              <a:rPr lang="es-ES" sz="3600" smtClean="0"/>
              <a:t>* Grado de crecimiento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7074">
                                            <p:txEl>
                                              <p:pRg st="0" end="0"/>
                                            </p:txEl>
                                          </p:spTgt>
                                        </p:tgtEl>
                                        <p:attrNameLst>
                                          <p:attrName>style.visibility</p:attrName>
                                        </p:attrNameLst>
                                      </p:cBhvr>
                                      <p:to>
                                        <p:strVal val="visible"/>
                                      </p:to>
                                    </p:set>
                                    <p:anim calcmode="lin" valueType="num">
                                      <p:cBhvr>
                                        <p:cTn id="7" dur="500" fill="hold"/>
                                        <p:tgtEl>
                                          <p:spTgt spid="102707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07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27074">
                                            <p:txEl>
                                              <p:pRg st="2" end="2"/>
                                            </p:txEl>
                                          </p:spTgt>
                                        </p:tgtEl>
                                        <p:attrNameLst>
                                          <p:attrName>style.visibility</p:attrName>
                                        </p:attrNameLst>
                                      </p:cBhvr>
                                      <p:to>
                                        <p:strVal val="visible"/>
                                      </p:to>
                                    </p:set>
                                    <p:anim calcmode="lin" valueType="num">
                                      <p:cBhvr>
                                        <p:cTn id="11" dur="500" fill="hold"/>
                                        <p:tgtEl>
                                          <p:spTgt spid="1027074">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1027074">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27074">
                                            <p:txEl>
                                              <p:pRg st="4" end="4"/>
                                            </p:txEl>
                                          </p:spTgt>
                                        </p:tgtEl>
                                        <p:attrNameLst>
                                          <p:attrName>style.visibility</p:attrName>
                                        </p:attrNameLst>
                                      </p:cBhvr>
                                      <p:to>
                                        <p:strVal val="visible"/>
                                      </p:to>
                                    </p:set>
                                    <p:anim calcmode="lin" valueType="num">
                                      <p:cBhvr>
                                        <p:cTn id="15" dur="500" fill="hold"/>
                                        <p:tgtEl>
                                          <p:spTgt spid="1027074">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1027074">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27074">
                                            <p:txEl>
                                              <p:pRg st="6" end="6"/>
                                            </p:txEl>
                                          </p:spTgt>
                                        </p:tgtEl>
                                        <p:attrNameLst>
                                          <p:attrName>style.visibility</p:attrName>
                                        </p:attrNameLst>
                                      </p:cBhvr>
                                      <p:to>
                                        <p:strVal val="visible"/>
                                      </p:to>
                                    </p:set>
                                    <p:anim calcmode="lin" valueType="num">
                                      <p:cBhvr>
                                        <p:cTn id="19" dur="500" fill="hold"/>
                                        <p:tgtEl>
                                          <p:spTgt spid="1027074">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102707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74"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#11</a:t>
            </a:r>
            <a:endParaRPr lang="es-ES_tradnl" sz="4800" b="1" smtClean="0">
              <a:solidFill>
                <a:srgbClr val="FF3300"/>
              </a:solidFill>
            </a:endParaRPr>
          </a:p>
        </p:txBody>
      </p:sp>
      <p:sp>
        <p:nvSpPr>
          <p:cNvPr id="1028099" name="Rectangle 3"/>
          <p:cNvSpPr>
            <a:spLocks noGrp="1" noChangeArrowheads="1"/>
          </p:cNvSpPr>
          <p:nvPr>
            <p:ph type="body" idx="1"/>
          </p:nvPr>
        </p:nvSpPr>
        <p:spPr>
          <a:xfrm>
            <a:off x="685800" y="1600200"/>
            <a:ext cx="7772400" cy="4495800"/>
          </a:xfrm>
        </p:spPr>
        <p:txBody>
          <a:bodyPr/>
          <a:lstStyle/>
          <a:p>
            <a:pPr marL="0" indent="0" algn="ctr" eaLnBrk="1" hangingPunct="1">
              <a:buFont typeface="Wingdings" pitchFamily="2" charset="2"/>
              <a:buNone/>
              <a:defRPr/>
            </a:pPr>
            <a:r>
              <a:rPr lang="es-ES" sz="3600" b="1" smtClean="0"/>
              <a:t>“La máxima biomasa de pez que puede ser producida en una unidad de agua depende de la calidad y cantidad de la ración que pueda ser introducida en la piscina sin que cause un cambio brusco en los niveles de OD. Porque causaría un estrés para el organismo”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28098"/>
                                        </p:tgtEl>
                                        <p:attrNameLst>
                                          <p:attrName>style.visibility</p:attrName>
                                        </p:attrNameLst>
                                      </p:cBhvr>
                                      <p:to>
                                        <p:strVal val="visible"/>
                                      </p:to>
                                    </p:set>
                                    <p:anim calcmode="lin" valueType="num">
                                      <p:cBhvr>
                                        <p:cTn id="7" dur="500" fill="hold"/>
                                        <p:tgtEl>
                                          <p:spTgt spid="1028098"/>
                                        </p:tgtEl>
                                        <p:attrNameLst>
                                          <p:attrName>ppt_x</p:attrName>
                                        </p:attrNameLst>
                                      </p:cBhvr>
                                      <p:tavLst>
                                        <p:tav tm="0">
                                          <p:val>
                                            <p:strVal val="#ppt_x"/>
                                          </p:val>
                                        </p:tav>
                                        <p:tav tm="100000">
                                          <p:val>
                                            <p:strVal val="#ppt_x"/>
                                          </p:val>
                                        </p:tav>
                                      </p:tavLst>
                                    </p:anim>
                                    <p:anim calcmode="lin" valueType="num">
                                      <p:cBhvr>
                                        <p:cTn id="8" dur="500" fill="hold"/>
                                        <p:tgtEl>
                                          <p:spTgt spid="1028098"/>
                                        </p:tgtEl>
                                        <p:attrNameLst>
                                          <p:attrName>ppt_y</p:attrName>
                                        </p:attrNameLst>
                                      </p:cBhvr>
                                      <p:tavLst>
                                        <p:tav tm="0">
                                          <p:val>
                                            <p:strVal val="#ppt_y-#ppt_h/2"/>
                                          </p:val>
                                        </p:tav>
                                        <p:tav tm="100000">
                                          <p:val>
                                            <p:strVal val="#ppt_y"/>
                                          </p:val>
                                        </p:tav>
                                      </p:tavLst>
                                    </p:anim>
                                    <p:anim calcmode="lin" valueType="num">
                                      <p:cBhvr>
                                        <p:cTn id="9" dur="500" fill="hold"/>
                                        <p:tgtEl>
                                          <p:spTgt spid="1028098"/>
                                        </p:tgtEl>
                                        <p:attrNameLst>
                                          <p:attrName>ppt_w</p:attrName>
                                        </p:attrNameLst>
                                      </p:cBhvr>
                                      <p:tavLst>
                                        <p:tav tm="0">
                                          <p:val>
                                            <p:strVal val="#ppt_w"/>
                                          </p:val>
                                        </p:tav>
                                        <p:tav tm="100000">
                                          <p:val>
                                            <p:strVal val="#ppt_w"/>
                                          </p:val>
                                        </p:tav>
                                      </p:tavLst>
                                    </p:anim>
                                    <p:anim calcmode="lin" valueType="num">
                                      <p:cBhvr>
                                        <p:cTn id="10" dur="500" fill="hold"/>
                                        <p:tgtEl>
                                          <p:spTgt spid="102809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28099">
                                            <p:txEl>
                                              <p:pRg st="0" end="0"/>
                                            </p:txEl>
                                          </p:spTgt>
                                        </p:tgtEl>
                                        <p:attrNameLst>
                                          <p:attrName>style.visibility</p:attrName>
                                        </p:attrNameLst>
                                      </p:cBhvr>
                                      <p:to>
                                        <p:strVal val="visible"/>
                                      </p:to>
                                    </p:set>
                                    <p:anim calcmode="lin" valueType="num">
                                      <p:cBhvr>
                                        <p:cTn id="15" dur="500" fill="hold"/>
                                        <p:tgtEl>
                                          <p:spTgt spid="102809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80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98" grpId="0" autoUpdateAnimBg="0"/>
      <p:bldP spid="1028099"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9" name="Group 2"/>
          <p:cNvGrpSpPr>
            <a:grpSpLocks/>
          </p:cNvGrpSpPr>
          <p:nvPr/>
        </p:nvGrpSpPr>
        <p:grpSpPr bwMode="auto">
          <a:xfrm>
            <a:off x="338138" y="839788"/>
            <a:ext cx="8664575" cy="6018212"/>
            <a:chOff x="213" y="529"/>
            <a:chExt cx="5458" cy="3791"/>
          </a:xfrm>
        </p:grpSpPr>
        <p:grpSp>
          <p:nvGrpSpPr>
            <p:cNvPr id="15370" name="Group 3"/>
            <p:cNvGrpSpPr>
              <a:grpSpLocks/>
            </p:cNvGrpSpPr>
            <p:nvPr/>
          </p:nvGrpSpPr>
          <p:grpSpPr bwMode="auto">
            <a:xfrm>
              <a:off x="213" y="768"/>
              <a:ext cx="5458" cy="3552"/>
              <a:chOff x="213" y="768"/>
              <a:chExt cx="5458" cy="3552"/>
            </a:xfrm>
          </p:grpSpPr>
          <p:graphicFrame>
            <p:nvGraphicFramePr>
              <p:cNvPr id="15363" name="Object 4"/>
              <p:cNvGraphicFramePr>
                <a:graphicFrameLocks noChangeAspect="1"/>
              </p:cNvGraphicFramePr>
              <p:nvPr/>
            </p:nvGraphicFramePr>
            <p:xfrm>
              <a:off x="213" y="768"/>
              <a:ext cx="5403" cy="3552"/>
            </p:xfrm>
            <a:graphic>
              <a:graphicData uri="http://schemas.openxmlformats.org/presentationml/2006/ole">
                <p:oleObj spid="_x0000_s15363" name="Dibujo" r:id="rId4" imgW="1458000" imgH="1065600" progId="FLW3Drawing">
                  <p:embed/>
                </p:oleObj>
              </a:graphicData>
            </a:graphic>
          </p:graphicFrame>
          <p:graphicFrame>
            <p:nvGraphicFramePr>
              <p:cNvPr id="15364" name="Object 5"/>
              <p:cNvGraphicFramePr>
                <a:graphicFrameLocks noChangeAspect="1"/>
              </p:cNvGraphicFramePr>
              <p:nvPr/>
            </p:nvGraphicFramePr>
            <p:xfrm>
              <a:off x="336" y="1776"/>
              <a:ext cx="4128" cy="2292"/>
            </p:xfrm>
            <a:graphic>
              <a:graphicData uri="http://schemas.openxmlformats.org/presentationml/2006/ole">
                <p:oleObj spid="_x0000_s15364" name="Dibujo" r:id="rId5" imgW="5115600" imgH="2840400" progId="FLW3Drawing">
                  <p:embed/>
                </p:oleObj>
              </a:graphicData>
            </a:graphic>
          </p:graphicFrame>
          <p:graphicFrame>
            <p:nvGraphicFramePr>
              <p:cNvPr id="15365" name="Object 6"/>
              <p:cNvGraphicFramePr>
                <a:graphicFrameLocks noChangeAspect="1"/>
              </p:cNvGraphicFramePr>
              <p:nvPr/>
            </p:nvGraphicFramePr>
            <p:xfrm>
              <a:off x="3408" y="1318"/>
              <a:ext cx="519" cy="170"/>
            </p:xfrm>
            <a:graphic>
              <a:graphicData uri="http://schemas.openxmlformats.org/presentationml/2006/ole">
                <p:oleObj spid="_x0000_s15365" name="Dibujo" r:id="rId6" imgW="579600" imgH="190800" progId="FLW3Drawing">
                  <p:embed/>
                </p:oleObj>
              </a:graphicData>
            </a:graphic>
          </p:graphicFrame>
          <p:graphicFrame>
            <p:nvGraphicFramePr>
              <p:cNvPr id="15366" name="Object 7"/>
              <p:cNvGraphicFramePr>
                <a:graphicFrameLocks noChangeAspect="1"/>
              </p:cNvGraphicFramePr>
              <p:nvPr/>
            </p:nvGraphicFramePr>
            <p:xfrm>
              <a:off x="4632" y="1536"/>
              <a:ext cx="552" cy="310"/>
            </p:xfrm>
            <a:graphic>
              <a:graphicData uri="http://schemas.openxmlformats.org/presentationml/2006/ole">
                <p:oleObj spid="_x0000_s15366" name="Dibujo" r:id="rId7" imgW="684000" imgH="385200" progId="FLW3Drawing">
                  <p:embed/>
                </p:oleObj>
              </a:graphicData>
            </a:graphic>
          </p:graphicFrame>
          <p:graphicFrame>
            <p:nvGraphicFramePr>
              <p:cNvPr id="15367" name="Object 8"/>
              <p:cNvGraphicFramePr>
                <a:graphicFrameLocks noChangeAspect="1"/>
              </p:cNvGraphicFramePr>
              <p:nvPr/>
            </p:nvGraphicFramePr>
            <p:xfrm>
              <a:off x="5520" y="1640"/>
              <a:ext cx="151" cy="1576"/>
            </p:xfrm>
            <a:graphic>
              <a:graphicData uri="http://schemas.openxmlformats.org/presentationml/2006/ole">
                <p:oleObj spid="_x0000_s15367" name="Dibujo" r:id="rId8" imgW="201600" imgH="2109600" progId="FLW3Drawing">
                  <p:embed/>
                </p:oleObj>
              </a:graphicData>
            </a:graphic>
          </p:graphicFrame>
          <p:graphicFrame>
            <p:nvGraphicFramePr>
              <p:cNvPr id="15368" name="Object 9"/>
              <p:cNvGraphicFramePr>
                <a:graphicFrameLocks noChangeAspect="1"/>
              </p:cNvGraphicFramePr>
              <p:nvPr/>
            </p:nvGraphicFramePr>
            <p:xfrm>
              <a:off x="4128" y="3648"/>
              <a:ext cx="458" cy="304"/>
            </p:xfrm>
            <a:graphic>
              <a:graphicData uri="http://schemas.openxmlformats.org/presentationml/2006/ole">
                <p:oleObj spid="_x0000_s15368" name="Dibujo" r:id="rId9" imgW="540000" imgH="360000" progId="FLW3Drawing">
                  <p:embed/>
                </p:oleObj>
              </a:graphicData>
            </a:graphic>
          </p:graphicFrame>
        </p:grpSp>
        <p:graphicFrame>
          <p:nvGraphicFramePr>
            <p:cNvPr id="15362" name="Object 10"/>
            <p:cNvGraphicFramePr>
              <a:graphicFrameLocks noChangeAspect="1"/>
            </p:cNvGraphicFramePr>
            <p:nvPr/>
          </p:nvGraphicFramePr>
          <p:xfrm>
            <a:off x="1104" y="529"/>
            <a:ext cx="3984" cy="479"/>
          </p:xfrm>
          <a:graphic>
            <a:graphicData uri="http://schemas.openxmlformats.org/presentationml/2006/ole">
              <p:oleObj spid="_x0000_s15362" name="Dibujo" r:id="rId10" imgW="5104800" imgH="687600" progId="FLW3Drawing">
                <p:embed/>
              </p:oleObj>
            </a:graphicData>
          </a:graphic>
        </p:graphicFrame>
      </p:gr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146" name="Rectangle 2"/>
          <p:cNvSpPr>
            <a:spLocks noGrp="1" noChangeArrowheads="1"/>
          </p:cNvSpPr>
          <p:nvPr>
            <p:ph type="body" idx="1"/>
          </p:nvPr>
        </p:nvSpPr>
        <p:spPr>
          <a:xfrm>
            <a:off x="685800" y="1219200"/>
            <a:ext cx="7772400" cy="5257800"/>
          </a:xfrm>
        </p:spPr>
        <p:txBody>
          <a:bodyPr/>
          <a:lstStyle/>
          <a:p>
            <a:pPr marL="287338" indent="-287338" algn="just" eaLnBrk="1" hangingPunct="1">
              <a:buFont typeface="Wingdings" pitchFamily="2" charset="2"/>
              <a:buNone/>
              <a:defRPr/>
            </a:pPr>
            <a:r>
              <a:rPr lang="es-ES" sz="2800" smtClean="0"/>
              <a:t>Los desechos producen indirectamente:</a:t>
            </a:r>
          </a:p>
          <a:p>
            <a:pPr marL="287338" indent="-287338" algn="just" eaLnBrk="1" hangingPunct="1">
              <a:buFont typeface="Wingdings" pitchFamily="2" charset="2"/>
              <a:buNone/>
              <a:defRPr/>
            </a:pPr>
            <a:endParaRPr lang="es-ES" sz="2800" smtClean="0"/>
          </a:p>
          <a:p>
            <a:pPr marL="287338" indent="-287338" algn="just" eaLnBrk="1" hangingPunct="1">
              <a:buFont typeface="Wingdings" pitchFamily="2" charset="2"/>
              <a:buNone/>
              <a:defRPr/>
            </a:pPr>
            <a:r>
              <a:rPr lang="es-ES" sz="2800" smtClean="0"/>
              <a:t>* La muerte del fito y peces o crustáceos</a:t>
            </a:r>
          </a:p>
          <a:p>
            <a:pPr marL="287338" indent="-287338" algn="just" eaLnBrk="1" hangingPunct="1">
              <a:buFont typeface="Wingdings" pitchFamily="2" charset="2"/>
              <a:buNone/>
              <a:defRPr/>
            </a:pPr>
            <a:r>
              <a:rPr lang="es-ES" sz="2800" smtClean="0"/>
              <a:t>* Mineralización que puede originar el crecimiento del fito.</a:t>
            </a:r>
          </a:p>
          <a:p>
            <a:pPr marL="287338" indent="-287338" algn="just" eaLnBrk="1" hangingPunct="1">
              <a:buFont typeface="Wingdings" pitchFamily="2" charset="2"/>
              <a:buNone/>
              <a:defRPr/>
            </a:pPr>
            <a:endParaRPr lang="es-ES" sz="2800" smtClean="0"/>
          </a:p>
          <a:p>
            <a:pPr marL="287338" indent="-287338" algn="ctr" eaLnBrk="1" hangingPunct="1">
              <a:buFont typeface="Wingdings" pitchFamily="2" charset="2"/>
              <a:buNone/>
              <a:defRPr/>
            </a:pPr>
            <a:r>
              <a:rPr lang="es-ES" sz="2800" smtClean="0"/>
              <a:t>“Uno de  los mayores factores limitantes es la polución del agua utilizada”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0146">
                                            <p:txEl>
                                              <p:pRg st="0" end="0"/>
                                            </p:txEl>
                                          </p:spTgt>
                                        </p:tgtEl>
                                        <p:attrNameLst>
                                          <p:attrName>style.visibility</p:attrName>
                                        </p:attrNameLst>
                                      </p:cBhvr>
                                      <p:to>
                                        <p:strVal val="visible"/>
                                      </p:to>
                                    </p:set>
                                    <p:anim calcmode="lin" valueType="num">
                                      <p:cBhvr>
                                        <p:cTn id="7" dur="500" fill="hold"/>
                                        <p:tgtEl>
                                          <p:spTgt spid="10301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3014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30146">
                                            <p:txEl>
                                              <p:pRg st="2" end="2"/>
                                            </p:txEl>
                                          </p:spTgt>
                                        </p:tgtEl>
                                        <p:attrNameLst>
                                          <p:attrName>style.visibility</p:attrName>
                                        </p:attrNameLst>
                                      </p:cBhvr>
                                      <p:to>
                                        <p:strVal val="visible"/>
                                      </p:to>
                                    </p:set>
                                    <p:anim calcmode="lin" valueType="num">
                                      <p:cBhvr>
                                        <p:cTn id="13" dur="500" fill="hold"/>
                                        <p:tgtEl>
                                          <p:spTgt spid="103014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3014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30146">
                                            <p:txEl>
                                              <p:pRg st="3" end="3"/>
                                            </p:txEl>
                                          </p:spTgt>
                                        </p:tgtEl>
                                        <p:attrNameLst>
                                          <p:attrName>style.visibility</p:attrName>
                                        </p:attrNameLst>
                                      </p:cBhvr>
                                      <p:to>
                                        <p:strVal val="visible"/>
                                      </p:to>
                                    </p:set>
                                    <p:anim calcmode="lin" valueType="num">
                                      <p:cBhvr>
                                        <p:cTn id="19" dur="500" fill="hold"/>
                                        <p:tgtEl>
                                          <p:spTgt spid="103014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3014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30146">
                                            <p:txEl>
                                              <p:pRg st="5" end="5"/>
                                            </p:txEl>
                                          </p:spTgt>
                                        </p:tgtEl>
                                        <p:attrNameLst>
                                          <p:attrName>style.visibility</p:attrName>
                                        </p:attrNameLst>
                                      </p:cBhvr>
                                      <p:to>
                                        <p:strVal val="visible"/>
                                      </p:to>
                                    </p:set>
                                    <p:anim calcmode="lin" valueType="num">
                                      <p:cBhvr>
                                        <p:cTn id="25" dur="500" fill="hold"/>
                                        <p:tgtEl>
                                          <p:spTgt spid="1030146">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03014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6"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#12</a:t>
            </a:r>
            <a:endParaRPr lang="es-ES_tradnl" sz="4800" b="1" smtClean="0">
              <a:solidFill>
                <a:srgbClr val="FF3300"/>
              </a:solidFill>
            </a:endParaRPr>
          </a:p>
        </p:txBody>
      </p:sp>
      <p:sp>
        <p:nvSpPr>
          <p:cNvPr id="1031171" name="Rectangle 3"/>
          <p:cNvSpPr>
            <a:spLocks noGrp="1" noChangeArrowheads="1"/>
          </p:cNvSpPr>
          <p:nvPr>
            <p:ph type="body" idx="1"/>
          </p:nvPr>
        </p:nvSpPr>
        <p:spPr>
          <a:xfrm>
            <a:off x="685800" y="2057400"/>
            <a:ext cx="7772400" cy="4495800"/>
          </a:xfrm>
        </p:spPr>
        <p:txBody>
          <a:bodyPr/>
          <a:lstStyle/>
          <a:p>
            <a:pPr marL="0" indent="0" algn="ctr" eaLnBrk="1" hangingPunct="1">
              <a:buFont typeface="Wingdings" pitchFamily="2" charset="2"/>
              <a:buNone/>
              <a:defRPr/>
            </a:pPr>
            <a:r>
              <a:rPr lang="es-ES" sz="3600" b="1" smtClean="0"/>
              <a:t>“La cantidad de alimento que puede ser usado por unidad de área por día está limitada por la eficiencia del sistema ecológico en procesar los desechos y reoxigenar el medio”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31170"/>
                                        </p:tgtEl>
                                        <p:attrNameLst>
                                          <p:attrName>style.visibility</p:attrName>
                                        </p:attrNameLst>
                                      </p:cBhvr>
                                      <p:to>
                                        <p:strVal val="visible"/>
                                      </p:to>
                                    </p:set>
                                    <p:anim calcmode="lin" valueType="num">
                                      <p:cBhvr>
                                        <p:cTn id="7" dur="500" fill="hold"/>
                                        <p:tgtEl>
                                          <p:spTgt spid="1031170"/>
                                        </p:tgtEl>
                                        <p:attrNameLst>
                                          <p:attrName>ppt_x</p:attrName>
                                        </p:attrNameLst>
                                      </p:cBhvr>
                                      <p:tavLst>
                                        <p:tav tm="0">
                                          <p:val>
                                            <p:strVal val="#ppt_x"/>
                                          </p:val>
                                        </p:tav>
                                        <p:tav tm="100000">
                                          <p:val>
                                            <p:strVal val="#ppt_x"/>
                                          </p:val>
                                        </p:tav>
                                      </p:tavLst>
                                    </p:anim>
                                    <p:anim calcmode="lin" valueType="num">
                                      <p:cBhvr>
                                        <p:cTn id="8" dur="500" fill="hold"/>
                                        <p:tgtEl>
                                          <p:spTgt spid="1031170"/>
                                        </p:tgtEl>
                                        <p:attrNameLst>
                                          <p:attrName>ppt_y</p:attrName>
                                        </p:attrNameLst>
                                      </p:cBhvr>
                                      <p:tavLst>
                                        <p:tav tm="0">
                                          <p:val>
                                            <p:strVal val="#ppt_y-#ppt_h/2"/>
                                          </p:val>
                                        </p:tav>
                                        <p:tav tm="100000">
                                          <p:val>
                                            <p:strVal val="#ppt_y"/>
                                          </p:val>
                                        </p:tav>
                                      </p:tavLst>
                                    </p:anim>
                                    <p:anim calcmode="lin" valueType="num">
                                      <p:cBhvr>
                                        <p:cTn id="9" dur="500" fill="hold"/>
                                        <p:tgtEl>
                                          <p:spTgt spid="1031170"/>
                                        </p:tgtEl>
                                        <p:attrNameLst>
                                          <p:attrName>ppt_w</p:attrName>
                                        </p:attrNameLst>
                                      </p:cBhvr>
                                      <p:tavLst>
                                        <p:tav tm="0">
                                          <p:val>
                                            <p:strVal val="#ppt_w"/>
                                          </p:val>
                                        </p:tav>
                                        <p:tav tm="100000">
                                          <p:val>
                                            <p:strVal val="#ppt_w"/>
                                          </p:val>
                                        </p:tav>
                                      </p:tavLst>
                                    </p:anim>
                                    <p:anim calcmode="lin" valueType="num">
                                      <p:cBhvr>
                                        <p:cTn id="10" dur="500" fill="hold"/>
                                        <p:tgtEl>
                                          <p:spTgt spid="103117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31171">
                                            <p:txEl>
                                              <p:pRg st="0" end="0"/>
                                            </p:txEl>
                                          </p:spTgt>
                                        </p:tgtEl>
                                        <p:attrNameLst>
                                          <p:attrName>style.visibility</p:attrName>
                                        </p:attrNameLst>
                                      </p:cBhvr>
                                      <p:to>
                                        <p:strVal val="visible"/>
                                      </p:to>
                                    </p:set>
                                    <p:anim calcmode="lin" valueType="num">
                                      <p:cBhvr>
                                        <p:cTn id="15" dur="500" fill="hold"/>
                                        <p:tgtEl>
                                          <p:spTgt spid="10311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311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0" grpId="0" autoUpdateAnimBg="0"/>
      <p:bldP spid="103117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3" name="Group 2"/>
          <p:cNvGrpSpPr>
            <a:grpSpLocks/>
          </p:cNvGrpSpPr>
          <p:nvPr/>
        </p:nvGrpSpPr>
        <p:grpSpPr bwMode="auto">
          <a:xfrm>
            <a:off x="338138" y="839788"/>
            <a:ext cx="8664575" cy="6018212"/>
            <a:chOff x="213" y="529"/>
            <a:chExt cx="5458" cy="3791"/>
          </a:xfrm>
        </p:grpSpPr>
        <p:grpSp>
          <p:nvGrpSpPr>
            <p:cNvPr id="16394" name="Group 3"/>
            <p:cNvGrpSpPr>
              <a:grpSpLocks/>
            </p:cNvGrpSpPr>
            <p:nvPr/>
          </p:nvGrpSpPr>
          <p:grpSpPr bwMode="auto">
            <a:xfrm>
              <a:off x="213" y="768"/>
              <a:ext cx="5458" cy="3552"/>
              <a:chOff x="213" y="768"/>
              <a:chExt cx="5458" cy="3552"/>
            </a:xfrm>
          </p:grpSpPr>
          <p:graphicFrame>
            <p:nvGraphicFramePr>
              <p:cNvPr id="16387" name="Object 4"/>
              <p:cNvGraphicFramePr>
                <a:graphicFrameLocks noChangeAspect="1"/>
              </p:cNvGraphicFramePr>
              <p:nvPr/>
            </p:nvGraphicFramePr>
            <p:xfrm>
              <a:off x="213" y="768"/>
              <a:ext cx="5403" cy="3552"/>
            </p:xfrm>
            <a:graphic>
              <a:graphicData uri="http://schemas.openxmlformats.org/presentationml/2006/ole">
                <p:oleObj spid="_x0000_s16387" name="Dibujo" r:id="rId4" imgW="1458000" imgH="1065600" progId="FLW3Drawing">
                  <p:embed/>
                </p:oleObj>
              </a:graphicData>
            </a:graphic>
          </p:graphicFrame>
          <p:graphicFrame>
            <p:nvGraphicFramePr>
              <p:cNvPr id="16388" name="Object 5"/>
              <p:cNvGraphicFramePr>
                <a:graphicFrameLocks noChangeAspect="1"/>
              </p:cNvGraphicFramePr>
              <p:nvPr/>
            </p:nvGraphicFramePr>
            <p:xfrm>
              <a:off x="336" y="1776"/>
              <a:ext cx="4128" cy="2292"/>
            </p:xfrm>
            <a:graphic>
              <a:graphicData uri="http://schemas.openxmlformats.org/presentationml/2006/ole">
                <p:oleObj spid="_x0000_s16388" name="Dibujo" r:id="rId5" imgW="5115600" imgH="2840400" progId="FLW3Drawing">
                  <p:embed/>
                </p:oleObj>
              </a:graphicData>
            </a:graphic>
          </p:graphicFrame>
          <p:graphicFrame>
            <p:nvGraphicFramePr>
              <p:cNvPr id="16389" name="Object 6"/>
              <p:cNvGraphicFramePr>
                <a:graphicFrameLocks noChangeAspect="1"/>
              </p:cNvGraphicFramePr>
              <p:nvPr/>
            </p:nvGraphicFramePr>
            <p:xfrm>
              <a:off x="3408" y="1318"/>
              <a:ext cx="519" cy="170"/>
            </p:xfrm>
            <a:graphic>
              <a:graphicData uri="http://schemas.openxmlformats.org/presentationml/2006/ole">
                <p:oleObj spid="_x0000_s16389" name="Dibujo" r:id="rId6" imgW="579600" imgH="190800" progId="FLW3Drawing">
                  <p:embed/>
                </p:oleObj>
              </a:graphicData>
            </a:graphic>
          </p:graphicFrame>
          <p:graphicFrame>
            <p:nvGraphicFramePr>
              <p:cNvPr id="16390" name="Object 7"/>
              <p:cNvGraphicFramePr>
                <a:graphicFrameLocks noChangeAspect="1"/>
              </p:cNvGraphicFramePr>
              <p:nvPr/>
            </p:nvGraphicFramePr>
            <p:xfrm>
              <a:off x="4632" y="1536"/>
              <a:ext cx="552" cy="310"/>
            </p:xfrm>
            <a:graphic>
              <a:graphicData uri="http://schemas.openxmlformats.org/presentationml/2006/ole">
                <p:oleObj spid="_x0000_s16390" name="Dibujo" r:id="rId7" imgW="684000" imgH="385200" progId="FLW3Drawing">
                  <p:embed/>
                </p:oleObj>
              </a:graphicData>
            </a:graphic>
          </p:graphicFrame>
          <p:graphicFrame>
            <p:nvGraphicFramePr>
              <p:cNvPr id="16391" name="Object 8"/>
              <p:cNvGraphicFramePr>
                <a:graphicFrameLocks noChangeAspect="1"/>
              </p:cNvGraphicFramePr>
              <p:nvPr/>
            </p:nvGraphicFramePr>
            <p:xfrm>
              <a:off x="5520" y="1640"/>
              <a:ext cx="151" cy="1576"/>
            </p:xfrm>
            <a:graphic>
              <a:graphicData uri="http://schemas.openxmlformats.org/presentationml/2006/ole">
                <p:oleObj spid="_x0000_s16391" name="Dibujo" r:id="rId8" imgW="201600" imgH="2109600" progId="FLW3Drawing">
                  <p:embed/>
                </p:oleObj>
              </a:graphicData>
            </a:graphic>
          </p:graphicFrame>
          <p:graphicFrame>
            <p:nvGraphicFramePr>
              <p:cNvPr id="16392" name="Object 9"/>
              <p:cNvGraphicFramePr>
                <a:graphicFrameLocks noChangeAspect="1"/>
              </p:cNvGraphicFramePr>
              <p:nvPr/>
            </p:nvGraphicFramePr>
            <p:xfrm>
              <a:off x="4128" y="3648"/>
              <a:ext cx="458" cy="304"/>
            </p:xfrm>
            <a:graphic>
              <a:graphicData uri="http://schemas.openxmlformats.org/presentationml/2006/ole">
                <p:oleObj spid="_x0000_s16392" name="Dibujo" r:id="rId9" imgW="540000" imgH="360000" progId="FLW3Drawing">
                  <p:embed/>
                </p:oleObj>
              </a:graphicData>
            </a:graphic>
          </p:graphicFrame>
        </p:grpSp>
        <p:graphicFrame>
          <p:nvGraphicFramePr>
            <p:cNvPr id="16386" name="Object 10"/>
            <p:cNvGraphicFramePr>
              <a:graphicFrameLocks noChangeAspect="1"/>
            </p:cNvGraphicFramePr>
            <p:nvPr/>
          </p:nvGraphicFramePr>
          <p:xfrm>
            <a:off x="1104" y="529"/>
            <a:ext cx="3984" cy="479"/>
          </p:xfrm>
          <a:graphic>
            <a:graphicData uri="http://schemas.openxmlformats.org/presentationml/2006/ole">
              <p:oleObj spid="_x0000_s16386" name="Dibujo" r:id="rId10" imgW="5104800" imgH="687600" progId="FLW3Drawing">
                <p:embed/>
              </p:oleObj>
            </a:graphicData>
          </a:graphic>
        </p:graphicFrame>
      </p:gr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3218" name="Picture 2" descr="alimsuplem"/>
          <p:cNvPicPr>
            <a:picLocks noChangeAspect="1" noChangeArrowheads="1"/>
          </p:cNvPicPr>
          <p:nvPr/>
        </p:nvPicPr>
        <p:blipFill>
          <a:blip r:embed="rId3">
            <a:lum bright="30000"/>
          </a:blip>
          <a:srcRect/>
          <a:stretch>
            <a:fillRect/>
          </a:stretch>
        </p:blipFill>
        <p:spPr bwMode="auto">
          <a:xfrm>
            <a:off x="1282700" y="3943350"/>
            <a:ext cx="1295400" cy="1068388"/>
          </a:xfrm>
          <a:prstGeom prst="rect">
            <a:avLst/>
          </a:prstGeom>
          <a:noFill/>
          <a:ln w="9525">
            <a:noFill/>
            <a:miter lim="800000"/>
            <a:headEnd/>
            <a:tailEnd/>
          </a:ln>
        </p:spPr>
      </p:pic>
      <p:pic>
        <p:nvPicPr>
          <p:cNvPr id="1033219" name="Picture 3" descr="fert in hand"/>
          <p:cNvPicPr>
            <a:picLocks noChangeAspect="1" noChangeArrowheads="1"/>
          </p:cNvPicPr>
          <p:nvPr/>
        </p:nvPicPr>
        <p:blipFill>
          <a:blip r:embed="rId4">
            <a:lum bright="30000"/>
          </a:blip>
          <a:srcRect/>
          <a:stretch>
            <a:fillRect/>
          </a:stretch>
        </p:blipFill>
        <p:spPr bwMode="auto">
          <a:xfrm>
            <a:off x="1282700" y="2482850"/>
            <a:ext cx="1295400" cy="1081088"/>
          </a:xfrm>
          <a:prstGeom prst="rect">
            <a:avLst/>
          </a:prstGeom>
          <a:noFill/>
          <a:ln w="9525">
            <a:noFill/>
            <a:miter lim="800000"/>
            <a:headEnd/>
            <a:tailEnd/>
          </a:ln>
        </p:spPr>
      </p:pic>
      <p:pic>
        <p:nvPicPr>
          <p:cNvPr id="1033220" name="Picture 4" descr="ferorga"/>
          <p:cNvPicPr>
            <a:picLocks noChangeAspect="1" noChangeArrowheads="1"/>
          </p:cNvPicPr>
          <p:nvPr/>
        </p:nvPicPr>
        <p:blipFill>
          <a:blip r:embed="rId5">
            <a:lum bright="30000"/>
          </a:blip>
          <a:srcRect/>
          <a:stretch>
            <a:fillRect/>
          </a:stretch>
        </p:blipFill>
        <p:spPr bwMode="auto">
          <a:xfrm>
            <a:off x="1282700" y="1022350"/>
            <a:ext cx="1295400" cy="1063625"/>
          </a:xfrm>
          <a:prstGeom prst="rect">
            <a:avLst/>
          </a:prstGeom>
          <a:noFill/>
          <a:ln w="9525">
            <a:noFill/>
            <a:miter lim="800000"/>
            <a:headEnd/>
            <a:tailEnd/>
          </a:ln>
        </p:spPr>
      </p:pic>
      <p:pic>
        <p:nvPicPr>
          <p:cNvPr id="1033221" name="Picture 5" descr="alimcomp"/>
          <p:cNvPicPr>
            <a:picLocks noChangeAspect="1" noChangeArrowheads="1"/>
          </p:cNvPicPr>
          <p:nvPr/>
        </p:nvPicPr>
        <p:blipFill>
          <a:blip r:embed="rId6"/>
          <a:srcRect/>
          <a:stretch>
            <a:fillRect/>
          </a:stretch>
        </p:blipFill>
        <p:spPr bwMode="auto">
          <a:xfrm>
            <a:off x="977900" y="5446713"/>
            <a:ext cx="1841500" cy="1106487"/>
          </a:xfrm>
          <a:prstGeom prst="rect">
            <a:avLst/>
          </a:prstGeom>
          <a:noFill/>
          <a:ln w="9525">
            <a:noFill/>
            <a:miter lim="800000"/>
            <a:headEnd/>
            <a:tailEnd/>
          </a:ln>
        </p:spPr>
      </p:pic>
      <p:grpSp>
        <p:nvGrpSpPr>
          <p:cNvPr id="2" name="Group 6"/>
          <p:cNvGrpSpPr>
            <a:grpSpLocks/>
          </p:cNvGrpSpPr>
          <p:nvPr/>
        </p:nvGrpSpPr>
        <p:grpSpPr bwMode="auto">
          <a:xfrm>
            <a:off x="2819400" y="1022350"/>
            <a:ext cx="2819400" cy="5530850"/>
            <a:chOff x="1776" y="644"/>
            <a:chExt cx="1776" cy="3484"/>
          </a:xfrm>
        </p:grpSpPr>
        <p:grpSp>
          <p:nvGrpSpPr>
            <p:cNvPr id="142365" name="Group 7"/>
            <p:cNvGrpSpPr>
              <a:grpSpLocks/>
            </p:cNvGrpSpPr>
            <p:nvPr/>
          </p:nvGrpSpPr>
          <p:grpSpPr bwMode="auto">
            <a:xfrm>
              <a:off x="2496" y="644"/>
              <a:ext cx="1056" cy="3484"/>
              <a:chOff x="2496" y="644"/>
              <a:chExt cx="1056" cy="3484"/>
            </a:xfrm>
          </p:grpSpPr>
          <p:pic>
            <p:nvPicPr>
              <p:cNvPr id="142371" name="Picture 8" descr="figure3"/>
              <p:cNvPicPr>
                <a:picLocks noChangeAspect="1" noChangeArrowheads="1"/>
              </p:cNvPicPr>
              <p:nvPr/>
            </p:nvPicPr>
            <p:blipFill>
              <a:blip r:embed="rId7"/>
              <a:srcRect/>
              <a:stretch>
                <a:fillRect/>
              </a:stretch>
            </p:blipFill>
            <p:spPr bwMode="auto">
              <a:xfrm>
                <a:off x="2520" y="644"/>
                <a:ext cx="1032" cy="802"/>
              </a:xfrm>
              <a:prstGeom prst="rect">
                <a:avLst/>
              </a:prstGeom>
              <a:noFill/>
              <a:ln w="9525">
                <a:noFill/>
                <a:miter lim="800000"/>
                <a:headEnd/>
                <a:tailEnd/>
              </a:ln>
            </p:spPr>
          </p:pic>
          <p:pic>
            <p:nvPicPr>
              <p:cNvPr id="142372" name="Picture 9" descr="figure2"/>
              <p:cNvPicPr>
                <a:picLocks noChangeAspect="1" noChangeArrowheads="1"/>
              </p:cNvPicPr>
              <p:nvPr/>
            </p:nvPicPr>
            <p:blipFill>
              <a:blip r:embed="rId8"/>
              <a:srcRect/>
              <a:stretch>
                <a:fillRect/>
              </a:stretch>
            </p:blipFill>
            <p:spPr bwMode="auto">
              <a:xfrm>
                <a:off x="2496" y="1968"/>
                <a:ext cx="1056" cy="814"/>
              </a:xfrm>
              <a:prstGeom prst="rect">
                <a:avLst/>
              </a:prstGeom>
              <a:noFill/>
              <a:ln w="9525">
                <a:noFill/>
                <a:miter lim="800000"/>
                <a:headEnd/>
                <a:tailEnd/>
              </a:ln>
            </p:spPr>
          </p:pic>
          <p:pic>
            <p:nvPicPr>
              <p:cNvPr id="142373" name="Picture 10" descr="graph4cc"/>
              <p:cNvPicPr>
                <a:picLocks noChangeAspect="1" noChangeArrowheads="1"/>
              </p:cNvPicPr>
              <p:nvPr/>
            </p:nvPicPr>
            <p:blipFill>
              <a:blip r:embed="rId9"/>
              <a:srcRect/>
              <a:stretch>
                <a:fillRect/>
              </a:stretch>
            </p:blipFill>
            <p:spPr bwMode="auto">
              <a:xfrm>
                <a:off x="2496" y="3313"/>
                <a:ext cx="1056" cy="815"/>
              </a:xfrm>
              <a:prstGeom prst="rect">
                <a:avLst/>
              </a:prstGeom>
              <a:noFill/>
              <a:ln w="9525">
                <a:noFill/>
                <a:miter lim="800000"/>
                <a:headEnd/>
                <a:tailEnd/>
              </a:ln>
            </p:spPr>
          </p:pic>
        </p:grpSp>
        <p:grpSp>
          <p:nvGrpSpPr>
            <p:cNvPr id="142366" name="Group 11"/>
            <p:cNvGrpSpPr>
              <a:grpSpLocks/>
            </p:cNvGrpSpPr>
            <p:nvPr/>
          </p:nvGrpSpPr>
          <p:grpSpPr bwMode="auto">
            <a:xfrm>
              <a:off x="1776" y="1042"/>
              <a:ext cx="672" cy="2736"/>
              <a:chOff x="1776" y="1042"/>
              <a:chExt cx="672" cy="2736"/>
            </a:xfrm>
          </p:grpSpPr>
          <p:sp>
            <p:nvSpPr>
              <p:cNvPr id="142367" name="Line 12"/>
              <p:cNvSpPr>
                <a:spLocks noChangeShapeType="1"/>
              </p:cNvSpPr>
              <p:nvPr/>
            </p:nvSpPr>
            <p:spPr bwMode="auto">
              <a:xfrm>
                <a:off x="1776" y="1042"/>
                <a:ext cx="672" cy="0"/>
              </a:xfrm>
              <a:prstGeom prst="line">
                <a:avLst/>
              </a:prstGeom>
              <a:noFill/>
              <a:ln w="9525">
                <a:solidFill>
                  <a:schemeClr val="tx1"/>
                </a:solidFill>
                <a:round/>
                <a:headEnd/>
                <a:tailEnd type="triangle" w="med" len="med"/>
              </a:ln>
            </p:spPr>
            <p:txBody>
              <a:bodyPr/>
              <a:lstStyle/>
              <a:p>
                <a:endParaRPr lang="es-ES"/>
              </a:p>
            </p:txBody>
          </p:sp>
          <p:sp>
            <p:nvSpPr>
              <p:cNvPr id="142368" name="Line 13"/>
              <p:cNvSpPr>
                <a:spLocks noChangeShapeType="1"/>
              </p:cNvSpPr>
              <p:nvPr/>
            </p:nvSpPr>
            <p:spPr bwMode="auto">
              <a:xfrm>
                <a:off x="1776" y="1906"/>
                <a:ext cx="672" cy="0"/>
              </a:xfrm>
              <a:prstGeom prst="line">
                <a:avLst/>
              </a:prstGeom>
              <a:noFill/>
              <a:ln w="9525">
                <a:solidFill>
                  <a:schemeClr val="tx1"/>
                </a:solidFill>
                <a:round/>
                <a:headEnd/>
                <a:tailEnd type="triangle" w="med" len="med"/>
              </a:ln>
            </p:spPr>
            <p:txBody>
              <a:bodyPr/>
              <a:lstStyle/>
              <a:p>
                <a:endParaRPr lang="es-ES"/>
              </a:p>
            </p:txBody>
          </p:sp>
          <p:sp>
            <p:nvSpPr>
              <p:cNvPr id="142369" name="Line 14"/>
              <p:cNvSpPr>
                <a:spLocks noChangeShapeType="1"/>
              </p:cNvSpPr>
              <p:nvPr/>
            </p:nvSpPr>
            <p:spPr bwMode="auto">
              <a:xfrm>
                <a:off x="1776" y="2866"/>
                <a:ext cx="672" cy="0"/>
              </a:xfrm>
              <a:prstGeom prst="line">
                <a:avLst/>
              </a:prstGeom>
              <a:noFill/>
              <a:ln w="9525">
                <a:solidFill>
                  <a:schemeClr val="tx1"/>
                </a:solidFill>
                <a:round/>
                <a:headEnd/>
                <a:tailEnd type="triangle" w="med" len="med"/>
              </a:ln>
            </p:spPr>
            <p:txBody>
              <a:bodyPr/>
              <a:lstStyle/>
              <a:p>
                <a:endParaRPr lang="es-ES"/>
              </a:p>
            </p:txBody>
          </p:sp>
          <p:sp>
            <p:nvSpPr>
              <p:cNvPr id="142370" name="Line 15"/>
              <p:cNvSpPr>
                <a:spLocks noChangeShapeType="1"/>
              </p:cNvSpPr>
              <p:nvPr/>
            </p:nvSpPr>
            <p:spPr bwMode="auto">
              <a:xfrm>
                <a:off x="1776" y="3778"/>
                <a:ext cx="672" cy="0"/>
              </a:xfrm>
              <a:prstGeom prst="line">
                <a:avLst/>
              </a:prstGeom>
              <a:noFill/>
              <a:ln w="9525">
                <a:solidFill>
                  <a:schemeClr val="tx1"/>
                </a:solidFill>
                <a:round/>
                <a:headEnd/>
                <a:tailEnd type="triangle" w="med" len="med"/>
              </a:ln>
            </p:spPr>
            <p:txBody>
              <a:bodyPr/>
              <a:lstStyle/>
              <a:p>
                <a:endParaRPr lang="es-ES"/>
              </a:p>
            </p:txBody>
          </p:sp>
        </p:grpSp>
      </p:grpSp>
      <p:grpSp>
        <p:nvGrpSpPr>
          <p:cNvPr id="5" name="Group 16"/>
          <p:cNvGrpSpPr>
            <a:grpSpLocks/>
          </p:cNvGrpSpPr>
          <p:nvPr/>
        </p:nvGrpSpPr>
        <p:grpSpPr bwMode="auto">
          <a:xfrm>
            <a:off x="5715000" y="1600200"/>
            <a:ext cx="2971800" cy="4397375"/>
            <a:chOff x="3600" y="1008"/>
            <a:chExt cx="1872" cy="2770"/>
          </a:xfrm>
        </p:grpSpPr>
        <p:grpSp>
          <p:nvGrpSpPr>
            <p:cNvPr id="142357" name="Group 17"/>
            <p:cNvGrpSpPr>
              <a:grpSpLocks/>
            </p:cNvGrpSpPr>
            <p:nvPr/>
          </p:nvGrpSpPr>
          <p:grpSpPr bwMode="auto">
            <a:xfrm>
              <a:off x="4416" y="1008"/>
              <a:ext cx="1056" cy="2723"/>
              <a:chOff x="4416" y="1008"/>
              <a:chExt cx="1056" cy="2723"/>
            </a:xfrm>
          </p:grpSpPr>
          <p:pic>
            <p:nvPicPr>
              <p:cNvPr id="142362" name="Picture 18" descr="diatom"/>
              <p:cNvPicPr>
                <a:picLocks noChangeAspect="1" noChangeArrowheads="1"/>
              </p:cNvPicPr>
              <p:nvPr/>
            </p:nvPicPr>
            <p:blipFill>
              <a:blip r:embed="rId10"/>
              <a:srcRect/>
              <a:stretch>
                <a:fillRect/>
              </a:stretch>
            </p:blipFill>
            <p:spPr bwMode="auto">
              <a:xfrm>
                <a:off x="4416" y="2886"/>
                <a:ext cx="1056" cy="845"/>
              </a:xfrm>
              <a:prstGeom prst="rect">
                <a:avLst/>
              </a:prstGeom>
              <a:noFill/>
              <a:ln w="9525">
                <a:noFill/>
                <a:miter lim="800000"/>
                <a:headEnd/>
                <a:tailEnd/>
              </a:ln>
            </p:spPr>
          </p:pic>
          <p:pic>
            <p:nvPicPr>
              <p:cNvPr id="142363" name="Picture 19" descr="isocrys"/>
              <p:cNvPicPr>
                <a:picLocks noChangeAspect="1" noChangeArrowheads="1"/>
              </p:cNvPicPr>
              <p:nvPr/>
            </p:nvPicPr>
            <p:blipFill>
              <a:blip r:embed="rId11"/>
              <a:srcRect/>
              <a:stretch>
                <a:fillRect/>
              </a:stretch>
            </p:blipFill>
            <p:spPr bwMode="auto">
              <a:xfrm>
                <a:off x="4416" y="1920"/>
                <a:ext cx="1056" cy="847"/>
              </a:xfrm>
              <a:prstGeom prst="rect">
                <a:avLst/>
              </a:prstGeom>
              <a:noFill/>
              <a:ln w="9525">
                <a:noFill/>
                <a:miter lim="800000"/>
                <a:headEnd/>
                <a:tailEnd/>
              </a:ln>
            </p:spPr>
          </p:pic>
          <p:pic>
            <p:nvPicPr>
              <p:cNvPr id="142364" name="Picture 20" descr="tetra"/>
              <p:cNvPicPr>
                <a:picLocks noChangeAspect="1" noChangeArrowheads="1"/>
              </p:cNvPicPr>
              <p:nvPr/>
            </p:nvPicPr>
            <p:blipFill>
              <a:blip r:embed="rId12"/>
              <a:srcRect/>
              <a:stretch>
                <a:fillRect/>
              </a:stretch>
            </p:blipFill>
            <p:spPr bwMode="auto">
              <a:xfrm>
                <a:off x="4416" y="1008"/>
                <a:ext cx="1056" cy="803"/>
              </a:xfrm>
              <a:prstGeom prst="rect">
                <a:avLst/>
              </a:prstGeom>
              <a:noFill/>
              <a:ln w="9525">
                <a:noFill/>
                <a:miter lim="800000"/>
                <a:headEnd/>
                <a:tailEnd/>
              </a:ln>
            </p:spPr>
          </p:pic>
        </p:grpSp>
        <p:grpSp>
          <p:nvGrpSpPr>
            <p:cNvPr id="142358" name="Group 21"/>
            <p:cNvGrpSpPr>
              <a:grpSpLocks/>
            </p:cNvGrpSpPr>
            <p:nvPr/>
          </p:nvGrpSpPr>
          <p:grpSpPr bwMode="auto">
            <a:xfrm>
              <a:off x="3600" y="1042"/>
              <a:ext cx="672" cy="2736"/>
              <a:chOff x="3600" y="1042"/>
              <a:chExt cx="672" cy="2736"/>
            </a:xfrm>
          </p:grpSpPr>
          <p:sp>
            <p:nvSpPr>
              <p:cNvPr id="142359" name="Line 22"/>
              <p:cNvSpPr>
                <a:spLocks noChangeShapeType="1"/>
              </p:cNvSpPr>
              <p:nvPr/>
            </p:nvSpPr>
            <p:spPr bwMode="auto">
              <a:xfrm>
                <a:off x="3600" y="1042"/>
                <a:ext cx="672" cy="0"/>
              </a:xfrm>
              <a:prstGeom prst="line">
                <a:avLst/>
              </a:prstGeom>
              <a:noFill/>
              <a:ln w="9525">
                <a:solidFill>
                  <a:schemeClr val="tx1"/>
                </a:solidFill>
                <a:round/>
                <a:headEnd/>
                <a:tailEnd type="triangle" w="med" len="med"/>
              </a:ln>
            </p:spPr>
            <p:txBody>
              <a:bodyPr/>
              <a:lstStyle/>
              <a:p>
                <a:endParaRPr lang="es-ES"/>
              </a:p>
            </p:txBody>
          </p:sp>
          <p:sp>
            <p:nvSpPr>
              <p:cNvPr id="142360" name="Line 23"/>
              <p:cNvSpPr>
                <a:spLocks noChangeShapeType="1"/>
              </p:cNvSpPr>
              <p:nvPr/>
            </p:nvSpPr>
            <p:spPr bwMode="auto">
              <a:xfrm>
                <a:off x="3600" y="2386"/>
                <a:ext cx="672" cy="0"/>
              </a:xfrm>
              <a:prstGeom prst="line">
                <a:avLst/>
              </a:prstGeom>
              <a:noFill/>
              <a:ln w="9525">
                <a:solidFill>
                  <a:schemeClr val="tx1"/>
                </a:solidFill>
                <a:round/>
                <a:headEnd/>
                <a:tailEnd type="triangle" w="med" len="med"/>
              </a:ln>
            </p:spPr>
            <p:txBody>
              <a:bodyPr/>
              <a:lstStyle/>
              <a:p>
                <a:endParaRPr lang="es-ES"/>
              </a:p>
            </p:txBody>
          </p:sp>
          <p:sp>
            <p:nvSpPr>
              <p:cNvPr id="142361" name="Line 24"/>
              <p:cNvSpPr>
                <a:spLocks noChangeShapeType="1"/>
              </p:cNvSpPr>
              <p:nvPr/>
            </p:nvSpPr>
            <p:spPr bwMode="auto">
              <a:xfrm>
                <a:off x="3600" y="3778"/>
                <a:ext cx="672" cy="0"/>
              </a:xfrm>
              <a:prstGeom prst="line">
                <a:avLst/>
              </a:prstGeom>
              <a:noFill/>
              <a:ln w="9525">
                <a:solidFill>
                  <a:schemeClr val="tx1"/>
                </a:solidFill>
                <a:round/>
                <a:headEnd/>
                <a:tailEnd type="triangle" w="med" len="med"/>
              </a:ln>
            </p:spPr>
            <p:txBody>
              <a:bodyPr/>
              <a:lstStyle/>
              <a:p>
                <a:endParaRPr lang="es-ES"/>
              </a:p>
            </p:txBody>
          </p:sp>
        </p:grpSp>
      </p:grpSp>
      <p:grpSp>
        <p:nvGrpSpPr>
          <p:cNvPr id="8" name="Group 25"/>
          <p:cNvGrpSpPr>
            <a:grpSpLocks/>
          </p:cNvGrpSpPr>
          <p:nvPr/>
        </p:nvGrpSpPr>
        <p:grpSpPr bwMode="auto">
          <a:xfrm>
            <a:off x="1295400" y="304800"/>
            <a:ext cx="7315200" cy="457200"/>
            <a:chOff x="816" y="192"/>
            <a:chExt cx="4608" cy="288"/>
          </a:xfrm>
        </p:grpSpPr>
        <p:sp>
          <p:nvSpPr>
            <p:cNvPr id="142353" name="AutoShape 26"/>
            <p:cNvSpPr>
              <a:spLocks noChangeArrowheads="1"/>
            </p:cNvSpPr>
            <p:nvPr/>
          </p:nvSpPr>
          <p:spPr bwMode="auto">
            <a:xfrm>
              <a:off x="4560" y="192"/>
              <a:ext cx="864" cy="288"/>
            </a:xfrm>
            <a:custGeom>
              <a:avLst/>
              <a:gdLst>
                <a:gd name="T0" fmla="*/ 1 w 21600"/>
                <a:gd name="T1" fmla="*/ 0 h 21600"/>
                <a:gd name="T2" fmla="*/ 0 w 21600"/>
                <a:gd name="T3" fmla="*/ 0 h 21600"/>
                <a:gd name="T4" fmla="*/ 1 w 21600"/>
                <a:gd name="T5" fmla="*/ 0 h 21600"/>
                <a:gd name="T6" fmla="*/ 1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42354" name="Line 27"/>
            <p:cNvSpPr>
              <a:spLocks noChangeShapeType="1"/>
            </p:cNvSpPr>
            <p:nvPr/>
          </p:nvSpPr>
          <p:spPr bwMode="auto">
            <a:xfrm flipH="1">
              <a:off x="2640" y="336"/>
              <a:ext cx="1920" cy="0"/>
            </a:xfrm>
            <a:prstGeom prst="line">
              <a:avLst/>
            </a:prstGeom>
            <a:noFill/>
            <a:ln w="254000">
              <a:solidFill>
                <a:srgbClr val="FF0000"/>
              </a:solidFill>
              <a:round/>
              <a:headEnd/>
              <a:tailEnd/>
            </a:ln>
          </p:spPr>
          <p:txBody>
            <a:bodyPr/>
            <a:lstStyle/>
            <a:p>
              <a:endParaRPr lang="es-ES"/>
            </a:p>
          </p:txBody>
        </p:sp>
        <p:sp>
          <p:nvSpPr>
            <p:cNvPr id="142355" name="Line 28"/>
            <p:cNvSpPr>
              <a:spLocks noChangeShapeType="1"/>
            </p:cNvSpPr>
            <p:nvPr/>
          </p:nvSpPr>
          <p:spPr bwMode="auto">
            <a:xfrm flipH="1">
              <a:off x="1344" y="336"/>
              <a:ext cx="1296" cy="1"/>
            </a:xfrm>
            <a:prstGeom prst="line">
              <a:avLst/>
            </a:prstGeom>
            <a:noFill/>
            <a:ln w="254000">
              <a:solidFill>
                <a:srgbClr val="FFFF00"/>
              </a:solidFill>
              <a:round/>
              <a:headEnd/>
              <a:tailEnd/>
            </a:ln>
          </p:spPr>
          <p:txBody>
            <a:bodyPr/>
            <a:lstStyle/>
            <a:p>
              <a:endParaRPr lang="es-ES"/>
            </a:p>
          </p:txBody>
        </p:sp>
        <p:sp>
          <p:nvSpPr>
            <p:cNvPr id="142356" name="Line 29"/>
            <p:cNvSpPr>
              <a:spLocks noChangeShapeType="1"/>
            </p:cNvSpPr>
            <p:nvPr/>
          </p:nvSpPr>
          <p:spPr bwMode="auto">
            <a:xfrm flipH="1">
              <a:off x="816" y="336"/>
              <a:ext cx="528" cy="0"/>
            </a:xfrm>
            <a:prstGeom prst="line">
              <a:avLst/>
            </a:prstGeom>
            <a:noFill/>
            <a:ln w="254000">
              <a:solidFill>
                <a:srgbClr val="99CC00"/>
              </a:solidFill>
              <a:round/>
              <a:headEnd/>
              <a:tailEnd/>
            </a:ln>
          </p:spPr>
          <p:txBody>
            <a:bodyPr/>
            <a:lstStyle/>
            <a:p>
              <a:endParaRPr lang="es-ES"/>
            </a:p>
          </p:txBody>
        </p:sp>
      </p:grpSp>
      <p:sp>
        <p:nvSpPr>
          <p:cNvPr id="1033246" name="Rectangle 30"/>
          <p:cNvSpPr>
            <a:spLocks noGrp="1" noChangeArrowheads="1"/>
          </p:cNvSpPr>
          <p:nvPr>
            <p:ph type="body" idx="1"/>
          </p:nvPr>
        </p:nvSpPr>
        <p:spPr>
          <a:xfrm>
            <a:off x="2590800" y="381000"/>
            <a:ext cx="4724400" cy="304800"/>
          </a:xfrm>
        </p:spPr>
        <p:txBody>
          <a:bodyPr/>
          <a:lstStyle/>
          <a:p>
            <a:pPr marL="287338" indent="-287338" algn="ctr" eaLnBrk="1" hangingPunct="1">
              <a:lnSpc>
                <a:spcPct val="90000"/>
              </a:lnSpc>
              <a:buFont typeface="Wingdings" pitchFamily="2" charset="2"/>
              <a:buNone/>
              <a:defRPr/>
            </a:pPr>
            <a:r>
              <a:rPr lang="es-ES" sz="2000" smtClean="0">
                <a:solidFill>
                  <a:schemeClr val="hlink"/>
                </a:solidFill>
              </a:rPr>
              <a:t>Variación de oxígeno</a:t>
            </a:r>
          </a:p>
        </p:txBody>
      </p:sp>
      <p:grpSp>
        <p:nvGrpSpPr>
          <p:cNvPr id="9" name="Group 31"/>
          <p:cNvGrpSpPr>
            <a:grpSpLocks/>
          </p:cNvGrpSpPr>
          <p:nvPr/>
        </p:nvGrpSpPr>
        <p:grpSpPr bwMode="auto">
          <a:xfrm>
            <a:off x="457200" y="1065213"/>
            <a:ext cx="457200" cy="5259387"/>
            <a:chOff x="288" y="671"/>
            <a:chExt cx="288" cy="3313"/>
          </a:xfrm>
        </p:grpSpPr>
        <p:grpSp>
          <p:nvGrpSpPr>
            <p:cNvPr id="142347" name="Group 32"/>
            <p:cNvGrpSpPr>
              <a:grpSpLocks/>
            </p:cNvGrpSpPr>
            <p:nvPr/>
          </p:nvGrpSpPr>
          <p:grpSpPr bwMode="auto">
            <a:xfrm>
              <a:off x="288" y="671"/>
              <a:ext cx="288" cy="3313"/>
              <a:chOff x="239" y="671"/>
              <a:chExt cx="288" cy="3313"/>
            </a:xfrm>
          </p:grpSpPr>
          <p:sp>
            <p:nvSpPr>
              <p:cNvPr id="142349" name="AutoShape 33"/>
              <p:cNvSpPr>
                <a:spLocks noChangeArrowheads="1"/>
              </p:cNvSpPr>
              <p:nvPr/>
            </p:nvSpPr>
            <p:spPr bwMode="auto">
              <a:xfrm rot="-5400000">
                <a:off x="-26" y="936"/>
                <a:ext cx="817" cy="288"/>
              </a:xfrm>
              <a:custGeom>
                <a:avLst/>
                <a:gdLst>
                  <a:gd name="T0" fmla="*/ 1 w 21600"/>
                  <a:gd name="T1" fmla="*/ 0 h 21600"/>
                  <a:gd name="T2" fmla="*/ 0 w 21600"/>
                  <a:gd name="T3" fmla="*/ 0 h 21600"/>
                  <a:gd name="T4" fmla="*/ 1 w 21600"/>
                  <a:gd name="T5" fmla="*/ 0 h 21600"/>
                  <a:gd name="T6" fmla="*/ 1 w 21600"/>
                  <a:gd name="T7" fmla="*/ 0 h 21600"/>
                  <a:gd name="T8" fmla="*/ 17694720 60000 65536"/>
                  <a:gd name="T9" fmla="*/ 11796480 60000 65536"/>
                  <a:gd name="T10" fmla="*/ 5898240 60000 65536"/>
                  <a:gd name="T11" fmla="*/ 0 60000 65536"/>
                  <a:gd name="T12" fmla="*/ 3384 w 21600"/>
                  <a:gd name="T13" fmla="*/ 5400 h 21600"/>
                  <a:gd name="T14" fmla="*/ 1890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s-ES"/>
              </a:p>
            </p:txBody>
          </p:sp>
          <p:sp>
            <p:nvSpPr>
              <p:cNvPr id="142350" name="Line 34"/>
              <p:cNvSpPr>
                <a:spLocks noChangeShapeType="1"/>
              </p:cNvSpPr>
              <p:nvPr/>
            </p:nvSpPr>
            <p:spPr bwMode="auto">
              <a:xfrm rot="5400000">
                <a:off x="-48" y="1920"/>
                <a:ext cx="864" cy="0"/>
              </a:xfrm>
              <a:prstGeom prst="line">
                <a:avLst/>
              </a:prstGeom>
              <a:noFill/>
              <a:ln w="254000">
                <a:solidFill>
                  <a:srgbClr val="FF66CC"/>
                </a:solidFill>
                <a:round/>
                <a:headEnd/>
                <a:tailEnd/>
              </a:ln>
            </p:spPr>
            <p:txBody>
              <a:bodyPr/>
              <a:lstStyle/>
              <a:p>
                <a:endParaRPr lang="es-ES"/>
              </a:p>
            </p:txBody>
          </p:sp>
          <p:sp>
            <p:nvSpPr>
              <p:cNvPr id="142351" name="Line 35"/>
              <p:cNvSpPr>
                <a:spLocks noChangeShapeType="1"/>
              </p:cNvSpPr>
              <p:nvPr/>
            </p:nvSpPr>
            <p:spPr bwMode="auto">
              <a:xfrm rot="16200000" flipH="1">
                <a:off x="-48" y="2784"/>
                <a:ext cx="864" cy="0"/>
              </a:xfrm>
              <a:prstGeom prst="line">
                <a:avLst/>
              </a:prstGeom>
              <a:noFill/>
              <a:ln w="254000">
                <a:solidFill>
                  <a:srgbClr val="FFFF00"/>
                </a:solidFill>
                <a:round/>
                <a:headEnd/>
                <a:tailEnd/>
              </a:ln>
            </p:spPr>
            <p:txBody>
              <a:bodyPr/>
              <a:lstStyle/>
              <a:p>
                <a:endParaRPr lang="es-ES"/>
              </a:p>
            </p:txBody>
          </p:sp>
          <p:sp>
            <p:nvSpPr>
              <p:cNvPr id="142352" name="Line 36"/>
              <p:cNvSpPr>
                <a:spLocks noChangeShapeType="1"/>
              </p:cNvSpPr>
              <p:nvPr/>
            </p:nvSpPr>
            <p:spPr bwMode="auto">
              <a:xfrm rot="16200000" flipH="1">
                <a:off x="0" y="3600"/>
                <a:ext cx="768" cy="0"/>
              </a:xfrm>
              <a:prstGeom prst="line">
                <a:avLst/>
              </a:prstGeom>
              <a:noFill/>
              <a:ln w="254000">
                <a:solidFill>
                  <a:srgbClr val="99CC00"/>
                </a:solidFill>
                <a:round/>
                <a:headEnd/>
                <a:tailEnd/>
              </a:ln>
            </p:spPr>
            <p:txBody>
              <a:bodyPr/>
              <a:lstStyle/>
              <a:p>
                <a:endParaRPr lang="es-ES"/>
              </a:p>
            </p:txBody>
          </p:sp>
        </p:grpSp>
        <p:sp>
          <p:nvSpPr>
            <p:cNvPr id="142348" name="Rectangle 37"/>
            <p:cNvSpPr>
              <a:spLocks noChangeArrowheads="1"/>
            </p:cNvSpPr>
            <p:nvPr/>
          </p:nvSpPr>
          <p:spPr bwMode="auto">
            <a:xfrm rot="-5400000">
              <a:off x="-1056" y="2231"/>
              <a:ext cx="2976" cy="192"/>
            </a:xfrm>
            <a:prstGeom prst="rect">
              <a:avLst/>
            </a:prstGeom>
            <a:noFill/>
            <a:ln w="9525">
              <a:noFill/>
              <a:miter lim="800000"/>
              <a:headEnd/>
              <a:tailEnd/>
            </a:ln>
          </p:spPr>
          <p:txBody>
            <a:bodyPr/>
            <a:lstStyle/>
            <a:p>
              <a:pPr marL="287338" indent="-287338" algn="ctr" eaLnBrk="0" hangingPunct="0">
                <a:lnSpc>
                  <a:spcPct val="90000"/>
                </a:lnSpc>
                <a:spcBef>
                  <a:spcPct val="20000"/>
                </a:spcBef>
              </a:pPr>
              <a:r>
                <a:rPr lang="es-ES" sz="2000">
                  <a:solidFill>
                    <a:schemeClr val="hlink"/>
                  </a:solidFill>
                </a:rPr>
                <a:t>Nivel de consumo de oxígeno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3220"/>
                                        </p:tgtEl>
                                        <p:attrNameLst>
                                          <p:attrName>style.visibility</p:attrName>
                                        </p:attrNameLst>
                                      </p:cBhvr>
                                      <p:to>
                                        <p:strVal val="visible"/>
                                      </p:to>
                                    </p:set>
                                    <p:animEffect transition="in" filter="blinds(horizontal)">
                                      <p:cBhvr>
                                        <p:cTn id="7" dur="500"/>
                                        <p:tgtEl>
                                          <p:spTgt spid="10332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3219"/>
                                        </p:tgtEl>
                                        <p:attrNameLst>
                                          <p:attrName>style.visibility</p:attrName>
                                        </p:attrNameLst>
                                      </p:cBhvr>
                                      <p:to>
                                        <p:strVal val="visible"/>
                                      </p:to>
                                    </p:set>
                                    <p:animEffect transition="in" filter="blinds(horizontal)">
                                      <p:cBhvr>
                                        <p:cTn id="12" dur="500"/>
                                        <p:tgtEl>
                                          <p:spTgt spid="10332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3218"/>
                                        </p:tgtEl>
                                        <p:attrNameLst>
                                          <p:attrName>style.visibility</p:attrName>
                                        </p:attrNameLst>
                                      </p:cBhvr>
                                      <p:to>
                                        <p:strVal val="visible"/>
                                      </p:to>
                                    </p:set>
                                    <p:animEffect transition="in" filter="blinds(horizontal)">
                                      <p:cBhvr>
                                        <p:cTn id="17" dur="500"/>
                                        <p:tgtEl>
                                          <p:spTgt spid="10332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3221"/>
                                        </p:tgtEl>
                                        <p:attrNameLst>
                                          <p:attrName>style.visibility</p:attrName>
                                        </p:attrNameLst>
                                      </p:cBhvr>
                                      <p:to>
                                        <p:strVal val="visible"/>
                                      </p:to>
                                    </p:set>
                                    <p:animEffect transition="in" filter="blinds(horizontal)">
                                      <p:cBhvr>
                                        <p:cTn id="22" dur="500"/>
                                        <p:tgtEl>
                                          <p:spTgt spid="10332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heckerboard(across)">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033246">
                                            <p:txEl>
                                              <p:pRg st="0" end="0"/>
                                            </p:txEl>
                                          </p:spTgt>
                                        </p:tgtEl>
                                        <p:attrNameLst>
                                          <p:attrName>style.visibility</p:attrName>
                                        </p:attrNameLst>
                                      </p:cBhvr>
                                      <p:to>
                                        <p:strVal val="visible"/>
                                      </p:to>
                                    </p:set>
                                    <p:anim calcmode="lin" valueType="num">
                                      <p:cBhvr>
                                        <p:cTn id="49" dur="500" fill="hold"/>
                                        <p:tgtEl>
                                          <p:spTgt spid="103324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03324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46"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graph15cc"/>
          <p:cNvPicPr>
            <a:picLocks noChangeAspect="1" noChangeArrowheads="1"/>
          </p:cNvPicPr>
          <p:nvPr/>
        </p:nvPicPr>
        <p:blipFill>
          <a:blip r:embed="rId3"/>
          <a:srcRect/>
          <a:stretch>
            <a:fillRect/>
          </a:stretch>
        </p:blipFill>
        <p:spPr bwMode="auto">
          <a:xfrm>
            <a:off x="685800" y="1165225"/>
            <a:ext cx="7848600" cy="5692775"/>
          </a:xfrm>
          <a:prstGeom prst="rect">
            <a:avLst/>
          </a:prstGeom>
          <a:noFill/>
          <a:ln w="9525">
            <a:noFill/>
            <a:miter lim="800000"/>
            <a:headEnd/>
            <a:tailEnd/>
          </a:ln>
        </p:spPr>
      </p:pic>
      <p:sp>
        <p:nvSpPr>
          <p:cNvPr id="143363" name="Rectangle 3"/>
          <p:cNvSpPr>
            <a:spLocks noChangeArrowheads="1"/>
          </p:cNvSpPr>
          <p:nvPr/>
        </p:nvSpPr>
        <p:spPr bwMode="auto">
          <a:xfrm>
            <a:off x="228600" y="196850"/>
            <a:ext cx="8686800" cy="946150"/>
          </a:xfrm>
          <a:prstGeom prst="rect">
            <a:avLst/>
          </a:prstGeom>
          <a:noFill/>
          <a:ln w="9525">
            <a:noFill/>
            <a:miter lim="800000"/>
            <a:headEnd/>
            <a:tailEnd/>
          </a:ln>
        </p:spPr>
        <p:txBody>
          <a:bodyPr>
            <a:spAutoFit/>
          </a:bodyPr>
          <a:lstStyle/>
          <a:p>
            <a:pPr algn="ctr" eaLnBrk="0" hangingPunct="0">
              <a:spcBef>
                <a:spcPct val="20000"/>
              </a:spcBef>
            </a:pPr>
            <a:r>
              <a:rPr lang="es-ES" sz="2800" b="1">
                <a:solidFill>
                  <a:schemeClr val="accent2"/>
                </a:solidFill>
              </a:rPr>
              <a:t>Calculo del oxígeno en la mañana, basado en el grado de declinación entre dos lecturas (Boyd, 1990).</a:t>
            </a:r>
          </a:p>
        </p:txBody>
      </p:sp>
    </p:spTree>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#13</a:t>
            </a:r>
            <a:endParaRPr lang="es-ES_tradnl" sz="4800" b="1" smtClean="0">
              <a:solidFill>
                <a:srgbClr val="FF3300"/>
              </a:solidFill>
            </a:endParaRPr>
          </a:p>
        </p:txBody>
      </p:sp>
      <p:sp>
        <p:nvSpPr>
          <p:cNvPr id="1035267" name="Rectangle 3"/>
          <p:cNvSpPr>
            <a:spLocks noGrp="1" noChangeArrowheads="1"/>
          </p:cNvSpPr>
          <p:nvPr>
            <p:ph type="body" idx="1"/>
          </p:nvPr>
        </p:nvSpPr>
        <p:spPr>
          <a:xfrm>
            <a:off x="1169988" y="2022475"/>
            <a:ext cx="7772400" cy="3048000"/>
          </a:xfrm>
        </p:spPr>
        <p:txBody>
          <a:bodyPr/>
          <a:lstStyle/>
          <a:p>
            <a:pPr marL="0" indent="0" algn="ctr" eaLnBrk="1" hangingPunct="1">
              <a:buFont typeface="Wingdings" pitchFamily="2" charset="2"/>
              <a:buNone/>
              <a:defRPr/>
            </a:pPr>
            <a:r>
              <a:rPr lang="es-ES" sz="3600" b="1" smtClean="0"/>
              <a:t>“Cuando el oxígeno disuelto alcanza su limite debido al alimento en las piscinas, aireación o biofiltros pueden ser usados para poder incrementar la alimentación y la capacidad de carga”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35266"/>
                                        </p:tgtEl>
                                        <p:attrNameLst>
                                          <p:attrName>style.visibility</p:attrName>
                                        </p:attrNameLst>
                                      </p:cBhvr>
                                      <p:to>
                                        <p:strVal val="visible"/>
                                      </p:to>
                                    </p:set>
                                    <p:anim calcmode="lin" valueType="num">
                                      <p:cBhvr>
                                        <p:cTn id="7" dur="500" fill="hold"/>
                                        <p:tgtEl>
                                          <p:spTgt spid="1035266"/>
                                        </p:tgtEl>
                                        <p:attrNameLst>
                                          <p:attrName>ppt_x</p:attrName>
                                        </p:attrNameLst>
                                      </p:cBhvr>
                                      <p:tavLst>
                                        <p:tav tm="0">
                                          <p:val>
                                            <p:strVal val="#ppt_x"/>
                                          </p:val>
                                        </p:tav>
                                        <p:tav tm="100000">
                                          <p:val>
                                            <p:strVal val="#ppt_x"/>
                                          </p:val>
                                        </p:tav>
                                      </p:tavLst>
                                    </p:anim>
                                    <p:anim calcmode="lin" valueType="num">
                                      <p:cBhvr>
                                        <p:cTn id="8" dur="500" fill="hold"/>
                                        <p:tgtEl>
                                          <p:spTgt spid="1035266"/>
                                        </p:tgtEl>
                                        <p:attrNameLst>
                                          <p:attrName>ppt_y</p:attrName>
                                        </p:attrNameLst>
                                      </p:cBhvr>
                                      <p:tavLst>
                                        <p:tav tm="0">
                                          <p:val>
                                            <p:strVal val="#ppt_y-#ppt_h/2"/>
                                          </p:val>
                                        </p:tav>
                                        <p:tav tm="100000">
                                          <p:val>
                                            <p:strVal val="#ppt_y"/>
                                          </p:val>
                                        </p:tav>
                                      </p:tavLst>
                                    </p:anim>
                                    <p:anim calcmode="lin" valueType="num">
                                      <p:cBhvr>
                                        <p:cTn id="9" dur="500" fill="hold"/>
                                        <p:tgtEl>
                                          <p:spTgt spid="1035266"/>
                                        </p:tgtEl>
                                        <p:attrNameLst>
                                          <p:attrName>ppt_w</p:attrName>
                                        </p:attrNameLst>
                                      </p:cBhvr>
                                      <p:tavLst>
                                        <p:tav tm="0">
                                          <p:val>
                                            <p:strVal val="#ppt_w"/>
                                          </p:val>
                                        </p:tav>
                                        <p:tav tm="100000">
                                          <p:val>
                                            <p:strVal val="#ppt_w"/>
                                          </p:val>
                                        </p:tav>
                                      </p:tavLst>
                                    </p:anim>
                                    <p:anim calcmode="lin" valueType="num">
                                      <p:cBhvr>
                                        <p:cTn id="10" dur="500" fill="hold"/>
                                        <p:tgtEl>
                                          <p:spTgt spid="103526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35267">
                                            <p:txEl>
                                              <p:pRg st="0" end="0"/>
                                            </p:txEl>
                                          </p:spTgt>
                                        </p:tgtEl>
                                        <p:attrNameLst>
                                          <p:attrName>style.visibility</p:attrName>
                                        </p:attrNameLst>
                                      </p:cBhvr>
                                      <p:to>
                                        <p:strVal val="visible"/>
                                      </p:to>
                                    </p:set>
                                    <p:anim calcmode="lin" valueType="num">
                                      <p:cBhvr>
                                        <p:cTn id="15" dur="500" fill="hold"/>
                                        <p:tgtEl>
                                          <p:spTgt spid="103526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352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6" grpId="0" autoUpdateAnimBg="0"/>
      <p:bldP spid="1035267"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6290" name="Rectangle 2"/>
          <p:cNvSpPr>
            <a:spLocks noGrp="1" noChangeArrowheads="1"/>
          </p:cNvSpPr>
          <p:nvPr>
            <p:ph type="body" idx="1"/>
          </p:nvPr>
        </p:nvSpPr>
        <p:spPr>
          <a:xfrm>
            <a:off x="685800" y="404813"/>
            <a:ext cx="7772400" cy="5257800"/>
          </a:xfrm>
        </p:spPr>
        <p:txBody>
          <a:bodyPr/>
          <a:lstStyle/>
          <a:p>
            <a:pPr marL="287338" indent="-287338" algn="just" eaLnBrk="1" hangingPunct="1">
              <a:buFont typeface="Wingdings" pitchFamily="2" charset="2"/>
              <a:buNone/>
              <a:defRPr/>
            </a:pPr>
            <a:r>
              <a:rPr lang="es-ES" sz="2800" smtClean="0"/>
              <a:t>Hay que considerar:</a:t>
            </a:r>
          </a:p>
          <a:p>
            <a:pPr marL="287338" indent="-287338" algn="just" eaLnBrk="1" hangingPunct="1">
              <a:buFont typeface="Wingdings" pitchFamily="2" charset="2"/>
              <a:buNone/>
              <a:defRPr/>
            </a:pPr>
            <a:endParaRPr lang="es-ES" sz="2800" smtClean="0"/>
          </a:p>
          <a:p>
            <a:pPr marL="287338" indent="-287338" algn="just" eaLnBrk="1" hangingPunct="1">
              <a:buFont typeface="Wingdings" pitchFamily="2" charset="2"/>
              <a:buNone/>
              <a:defRPr/>
            </a:pPr>
            <a:r>
              <a:rPr lang="es-ES" sz="2800" smtClean="0"/>
              <a:t>* Hay una relación directa entre la concentración de CO</a:t>
            </a:r>
            <a:r>
              <a:rPr lang="es-ES" sz="2800" baseline="-25000" smtClean="0"/>
              <a:t>2</a:t>
            </a:r>
            <a:r>
              <a:rPr lang="es-ES" sz="2800" smtClean="0"/>
              <a:t> y la cantidad de alimento administrado.</a:t>
            </a:r>
            <a:endParaRPr lang="es-ES" sz="2400" smtClean="0"/>
          </a:p>
          <a:p>
            <a:pPr marL="287338" indent="-287338" algn="just" eaLnBrk="1" hangingPunct="1">
              <a:buFont typeface="Wingdings" pitchFamily="2" charset="2"/>
              <a:buNone/>
              <a:defRPr/>
            </a:pPr>
            <a:endParaRPr lang="es-ES" sz="2400" smtClean="0"/>
          </a:p>
          <a:p>
            <a:pPr marL="287338" indent="-287338" algn="just" eaLnBrk="1" hangingPunct="1">
              <a:buFont typeface="Wingdings" pitchFamily="2" charset="2"/>
              <a:buNone/>
              <a:defRPr/>
            </a:pPr>
            <a:r>
              <a:rPr lang="es-ES" sz="2800" smtClean="0"/>
              <a:t>* Concentración de amonia se relaciona directamente con la cantidad de alimento.</a:t>
            </a:r>
            <a:endParaRPr lang="es-ES" sz="2400" smtClean="0"/>
          </a:p>
          <a:p>
            <a:pPr marL="287338" indent="-287338" algn="just" eaLnBrk="1" hangingPunct="1">
              <a:buFont typeface="Wingdings" pitchFamily="2" charset="2"/>
              <a:buNone/>
              <a:defRPr/>
            </a:pPr>
            <a:endParaRPr lang="es-ES" sz="2400" smtClean="0"/>
          </a:p>
          <a:p>
            <a:pPr marL="287338" indent="-287338" algn="just" eaLnBrk="1" hangingPunct="1">
              <a:buFont typeface="Wingdings" pitchFamily="2" charset="2"/>
              <a:buNone/>
              <a:defRPr/>
            </a:pPr>
            <a:r>
              <a:rPr lang="es-ES" sz="2800" smtClean="0"/>
              <a:t>* La aireación aumenta la capacidad de carga, pero si la cantidad de alimento y acumulación de desechos es demasiado, este sistema no será efectivo.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6290">
                                            <p:txEl>
                                              <p:pRg st="0" end="0"/>
                                            </p:txEl>
                                          </p:spTgt>
                                        </p:tgtEl>
                                        <p:attrNameLst>
                                          <p:attrName>style.visibility</p:attrName>
                                        </p:attrNameLst>
                                      </p:cBhvr>
                                      <p:to>
                                        <p:strVal val="visible"/>
                                      </p:to>
                                    </p:set>
                                    <p:anim calcmode="lin" valueType="num">
                                      <p:cBhvr>
                                        <p:cTn id="7" dur="500" fill="hold"/>
                                        <p:tgtEl>
                                          <p:spTgt spid="10362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362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36290">
                                            <p:txEl>
                                              <p:pRg st="2" end="2"/>
                                            </p:txEl>
                                          </p:spTgt>
                                        </p:tgtEl>
                                        <p:attrNameLst>
                                          <p:attrName>style.visibility</p:attrName>
                                        </p:attrNameLst>
                                      </p:cBhvr>
                                      <p:to>
                                        <p:strVal val="visible"/>
                                      </p:to>
                                    </p:set>
                                    <p:anim calcmode="lin" valueType="num">
                                      <p:cBhvr>
                                        <p:cTn id="13" dur="500" fill="hold"/>
                                        <p:tgtEl>
                                          <p:spTgt spid="103629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3629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36290">
                                            <p:txEl>
                                              <p:pRg st="4" end="4"/>
                                            </p:txEl>
                                          </p:spTgt>
                                        </p:tgtEl>
                                        <p:attrNameLst>
                                          <p:attrName>style.visibility</p:attrName>
                                        </p:attrNameLst>
                                      </p:cBhvr>
                                      <p:to>
                                        <p:strVal val="visible"/>
                                      </p:to>
                                    </p:set>
                                    <p:anim calcmode="lin" valueType="num">
                                      <p:cBhvr>
                                        <p:cTn id="19" dur="500" fill="hold"/>
                                        <p:tgtEl>
                                          <p:spTgt spid="103629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03629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36290">
                                            <p:txEl>
                                              <p:pRg st="6" end="6"/>
                                            </p:txEl>
                                          </p:spTgt>
                                        </p:tgtEl>
                                        <p:attrNameLst>
                                          <p:attrName>style.visibility</p:attrName>
                                        </p:attrNameLst>
                                      </p:cBhvr>
                                      <p:to>
                                        <p:strVal val="visible"/>
                                      </p:to>
                                    </p:set>
                                    <p:anim calcmode="lin" valueType="num">
                                      <p:cBhvr>
                                        <p:cTn id="25" dur="500" fill="hold"/>
                                        <p:tgtEl>
                                          <p:spTgt spid="1036290">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036290">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imite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42083"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181100"/>
            <a:ext cx="9144000" cy="5676900"/>
            <a:chOff x="0" y="744"/>
            <a:chExt cx="5760" cy="3576"/>
          </a:xfrm>
        </p:grpSpPr>
        <p:pic>
          <p:nvPicPr>
            <p:cNvPr id="146437" name="Picture 3" descr="paleta"/>
            <p:cNvPicPr>
              <a:picLocks noChangeAspect="1" noChangeArrowheads="1"/>
            </p:cNvPicPr>
            <p:nvPr/>
          </p:nvPicPr>
          <p:blipFill>
            <a:blip r:embed="rId3"/>
            <a:srcRect/>
            <a:stretch>
              <a:fillRect/>
            </a:stretch>
          </p:blipFill>
          <p:spPr bwMode="auto">
            <a:xfrm>
              <a:off x="0" y="3408"/>
              <a:ext cx="1248" cy="912"/>
            </a:xfrm>
            <a:prstGeom prst="rect">
              <a:avLst/>
            </a:prstGeom>
            <a:noFill/>
            <a:ln w="9525">
              <a:noFill/>
              <a:miter lim="800000"/>
              <a:headEnd/>
              <a:tailEnd/>
            </a:ln>
          </p:spPr>
        </p:pic>
        <p:pic>
          <p:nvPicPr>
            <p:cNvPr id="146438" name="Picture 4" descr="paletatractor"/>
            <p:cNvPicPr>
              <a:picLocks noChangeAspect="1" noChangeArrowheads="1"/>
            </p:cNvPicPr>
            <p:nvPr/>
          </p:nvPicPr>
          <p:blipFill>
            <a:blip r:embed="rId4"/>
            <a:srcRect/>
            <a:stretch>
              <a:fillRect/>
            </a:stretch>
          </p:blipFill>
          <p:spPr bwMode="auto">
            <a:xfrm>
              <a:off x="0" y="2088"/>
              <a:ext cx="1248" cy="912"/>
            </a:xfrm>
            <a:prstGeom prst="rect">
              <a:avLst/>
            </a:prstGeom>
            <a:noFill/>
            <a:ln w="9525">
              <a:noFill/>
              <a:miter lim="800000"/>
              <a:headEnd/>
              <a:tailEnd/>
            </a:ln>
          </p:spPr>
        </p:pic>
        <p:pic>
          <p:nvPicPr>
            <p:cNvPr id="146439" name="Picture 5" descr="vertical"/>
            <p:cNvPicPr>
              <a:picLocks noChangeAspect="1" noChangeArrowheads="1"/>
            </p:cNvPicPr>
            <p:nvPr/>
          </p:nvPicPr>
          <p:blipFill>
            <a:blip r:embed="rId5"/>
            <a:srcRect/>
            <a:stretch>
              <a:fillRect/>
            </a:stretch>
          </p:blipFill>
          <p:spPr bwMode="auto">
            <a:xfrm>
              <a:off x="0" y="744"/>
              <a:ext cx="1248" cy="936"/>
            </a:xfrm>
            <a:prstGeom prst="rect">
              <a:avLst/>
            </a:prstGeom>
            <a:noFill/>
            <a:ln w="9525">
              <a:noFill/>
              <a:miter lim="800000"/>
              <a:headEnd/>
              <a:tailEnd/>
            </a:ln>
          </p:spPr>
        </p:pic>
        <p:pic>
          <p:nvPicPr>
            <p:cNvPr id="146440" name="Picture 6" descr="rociar"/>
            <p:cNvPicPr>
              <a:picLocks noChangeAspect="1" noChangeArrowheads="1"/>
            </p:cNvPicPr>
            <p:nvPr/>
          </p:nvPicPr>
          <p:blipFill>
            <a:blip r:embed="rId6"/>
            <a:srcRect/>
            <a:stretch>
              <a:fillRect/>
            </a:stretch>
          </p:blipFill>
          <p:spPr bwMode="auto">
            <a:xfrm>
              <a:off x="4512" y="744"/>
              <a:ext cx="1248" cy="936"/>
            </a:xfrm>
            <a:prstGeom prst="rect">
              <a:avLst/>
            </a:prstGeom>
            <a:noFill/>
            <a:ln w="9525">
              <a:noFill/>
              <a:miter lim="800000"/>
              <a:headEnd/>
              <a:tailEnd/>
            </a:ln>
          </p:spPr>
        </p:pic>
        <p:pic>
          <p:nvPicPr>
            <p:cNvPr id="146441" name="Picture 7" descr="aspirador"/>
            <p:cNvPicPr>
              <a:picLocks noChangeAspect="1" noChangeArrowheads="1"/>
            </p:cNvPicPr>
            <p:nvPr/>
          </p:nvPicPr>
          <p:blipFill>
            <a:blip r:embed="rId7"/>
            <a:srcRect/>
            <a:stretch>
              <a:fillRect/>
            </a:stretch>
          </p:blipFill>
          <p:spPr bwMode="auto">
            <a:xfrm>
              <a:off x="4512" y="2064"/>
              <a:ext cx="1248" cy="960"/>
            </a:xfrm>
            <a:prstGeom prst="rect">
              <a:avLst/>
            </a:prstGeom>
            <a:noFill/>
            <a:ln w="9525">
              <a:noFill/>
              <a:miter lim="800000"/>
              <a:headEnd/>
              <a:tailEnd/>
            </a:ln>
          </p:spPr>
        </p:pic>
        <p:pic>
          <p:nvPicPr>
            <p:cNvPr id="146442" name="Picture 8" descr="airlift"/>
            <p:cNvPicPr>
              <a:picLocks noChangeAspect="1" noChangeArrowheads="1"/>
            </p:cNvPicPr>
            <p:nvPr/>
          </p:nvPicPr>
          <p:blipFill>
            <a:blip r:embed="rId8"/>
            <a:srcRect/>
            <a:stretch>
              <a:fillRect/>
            </a:stretch>
          </p:blipFill>
          <p:spPr bwMode="auto">
            <a:xfrm>
              <a:off x="4512" y="3369"/>
              <a:ext cx="1248" cy="951"/>
            </a:xfrm>
            <a:prstGeom prst="rect">
              <a:avLst/>
            </a:prstGeom>
            <a:noFill/>
            <a:ln w="9525">
              <a:noFill/>
              <a:miter lim="800000"/>
              <a:headEnd/>
              <a:tailEnd/>
            </a:ln>
          </p:spPr>
        </p:pic>
      </p:grpSp>
      <p:sp>
        <p:nvSpPr>
          <p:cNvPr id="1037321" name="Rectangle 9"/>
          <p:cNvSpPr>
            <a:spLocks noChangeArrowheads="1"/>
          </p:cNvSpPr>
          <p:nvPr/>
        </p:nvSpPr>
        <p:spPr bwMode="auto">
          <a:xfrm>
            <a:off x="1905000" y="1741488"/>
            <a:ext cx="5257800" cy="3821112"/>
          </a:xfrm>
          <a:prstGeom prst="rect">
            <a:avLst/>
          </a:prstGeom>
          <a:noFill/>
          <a:ln w="9525">
            <a:noFill/>
            <a:miter lim="800000"/>
            <a:headEnd/>
            <a:tailEnd/>
          </a:ln>
        </p:spPr>
        <p:txBody>
          <a:bodyPr>
            <a:spAutoFit/>
          </a:bodyPr>
          <a:lstStyle/>
          <a:p>
            <a:pPr eaLnBrk="0" hangingPunct="0">
              <a:lnSpc>
                <a:spcPct val="75000"/>
              </a:lnSpc>
              <a:spcBef>
                <a:spcPct val="20000"/>
              </a:spcBef>
            </a:pPr>
            <a:r>
              <a:rPr lang="en-GB" sz="2000" b="1"/>
              <a:t>Performance</a:t>
            </a:r>
            <a:r>
              <a:rPr lang="fr-BE" sz="2000" b="1"/>
              <a:t>	    </a:t>
            </a:r>
            <a:r>
              <a:rPr lang="en-GB" sz="2000" b="1"/>
              <a:t> Aerated</a:t>
            </a:r>
            <a:r>
              <a:rPr lang="fr-BE" sz="2000" b="1"/>
              <a:t>	</a:t>
            </a:r>
            <a:r>
              <a:rPr lang="en-GB" sz="2000" b="1"/>
              <a:t>Non-aerated</a:t>
            </a:r>
            <a:endParaRPr lang="fr-BE" sz="2000" b="1"/>
          </a:p>
          <a:p>
            <a:pPr eaLnBrk="0" hangingPunct="0">
              <a:lnSpc>
                <a:spcPct val="75000"/>
              </a:lnSpc>
              <a:spcBef>
                <a:spcPct val="20000"/>
              </a:spcBef>
            </a:pPr>
            <a:r>
              <a:rPr lang="en-GB" sz="2000" b="1"/>
              <a:t>measure</a:t>
            </a:r>
            <a:r>
              <a:rPr lang="fr-BE" sz="2000" b="1"/>
              <a:t>	      </a:t>
            </a:r>
            <a:r>
              <a:rPr lang="en-GB" sz="2000" b="1"/>
              <a:t>ponds</a:t>
            </a:r>
            <a:r>
              <a:rPr lang="en-GB" sz="2000" b="1" baseline="30000"/>
              <a:t>1</a:t>
            </a:r>
            <a:r>
              <a:rPr lang="fr-BE" sz="2000" b="1"/>
              <a:t>	    </a:t>
            </a:r>
            <a:r>
              <a:rPr lang="en-GB" sz="2000" b="1"/>
              <a:t>ponds</a:t>
            </a:r>
            <a:r>
              <a:rPr lang="en-GB" sz="2000" b="1" baseline="30000"/>
              <a:t>1</a:t>
            </a:r>
          </a:p>
          <a:p>
            <a:pPr eaLnBrk="0" hangingPunct="0">
              <a:spcBef>
                <a:spcPct val="50000"/>
              </a:spcBef>
            </a:pPr>
            <a:endParaRPr lang="fr-BE" sz="2000" b="1"/>
          </a:p>
          <a:p>
            <a:pPr eaLnBrk="0" hangingPunct="0">
              <a:lnSpc>
                <a:spcPct val="75000"/>
              </a:lnSpc>
              <a:spcBef>
                <a:spcPct val="10000"/>
              </a:spcBef>
            </a:pPr>
            <a:r>
              <a:rPr lang="en-GB" sz="2000"/>
              <a:t>harvest weight,</a:t>
            </a:r>
            <a:r>
              <a:rPr lang="fr-BE" sz="2000"/>
              <a:t> </a:t>
            </a:r>
            <a:r>
              <a:rPr lang="en-GB" sz="2000"/>
              <a:t>g</a:t>
            </a:r>
            <a:r>
              <a:rPr lang="fr-BE" sz="2000"/>
              <a:t>	        </a:t>
            </a:r>
            <a:r>
              <a:rPr lang="en-GB" sz="2000"/>
              <a:t>469</a:t>
            </a:r>
            <a:r>
              <a:rPr lang="fr-BE" sz="2000"/>
              <a:t>	  	       </a:t>
            </a:r>
            <a:r>
              <a:rPr lang="en-GB" sz="2000"/>
              <a:t>389</a:t>
            </a:r>
          </a:p>
          <a:p>
            <a:pPr eaLnBrk="0" hangingPunct="0">
              <a:spcBef>
                <a:spcPct val="50000"/>
              </a:spcBef>
            </a:pPr>
            <a:r>
              <a:rPr lang="en-GB" sz="2000"/>
              <a:t>yield, kg/ha       </a:t>
            </a:r>
            <a:r>
              <a:rPr lang="fr-BE" sz="2000"/>
              <a:t>         </a:t>
            </a:r>
            <a:r>
              <a:rPr lang="en-GB" sz="2000"/>
              <a:t>4,813</a:t>
            </a:r>
            <a:r>
              <a:rPr lang="fr-BE" sz="2000"/>
              <a:t>	     </a:t>
            </a:r>
            <a:r>
              <a:rPr lang="en-GB" sz="2000"/>
              <a:t>3,567</a:t>
            </a:r>
          </a:p>
          <a:p>
            <a:pPr eaLnBrk="0" hangingPunct="0">
              <a:spcBef>
                <a:spcPct val="50000"/>
              </a:spcBef>
            </a:pPr>
            <a:r>
              <a:rPr lang="en-GB" sz="2000"/>
              <a:t>survival, %            </a:t>
            </a:r>
            <a:r>
              <a:rPr lang="fr-BE" sz="2000"/>
              <a:t> </a:t>
            </a:r>
            <a:r>
              <a:rPr lang="en-GB" sz="2000"/>
              <a:t> </a:t>
            </a:r>
            <a:r>
              <a:rPr lang="fr-BE" sz="2000"/>
              <a:t>      </a:t>
            </a:r>
            <a:r>
              <a:rPr lang="en-GB" sz="2000"/>
              <a:t>97</a:t>
            </a:r>
            <a:r>
              <a:rPr lang="fr-BE" sz="2000"/>
              <a:t>		        </a:t>
            </a:r>
            <a:r>
              <a:rPr lang="en-GB" sz="2000"/>
              <a:t>94</a:t>
            </a:r>
          </a:p>
          <a:p>
            <a:pPr eaLnBrk="0" hangingPunct="0">
              <a:spcBef>
                <a:spcPct val="15000"/>
              </a:spcBef>
            </a:pPr>
            <a:r>
              <a:rPr lang="en-GB" sz="2000"/>
              <a:t>feed applied, kg/ha </a:t>
            </a:r>
            <a:r>
              <a:rPr lang="fr-BE" sz="2000"/>
              <a:t>   </a:t>
            </a:r>
            <a:r>
              <a:rPr lang="en-GB" sz="2000"/>
              <a:t>6,229</a:t>
            </a:r>
            <a:r>
              <a:rPr lang="fr-BE" sz="2000"/>
              <a:t>	     </a:t>
            </a:r>
            <a:r>
              <a:rPr lang="en-GB" sz="2000"/>
              <a:t>6,229 </a:t>
            </a:r>
            <a:endParaRPr lang="fr-BE" sz="2000"/>
          </a:p>
          <a:p>
            <a:pPr eaLnBrk="0" hangingPunct="0">
              <a:spcBef>
                <a:spcPct val="20000"/>
              </a:spcBef>
            </a:pPr>
            <a:r>
              <a:rPr lang="en-GB" sz="2000"/>
              <a:t>FCR                   </a:t>
            </a:r>
            <a:r>
              <a:rPr lang="fr-BE" sz="2000"/>
              <a:t>         </a:t>
            </a:r>
            <a:r>
              <a:rPr lang="en-GB" sz="2000"/>
              <a:t>1.32</a:t>
            </a:r>
            <a:r>
              <a:rPr lang="fr-BE" sz="2000"/>
              <a:t>		      </a:t>
            </a:r>
            <a:r>
              <a:rPr lang="en-GB" sz="2000"/>
              <a:t>1.75</a:t>
            </a:r>
          </a:p>
          <a:p>
            <a:pPr algn="just" eaLnBrk="0" hangingPunct="0">
              <a:lnSpc>
                <a:spcPct val="90000"/>
              </a:lnSpc>
              <a:spcBef>
                <a:spcPct val="10000"/>
              </a:spcBef>
            </a:pPr>
            <a:endParaRPr lang="fr-BE" sz="2000" baseline="30000"/>
          </a:p>
          <a:p>
            <a:pPr algn="just" eaLnBrk="0" hangingPunct="0">
              <a:lnSpc>
                <a:spcPct val="90000"/>
              </a:lnSpc>
              <a:spcBef>
                <a:spcPct val="10000"/>
              </a:spcBef>
            </a:pPr>
            <a:endParaRPr lang="fr-BE" sz="2000" baseline="30000"/>
          </a:p>
          <a:p>
            <a:pPr algn="just" eaLnBrk="0" hangingPunct="0">
              <a:lnSpc>
                <a:spcPct val="90000"/>
              </a:lnSpc>
              <a:spcBef>
                <a:spcPct val="10000"/>
              </a:spcBef>
            </a:pPr>
            <a:r>
              <a:rPr lang="en-GB" sz="1600" baseline="30000"/>
              <a:t>1</a:t>
            </a:r>
            <a:r>
              <a:rPr lang="en-GB" sz="1600"/>
              <a:t>Aerated ponds received 6 hr/night aeration;</a:t>
            </a:r>
            <a:r>
              <a:rPr lang="fr-BE" sz="1600"/>
              <a:t> </a:t>
            </a:r>
            <a:r>
              <a:rPr lang="en-GB" sz="1600"/>
              <a:t>non-aerated ponds received occasional</a:t>
            </a:r>
            <a:r>
              <a:rPr lang="fr-BE" sz="1600"/>
              <a:t>, </a:t>
            </a:r>
            <a:r>
              <a:rPr lang="en-GB" sz="1600"/>
              <a:t>emergency aeration.</a:t>
            </a:r>
          </a:p>
        </p:txBody>
      </p:sp>
      <p:sp>
        <p:nvSpPr>
          <p:cNvPr id="1037322" name="Rectangle 10"/>
          <p:cNvSpPr>
            <a:spLocks noChangeArrowheads="1"/>
          </p:cNvSpPr>
          <p:nvPr/>
        </p:nvSpPr>
        <p:spPr bwMode="auto">
          <a:xfrm>
            <a:off x="1219200" y="196850"/>
            <a:ext cx="6934200" cy="946150"/>
          </a:xfrm>
          <a:prstGeom prst="rect">
            <a:avLst/>
          </a:prstGeom>
          <a:noFill/>
          <a:ln w="9525">
            <a:noFill/>
            <a:miter lim="800000"/>
            <a:headEnd/>
            <a:tailEnd/>
          </a:ln>
        </p:spPr>
        <p:txBody>
          <a:bodyPr>
            <a:spAutoFit/>
          </a:bodyPr>
          <a:lstStyle/>
          <a:p>
            <a:pPr algn="ctr" eaLnBrk="0" hangingPunct="0">
              <a:spcBef>
                <a:spcPct val="20000"/>
              </a:spcBef>
            </a:pPr>
            <a:r>
              <a:rPr lang="es-ES" sz="2800" b="1">
                <a:solidFill>
                  <a:srgbClr val="FFFF00"/>
                </a:solidFill>
              </a:rPr>
              <a:t>Influencia de la aereación en bagre. 10.000/ha. 220 días. (La-fa and Boyd, 1988).</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1037322"/>
                                        </p:tgtEl>
                                        <p:attrNameLst>
                                          <p:attrName>style.visibility</p:attrName>
                                        </p:attrNameLst>
                                      </p:cBhvr>
                                      <p:to>
                                        <p:strVal val="visible"/>
                                      </p:to>
                                    </p:set>
                                    <p:animEffect transition="in" filter="blinds(vertical)">
                                      <p:cBhvr>
                                        <p:cTn id="13" dur="500"/>
                                        <p:tgtEl>
                                          <p:spTgt spid="1037322"/>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37321"/>
                                        </p:tgtEl>
                                        <p:attrNameLst>
                                          <p:attrName>style.visibility</p:attrName>
                                        </p:attrNameLst>
                                      </p:cBhvr>
                                      <p:to>
                                        <p:strVal val="visible"/>
                                      </p:to>
                                    </p:set>
                                    <p:anim calcmode="lin" valueType="num">
                                      <p:cBhvr>
                                        <p:cTn id="18" dur="500" fill="hold"/>
                                        <p:tgtEl>
                                          <p:spTgt spid="1037321"/>
                                        </p:tgtEl>
                                        <p:attrNameLst>
                                          <p:attrName>ppt_w</p:attrName>
                                        </p:attrNameLst>
                                      </p:cBhvr>
                                      <p:tavLst>
                                        <p:tav tm="0">
                                          <p:val>
                                            <p:fltVal val="0"/>
                                          </p:val>
                                        </p:tav>
                                        <p:tav tm="100000">
                                          <p:val>
                                            <p:strVal val="#ppt_w"/>
                                          </p:val>
                                        </p:tav>
                                      </p:tavLst>
                                    </p:anim>
                                    <p:anim calcmode="lin" valueType="num">
                                      <p:cBhvr>
                                        <p:cTn id="19" dur="500" fill="hold"/>
                                        <p:tgtEl>
                                          <p:spTgt spid="10373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21" grpId="0" autoUpdateAnimBg="0"/>
      <p:bldP spid="1037322" grpId="0"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#14</a:t>
            </a:r>
            <a:endParaRPr lang="es-ES_tradnl" sz="4800" b="1" smtClean="0">
              <a:solidFill>
                <a:srgbClr val="FF3300"/>
              </a:solidFill>
            </a:endParaRPr>
          </a:p>
        </p:txBody>
      </p:sp>
      <p:sp>
        <p:nvSpPr>
          <p:cNvPr id="1038339" name="Rectangle 3"/>
          <p:cNvSpPr>
            <a:spLocks noGrp="1" noChangeArrowheads="1"/>
          </p:cNvSpPr>
          <p:nvPr>
            <p:ph type="body" idx="1"/>
          </p:nvPr>
        </p:nvSpPr>
        <p:spPr>
          <a:xfrm>
            <a:off x="685800" y="1752600"/>
            <a:ext cx="7772400" cy="4495800"/>
          </a:xfrm>
        </p:spPr>
        <p:txBody>
          <a:bodyPr/>
          <a:lstStyle/>
          <a:p>
            <a:pPr marL="0" indent="0" algn="ctr" eaLnBrk="1" hangingPunct="1">
              <a:buFont typeface="Wingdings" pitchFamily="2" charset="2"/>
              <a:buNone/>
              <a:defRPr/>
            </a:pPr>
            <a:r>
              <a:rPr lang="es-ES" sz="3600" b="1" smtClean="0"/>
              <a:t>“La capacidad de carga por unidad de área puede ser incrementada por recambio de agua, para reducir la concentración de materia orgánica y la DBO e incrementar los niveles de oxígeno disuelto que han sido reducidos por la gran cantidad de alimento”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38338"/>
                                        </p:tgtEl>
                                        <p:attrNameLst>
                                          <p:attrName>style.visibility</p:attrName>
                                        </p:attrNameLst>
                                      </p:cBhvr>
                                      <p:to>
                                        <p:strVal val="visible"/>
                                      </p:to>
                                    </p:set>
                                    <p:anim calcmode="lin" valueType="num">
                                      <p:cBhvr>
                                        <p:cTn id="7" dur="500" fill="hold"/>
                                        <p:tgtEl>
                                          <p:spTgt spid="1038338"/>
                                        </p:tgtEl>
                                        <p:attrNameLst>
                                          <p:attrName>ppt_x</p:attrName>
                                        </p:attrNameLst>
                                      </p:cBhvr>
                                      <p:tavLst>
                                        <p:tav tm="0">
                                          <p:val>
                                            <p:strVal val="#ppt_x"/>
                                          </p:val>
                                        </p:tav>
                                        <p:tav tm="100000">
                                          <p:val>
                                            <p:strVal val="#ppt_x"/>
                                          </p:val>
                                        </p:tav>
                                      </p:tavLst>
                                    </p:anim>
                                    <p:anim calcmode="lin" valueType="num">
                                      <p:cBhvr>
                                        <p:cTn id="8" dur="500" fill="hold"/>
                                        <p:tgtEl>
                                          <p:spTgt spid="1038338"/>
                                        </p:tgtEl>
                                        <p:attrNameLst>
                                          <p:attrName>ppt_y</p:attrName>
                                        </p:attrNameLst>
                                      </p:cBhvr>
                                      <p:tavLst>
                                        <p:tav tm="0">
                                          <p:val>
                                            <p:strVal val="#ppt_y-#ppt_h/2"/>
                                          </p:val>
                                        </p:tav>
                                        <p:tav tm="100000">
                                          <p:val>
                                            <p:strVal val="#ppt_y"/>
                                          </p:val>
                                        </p:tav>
                                      </p:tavLst>
                                    </p:anim>
                                    <p:anim calcmode="lin" valueType="num">
                                      <p:cBhvr>
                                        <p:cTn id="9" dur="500" fill="hold"/>
                                        <p:tgtEl>
                                          <p:spTgt spid="1038338"/>
                                        </p:tgtEl>
                                        <p:attrNameLst>
                                          <p:attrName>ppt_w</p:attrName>
                                        </p:attrNameLst>
                                      </p:cBhvr>
                                      <p:tavLst>
                                        <p:tav tm="0">
                                          <p:val>
                                            <p:strVal val="#ppt_w"/>
                                          </p:val>
                                        </p:tav>
                                        <p:tav tm="100000">
                                          <p:val>
                                            <p:strVal val="#ppt_w"/>
                                          </p:val>
                                        </p:tav>
                                      </p:tavLst>
                                    </p:anim>
                                    <p:anim calcmode="lin" valueType="num">
                                      <p:cBhvr>
                                        <p:cTn id="10" dur="500" fill="hold"/>
                                        <p:tgtEl>
                                          <p:spTgt spid="103833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38339">
                                            <p:txEl>
                                              <p:pRg st="0" end="0"/>
                                            </p:txEl>
                                          </p:spTgt>
                                        </p:tgtEl>
                                        <p:attrNameLst>
                                          <p:attrName>style.visibility</p:attrName>
                                        </p:attrNameLst>
                                      </p:cBhvr>
                                      <p:to>
                                        <p:strVal val="visible"/>
                                      </p:to>
                                    </p:set>
                                    <p:anim calcmode="lin" valueType="num">
                                      <p:cBhvr>
                                        <p:cTn id="15" dur="500" fill="hold"/>
                                        <p:tgtEl>
                                          <p:spTgt spid="103833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3833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38" grpId="0" autoUpdateAnimBg="0"/>
      <p:bldP spid="1038339"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1100138" y="1492250"/>
          <a:ext cx="8296275" cy="4168775"/>
        </p:xfrm>
        <a:graphic>
          <a:graphicData uri="http://schemas.openxmlformats.org/presentationml/2006/ole">
            <p:oleObj spid="_x0000_s17410" name="Documento" r:id="rId4" imgW="5693142" imgH="2878103" progId="Word.Document.8">
              <p:embed/>
            </p:oleObj>
          </a:graphicData>
        </a:graphic>
      </p:graphicFrame>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irc taiwa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trout racewa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143000" y="188913"/>
            <a:ext cx="7772400" cy="1143000"/>
          </a:xfrm>
        </p:spPr>
        <p:txBody>
          <a:bodyPr/>
          <a:lstStyle/>
          <a:p>
            <a:pPr eaLnBrk="1" hangingPunct="1"/>
            <a:r>
              <a:rPr lang="en-US" smtClean="0"/>
              <a:t>Recambios de Agua</a:t>
            </a:r>
          </a:p>
        </p:txBody>
      </p:sp>
      <p:sp>
        <p:nvSpPr>
          <p:cNvPr id="1108995" name="Rectangle 3"/>
          <p:cNvSpPr>
            <a:spLocks noGrp="1" noChangeArrowheads="1"/>
          </p:cNvSpPr>
          <p:nvPr>
            <p:ph type="body" idx="1"/>
          </p:nvPr>
        </p:nvSpPr>
        <p:spPr>
          <a:xfrm>
            <a:off x="685800" y="990600"/>
            <a:ext cx="8256588" cy="5334000"/>
          </a:xfrm>
        </p:spPr>
        <p:txBody>
          <a:bodyPr/>
          <a:lstStyle/>
          <a:p>
            <a:pPr eaLnBrk="1" hangingPunct="1">
              <a:lnSpc>
                <a:spcPct val="90000"/>
              </a:lnSpc>
              <a:defRPr/>
            </a:pPr>
            <a:r>
              <a:rPr lang="en-US" sz="2800" smtClean="0"/>
              <a:t>Metodología usada para:</a:t>
            </a:r>
          </a:p>
          <a:p>
            <a:pPr lvl="1" eaLnBrk="1" hangingPunct="1">
              <a:lnSpc>
                <a:spcPct val="90000"/>
              </a:lnSpc>
              <a:defRPr/>
            </a:pPr>
            <a:r>
              <a:rPr lang="en-US" sz="2800" smtClean="0"/>
              <a:t>Sacar compuestos no deseados del sistema.</a:t>
            </a:r>
          </a:p>
          <a:p>
            <a:pPr lvl="1" eaLnBrk="1" hangingPunct="1">
              <a:lnSpc>
                <a:spcPct val="90000"/>
              </a:lnSpc>
              <a:defRPr/>
            </a:pPr>
            <a:r>
              <a:rPr lang="en-US" sz="2800" smtClean="0"/>
              <a:t>Diluir compuestos no deseados en el sistema.</a:t>
            </a:r>
          </a:p>
          <a:p>
            <a:pPr lvl="1" eaLnBrk="1" hangingPunct="1">
              <a:lnSpc>
                <a:spcPct val="90000"/>
              </a:lnSpc>
              <a:defRPr/>
            </a:pPr>
            <a:r>
              <a:rPr lang="en-US" sz="2800" smtClean="0"/>
              <a:t>Ingresar compuestos deseados al sistema.</a:t>
            </a:r>
          </a:p>
          <a:p>
            <a:pPr lvl="1" eaLnBrk="1" hangingPunct="1">
              <a:lnSpc>
                <a:spcPct val="90000"/>
              </a:lnSpc>
              <a:defRPr/>
            </a:pPr>
            <a:r>
              <a:rPr lang="en-US" sz="2800" smtClean="0"/>
              <a:t>Proveer flujo mecánico.</a:t>
            </a:r>
          </a:p>
          <a:p>
            <a:pPr eaLnBrk="1" hangingPunct="1">
              <a:lnSpc>
                <a:spcPct val="90000"/>
              </a:lnSpc>
              <a:defRPr/>
            </a:pPr>
            <a:r>
              <a:rPr lang="en-US" sz="2800" smtClean="0"/>
              <a:t>Efectos no deseados:</a:t>
            </a:r>
          </a:p>
          <a:p>
            <a:pPr lvl="1" eaLnBrk="1" hangingPunct="1">
              <a:lnSpc>
                <a:spcPct val="90000"/>
              </a:lnSpc>
              <a:defRPr/>
            </a:pPr>
            <a:r>
              <a:rPr lang="en-US" sz="2800" smtClean="0"/>
              <a:t>Estrés.</a:t>
            </a:r>
          </a:p>
          <a:p>
            <a:pPr lvl="1" eaLnBrk="1" hangingPunct="1">
              <a:lnSpc>
                <a:spcPct val="90000"/>
              </a:lnSpc>
              <a:defRPr/>
            </a:pPr>
            <a:r>
              <a:rPr lang="en-US" sz="2800" smtClean="0"/>
              <a:t>Hacinamiento.</a:t>
            </a:r>
          </a:p>
          <a:p>
            <a:pPr lvl="1" eaLnBrk="1" hangingPunct="1">
              <a:lnSpc>
                <a:spcPct val="90000"/>
              </a:lnSpc>
              <a:defRPr/>
            </a:pPr>
            <a:r>
              <a:rPr lang="en-US" sz="2800" smtClean="0"/>
              <a:t>Cambios imprevistos.</a:t>
            </a:r>
          </a:p>
          <a:p>
            <a:pPr lvl="1" eaLnBrk="1" hangingPunct="1">
              <a:lnSpc>
                <a:spcPct val="90000"/>
              </a:lnSpc>
              <a:defRPr/>
            </a:pPr>
            <a:r>
              <a:rPr lang="en-US" sz="2800" smtClean="0"/>
              <a:t>Costo.</a:t>
            </a:r>
          </a:p>
          <a:p>
            <a:pPr lvl="1" eaLnBrk="1" hangingPunct="1">
              <a:lnSpc>
                <a:spcPct val="90000"/>
              </a:lnSpc>
              <a:defRPr/>
            </a:pPr>
            <a:r>
              <a:rPr lang="en-US" sz="2800" smtClean="0"/>
              <a:t>Salida de elementos deseados.</a:t>
            </a:r>
          </a:p>
          <a:p>
            <a:pPr lvl="1" eaLnBrk="1" hangingPunct="1">
              <a:lnSpc>
                <a:spcPct val="90000"/>
              </a:lnSpc>
              <a:defRPr/>
            </a:pPr>
            <a:r>
              <a:rPr lang="en-US" sz="2800" smtClean="0"/>
              <a:t>Posible entrada de agua de menor calidad.</a:t>
            </a:r>
            <a:endParaRPr lang="es-ES_tradnl" sz="2800" smtClean="0"/>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Metodologías de Recambio</a:t>
            </a:r>
            <a:endParaRPr lang="es-ES_tradnl" smtClean="0"/>
          </a:p>
        </p:txBody>
      </p:sp>
      <p:sp>
        <p:nvSpPr>
          <p:cNvPr id="1110019" name="Rectangle 3"/>
          <p:cNvSpPr>
            <a:spLocks noGrp="1" noChangeArrowheads="1"/>
          </p:cNvSpPr>
          <p:nvPr>
            <p:ph type="body" idx="1"/>
          </p:nvPr>
        </p:nvSpPr>
        <p:spPr>
          <a:xfrm>
            <a:off x="1066800" y="914400"/>
            <a:ext cx="7848600" cy="5715000"/>
          </a:xfrm>
        </p:spPr>
        <p:txBody>
          <a:bodyPr/>
          <a:lstStyle/>
          <a:p>
            <a:pPr eaLnBrk="1" hangingPunct="1">
              <a:lnSpc>
                <a:spcPct val="90000"/>
              </a:lnSpc>
              <a:defRPr/>
            </a:pPr>
            <a:r>
              <a:rPr lang="en-US" sz="2800" dirty="0" err="1" smtClean="0"/>
              <a:t>Flujo</a:t>
            </a:r>
            <a:r>
              <a:rPr lang="en-US" sz="2800" dirty="0" smtClean="0"/>
              <a:t> </a:t>
            </a:r>
            <a:r>
              <a:rPr lang="en-US" sz="2800" dirty="0" err="1" smtClean="0"/>
              <a:t>contínuo</a:t>
            </a:r>
            <a:r>
              <a:rPr lang="en-US" sz="2800" dirty="0" smtClean="0"/>
              <a:t>:</a:t>
            </a:r>
          </a:p>
          <a:p>
            <a:pPr lvl="1" eaLnBrk="1" hangingPunct="1">
              <a:lnSpc>
                <a:spcPct val="90000"/>
              </a:lnSpc>
              <a:defRPr/>
            </a:pPr>
            <a:r>
              <a:rPr lang="en-US" sz="2800" dirty="0" err="1" smtClean="0"/>
              <a:t>Entra</a:t>
            </a:r>
            <a:r>
              <a:rPr lang="en-US" sz="2800" dirty="0" smtClean="0"/>
              <a:t> </a:t>
            </a:r>
            <a:r>
              <a:rPr lang="en-US" sz="2800" dirty="0" err="1" smtClean="0"/>
              <a:t>agua</a:t>
            </a:r>
            <a:r>
              <a:rPr lang="en-US" sz="2800" dirty="0" smtClean="0"/>
              <a:t> al </a:t>
            </a:r>
            <a:r>
              <a:rPr lang="en-US" sz="2800" dirty="0" err="1" smtClean="0"/>
              <a:t>sistema</a:t>
            </a:r>
            <a:r>
              <a:rPr lang="en-US" sz="2800" dirty="0" smtClean="0"/>
              <a:t> y sale lo </a:t>
            </a:r>
            <a:r>
              <a:rPr lang="en-US" sz="2800" dirty="0" err="1" smtClean="0"/>
              <a:t>necesario</a:t>
            </a:r>
            <a:r>
              <a:rPr lang="en-US" sz="2800" dirty="0" smtClean="0"/>
              <a:t> </a:t>
            </a:r>
            <a:r>
              <a:rPr lang="en-US" sz="2800" dirty="0" err="1" smtClean="0"/>
              <a:t>para</a:t>
            </a:r>
            <a:r>
              <a:rPr lang="en-US" sz="2800" dirty="0" smtClean="0"/>
              <a:t> </a:t>
            </a:r>
            <a:r>
              <a:rPr lang="en-US" sz="2800" dirty="0" err="1" smtClean="0"/>
              <a:t>mantener</a:t>
            </a:r>
            <a:r>
              <a:rPr lang="en-US" sz="2800" dirty="0" smtClean="0"/>
              <a:t> el </a:t>
            </a:r>
            <a:r>
              <a:rPr lang="en-US" sz="2800" dirty="0" err="1" smtClean="0"/>
              <a:t>mismo</a:t>
            </a:r>
            <a:r>
              <a:rPr lang="en-US" sz="2800" dirty="0" smtClean="0"/>
              <a:t> </a:t>
            </a:r>
            <a:r>
              <a:rPr lang="en-US" sz="2800" dirty="0" err="1" smtClean="0"/>
              <a:t>nivel</a:t>
            </a:r>
            <a:r>
              <a:rPr lang="en-US" sz="2800" dirty="0" smtClean="0"/>
              <a:t>.</a:t>
            </a:r>
          </a:p>
          <a:p>
            <a:pPr lvl="1" eaLnBrk="1" hangingPunct="1">
              <a:lnSpc>
                <a:spcPct val="90000"/>
              </a:lnSpc>
              <a:defRPr/>
            </a:pPr>
            <a:r>
              <a:rPr lang="en-US" sz="2800" dirty="0" err="1" smtClean="0"/>
              <a:t>Método</a:t>
            </a:r>
            <a:r>
              <a:rPr lang="en-US" sz="2800" dirty="0" smtClean="0"/>
              <a:t> </a:t>
            </a:r>
            <a:r>
              <a:rPr lang="en-US" sz="2800" dirty="0" err="1" smtClean="0"/>
              <a:t>mas</a:t>
            </a:r>
            <a:r>
              <a:rPr lang="en-US" sz="2800" dirty="0" smtClean="0"/>
              <a:t> </a:t>
            </a:r>
            <a:r>
              <a:rPr lang="en-US" sz="2800" dirty="0" err="1" smtClean="0"/>
              <a:t>ineficiente</a:t>
            </a:r>
            <a:r>
              <a:rPr lang="en-US" sz="2800" dirty="0" smtClean="0"/>
              <a:t>. Mayor </a:t>
            </a:r>
            <a:r>
              <a:rPr lang="en-US" sz="2800" dirty="0" err="1" smtClean="0"/>
              <a:t>costo</a:t>
            </a:r>
            <a:r>
              <a:rPr lang="en-US" sz="2800" dirty="0" smtClean="0"/>
              <a:t>.</a:t>
            </a:r>
          </a:p>
          <a:p>
            <a:pPr lvl="1" eaLnBrk="1" hangingPunct="1">
              <a:lnSpc>
                <a:spcPct val="90000"/>
              </a:lnSpc>
              <a:defRPr/>
            </a:pPr>
            <a:r>
              <a:rPr lang="en-US" sz="2800" dirty="0" err="1" smtClean="0"/>
              <a:t>Menor</a:t>
            </a:r>
            <a:r>
              <a:rPr lang="en-US" sz="2800" dirty="0" smtClean="0"/>
              <a:t> </a:t>
            </a:r>
            <a:r>
              <a:rPr lang="en-US" sz="2800" dirty="0" err="1" smtClean="0"/>
              <a:t>cambio</a:t>
            </a:r>
            <a:r>
              <a:rPr lang="en-US" sz="2800" dirty="0" smtClean="0"/>
              <a:t> </a:t>
            </a:r>
            <a:r>
              <a:rPr lang="en-US" sz="2800" dirty="0" err="1" smtClean="0"/>
              <a:t>volumen</a:t>
            </a:r>
            <a:r>
              <a:rPr lang="en-US" sz="2800" dirty="0" smtClean="0"/>
              <a:t> / </a:t>
            </a:r>
            <a:r>
              <a:rPr lang="en-US" sz="2800" dirty="0" err="1" smtClean="0"/>
              <a:t>hacinamiento</a:t>
            </a:r>
            <a:r>
              <a:rPr lang="en-US" sz="2800" dirty="0" smtClean="0"/>
              <a:t> / </a:t>
            </a:r>
            <a:r>
              <a:rPr lang="en-US" sz="2800" dirty="0" err="1" smtClean="0"/>
              <a:t>estrés</a:t>
            </a:r>
            <a:r>
              <a:rPr lang="en-US" sz="2800" dirty="0" smtClean="0"/>
              <a:t>.</a:t>
            </a:r>
          </a:p>
          <a:p>
            <a:pPr lvl="1" eaLnBrk="1" hangingPunct="1">
              <a:lnSpc>
                <a:spcPct val="90000"/>
              </a:lnSpc>
              <a:defRPr/>
            </a:pPr>
            <a:r>
              <a:rPr lang="en-US" sz="2800" dirty="0" err="1" smtClean="0"/>
              <a:t>Dificil</a:t>
            </a:r>
            <a:r>
              <a:rPr lang="en-US" sz="2800" dirty="0" smtClean="0"/>
              <a:t> </a:t>
            </a:r>
            <a:r>
              <a:rPr lang="en-US" sz="2800" dirty="0" err="1" smtClean="0"/>
              <a:t>cuantificar</a:t>
            </a:r>
            <a:r>
              <a:rPr lang="en-US" sz="2800" dirty="0" smtClean="0"/>
              <a:t> </a:t>
            </a:r>
            <a:r>
              <a:rPr lang="en-US" sz="2800" dirty="0" err="1" smtClean="0"/>
              <a:t>recambio</a:t>
            </a:r>
            <a:r>
              <a:rPr lang="en-US" sz="2800" dirty="0" smtClean="0"/>
              <a:t> real.</a:t>
            </a:r>
          </a:p>
          <a:p>
            <a:pPr eaLnBrk="1" hangingPunct="1">
              <a:lnSpc>
                <a:spcPct val="90000"/>
              </a:lnSpc>
              <a:defRPr/>
            </a:pPr>
            <a:r>
              <a:rPr lang="en-US" sz="2800" dirty="0" err="1" smtClean="0"/>
              <a:t>Dilución</a:t>
            </a:r>
            <a:r>
              <a:rPr lang="en-US" sz="2800" dirty="0" smtClean="0"/>
              <a:t>:</a:t>
            </a:r>
          </a:p>
          <a:p>
            <a:pPr lvl="1" eaLnBrk="1" hangingPunct="1">
              <a:lnSpc>
                <a:spcPct val="90000"/>
              </a:lnSpc>
              <a:defRPr/>
            </a:pPr>
            <a:r>
              <a:rPr lang="en-US" sz="2800" dirty="0" err="1" smtClean="0"/>
              <a:t>Entra</a:t>
            </a:r>
            <a:r>
              <a:rPr lang="en-US" sz="2800" dirty="0" smtClean="0"/>
              <a:t> </a:t>
            </a:r>
            <a:r>
              <a:rPr lang="en-US" sz="2800" dirty="0" err="1" smtClean="0"/>
              <a:t>agua</a:t>
            </a:r>
            <a:r>
              <a:rPr lang="en-US" sz="2800" dirty="0" smtClean="0"/>
              <a:t> al </a:t>
            </a:r>
            <a:r>
              <a:rPr lang="en-US" sz="2800" dirty="0" err="1" smtClean="0"/>
              <a:t>sistema</a:t>
            </a:r>
            <a:r>
              <a:rPr lang="en-US" sz="2800" dirty="0" smtClean="0"/>
              <a:t> </a:t>
            </a:r>
            <a:r>
              <a:rPr lang="en-US" sz="2800" dirty="0" err="1" smtClean="0"/>
              <a:t>pero</a:t>
            </a:r>
            <a:r>
              <a:rPr lang="en-US" sz="2800" dirty="0" smtClean="0"/>
              <a:t> no sale: Se </a:t>
            </a:r>
            <a:r>
              <a:rPr lang="en-US" sz="2800" dirty="0" err="1" smtClean="0"/>
              <a:t>incrementa</a:t>
            </a:r>
            <a:r>
              <a:rPr lang="en-US" sz="2800" dirty="0" smtClean="0"/>
              <a:t> el </a:t>
            </a:r>
            <a:r>
              <a:rPr lang="en-US" sz="2800" dirty="0" err="1" smtClean="0"/>
              <a:t>nivel</a:t>
            </a:r>
            <a:r>
              <a:rPr lang="en-US" sz="2800" dirty="0" smtClean="0"/>
              <a:t>.</a:t>
            </a:r>
          </a:p>
          <a:p>
            <a:pPr lvl="1" eaLnBrk="1" hangingPunct="1">
              <a:lnSpc>
                <a:spcPct val="90000"/>
              </a:lnSpc>
              <a:defRPr/>
            </a:pPr>
            <a:r>
              <a:rPr lang="en-US" sz="2800" dirty="0" err="1" smtClean="0"/>
              <a:t>Mejor</a:t>
            </a:r>
            <a:r>
              <a:rPr lang="en-US" sz="2800" dirty="0" smtClean="0"/>
              <a:t> </a:t>
            </a:r>
            <a:r>
              <a:rPr lang="en-US" sz="2800" dirty="0" err="1" smtClean="0"/>
              <a:t>eficiencia</a:t>
            </a:r>
            <a:r>
              <a:rPr lang="en-US" sz="2800" dirty="0" smtClean="0"/>
              <a:t> </a:t>
            </a:r>
            <a:r>
              <a:rPr lang="en-US" sz="2800" dirty="0" err="1" smtClean="0"/>
              <a:t>que</a:t>
            </a:r>
            <a:r>
              <a:rPr lang="en-US" sz="2800" dirty="0" smtClean="0"/>
              <a:t> anterior.</a:t>
            </a:r>
          </a:p>
          <a:p>
            <a:pPr lvl="1" eaLnBrk="1" hangingPunct="1">
              <a:lnSpc>
                <a:spcPct val="90000"/>
              </a:lnSpc>
              <a:defRPr/>
            </a:pPr>
            <a:r>
              <a:rPr lang="en-US" sz="2800" dirty="0" smtClean="0"/>
              <a:t>No se </a:t>
            </a:r>
            <a:r>
              <a:rPr lang="en-US" sz="2800" dirty="0" err="1" smtClean="0"/>
              <a:t>saca</a:t>
            </a:r>
            <a:r>
              <a:rPr lang="en-US" sz="2800" dirty="0" smtClean="0"/>
              <a:t> nada no </a:t>
            </a:r>
            <a:r>
              <a:rPr lang="en-US" sz="2800" dirty="0" err="1" smtClean="0"/>
              <a:t>deseado</a:t>
            </a:r>
            <a:r>
              <a:rPr lang="en-US" sz="2800" dirty="0" smtClean="0"/>
              <a:t>.</a:t>
            </a:r>
          </a:p>
          <a:p>
            <a:pPr lvl="1" eaLnBrk="1" hangingPunct="1">
              <a:lnSpc>
                <a:spcPct val="90000"/>
              </a:lnSpc>
              <a:defRPr/>
            </a:pPr>
            <a:r>
              <a:rPr lang="en-US" sz="2800" dirty="0" err="1" smtClean="0"/>
              <a:t>Cambio</a:t>
            </a:r>
            <a:r>
              <a:rPr lang="en-US" sz="2800" dirty="0" smtClean="0"/>
              <a:t> de </a:t>
            </a:r>
            <a:r>
              <a:rPr lang="en-US" sz="2800" dirty="0" err="1" smtClean="0"/>
              <a:t>volumen</a:t>
            </a:r>
            <a:r>
              <a:rPr lang="en-US" sz="2800" dirty="0" smtClean="0"/>
              <a:t> y </a:t>
            </a:r>
            <a:r>
              <a:rPr lang="en-US" sz="2800" dirty="0" err="1" smtClean="0"/>
              <a:t>hacinamiento</a:t>
            </a:r>
            <a:r>
              <a:rPr lang="en-US" sz="2800" dirty="0" smtClean="0"/>
              <a:t> </a:t>
            </a:r>
            <a:r>
              <a:rPr lang="en-US" sz="2800" dirty="0" err="1" smtClean="0"/>
              <a:t>positivo</a:t>
            </a:r>
            <a:r>
              <a:rPr lang="en-US" sz="2800" dirty="0" smtClean="0"/>
              <a:t>.</a:t>
            </a:r>
          </a:p>
          <a:p>
            <a:pPr lvl="1" eaLnBrk="1" hangingPunct="1">
              <a:lnSpc>
                <a:spcPct val="90000"/>
              </a:lnSpc>
              <a:defRPr/>
            </a:pPr>
            <a:r>
              <a:rPr lang="en-US" sz="2800" dirty="0" err="1" smtClean="0"/>
              <a:t>Estrés</a:t>
            </a:r>
            <a:r>
              <a:rPr lang="en-US" sz="2800" dirty="0" smtClean="0"/>
              <a:t> se </a:t>
            </a:r>
            <a:r>
              <a:rPr lang="en-US" sz="2800" dirty="0" err="1" smtClean="0"/>
              <a:t>supone</a:t>
            </a:r>
            <a:r>
              <a:rPr lang="en-US" sz="2800" dirty="0" smtClean="0"/>
              <a:t> </a:t>
            </a:r>
            <a:r>
              <a:rPr lang="en-US" sz="2800" dirty="0" err="1" smtClean="0"/>
              <a:t>menor</a:t>
            </a:r>
            <a:r>
              <a:rPr lang="en-US" sz="2800" dirty="0" smtClean="0"/>
              <a:t> </a:t>
            </a:r>
            <a:r>
              <a:rPr lang="en-US" sz="2800" dirty="0" err="1" smtClean="0"/>
              <a:t>pero</a:t>
            </a:r>
            <a:r>
              <a:rPr lang="en-US" sz="2800" dirty="0" smtClean="0"/>
              <a:t> </a:t>
            </a:r>
            <a:r>
              <a:rPr lang="en-US" sz="2800" dirty="0" err="1" smtClean="0"/>
              <a:t>puede</a:t>
            </a:r>
            <a:r>
              <a:rPr lang="en-US" sz="2800" dirty="0" smtClean="0"/>
              <a:t> </a:t>
            </a:r>
            <a:r>
              <a:rPr lang="en-US" sz="2800" dirty="0" err="1" smtClean="0"/>
              <a:t>causar</a:t>
            </a:r>
            <a:r>
              <a:rPr lang="en-US" sz="2800" dirty="0" smtClean="0"/>
              <a:t> </a:t>
            </a:r>
            <a:r>
              <a:rPr lang="en-US" sz="2800" dirty="0" err="1" smtClean="0"/>
              <a:t>cambios</a:t>
            </a:r>
            <a:r>
              <a:rPr lang="en-US" sz="2800" dirty="0" smtClean="0"/>
              <a:t> no </a:t>
            </a:r>
            <a:r>
              <a:rPr lang="en-US" sz="2800" dirty="0" err="1" smtClean="0"/>
              <a:t>previstos</a:t>
            </a:r>
            <a:r>
              <a:rPr lang="en-US" sz="2800" dirty="0" smtClean="0"/>
              <a:t>.</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143000" y="-381000"/>
            <a:ext cx="7772400" cy="1143000"/>
          </a:xfrm>
        </p:spPr>
        <p:txBody>
          <a:bodyPr/>
          <a:lstStyle/>
          <a:p>
            <a:pPr eaLnBrk="1" hangingPunct="1"/>
            <a:r>
              <a:rPr lang="en-US" smtClean="0"/>
              <a:t>Metodologías de Recambio</a:t>
            </a:r>
            <a:endParaRPr lang="es-ES_tradnl" smtClean="0"/>
          </a:p>
        </p:txBody>
      </p:sp>
      <p:sp>
        <p:nvSpPr>
          <p:cNvPr id="1111043" name="Rectangle 3"/>
          <p:cNvSpPr>
            <a:spLocks noGrp="1" noChangeArrowheads="1"/>
          </p:cNvSpPr>
          <p:nvPr>
            <p:ph type="body" idx="1"/>
          </p:nvPr>
        </p:nvSpPr>
        <p:spPr>
          <a:xfrm>
            <a:off x="914400" y="381000"/>
            <a:ext cx="7924800" cy="6172200"/>
          </a:xfrm>
        </p:spPr>
        <p:txBody>
          <a:bodyPr/>
          <a:lstStyle/>
          <a:p>
            <a:pPr eaLnBrk="1" hangingPunct="1">
              <a:defRPr/>
            </a:pPr>
            <a:r>
              <a:rPr lang="en-US" sz="2800" dirty="0" err="1" smtClean="0"/>
              <a:t>Bajada</a:t>
            </a:r>
            <a:r>
              <a:rPr lang="en-US" sz="2800" dirty="0" smtClean="0"/>
              <a:t> y </a:t>
            </a:r>
            <a:r>
              <a:rPr lang="en-US" sz="2800" dirty="0" err="1" smtClean="0"/>
              <a:t>subida</a:t>
            </a:r>
            <a:r>
              <a:rPr lang="en-US" sz="2800" dirty="0" smtClean="0"/>
              <a:t>:</a:t>
            </a:r>
          </a:p>
          <a:p>
            <a:pPr lvl="1" eaLnBrk="1" hangingPunct="1">
              <a:defRPr/>
            </a:pPr>
            <a:r>
              <a:rPr lang="en-US" sz="2800" dirty="0" smtClean="0"/>
              <a:t>Sale </a:t>
            </a:r>
            <a:r>
              <a:rPr lang="en-US" sz="2800" dirty="0" err="1" smtClean="0"/>
              <a:t>agua</a:t>
            </a:r>
            <a:r>
              <a:rPr lang="en-US" sz="2800" dirty="0" smtClean="0"/>
              <a:t> del </a:t>
            </a:r>
            <a:r>
              <a:rPr lang="en-US" sz="2800" dirty="0" err="1" smtClean="0"/>
              <a:t>sistema</a:t>
            </a:r>
            <a:r>
              <a:rPr lang="en-US" sz="2800" dirty="0" smtClean="0"/>
              <a:t> y </a:t>
            </a:r>
            <a:r>
              <a:rPr lang="en-US" sz="2800" dirty="0" err="1" smtClean="0"/>
              <a:t>luego</a:t>
            </a:r>
            <a:r>
              <a:rPr lang="en-US" sz="2800" dirty="0" smtClean="0"/>
              <a:t> </a:t>
            </a:r>
            <a:r>
              <a:rPr lang="en-US" sz="2800" dirty="0" err="1" smtClean="0"/>
              <a:t>entra</a:t>
            </a:r>
            <a:r>
              <a:rPr lang="en-US" sz="2800" dirty="0" smtClean="0"/>
              <a:t> la </a:t>
            </a:r>
            <a:r>
              <a:rPr lang="en-US" sz="2800" dirty="0" err="1" smtClean="0"/>
              <a:t>misma</a:t>
            </a:r>
            <a:r>
              <a:rPr lang="en-US" sz="2800" dirty="0" smtClean="0"/>
              <a:t> </a:t>
            </a:r>
            <a:r>
              <a:rPr lang="en-US" sz="2800" dirty="0" err="1" smtClean="0"/>
              <a:t>cantidad</a:t>
            </a:r>
            <a:r>
              <a:rPr lang="en-US" sz="2800" dirty="0" smtClean="0"/>
              <a:t>: </a:t>
            </a:r>
            <a:r>
              <a:rPr lang="en-US" sz="2800" dirty="0" err="1" smtClean="0"/>
              <a:t>Nivel</a:t>
            </a:r>
            <a:r>
              <a:rPr lang="en-US" sz="2800" dirty="0" smtClean="0"/>
              <a:t> se </a:t>
            </a:r>
            <a:r>
              <a:rPr lang="en-US" sz="2800" dirty="0" err="1" smtClean="0"/>
              <a:t>recupera</a:t>
            </a:r>
            <a:r>
              <a:rPr lang="en-US" sz="2800" dirty="0" smtClean="0"/>
              <a:t>.</a:t>
            </a:r>
          </a:p>
          <a:p>
            <a:pPr lvl="1" eaLnBrk="1" hangingPunct="1">
              <a:defRPr/>
            </a:pPr>
            <a:r>
              <a:rPr lang="en-US" sz="2800" dirty="0" smtClean="0"/>
              <a:t>Mayor </a:t>
            </a:r>
            <a:r>
              <a:rPr lang="en-US" sz="2800" dirty="0" err="1" smtClean="0"/>
              <a:t>eficiencia</a:t>
            </a:r>
            <a:r>
              <a:rPr lang="en-US" sz="2800" dirty="0" smtClean="0"/>
              <a:t> </a:t>
            </a:r>
            <a:r>
              <a:rPr lang="en-US" sz="2800" dirty="0" err="1" smtClean="0"/>
              <a:t>que</a:t>
            </a:r>
            <a:r>
              <a:rPr lang="en-US" sz="2800" dirty="0" smtClean="0"/>
              <a:t> </a:t>
            </a:r>
            <a:r>
              <a:rPr lang="en-US" sz="2800" dirty="0" err="1" smtClean="0"/>
              <a:t>dilución</a:t>
            </a:r>
            <a:r>
              <a:rPr lang="en-US" sz="2800" dirty="0" smtClean="0"/>
              <a:t>.</a:t>
            </a:r>
          </a:p>
          <a:p>
            <a:pPr lvl="1" eaLnBrk="1" hangingPunct="1">
              <a:defRPr/>
            </a:pPr>
            <a:r>
              <a:rPr lang="en-US" sz="2800" dirty="0" smtClean="0"/>
              <a:t>Se </a:t>
            </a:r>
            <a:r>
              <a:rPr lang="en-US" sz="2800" dirty="0" err="1" smtClean="0"/>
              <a:t>saca</a:t>
            </a:r>
            <a:r>
              <a:rPr lang="en-US" sz="2800" dirty="0" smtClean="0"/>
              <a:t> </a:t>
            </a:r>
            <a:r>
              <a:rPr lang="en-US" sz="2800" dirty="0" err="1" smtClean="0"/>
              <a:t>algo</a:t>
            </a:r>
            <a:r>
              <a:rPr lang="en-US" sz="2800" dirty="0" smtClean="0"/>
              <a:t> de lo no </a:t>
            </a:r>
            <a:r>
              <a:rPr lang="en-US" sz="2800" dirty="0" err="1" smtClean="0"/>
              <a:t>deseado</a:t>
            </a:r>
            <a:r>
              <a:rPr lang="en-US" sz="2800" dirty="0" smtClean="0"/>
              <a:t>.</a:t>
            </a:r>
          </a:p>
          <a:p>
            <a:pPr lvl="1" eaLnBrk="1" hangingPunct="1">
              <a:defRPr/>
            </a:pPr>
            <a:r>
              <a:rPr lang="en-US" sz="2800" dirty="0" err="1" smtClean="0"/>
              <a:t>Cambio</a:t>
            </a:r>
            <a:r>
              <a:rPr lang="en-US" sz="2800" dirty="0" smtClean="0"/>
              <a:t> de </a:t>
            </a:r>
            <a:r>
              <a:rPr lang="en-US" sz="2800" dirty="0" err="1" smtClean="0"/>
              <a:t>volumen</a:t>
            </a:r>
            <a:r>
              <a:rPr lang="en-US" sz="2800" dirty="0" smtClean="0"/>
              <a:t> y </a:t>
            </a:r>
            <a:r>
              <a:rPr lang="en-US" sz="2800" dirty="0" err="1" smtClean="0"/>
              <a:t>hacinamiento</a:t>
            </a:r>
            <a:r>
              <a:rPr lang="en-US" sz="2800" dirty="0" smtClean="0"/>
              <a:t> temporal .</a:t>
            </a:r>
          </a:p>
          <a:p>
            <a:pPr eaLnBrk="1" hangingPunct="1">
              <a:defRPr/>
            </a:pPr>
            <a:r>
              <a:rPr lang="en-US" sz="2800" dirty="0" err="1" smtClean="0"/>
              <a:t>Recambio</a:t>
            </a:r>
            <a:r>
              <a:rPr lang="en-US" sz="2800" dirty="0" smtClean="0"/>
              <a:t> Ninja:</a:t>
            </a:r>
          </a:p>
          <a:p>
            <a:pPr lvl="1" eaLnBrk="1" hangingPunct="1">
              <a:defRPr/>
            </a:pPr>
            <a:r>
              <a:rPr lang="en-US" sz="2800" dirty="0" smtClean="0"/>
              <a:t>Sale </a:t>
            </a:r>
            <a:r>
              <a:rPr lang="en-US" sz="2800" dirty="0" err="1" smtClean="0"/>
              <a:t>agua</a:t>
            </a:r>
            <a:r>
              <a:rPr lang="en-US" sz="2800" dirty="0" smtClean="0"/>
              <a:t> de </a:t>
            </a:r>
            <a:r>
              <a:rPr lang="en-US" sz="2800" dirty="0" err="1" smtClean="0"/>
              <a:t>sistema</a:t>
            </a:r>
            <a:r>
              <a:rPr lang="en-US" sz="2800" dirty="0" smtClean="0"/>
              <a:t>, se </a:t>
            </a:r>
            <a:r>
              <a:rPr lang="en-US" sz="2800" dirty="0" err="1" smtClean="0"/>
              <a:t>recambia</a:t>
            </a:r>
            <a:r>
              <a:rPr lang="en-US" sz="2800" dirty="0" smtClean="0"/>
              <a:t> a </a:t>
            </a:r>
            <a:r>
              <a:rPr lang="en-US" sz="2800" dirty="0" err="1" smtClean="0"/>
              <a:t>nivel</a:t>
            </a:r>
            <a:r>
              <a:rPr lang="en-US" sz="2800" dirty="0" smtClean="0"/>
              <a:t> </a:t>
            </a:r>
            <a:r>
              <a:rPr lang="en-US" sz="2800" dirty="0" err="1" smtClean="0"/>
              <a:t>bajo</a:t>
            </a:r>
            <a:r>
              <a:rPr lang="en-US" sz="2800" dirty="0" smtClean="0"/>
              <a:t> y se </a:t>
            </a:r>
            <a:r>
              <a:rPr lang="en-US" sz="2800" dirty="0" err="1" smtClean="0"/>
              <a:t>recupera</a:t>
            </a:r>
            <a:r>
              <a:rPr lang="en-US" sz="2800" dirty="0" smtClean="0"/>
              <a:t>.</a:t>
            </a:r>
          </a:p>
          <a:p>
            <a:pPr lvl="1" eaLnBrk="1" hangingPunct="1">
              <a:defRPr/>
            </a:pPr>
            <a:r>
              <a:rPr lang="en-US" sz="2800" dirty="0" smtClean="0"/>
              <a:t>Mayor </a:t>
            </a:r>
            <a:r>
              <a:rPr lang="en-US" sz="2800" dirty="0" err="1" smtClean="0"/>
              <a:t>eficiencia</a:t>
            </a:r>
            <a:r>
              <a:rPr lang="en-US" sz="2800" dirty="0" smtClean="0"/>
              <a:t> </a:t>
            </a:r>
            <a:r>
              <a:rPr lang="en-US" sz="2800" dirty="0" err="1" smtClean="0"/>
              <a:t>aún</a:t>
            </a:r>
            <a:r>
              <a:rPr lang="en-US" sz="2800" dirty="0" smtClean="0"/>
              <a:t>.</a:t>
            </a:r>
          </a:p>
          <a:p>
            <a:pPr lvl="1" eaLnBrk="1" hangingPunct="1">
              <a:defRPr/>
            </a:pPr>
            <a:r>
              <a:rPr lang="en-US" sz="2800" dirty="0" smtClean="0"/>
              <a:t>Se </a:t>
            </a:r>
            <a:r>
              <a:rPr lang="en-US" sz="2800" dirty="0" err="1" smtClean="0"/>
              <a:t>saca</a:t>
            </a:r>
            <a:r>
              <a:rPr lang="en-US" sz="2800" dirty="0" smtClean="0"/>
              <a:t> </a:t>
            </a:r>
            <a:r>
              <a:rPr lang="en-US" sz="2800" dirty="0" err="1" smtClean="0"/>
              <a:t>mas</a:t>
            </a:r>
            <a:r>
              <a:rPr lang="en-US" sz="2800" dirty="0" smtClean="0"/>
              <a:t> de lo no </a:t>
            </a:r>
            <a:r>
              <a:rPr lang="en-US" sz="2800" dirty="0" err="1" smtClean="0"/>
              <a:t>deseado</a:t>
            </a:r>
            <a:r>
              <a:rPr lang="en-US" sz="2800" dirty="0" smtClean="0"/>
              <a:t>. </a:t>
            </a:r>
          </a:p>
          <a:p>
            <a:pPr lvl="1" eaLnBrk="1" hangingPunct="1">
              <a:defRPr/>
            </a:pPr>
            <a:r>
              <a:rPr lang="en-US" sz="2800" dirty="0" err="1" smtClean="0"/>
              <a:t>Cambio</a:t>
            </a:r>
            <a:r>
              <a:rPr lang="en-US" sz="2800" dirty="0" smtClean="0"/>
              <a:t> de </a:t>
            </a:r>
            <a:r>
              <a:rPr lang="en-US" sz="2800" dirty="0" err="1" smtClean="0"/>
              <a:t>volumen</a:t>
            </a:r>
            <a:r>
              <a:rPr lang="en-US" sz="2800" dirty="0" smtClean="0"/>
              <a:t> y </a:t>
            </a:r>
            <a:r>
              <a:rPr lang="en-US" sz="2800" dirty="0" err="1" smtClean="0"/>
              <a:t>hacinamiento</a:t>
            </a:r>
            <a:r>
              <a:rPr lang="en-US" sz="2800" dirty="0" smtClean="0"/>
              <a:t> mayor.</a:t>
            </a:r>
          </a:p>
          <a:p>
            <a:pPr lvl="1" eaLnBrk="1" hangingPunct="1">
              <a:defRPr/>
            </a:pPr>
            <a:r>
              <a:rPr lang="en-US" sz="2800" dirty="0" smtClean="0"/>
              <a:t>Mayor </a:t>
            </a:r>
            <a:r>
              <a:rPr lang="en-US" sz="2800" dirty="0" err="1" smtClean="0"/>
              <a:t>efecto</a:t>
            </a:r>
            <a:r>
              <a:rPr lang="en-US" sz="2800" dirty="0" smtClean="0"/>
              <a:t> de </a:t>
            </a:r>
            <a:r>
              <a:rPr lang="en-US" sz="2800" dirty="0" err="1" smtClean="0"/>
              <a:t>cambio</a:t>
            </a:r>
            <a:r>
              <a:rPr lang="en-US" sz="2800" dirty="0" smtClean="0"/>
              <a:t> de </a:t>
            </a:r>
            <a:r>
              <a:rPr lang="en-US" sz="2800" dirty="0" err="1" smtClean="0"/>
              <a:t>agua</a:t>
            </a:r>
            <a:r>
              <a:rPr lang="en-US" sz="2800" dirty="0" smtClean="0"/>
              <a:t>.</a:t>
            </a: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143000" y="-381000"/>
            <a:ext cx="7772400" cy="1143000"/>
          </a:xfrm>
        </p:spPr>
        <p:txBody>
          <a:bodyPr/>
          <a:lstStyle/>
          <a:p>
            <a:pPr eaLnBrk="1" hangingPunct="1"/>
            <a:r>
              <a:rPr lang="en-US" smtClean="0"/>
              <a:t>Metodologías de Recambio</a:t>
            </a:r>
          </a:p>
        </p:txBody>
      </p:sp>
      <p:sp>
        <p:nvSpPr>
          <p:cNvPr id="1112067" name="Rectangle 3"/>
          <p:cNvSpPr>
            <a:spLocks noGrp="1" noChangeArrowheads="1"/>
          </p:cNvSpPr>
          <p:nvPr>
            <p:ph type="body" idx="1"/>
          </p:nvPr>
        </p:nvSpPr>
        <p:spPr>
          <a:xfrm>
            <a:off x="914400" y="381000"/>
            <a:ext cx="7924800" cy="6172200"/>
          </a:xfrm>
        </p:spPr>
        <p:txBody>
          <a:bodyPr/>
          <a:lstStyle/>
          <a:p>
            <a:pPr eaLnBrk="1" hangingPunct="1">
              <a:defRPr/>
            </a:pPr>
            <a:r>
              <a:rPr lang="en-US" smtClean="0"/>
              <a:t>Traspaso:</a:t>
            </a:r>
          </a:p>
          <a:p>
            <a:pPr lvl="1" eaLnBrk="1" hangingPunct="1">
              <a:defRPr/>
            </a:pPr>
            <a:r>
              <a:rPr lang="en-US" smtClean="0"/>
              <a:t>Cambio de agua total.</a:t>
            </a:r>
          </a:p>
          <a:p>
            <a:pPr lvl="1" eaLnBrk="1" hangingPunct="1">
              <a:defRPr/>
            </a:pPr>
            <a:r>
              <a:rPr lang="en-US" smtClean="0"/>
              <a:t>Mas eficiente pero necesita mas instalaciones.</a:t>
            </a:r>
          </a:p>
          <a:p>
            <a:pPr lvl="1" eaLnBrk="1" hangingPunct="1">
              <a:defRPr/>
            </a:pPr>
            <a:r>
              <a:rPr lang="en-US" smtClean="0"/>
              <a:t>Estrés de cambio y manipuleo.</a:t>
            </a:r>
          </a:p>
          <a:p>
            <a:pPr lvl="1" eaLnBrk="1" hangingPunct="1">
              <a:defRPr/>
            </a:pPr>
            <a:r>
              <a:rPr lang="en-US" smtClean="0"/>
              <a:t>Mayor shock de cambio de condiciones.</a:t>
            </a:r>
          </a:p>
          <a:p>
            <a:pPr eaLnBrk="1" hangingPunct="1">
              <a:defRPr/>
            </a:pPr>
            <a:r>
              <a:rPr lang="en-US" smtClean="0"/>
              <a:t>Recirculación:</a:t>
            </a:r>
          </a:p>
          <a:p>
            <a:pPr lvl="1" eaLnBrk="1" hangingPunct="1">
              <a:defRPr/>
            </a:pPr>
            <a:r>
              <a:rPr lang="en-US" smtClean="0"/>
              <a:t>Menor impacto ambiental.</a:t>
            </a:r>
          </a:p>
          <a:p>
            <a:pPr lvl="1" eaLnBrk="1" hangingPunct="1">
              <a:defRPr/>
            </a:pPr>
            <a:r>
              <a:rPr lang="en-US" smtClean="0"/>
              <a:t>Recambio real y eficiencia depende de capacidad de filtración/ purificación. Y area dedicada a eso.</a:t>
            </a:r>
          </a:p>
          <a:p>
            <a:pPr lvl="1" eaLnBrk="1" hangingPunct="1">
              <a:defRPr/>
            </a:pPr>
            <a:r>
              <a:rPr lang="en-US" smtClean="0"/>
              <a:t>Se combina con los otros.</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mtClean="0"/>
              <a:t>Metodologías de Recambio</a:t>
            </a:r>
            <a:endParaRPr lang="es-ES_tradnl" smtClean="0"/>
          </a:p>
        </p:txBody>
      </p:sp>
      <p:sp>
        <p:nvSpPr>
          <p:cNvPr id="1113091" name="Rectangle 3"/>
          <p:cNvSpPr>
            <a:spLocks noGrp="1" noChangeArrowheads="1"/>
          </p:cNvSpPr>
          <p:nvPr>
            <p:ph type="body" idx="1"/>
          </p:nvPr>
        </p:nvSpPr>
        <p:spPr/>
        <p:txBody>
          <a:bodyPr/>
          <a:lstStyle/>
          <a:p>
            <a:pPr eaLnBrk="1" hangingPunct="1">
              <a:defRPr/>
            </a:pPr>
            <a:r>
              <a:rPr lang="en-US" smtClean="0"/>
              <a:t>Recambio dirigido.</a:t>
            </a:r>
          </a:p>
          <a:p>
            <a:pPr lvl="1" eaLnBrk="1" hangingPunct="1">
              <a:defRPr/>
            </a:pPr>
            <a:r>
              <a:rPr lang="en-US" smtClean="0"/>
              <a:t>Sifoneo o recolección puntual.</a:t>
            </a:r>
          </a:p>
          <a:p>
            <a:pPr lvl="1" eaLnBrk="1" hangingPunct="1">
              <a:defRPr/>
            </a:pPr>
            <a:r>
              <a:rPr lang="en-US" smtClean="0"/>
              <a:t>Aumenta eficiencia.</a:t>
            </a:r>
          </a:p>
          <a:p>
            <a:pPr lvl="1" eaLnBrk="1" hangingPunct="1">
              <a:defRPr/>
            </a:pPr>
            <a:r>
              <a:rPr lang="en-US" smtClean="0"/>
              <a:t>Generalmente de fondo.</a:t>
            </a:r>
          </a:p>
          <a:p>
            <a:pPr lvl="1" eaLnBrk="1" hangingPunct="1">
              <a:defRPr/>
            </a:pPr>
            <a:r>
              <a:rPr lang="en-US" smtClean="0"/>
              <a:t>Generalmente de centro o salida.</a:t>
            </a:r>
          </a:p>
          <a:p>
            <a:pPr lvl="1" eaLnBrk="1" hangingPunct="1">
              <a:defRPr/>
            </a:pPr>
            <a:r>
              <a:rPr lang="en-US" smtClean="0"/>
              <a:t>Puede ser de otras partes según necesario.</a:t>
            </a:r>
          </a:p>
          <a:p>
            <a:pPr lvl="2" eaLnBrk="1" hangingPunct="1">
              <a:defRPr/>
            </a:pPr>
            <a:r>
              <a:rPr lang="en-US" smtClean="0"/>
              <a:t>Skimer, etc.</a:t>
            </a:r>
            <a:endParaRPr lang="es-ES_tradnl" smtClean="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4130" name="Rectangle 2"/>
          <p:cNvSpPr>
            <a:spLocks noGrp="1" noChangeArrowheads="1"/>
          </p:cNvSpPr>
          <p:nvPr>
            <p:ph type="body" idx="1"/>
          </p:nvPr>
        </p:nvSpPr>
        <p:spPr>
          <a:xfrm>
            <a:off x="685800" y="1219200"/>
            <a:ext cx="7772400" cy="4724400"/>
          </a:xfrm>
        </p:spPr>
        <p:txBody>
          <a:bodyPr/>
          <a:lstStyle/>
          <a:p>
            <a:pPr marL="0" indent="0" algn="just" eaLnBrk="1" hangingPunct="1">
              <a:buFont typeface="Wingdings" pitchFamily="2" charset="2"/>
              <a:buNone/>
              <a:defRPr/>
            </a:pPr>
            <a:r>
              <a:rPr lang="es-ES" sz="2800" smtClean="0"/>
              <a:t>La habilidad del agua para producir fitoplancton depende de:</a:t>
            </a:r>
          </a:p>
          <a:p>
            <a:pPr marL="857250" lvl="1" indent="-666750" algn="just" eaLnBrk="1" hangingPunct="1">
              <a:buFont typeface="Wingdings" pitchFamily="2" charset="2"/>
              <a:buNone/>
              <a:defRPr/>
            </a:pPr>
            <a:r>
              <a:rPr lang="es-ES" sz="2800" smtClean="0"/>
              <a:t>1) Luz.- La luz es importante para la fotosíntesis, durante el día esta actividad produce carbohidratos, la misma que se detiene al oscurecer, en donde para la actividad fotosintética y organismo comienza a consumir los carbohidratos, el oxígeno y eliminar CO</a:t>
            </a:r>
            <a:r>
              <a:rPr lang="es-ES" sz="2800" baseline="-25000" smtClean="0"/>
              <a:t>2</a:t>
            </a:r>
            <a:r>
              <a:rPr lang="es-ES" sz="2800" smtClean="0"/>
              <a:t>. </a:t>
            </a:r>
            <a:endParaRPr lang="es-ES_tradnl" sz="2800" b="1" smtClean="0"/>
          </a:p>
        </p:txBody>
      </p:sp>
      <p:sp>
        <p:nvSpPr>
          <p:cNvPr id="944131"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4130">
                                            <p:txEl>
                                              <p:pRg st="0" end="0"/>
                                            </p:txEl>
                                          </p:spTgt>
                                        </p:tgtEl>
                                        <p:attrNameLst>
                                          <p:attrName>style.visibility</p:attrName>
                                        </p:attrNameLst>
                                      </p:cBhvr>
                                      <p:to>
                                        <p:strVal val="visible"/>
                                      </p:to>
                                    </p:set>
                                    <p:anim calcmode="lin" valueType="num">
                                      <p:cBhvr>
                                        <p:cTn id="7" dur="500" fill="hold"/>
                                        <p:tgtEl>
                                          <p:spTgt spid="9441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413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44130">
                                            <p:txEl>
                                              <p:pRg st="1" end="1"/>
                                            </p:txEl>
                                          </p:spTgt>
                                        </p:tgtEl>
                                        <p:attrNameLst>
                                          <p:attrName>style.visibility</p:attrName>
                                        </p:attrNameLst>
                                      </p:cBhvr>
                                      <p:to>
                                        <p:strVal val="visible"/>
                                      </p:to>
                                    </p:set>
                                    <p:anim calcmode="lin" valueType="num">
                                      <p:cBhvr>
                                        <p:cTn id="11" dur="500" fill="hold"/>
                                        <p:tgtEl>
                                          <p:spTgt spid="94413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94413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0"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143000" y="-26988"/>
            <a:ext cx="7772400" cy="1143001"/>
          </a:xfrm>
        </p:spPr>
        <p:txBody>
          <a:bodyPr/>
          <a:lstStyle/>
          <a:p>
            <a:pPr eaLnBrk="1" hangingPunct="1"/>
            <a:r>
              <a:rPr lang="en-US" smtClean="0"/>
              <a:t>Puntos a Considerar</a:t>
            </a:r>
            <a:endParaRPr lang="es-ES_tradnl" smtClean="0"/>
          </a:p>
        </p:txBody>
      </p:sp>
      <p:sp>
        <p:nvSpPr>
          <p:cNvPr id="1114115" name="Rectangle 3"/>
          <p:cNvSpPr>
            <a:spLocks noGrp="1" noChangeArrowheads="1"/>
          </p:cNvSpPr>
          <p:nvPr>
            <p:ph type="body" idx="1"/>
          </p:nvPr>
        </p:nvSpPr>
        <p:spPr>
          <a:xfrm>
            <a:off x="1042988" y="981075"/>
            <a:ext cx="7899400" cy="2663825"/>
          </a:xfrm>
        </p:spPr>
        <p:txBody>
          <a:bodyPr/>
          <a:lstStyle/>
          <a:p>
            <a:pPr eaLnBrk="1" hangingPunct="1">
              <a:lnSpc>
                <a:spcPct val="90000"/>
              </a:lnSpc>
              <a:defRPr/>
            </a:pPr>
            <a:r>
              <a:rPr lang="en-US" sz="2400" smtClean="0"/>
              <a:t>Grado de mezcla de agua nueva y vieja.</a:t>
            </a:r>
          </a:p>
          <a:p>
            <a:pPr eaLnBrk="1" hangingPunct="1">
              <a:lnSpc>
                <a:spcPct val="90000"/>
              </a:lnSpc>
              <a:defRPr/>
            </a:pPr>
            <a:r>
              <a:rPr lang="en-US" sz="2400" smtClean="0"/>
              <a:t>Dirección del flujo y coriolisis. </a:t>
            </a:r>
          </a:p>
          <a:p>
            <a:pPr eaLnBrk="1" hangingPunct="1">
              <a:lnSpc>
                <a:spcPct val="90000"/>
              </a:lnSpc>
              <a:defRPr/>
            </a:pPr>
            <a:r>
              <a:rPr lang="en-US" sz="2400" smtClean="0"/>
              <a:t>Cuantificación de recambio.</a:t>
            </a:r>
          </a:p>
          <a:p>
            <a:pPr lvl="1" eaLnBrk="1" hangingPunct="1">
              <a:lnSpc>
                <a:spcPct val="90000"/>
              </a:lnSpc>
              <a:defRPr/>
            </a:pPr>
            <a:r>
              <a:rPr lang="en-US" sz="2400" smtClean="0"/>
              <a:t>Cuanta agua entra y sale?</a:t>
            </a:r>
          </a:p>
          <a:p>
            <a:pPr lvl="2" eaLnBrk="1" hangingPunct="1">
              <a:lnSpc>
                <a:spcPct val="90000"/>
              </a:lnSpc>
              <a:defRPr/>
            </a:pPr>
            <a:r>
              <a:rPr lang="en-US" sz="2400" smtClean="0"/>
              <a:t>Vertedero rectangular: Entrada o salida?</a:t>
            </a:r>
          </a:p>
          <a:p>
            <a:pPr lvl="2" eaLnBrk="1" hangingPunct="1">
              <a:lnSpc>
                <a:spcPct val="90000"/>
              </a:lnSpc>
              <a:defRPr/>
            </a:pPr>
            <a:r>
              <a:rPr lang="en-US" sz="2400" smtClean="0"/>
              <a:t>Variación de volumen.</a:t>
            </a:r>
          </a:p>
          <a:p>
            <a:pPr lvl="2" eaLnBrk="1" hangingPunct="1">
              <a:lnSpc>
                <a:spcPct val="90000"/>
              </a:lnSpc>
              <a:defRPr/>
            </a:pPr>
            <a:r>
              <a:rPr lang="en-US" sz="2400" smtClean="0"/>
              <a:t>Bernoulli u otros.</a:t>
            </a:r>
          </a:p>
          <a:p>
            <a:pPr lvl="1" eaLnBrk="1" hangingPunct="1">
              <a:lnSpc>
                <a:spcPct val="90000"/>
              </a:lnSpc>
              <a:defRPr/>
            </a:pPr>
            <a:r>
              <a:rPr lang="en-US" sz="2400" smtClean="0"/>
              <a:t>Cual es el grado real de mezcla?</a:t>
            </a:r>
          </a:p>
          <a:p>
            <a:pPr lvl="2" eaLnBrk="1" hangingPunct="1">
              <a:lnSpc>
                <a:spcPct val="90000"/>
              </a:lnSpc>
              <a:defRPr/>
            </a:pPr>
            <a:r>
              <a:rPr lang="en-US" sz="2400" smtClean="0"/>
              <a:t>Formula de Kraul??</a:t>
            </a:r>
          </a:p>
          <a:p>
            <a:pPr lvl="2" eaLnBrk="1" hangingPunct="1">
              <a:lnSpc>
                <a:spcPct val="90000"/>
              </a:lnSpc>
              <a:defRPr/>
            </a:pPr>
            <a:r>
              <a:rPr lang="en-US" sz="2400" smtClean="0"/>
              <a:t>Mas que eso o menos que eso??</a:t>
            </a:r>
          </a:p>
          <a:p>
            <a:pPr lvl="2" eaLnBrk="1" hangingPunct="1">
              <a:lnSpc>
                <a:spcPct val="90000"/>
              </a:lnSpc>
              <a:defRPr/>
            </a:pPr>
            <a:r>
              <a:rPr lang="en-US" sz="2400" smtClean="0"/>
              <a:t>Forma del tanque / piscina?</a:t>
            </a:r>
          </a:p>
          <a:p>
            <a:pPr lvl="1" eaLnBrk="1" hangingPunct="1">
              <a:lnSpc>
                <a:spcPct val="90000"/>
              </a:lnSpc>
              <a:defRPr/>
            </a:pPr>
            <a:r>
              <a:rPr lang="en-US" sz="2400" smtClean="0"/>
              <a:t>Saca agua mezclada o concentrada?</a:t>
            </a:r>
          </a:p>
          <a:p>
            <a:pPr eaLnBrk="1" hangingPunct="1">
              <a:lnSpc>
                <a:spcPct val="90000"/>
              </a:lnSpc>
              <a:defRPr/>
            </a:pPr>
            <a:r>
              <a:rPr lang="en-US" sz="2400" smtClean="0"/>
              <a:t>Tipo de filtración en entrada y salida.</a:t>
            </a:r>
          </a:p>
          <a:p>
            <a:pPr eaLnBrk="1" hangingPunct="1">
              <a:lnSpc>
                <a:spcPct val="90000"/>
              </a:lnSpc>
              <a:defRPr/>
            </a:pPr>
            <a:endParaRPr lang="en-US" sz="2400" smtClean="0"/>
          </a:p>
          <a:p>
            <a:pPr eaLnBrk="1" hangingPunct="1">
              <a:lnSpc>
                <a:spcPct val="90000"/>
              </a:lnSpc>
              <a:defRPr/>
            </a:pPr>
            <a:endParaRPr lang="en-US" sz="2400" smtClean="0"/>
          </a:p>
          <a:p>
            <a:pPr eaLnBrk="1" hangingPunct="1">
              <a:lnSpc>
                <a:spcPct val="90000"/>
              </a:lnSpc>
              <a:defRPr/>
            </a:pPr>
            <a:endParaRPr lang="en-US" sz="2400" smtClean="0"/>
          </a:p>
          <a:p>
            <a:pPr eaLnBrk="1" hangingPunct="1">
              <a:lnSpc>
                <a:spcPct val="90000"/>
              </a:lnSpc>
              <a:defRPr/>
            </a:pPr>
            <a:endParaRPr lang="es-ES_tradnl" sz="2400" smtClean="0"/>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smtClean="0"/>
              <a:t>Grado Recambio</a:t>
            </a:r>
            <a:endParaRPr lang="es-ES" smtClean="0"/>
          </a:p>
        </p:txBody>
      </p:sp>
      <p:sp>
        <p:nvSpPr>
          <p:cNvPr id="1125384" name="Rectangle 8"/>
          <p:cNvSpPr>
            <a:spLocks noGrp="1" noChangeArrowheads="1"/>
          </p:cNvSpPr>
          <p:nvPr>
            <p:ph type="body" idx="1"/>
          </p:nvPr>
        </p:nvSpPr>
        <p:spPr>
          <a:xfrm>
            <a:off x="4883150" y="2852738"/>
            <a:ext cx="4225925" cy="3208337"/>
          </a:xfrm>
        </p:spPr>
        <p:txBody>
          <a:bodyPr/>
          <a:lstStyle/>
          <a:p>
            <a:pPr eaLnBrk="1" hangingPunct="1">
              <a:defRPr/>
            </a:pPr>
            <a:r>
              <a:rPr lang="en-US" sz="2800" smtClean="0"/>
              <a:t>Q= Caudal (l/h)</a:t>
            </a:r>
          </a:p>
          <a:p>
            <a:pPr eaLnBrk="1" hangingPunct="1">
              <a:defRPr/>
            </a:pPr>
            <a:r>
              <a:rPr lang="en-US" sz="2800" smtClean="0"/>
              <a:t>%=Fracción Agua realmente remplazada</a:t>
            </a:r>
          </a:p>
          <a:p>
            <a:pPr eaLnBrk="1" hangingPunct="1">
              <a:defRPr/>
            </a:pPr>
            <a:r>
              <a:rPr lang="en-US" sz="2800" smtClean="0"/>
              <a:t>V= Volumen tanque (l)</a:t>
            </a:r>
          </a:p>
          <a:p>
            <a:pPr eaLnBrk="1" hangingPunct="1">
              <a:defRPr/>
            </a:pPr>
            <a:r>
              <a:rPr lang="en-US" sz="2800" smtClean="0"/>
              <a:t>T= Tiempo (h)</a:t>
            </a:r>
            <a:endParaRPr lang="es-ES" sz="2800" smtClean="0"/>
          </a:p>
        </p:txBody>
      </p:sp>
      <p:graphicFrame>
        <p:nvGraphicFramePr>
          <p:cNvPr id="18434" name="Object 4"/>
          <p:cNvGraphicFramePr>
            <a:graphicFrameLocks noChangeAspect="1"/>
          </p:cNvGraphicFramePr>
          <p:nvPr>
            <p:ph sz="half" idx="4294967295"/>
          </p:nvPr>
        </p:nvGraphicFramePr>
        <p:xfrm>
          <a:off x="684213" y="1735138"/>
          <a:ext cx="5545137" cy="895350"/>
        </p:xfrm>
        <a:graphic>
          <a:graphicData uri="http://schemas.openxmlformats.org/presentationml/2006/ole">
            <p:oleObj spid="_x0000_s18434" name="Ecuación" r:id="rId4" imgW="2438280" imgH="393480" progId="Equation.3">
              <p:embed/>
            </p:oleObj>
          </a:graphicData>
        </a:graphic>
      </p:graphicFrame>
      <p:graphicFrame>
        <p:nvGraphicFramePr>
          <p:cNvPr id="18435" name="Object 6"/>
          <p:cNvGraphicFramePr>
            <a:graphicFrameLocks noChangeAspect="1"/>
          </p:cNvGraphicFramePr>
          <p:nvPr>
            <p:ph sz="half" idx="4294967295"/>
          </p:nvPr>
        </p:nvGraphicFramePr>
        <p:xfrm>
          <a:off x="684213" y="4365625"/>
          <a:ext cx="3810000" cy="914400"/>
        </p:xfrm>
        <a:graphic>
          <a:graphicData uri="http://schemas.openxmlformats.org/presentationml/2006/ole">
            <p:oleObj spid="_x0000_s18435" name="Ecuación" r:id="rId5" imgW="1269720" imgH="304560" progId="Equation.3">
              <p:embed/>
            </p:oleObj>
          </a:graphicData>
        </a:graphic>
      </p:graphicFrame>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81000" y="-228600"/>
            <a:ext cx="8382000" cy="1143000"/>
          </a:xfrm>
        </p:spPr>
        <p:txBody>
          <a:bodyPr/>
          <a:lstStyle/>
          <a:p>
            <a:pPr eaLnBrk="1" hangingPunct="1"/>
            <a:r>
              <a:rPr lang="en-US" sz="3600" smtClean="0"/>
              <a:t>Sistemas Heterotrofos Cero Recambio</a:t>
            </a:r>
            <a:endParaRPr lang="es-ES_tradnl" sz="3600" smtClean="0"/>
          </a:p>
        </p:txBody>
      </p:sp>
      <p:sp>
        <p:nvSpPr>
          <p:cNvPr id="1115139" name="Rectangle 3"/>
          <p:cNvSpPr>
            <a:spLocks noGrp="1" noChangeArrowheads="1"/>
          </p:cNvSpPr>
          <p:nvPr>
            <p:ph type="body" idx="1"/>
          </p:nvPr>
        </p:nvSpPr>
        <p:spPr>
          <a:xfrm>
            <a:off x="1066800" y="990600"/>
            <a:ext cx="7772400" cy="5638800"/>
          </a:xfrm>
        </p:spPr>
        <p:txBody>
          <a:bodyPr/>
          <a:lstStyle/>
          <a:p>
            <a:pPr eaLnBrk="1" hangingPunct="1">
              <a:lnSpc>
                <a:spcPct val="90000"/>
              </a:lnSpc>
              <a:defRPr/>
            </a:pPr>
            <a:r>
              <a:rPr lang="en-US" sz="2800" smtClean="0"/>
              <a:t>Manejo de N y Materia Organica.</a:t>
            </a:r>
          </a:p>
          <a:p>
            <a:pPr eaLnBrk="1" hangingPunct="1">
              <a:lnSpc>
                <a:spcPct val="90000"/>
              </a:lnSpc>
              <a:defRPr/>
            </a:pPr>
            <a:r>
              <a:rPr lang="es-ES_tradnl" sz="2800" smtClean="0"/>
              <a:t>% de la proteína en un balanceado es N.</a:t>
            </a:r>
          </a:p>
          <a:p>
            <a:pPr lvl="1" eaLnBrk="1" hangingPunct="1">
              <a:lnSpc>
                <a:spcPct val="90000"/>
              </a:lnSpc>
              <a:defRPr/>
            </a:pPr>
            <a:r>
              <a:rPr lang="es-ES_tradnl" sz="2800" smtClean="0"/>
              <a:t>30% Prot. </a:t>
            </a:r>
            <a:r>
              <a:rPr lang="es-ES_tradnl" sz="2800" smtClean="0">
                <a:cs typeface="Times New Roman" pitchFamily="18" charset="0"/>
              </a:rPr>
              <a:t>~ C:N ~ 11:1.</a:t>
            </a:r>
          </a:p>
          <a:p>
            <a:pPr lvl="1" eaLnBrk="1" hangingPunct="1">
              <a:lnSpc>
                <a:spcPct val="90000"/>
              </a:lnSpc>
              <a:defRPr/>
            </a:pPr>
            <a:r>
              <a:rPr lang="es-ES_tradnl" sz="2800" smtClean="0"/>
              <a:t>22% Prot. </a:t>
            </a:r>
            <a:r>
              <a:rPr lang="es-ES_tradnl" sz="2800" smtClean="0">
                <a:cs typeface="Times New Roman" pitchFamily="18" charset="0"/>
              </a:rPr>
              <a:t>~ C:N ~ 16:1.</a:t>
            </a:r>
          </a:p>
          <a:p>
            <a:pPr lvl="1" eaLnBrk="1" hangingPunct="1">
              <a:lnSpc>
                <a:spcPct val="90000"/>
              </a:lnSpc>
              <a:defRPr/>
            </a:pPr>
            <a:r>
              <a:rPr lang="es-ES_tradnl" sz="2800" smtClean="0"/>
              <a:t>18% Prot. </a:t>
            </a:r>
            <a:r>
              <a:rPr lang="es-ES_tradnl" sz="2800" smtClean="0">
                <a:cs typeface="Times New Roman" pitchFamily="18" charset="0"/>
              </a:rPr>
              <a:t>~ C:N ~ 20:1.</a:t>
            </a:r>
          </a:p>
          <a:p>
            <a:pPr lvl="1" eaLnBrk="1" hangingPunct="1">
              <a:lnSpc>
                <a:spcPct val="90000"/>
              </a:lnSpc>
              <a:defRPr/>
            </a:pPr>
            <a:r>
              <a:rPr lang="es-ES_tradnl" sz="2800" smtClean="0"/>
              <a:t>35-40% Prot. </a:t>
            </a:r>
            <a:r>
              <a:rPr lang="es-ES_tradnl" sz="2800" smtClean="0">
                <a:cs typeface="Times New Roman" pitchFamily="18" charset="0"/>
              </a:rPr>
              <a:t>~ C:N &lt; 10:1.</a:t>
            </a:r>
          </a:p>
          <a:p>
            <a:pPr eaLnBrk="1" hangingPunct="1">
              <a:lnSpc>
                <a:spcPct val="90000"/>
              </a:lnSpc>
              <a:defRPr/>
            </a:pPr>
            <a:r>
              <a:rPr lang="es-ES_tradnl" sz="2800" smtClean="0">
                <a:cs typeface="Times New Roman" pitchFamily="18" charset="0"/>
              </a:rPr>
              <a:t>Relación C:N :</a:t>
            </a:r>
          </a:p>
          <a:p>
            <a:pPr lvl="1" eaLnBrk="1" hangingPunct="1">
              <a:lnSpc>
                <a:spcPct val="90000"/>
              </a:lnSpc>
              <a:defRPr/>
            </a:pPr>
            <a:r>
              <a:rPr lang="es-ES_tradnl" sz="2800" smtClean="0">
                <a:cs typeface="Times New Roman" pitchFamily="18" charset="0"/>
              </a:rPr>
              <a:t>Muy alta: MO se descompone lento.</a:t>
            </a:r>
          </a:p>
          <a:p>
            <a:pPr lvl="1" eaLnBrk="1" hangingPunct="1">
              <a:lnSpc>
                <a:spcPct val="90000"/>
              </a:lnSpc>
              <a:defRPr/>
            </a:pPr>
            <a:r>
              <a:rPr lang="es-ES_tradnl" sz="2800" smtClean="0">
                <a:cs typeface="Times New Roman" pitchFamily="18" charset="0"/>
              </a:rPr>
              <a:t>Muy baja: Acumula N y MO descompone lento.</a:t>
            </a:r>
          </a:p>
          <a:p>
            <a:pPr lvl="1" eaLnBrk="1" hangingPunct="1">
              <a:lnSpc>
                <a:spcPct val="90000"/>
              </a:lnSpc>
              <a:defRPr/>
            </a:pPr>
            <a:r>
              <a:rPr lang="es-ES_tradnl" sz="2800" smtClean="0">
                <a:cs typeface="Times New Roman" pitchFamily="18" charset="0"/>
              </a:rPr>
              <a:t>Optimo : 15 – 30 : 1.</a:t>
            </a:r>
          </a:p>
          <a:p>
            <a:pPr eaLnBrk="1" hangingPunct="1">
              <a:lnSpc>
                <a:spcPct val="90000"/>
              </a:lnSpc>
              <a:defRPr/>
            </a:pPr>
            <a:r>
              <a:rPr lang="es-ES_tradnl" sz="2800" smtClean="0">
                <a:cs typeface="Times New Roman" pitchFamily="18" charset="0"/>
              </a:rPr>
              <a:t>Balanceado con menor proteína o aplicación de MO con baja proteína ayuda a descomposición MO y establecer comunidad bacteriana.</a:t>
            </a:r>
            <a:endParaRPr lang="es-ES_tradnl" sz="2800" smtClean="0"/>
          </a:p>
        </p:txBody>
      </p:sp>
    </p:spTree>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152400"/>
            <a:ext cx="8915400" cy="1143000"/>
          </a:xfrm>
        </p:spPr>
        <p:txBody>
          <a:bodyPr/>
          <a:lstStyle/>
          <a:p>
            <a:pPr eaLnBrk="1" hangingPunct="1"/>
            <a:r>
              <a:rPr lang="es-ES_tradnl" smtClean="0"/>
              <a:t>Manejo De N Y  Materia Orgánica</a:t>
            </a:r>
            <a:endParaRPr lang="en-US" smtClean="0"/>
          </a:p>
        </p:txBody>
      </p:sp>
      <p:sp>
        <p:nvSpPr>
          <p:cNvPr id="1116163" name="Rectangle 3"/>
          <p:cNvSpPr>
            <a:spLocks noGrp="1" noChangeArrowheads="1"/>
          </p:cNvSpPr>
          <p:nvPr>
            <p:ph type="body" idx="1"/>
          </p:nvPr>
        </p:nvSpPr>
        <p:spPr>
          <a:xfrm>
            <a:off x="381000" y="990600"/>
            <a:ext cx="8942388" cy="5715000"/>
          </a:xfrm>
        </p:spPr>
        <p:txBody>
          <a:bodyPr/>
          <a:lstStyle/>
          <a:p>
            <a:pPr eaLnBrk="1" hangingPunct="1">
              <a:defRPr/>
            </a:pPr>
            <a:r>
              <a:rPr lang="en-US" sz="2800" smtClean="0"/>
              <a:t>Descomposición de MO por bacterias necesita además de correcto C:N de Oxigeno.</a:t>
            </a:r>
          </a:p>
          <a:p>
            <a:pPr lvl="1" eaLnBrk="1" hangingPunct="1">
              <a:defRPr/>
            </a:pPr>
            <a:r>
              <a:rPr lang="en-US" sz="2800" smtClean="0"/>
              <a:t>Bacterias </a:t>
            </a:r>
            <a:r>
              <a:rPr lang="en-US" sz="2800" b="1" smtClean="0"/>
              <a:t>Ya están presentes </a:t>
            </a:r>
            <a:r>
              <a:rPr lang="en-US" sz="2800" smtClean="0"/>
              <a:t>en piscina, necesario para su desarrollo : Relación C:N y O</a:t>
            </a:r>
            <a:r>
              <a:rPr lang="en-US" sz="2800" baseline="-25000" smtClean="0"/>
              <a:t>2</a:t>
            </a:r>
            <a:r>
              <a:rPr lang="en-US" sz="2800" smtClean="0"/>
              <a:t>.</a:t>
            </a:r>
          </a:p>
          <a:p>
            <a:pPr eaLnBrk="1" hangingPunct="1">
              <a:defRPr/>
            </a:pPr>
            <a:r>
              <a:rPr lang="en-US" sz="2800" smtClean="0"/>
              <a:t>Sistema ZEHS: Baja proteína, alta alimentación y alta  aireación:Suspender MO y formar comunidades bacterianas, aportan alimento para el camarón.</a:t>
            </a:r>
          </a:p>
          <a:p>
            <a:pPr lvl="1" eaLnBrk="1" hangingPunct="1">
              <a:defRPr/>
            </a:pPr>
            <a:r>
              <a:rPr lang="en-US" sz="2800" smtClean="0"/>
              <a:t>Liners. Evitar suspender arcilla.</a:t>
            </a:r>
          </a:p>
          <a:p>
            <a:pPr lvl="1" eaLnBrk="1" hangingPunct="1">
              <a:defRPr/>
            </a:pPr>
            <a:r>
              <a:rPr lang="en-US" sz="2800" smtClean="0"/>
              <a:t>Alta biomasa y alta densidad (125 –140 Pl/m</a:t>
            </a:r>
            <a:r>
              <a:rPr lang="en-US" sz="2800" baseline="30000" smtClean="0"/>
              <a:t>2</a:t>
            </a:r>
            <a:r>
              <a:rPr lang="en-US" sz="2800" smtClean="0"/>
              <a:t>).</a:t>
            </a:r>
          </a:p>
          <a:p>
            <a:pPr lvl="1" eaLnBrk="1" hangingPunct="1">
              <a:defRPr/>
            </a:pPr>
            <a:r>
              <a:rPr lang="en-US" sz="2800" smtClean="0"/>
              <a:t>Alta Aireación (30 HP/Ha): O</a:t>
            </a:r>
            <a:r>
              <a:rPr lang="en-US" sz="2800" baseline="-25000" smtClean="0"/>
              <a:t>2</a:t>
            </a:r>
            <a:r>
              <a:rPr lang="en-US" sz="2800" smtClean="0"/>
              <a:t> para camarón, suspender sólidos (6- 12 m/Min.) y O</a:t>
            </a:r>
            <a:r>
              <a:rPr lang="en-US" sz="2800" baseline="-25000" smtClean="0"/>
              <a:t>2</a:t>
            </a:r>
            <a:r>
              <a:rPr lang="en-US" sz="2800" smtClean="0"/>
              <a:t> Bacterias.</a:t>
            </a:r>
          </a:p>
          <a:p>
            <a:pPr lvl="1" eaLnBrk="1" hangingPunct="1">
              <a:defRPr/>
            </a:pPr>
            <a:r>
              <a:rPr lang="en-US" sz="2800" smtClean="0"/>
              <a:t>Alto aporte MO.Alimento+Fertilización Orgánica.</a:t>
            </a:r>
          </a:p>
          <a:p>
            <a:pPr lvl="1" eaLnBrk="1" hangingPunct="1">
              <a:defRPr/>
            </a:pPr>
            <a:r>
              <a:rPr lang="en-US" sz="2800" smtClean="0"/>
              <a:t>Correcto C:N. Baja Proteína y Aplicación MO.</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s-PA" smtClean="0"/>
              <a:t>Sistema Heterotrófico (1)</a:t>
            </a:r>
            <a:endParaRPr lang="en-US" smtClean="0"/>
          </a:p>
        </p:txBody>
      </p:sp>
      <p:sp>
        <p:nvSpPr>
          <p:cNvPr id="1118211" name="Rectangle 3"/>
          <p:cNvSpPr>
            <a:spLocks noGrp="1" noChangeArrowheads="1"/>
          </p:cNvSpPr>
          <p:nvPr>
            <p:ph type="body" idx="1"/>
          </p:nvPr>
        </p:nvSpPr>
        <p:spPr/>
        <p:txBody>
          <a:bodyPr/>
          <a:lstStyle/>
          <a:p>
            <a:pPr eaLnBrk="1" hangingPunct="1">
              <a:defRPr/>
            </a:pPr>
            <a:r>
              <a:rPr lang="es-PA" smtClean="0"/>
              <a:t>En cultivos intensivos la nitrificación sola no es capaz de oxidar toda la amonia producida</a:t>
            </a:r>
          </a:p>
          <a:p>
            <a:pPr eaLnBrk="1" hangingPunct="1">
              <a:defRPr/>
            </a:pPr>
            <a:r>
              <a:rPr lang="es-PA" smtClean="0"/>
              <a:t>La alternativa es su asimilación (inmobilización) como proteína microbial</a:t>
            </a:r>
          </a:p>
          <a:p>
            <a:pPr eaLnBrk="1" hangingPunct="1">
              <a:defRPr/>
            </a:pPr>
            <a:r>
              <a:rPr lang="es-PA" smtClean="0"/>
              <a:t>La adición de carbono orgánico (C) promueve el desarrollo de una población abundante de bacterias heterotróficas</a:t>
            </a:r>
          </a:p>
          <a:p>
            <a:pPr eaLnBrk="1" hangingPunct="1">
              <a:defRPr/>
            </a:pPr>
            <a:endParaRPr lang="en-US" smtClean="0"/>
          </a:p>
        </p:txBody>
      </p:sp>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s-PA" smtClean="0"/>
              <a:t>Sistema Heterotrófico (2)</a:t>
            </a:r>
            <a:endParaRPr lang="en-US" smtClean="0"/>
          </a:p>
        </p:txBody>
      </p:sp>
      <p:sp>
        <p:nvSpPr>
          <p:cNvPr id="1119235" name="Rectangle 3"/>
          <p:cNvSpPr>
            <a:spLocks noGrp="1" noChangeArrowheads="1"/>
          </p:cNvSpPr>
          <p:nvPr>
            <p:ph type="body" idx="1"/>
          </p:nvPr>
        </p:nvSpPr>
        <p:spPr/>
        <p:txBody>
          <a:bodyPr/>
          <a:lstStyle/>
          <a:p>
            <a:pPr eaLnBrk="1" hangingPunct="1">
              <a:defRPr/>
            </a:pPr>
            <a:r>
              <a:rPr lang="es-PA" smtClean="0"/>
              <a:t>La proteína microbial puede ser consumida como fuente de proteína por el camarón</a:t>
            </a:r>
          </a:p>
          <a:p>
            <a:pPr eaLnBrk="1" hangingPunct="1">
              <a:defRPr/>
            </a:pPr>
            <a:r>
              <a:rPr lang="es-PA" smtClean="0"/>
              <a:t>Es necesario ajustar la relación C/N en el agua a 15:1</a:t>
            </a:r>
          </a:p>
          <a:p>
            <a:pPr eaLnBrk="1" hangingPunct="1">
              <a:defRPr/>
            </a:pPr>
            <a:r>
              <a:rPr lang="es-PA" smtClean="0"/>
              <a:t>Fuentes de carbono: harina de yuca, harina de arroz, melaza, etc</a:t>
            </a:r>
          </a:p>
          <a:p>
            <a:pPr eaLnBrk="1" hangingPunct="1">
              <a:defRPr/>
            </a:pPr>
            <a:r>
              <a:rPr lang="es-PA" smtClean="0"/>
              <a:t>La melaza tiene alto contenido de azúcares y es facilmente degradada</a:t>
            </a:r>
            <a:endParaRPr lang="en-US" smtClean="0"/>
          </a:p>
        </p:txBody>
      </p:sp>
    </p:spTree>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s-PA" smtClean="0"/>
              <a:t>Sistema Heterotrófico (3)</a:t>
            </a:r>
            <a:endParaRPr lang="en-US" smtClean="0"/>
          </a:p>
        </p:txBody>
      </p:sp>
      <p:sp>
        <p:nvSpPr>
          <p:cNvPr id="1120259" name="Rectangle 3"/>
          <p:cNvSpPr>
            <a:spLocks noGrp="1" noChangeArrowheads="1"/>
          </p:cNvSpPr>
          <p:nvPr>
            <p:ph type="body" idx="1"/>
          </p:nvPr>
        </p:nvSpPr>
        <p:spPr/>
        <p:txBody>
          <a:bodyPr/>
          <a:lstStyle/>
          <a:p>
            <a:pPr eaLnBrk="1" hangingPunct="1">
              <a:lnSpc>
                <a:spcPct val="90000"/>
              </a:lnSpc>
              <a:defRPr/>
            </a:pPr>
            <a:r>
              <a:rPr lang="es-PA" smtClean="0"/>
              <a:t>Bacterias usan los carbohidratos como alimento para producir energía y crecer</a:t>
            </a:r>
          </a:p>
          <a:p>
            <a:pPr eaLnBrk="1" hangingPunct="1">
              <a:lnSpc>
                <a:spcPct val="90000"/>
              </a:lnSpc>
              <a:defRPr/>
            </a:pPr>
            <a:r>
              <a:rPr lang="es-PA" smtClean="0"/>
              <a:t>     </a:t>
            </a:r>
            <a:r>
              <a:rPr lang="es-PA" smtClean="0">
                <a:solidFill>
                  <a:schemeClr val="tx2"/>
                </a:solidFill>
              </a:rPr>
              <a:t>C orgánico=CO</a:t>
            </a:r>
            <a:r>
              <a:rPr lang="es-PA" baseline="-25000" smtClean="0">
                <a:solidFill>
                  <a:schemeClr val="tx2"/>
                </a:solidFill>
              </a:rPr>
              <a:t>2 </a:t>
            </a:r>
            <a:r>
              <a:rPr lang="es-PA" smtClean="0">
                <a:solidFill>
                  <a:schemeClr val="tx2"/>
                </a:solidFill>
              </a:rPr>
              <a:t>+ Energia + C</a:t>
            </a:r>
            <a:r>
              <a:rPr lang="es-PA" baseline="-25000" smtClean="0">
                <a:solidFill>
                  <a:schemeClr val="tx2"/>
                </a:solidFill>
              </a:rPr>
              <a:t>microbial</a:t>
            </a:r>
          </a:p>
          <a:p>
            <a:pPr eaLnBrk="1" hangingPunct="1">
              <a:lnSpc>
                <a:spcPct val="90000"/>
              </a:lnSpc>
              <a:defRPr/>
            </a:pPr>
            <a:r>
              <a:rPr lang="es-PA" smtClean="0"/>
              <a:t>El 16% de la proteína es Nitrógeno</a:t>
            </a:r>
          </a:p>
          <a:p>
            <a:pPr eaLnBrk="1" hangingPunct="1">
              <a:lnSpc>
                <a:spcPct val="90000"/>
              </a:lnSpc>
              <a:defRPr/>
            </a:pPr>
            <a:r>
              <a:rPr lang="es-PA" smtClean="0"/>
              <a:t>El N excretado y producido por degradación de residuos es 50% del N consumido</a:t>
            </a:r>
          </a:p>
          <a:p>
            <a:pPr eaLnBrk="1" hangingPunct="1">
              <a:lnSpc>
                <a:spcPct val="90000"/>
              </a:lnSpc>
              <a:defRPr/>
            </a:pPr>
            <a:r>
              <a:rPr lang="es-PA" sz="2800" b="1" smtClean="0">
                <a:solidFill>
                  <a:schemeClr val="tx2"/>
                </a:solidFill>
                <a:sym typeface="Wingdings 3" pitchFamily="18" charset="2"/>
              </a:rPr>
              <a:t>N=Alimento x %N alimento x %N excretado</a:t>
            </a:r>
          </a:p>
          <a:p>
            <a:pPr eaLnBrk="1" hangingPunct="1">
              <a:lnSpc>
                <a:spcPct val="90000"/>
              </a:lnSpc>
              <a:defRPr/>
            </a:pPr>
            <a:r>
              <a:rPr lang="es-PA" smtClean="0">
                <a:sym typeface="Wingdings 3" pitchFamily="18" charset="2"/>
              </a:rPr>
              <a:t>Se debe adicionar C orgánico para obtenere la relación C/N = 15:1</a:t>
            </a:r>
            <a:endParaRPr lang="en-US" smtClean="0">
              <a:sym typeface="Wingdings 3" pitchFamily="18" charset="2"/>
            </a:endParaRPr>
          </a:p>
        </p:txBody>
      </p:sp>
    </p:spTree>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s-PA" smtClean="0"/>
              <a:t>Sistema Heterotrófico (4)</a:t>
            </a:r>
            <a:endParaRPr lang="en-US" smtClean="0"/>
          </a:p>
        </p:txBody>
      </p:sp>
      <p:sp>
        <p:nvSpPr>
          <p:cNvPr id="1121283" name="Rectangle 3"/>
          <p:cNvSpPr>
            <a:spLocks noGrp="1" noChangeArrowheads="1"/>
          </p:cNvSpPr>
          <p:nvPr>
            <p:ph type="body" idx="1"/>
          </p:nvPr>
        </p:nvSpPr>
        <p:spPr/>
        <p:txBody>
          <a:bodyPr/>
          <a:lstStyle/>
          <a:p>
            <a:pPr eaLnBrk="1" hangingPunct="1">
              <a:defRPr/>
            </a:pPr>
            <a:r>
              <a:rPr lang="es-PA" smtClean="0"/>
              <a:t>Ejemplo: Se usan 100 kg alimento 35% P por día</a:t>
            </a:r>
          </a:p>
          <a:p>
            <a:pPr eaLnBrk="1" hangingPunct="1">
              <a:defRPr/>
            </a:pPr>
            <a:r>
              <a:rPr lang="es-PA" smtClean="0"/>
              <a:t>Nitrógeno excretado por día:</a:t>
            </a:r>
          </a:p>
          <a:p>
            <a:pPr lvl="1" eaLnBrk="1" hangingPunct="1">
              <a:defRPr/>
            </a:pPr>
            <a:r>
              <a:rPr lang="es-PA" smtClean="0"/>
              <a:t>100 kg x 0.35 x 0.16 = 5.6 kg N/día</a:t>
            </a:r>
          </a:p>
          <a:p>
            <a:pPr lvl="1" eaLnBrk="1" hangingPunct="1">
              <a:defRPr/>
            </a:pPr>
            <a:r>
              <a:rPr lang="es-PA" smtClean="0"/>
              <a:t>Carbono necesario = 5.6 kg N x 15= 84 kg C</a:t>
            </a:r>
          </a:p>
          <a:p>
            <a:pPr lvl="1" eaLnBrk="1" hangingPunct="1">
              <a:defRPr/>
            </a:pPr>
            <a:r>
              <a:rPr lang="es-PA" smtClean="0"/>
              <a:t>En melaza 50% es Carbono</a:t>
            </a:r>
          </a:p>
          <a:p>
            <a:pPr lvl="1" eaLnBrk="1" hangingPunct="1">
              <a:defRPr/>
            </a:pPr>
            <a:r>
              <a:rPr lang="es-PA" smtClean="0"/>
              <a:t>84 kg C/0.50= 168 kg Melaza/día</a:t>
            </a:r>
          </a:p>
          <a:p>
            <a:pPr eaLnBrk="1" hangingPunct="1">
              <a:defRPr/>
            </a:pPr>
            <a:r>
              <a:rPr lang="es-PA" smtClean="0"/>
              <a:t>La melaza es rápidamente degradada por la población microbial</a:t>
            </a:r>
            <a:endParaRPr lang="en-US" smtClean="0"/>
          </a:p>
        </p:txBody>
      </p:sp>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s-PA" smtClean="0"/>
              <a:t>Aplicación Melaza</a:t>
            </a:r>
            <a:endParaRPr lang="en-US" smtClean="0"/>
          </a:p>
        </p:txBody>
      </p:sp>
      <p:pic>
        <p:nvPicPr>
          <p:cNvPr id="162819" name="Picture 3" descr="acuip66"/>
          <p:cNvPicPr>
            <a:picLocks noChangeAspect="1" noChangeArrowheads="1"/>
          </p:cNvPicPr>
          <p:nvPr>
            <p:ph idx="1"/>
          </p:nvPr>
        </p:nvPicPr>
        <p:blipFill>
          <a:blip r:embed="rId3">
            <a:lum bright="18000"/>
          </a:blip>
          <a:srcRect/>
          <a:stretch>
            <a:fillRect/>
          </a:stretch>
        </p:blipFill>
        <p:spPr>
          <a:xfrm>
            <a:off x="1169988" y="1993900"/>
            <a:ext cx="7772400" cy="4019550"/>
          </a:xfrm>
          <a:noFill/>
        </p:spPr>
      </p:pic>
    </p:spTree>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s-PA" smtClean="0"/>
              <a:t>Sistema Heterotrófico (5)</a:t>
            </a:r>
            <a:endParaRPr lang="en-US" smtClean="0"/>
          </a:p>
        </p:txBody>
      </p:sp>
      <p:sp>
        <p:nvSpPr>
          <p:cNvPr id="1123331" name="Rectangle 3"/>
          <p:cNvSpPr>
            <a:spLocks noGrp="1" noChangeArrowheads="1"/>
          </p:cNvSpPr>
          <p:nvPr>
            <p:ph type="body" idx="1"/>
          </p:nvPr>
        </p:nvSpPr>
        <p:spPr/>
        <p:txBody>
          <a:bodyPr/>
          <a:lstStyle/>
          <a:p>
            <a:pPr eaLnBrk="1" hangingPunct="1">
              <a:defRPr/>
            </a:pPr>
            <a:r>
              <a:rPr lang="es-PA" smtClean="0"/>
              <a:t>El conteo bacterial oscila entre 10</a:t>
            </a:r>
            <a:r>
              <a:rPr lang="es-PA" baseline="30000" smtClean="0"/>
              <a:t>5</a:t>
            </a:r>
            <a:r>
              <a:rPr lang="es-PA" smtClean="0"/>
              <a:t> y 10</a:t>
            </a:r>
            <a:r>
              <a:rPr lang="es-PA" baseline="30000" smtClean="0"/>
              <a:t>9</a:t>
            </a:r>
            <a:r>
              <a:rPr lang="es-PA" smtClean="0"/>
              <a:t> colonias/ml</a:t>
            </a:r>
          </a:p>
          <a:p>
            <a:pPr eaLnBrk="1" hangingPunct="1">
              <a:defRPr/>
            </a:pPr>
            <a:r>
              <a:rPr lang="es-PA" smtClean="0"/>
              <a:t>Las células microbiales forman grandes flóculos hasta de 200 micras de diámetro</a:t>
            </a:r>
          </a:p>
          <a:p>
            <a:pPr eaLnBrk="1" hangingPunct="1">
              <a:defRPr/>
            </a:pPr>
            <a:r>
              <a:rPr lang="es-PA" smtClean="0"/>
              <a:t>Estos flóculos son consumidos como alimento (45% Proteína)</a:t>
            </a:r>
          </a:p>
          <a:p>
            <a:pPr eaLnBrk="1" hangingPunct="1">
              <a:defRPr/>
            </a:pPr>
            <a:r>
              <a:rPr lang="es-PA" smtClean="0"/>
              <a:t>Los flóculos causan alta turbiedad y originan el cambio a un sitema dominado por bacterias</a:t>
            </a:r>
            <a:endParaRPr lang="en-US"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154" name="Rectangle 2"/>
          <p:cNvSpPr>
            <a:spLocks noGrp="1" noChangeArrowheads="1"/>
          </p:cNvSpPr>
          <p:nvPr>
            <p:ph type="body" idx="1"/>
          </p:nvPr>
        </p:nvSpPr>
        <p:spPr>
          <a:xfrm>
            <a:off x="685800" y="1219200"/>
            <a:ext cx="7772400" cy="4724400"/>
          </a:xfrm>
        </p:spPr>
        <p:txBody>
          <a:bodyPr/>
          <a:lstStyle/>
          <a:p>
            <a:pPr marL="0" indent="0" algn="just" eaLnBrk="1" hangingPunct="1">
              <a:buFont typeface="Wingdings" pitchFamily="2" charset="2"/>
              <a:buNone/>
              <a:defRPr/>
            </a:pPr>
            <a:r>
              <a:rPr lang="es-ES" sz="3600" smtClean="0"/>
              <a:t>Luz.....</a:t>
            </a:r>
          </a:p>
          <a:p>
            <a:pPr marL="381000" lvl="1" indent="-190500" algn="just" eaLnBrk="1" hangingPunct="1">
              <a:buFont typeface="Wingdings" pitchFamily="2" charset="2"/>
              <a:buNone/>
              <a:defRPr/>
            </a:pPr>
            <a:r>
              <a:rPr lang="es-ES" sz="3600" smtClean="0"/>
              <a:t>Considerar:</a:t>
            </a:r>
          </a:p>
          <a:p>
            <a:pPr marL="381000" lvl="1" indent="-190500" algn="just" eaLnBrk="1" hangingPunct="1">
              <a:buFont typeface="Wingdings" pitchFamily="2" charset="2"/>
              <a:buNone/>
              <a:defRPr/>
            </a:pPr>
            <a:r>
              <a:rPr lang="es-ES" sz="3600" smtClean="0"/>
              <a:t>- Epocas del año.- Efecto verano.</a:t>
            </a:r>
          </a:p>
          <a:p>
            <a:pPr marL="381000" lvl="1" indent="-190500" algn="just" eaLnBrk="1" hangingPunct="1">
              <a:buFont typeface="Wingdings" pitchFamily="2" charset="2"/>
              <a:buNone/>
              <a:defRPr/>
            </a:pPr>
            <a:r>
              <a:rPr lang="es-ES" sz="3600" smtClean="0"/>
              <a:t>		a) Horas luz</a:t>
            </a:r>
          </a:p>
          <a:p>
            <a:pPr marL="381000" lvl="1" indent="-190500" algn="just" eaLnBrk="1" hangingPunct="1">
              <a:buFont typeface="Wingdings" pitchFamily="2" charset="2"/>
              <a:buNone/>
              <a:defRPr/>
            </a:pPr>
            <a:r>
              <a:rPr lang="es-ES" sz="3600" smtClean="0"/>
              <a:t>		b) Nutrientes</a:t>
            </a:r>
          </a:p>
          <a:p>
            <a:pPr marL="381000" lvl="1" indent="-190500" algn="just" eaLnBrk="1" hangingPunct="1">
              <a:buFont typeface="Wingdings" pitchFamily="2" charset="2"/>
              <a:buNone/>
              <a:defRPr/>
            </a:pPr>
            <a:r>
              <a:rPr lang="es-ES" sz="3600" smtClean="0"/>
              <a:t>		c) Latitud o altitud</a:t>
            </a:r>
          </a:p>
          <a:p>
            <a:pPr marL="381000" lvl="1" indent="-190500" algn="just" eaLnBrk="1" hangingPunct="1">
              <a:buFontTx/>
              <a:buNone/>
              <a:defRPr/>
            </a:pPr>
            <a:r>
              <a:rPr lang="es-ES" sz="3600" smtClean="0"/>
              <a:t>- Nubes.- (tiempo)</a:t>
            </a:r>
            <a:endParaRPr lang="es-ES_tradnl" b="1" smtClean="0"/>
          </a:p>
        </p:txBody>
      </p:sp>
      <p:sp>
        <p:nvSpPr>
          <p:cNvPr id="945155"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5154">
                                            <p:txEl>
                                              <p:pRg st="0" end="0"/>
                                            </p:txEl>
                                          </p:spTgt>
                                        </p:tgtEl>
                                        <p:attrNameLst>
                                          <p:attrName>style.visibility</p:attrName>
                                        </p:attrNameLst>
                                      </p:cBhvr>
                                      <p:to>
                                        <p:strVal val="visible"/>
                                      </p:to>
                                    </p:set>
                                    <p:anim calcmode="lin" valueType="num">
                                      <p:cBhvr>
                                        <p:cTn id="7" dur="500" fill="hold"/>
                                        <p:tgtEl>
                                          <p:spTgt spid="9451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515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45154">
                                            <p:txEl>
                                              <p:pRg st="1" end="1"/>
                                            </p:txEl>
                                          </p:spTgt>
                                        </p:tgtEl>
                                        <p:attrNameLst>
                                          <p:attrName>style.visibility</p:attrName>
                                        </p:attrNameLst>
                                      </p:cBhvr>
                                      <p:to>
                                        <p:strVal val="visible"/>
                                      </p:to>
                                    </p:set>
                                    <p:anim calcmode="lin" valueType="num">
                                      <p:cBhvr>
                                        <p:cTn id="11" dur="500" fill="hold"/>
                                        <p:tgtEl>
                                          <p:spTgt spid="94515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945154">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45154">
                                            <p:txEl>
                                              <p:pRg st="2" end="2"/>
                                            </p:txEl>
                                          </p:spTgt>
                                        </p:tgtEl>
                                        <p:attrNameLst>
                                          <p:attrName>style.visibility</p:attrName>
                                        </p:attrNameLst>
                                      </p:cBhvr>
                                      <p:to>
                                        <p:strVal val="visible"/>
                                      </p:to>
                                    </p:set>
                                    <p:anim calcmode="lin" valueType="num">
                                      <p:cBhvr>
                                        <p:cTn id="15" dur="500" fill="hold"/>
                                        <p:tgtEl>
                                          <p:spTgt spid="94515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45154">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45154">
                                            <p:txEl>
                                              <p:pRg st="3" end="3"/>
                                            </p:txEl>
                                          </p:spTgt>
                                        </p:tgtEl>
                                        <p:attrNameLst>
                                          <p:attrName>style.visibility</p:attrName>
                                        </p:attrNameLst>
                                      </p:cBhvr>
                                      <p:to>
                                        <p:strVal val="visible"/>
                                      </p:to>
                                    </p:set>
                                    <p:anim calcmode="lin" valueType="num">
                                      <p:cBhvr>
                                        <p:cTn id="19" dur="500" fill="hold"/>
                                        <p:tgtEl>
                                          <p:spTgt spid="94515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45154">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45154">
                                            <p:txEl>
                                              <p:pRg st="4" end="4"/>
                                            </p:txEl>
                                          </p:spTgt>
                                        </p:tgtEl>
                                        <p:attrNameLst>
                                          <p:attrName>style.visibility</p:attrName>
                                        </p:attrNameLst>
                                      </p:cBhvr>
                                      <p:to>
                                        <p:strVal val="visible"/>
                                      </p:to>
                                    </p:set>
                                    <p:anim calcmode="lin" valueType="num">
                                      <p:cBhvr>
                                        <p:cTn id="23" dur="500" fill="hold"/>
                                        <p:tgtEl>
                                          <p:spTgt spid="945154">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945154">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945154">
                                            <p:txEl>
                                              <p:pRg st="5" end="5"/>
                                            </p:txEl>
                                          </p:spTgt>
                                        </p:tgtEl>
                                        <p:attrNameLst>
                                          <p:attrName>style.visibility</p:attrName>
                                        </p:attrNameLst>
                                      </p:cBhvr>
                                      <p:to>
                                        <p:strVal val="visible"/>
                                      </p:to>
                                    </p:set>
                                    <p:anim calcmode="lin" valueType="num">
                                      <p:cBhvr>
                                        <p:cTn id="27" dur="500" fill="hold"/>
                                        <p:tgtEl>
                                          <p:spTgt spid="945154">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945154">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45154">
                                            <p:txEl>
                                              <p:pRg st="6" end="6"/>
                                            </p:txEl>
                                          </p:spTgt>
                                        </p:tgtEl>
                                        <p:attrNameLst>
                                          <p:attrName>style.visibility</p:attrName>
                                        </p:attrNameLst>
                                      </p:cBhvr>
                                      <p:to>
                                        <p:strVal val="visible"/>
                                      </p:to>
                                    </p:set>
                                    <p:anim calcmode="lin" valueType="num">
                                      <p:cBhvr>
                                        <p:cTn id="31" dur="500" fill="hold"/>
                                        <p:tgtEl>
                                          <p:spTgt spid="94515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94515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4"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s-PA" smtClean="0"/>
              <a:t>Sistema Heterotrófico (6)</a:t>
            </a:r>
          </a:p>
        </p:txBody>
      </p:sp>
      <p:pic>
        <p:nvPicPr>
          <p:cNvPr id="164867" name="Picture 3" descr="aireador3"/>
          <p:cNvPicPr>
            <a:picLocks noChangeAspect="1" noChangeArrowheads="1"/>
          </p:cNvPicPr>
          <p:nvPr>
            <p:ph idx="1"/>
          </p:nvPr>
        </p:nvPicPr>
        <p:blipFill>
          <a:blip r:embed="rId3"/>
          <a:srcRect/>
          <a:stretch>
            <a:fillRect/>
          </a:stretch>
        </p:blipFill>
        <p:spPr>
          <a:xfrm>
            <a:off x="1733550" y="1946275"/>
            <a:ext cx="6645275" cy="4114800"/>
          </a:xfrm>
          <a:noFill/>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178" name="Rectangle 2"/>
          <p:cNvSpPr>
            <a:spLocks noGrp="1" noChangeArrowheads="1"/>
          </p:cNvSpPr>
          <p:nvPr>
            <p:ph type="body" idx="1"/>
          </p:nvPr>
        </p:nvSpPr>
        <p:spPr>
          <a:xfrm>
            <a:off x="685800" y="1219200"/>
            <a:ext cx="7772400" cy="4724400"/>
          </a:xfrm>
        </p:spPr>
        <p:txBody>
          <a:bodyPr/>
          <a:lstStyle/>
          <a:p>
            <a:pPr marL="0" indent="0" algn="just" eaLnBrk="1" hangingPunct="1">
              <a:buFont typeface="Wingdings" pitchFamily="2" charset="2"/>
              <a:buNone/>
              <a:defRPr/>
            </a:pPr>
            <a:r>
              <a:rPr lang="es-ES" sz="3600" smtClean="0"/>
              <a:t>Luz.....</a:t>
            </a:r>
          </a:p>
          <a:p>
            <a:pPr marL="476250" lvl="1" algn="just" eaLnBrk="1" hangingPunct="1">
              <a:buFont typeface="Wingdings" pitchFamily="2" charset="2"/>
              <a:buNone/>
              <a:defRPr/>
            </a:pPr>
            <a:r>
              <a:rPr lang="es-ES" sz="3600" smtClean="0"/>
              <a:t>Considerar:</a:t>
            </a:r>
          </a:p>
          <a:p>
            <a:pPr marL="476250" lvl="1" algn="just" eaLnBrk="1" hangingPunct="1">
              <a:buFont typeface="Wingdings" pitchFamily="2" charset="2"/>
              <a:buNone/>
              <a:defRPr/>
            </a:pPr>
            <a:r>
              <a:rPr lang="es-ES" sz="3600" smtClean="0"/>
              <a:t>- Turbidez (orgánica, inorgánica).-</a:t>
            </a:r>
          </a:p>
          <a:p>
            <a:pPr marL="476250" lvl="1" algn="just" eaLnBrk="1" hangingPunct="1">
              <a:buFontTx/>
              <a:buNone/>
              <a:defRPr/>
            </a:pPr>
            <a:r>
              <a:rPr lang="es-ES" sz="3600" smtClean="0"/>
              <a:t>- Hielo y nieve.-</a:t>
            </a:r>
          </a:p>
          <a:p>
            <a:pPr marL="476250" lvl="1" algn="just" eaLnBrk="1" hangingPunct="1">
              <a:buFontTx/>
              <a:buNone/>
              <a:defRPr/>
            </a:pPr>
            <a:r>
              <a:rPr lang="es-ES" sz="3600" smtClean="0"/>
              <a:t>- Arboles y ramas.-</a:t>
            </a:r>
          </a:p>
          <a:p>
            <a:pPr marL="476250" lvl="1" algn="just" eaLnBrk="1" hangingPunct="1">
              <a:buFontTx/>
              <a:buNone/>
              <a:defRPr/>
            </a:pPr>
            <a:r>
              <a:rPr lang="es-ES" sz="3600" smtClean="0"/>
              <a:t>- Plantas flotantes.- (1 – 5% luz penetra la superficie del agua)</a:t>
            </a:r>
          </a:p>
          <a:p>
            <a:pPr marL="476250" lvl="1" algn="just" eaLnBrk="1" hangingPunct="1">
              <a:buFontTx/>
              <a:buNone/>
              <a:defRPr/>
            </a:pPr>
            <a:r>
              <a:rPr lang="es-ES" sz="3600" smtClean="0"/>
              <a:t>- Profundidad del agua.-</a:t>
            </a:r>
            <a:endParaRPr lang="es-ES_tradnl" sz="3600" b="1" smtClean="0"/>
          </a:p>
        </p:txBody>
      </p:sp>
      <p:sp>
        <p:nvSpPr>
          <p:cNvPr id="946179"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6178">
                                            <p:txEl>
                                              <p:pRg st="0" end="0"/>
                                            </p:txEl>
                                          </p:spTgt>
                                        </p:tgtEl>
                                        <p:attrNameLst>
                                          <p:attrName>style.visibility</p:attrName>
                                        </p:attrNameLst>
                                      </p:cBhvr>
                                      <p:to>
                                        <p:strVal val="visible"/>
                                      </p:to>
                                    </p:set>
                                    <p:anim calcmode="lin" valueType="num">
                                      <p:cBhvr>
                                        <p:cTn id="7" dur="500" fill="hold"/>
                                        <p:tgtEl>
                                          <p:spTgt spid="9461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617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46178">
                                            <p:txEl>
                                              <p:pRg st="1" end="1"/>
                                            </p:txEl>
                                          </p:spTgt>
                                        </p:tgtEl>
                                        <p:attrNameLst>
                                          <p:attrName>style.visibility</p:attrName>
                                        </p:attrNameLst>
                                      </p:cBhvr>
                                      <p:to>
                                        <p:strVal val="visible"/>
                                      </p:to>
                                    </p:set>
                                    <p:anim calcmode="lin" valueType="num">
                                      <p:cBhvr>
                                        <p:cTn id="11" dur="500" fill="hold"/>
                                        <p:tgtEl>
                                          <p:spTgt spid="94617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946178">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46178">
                                            <p:txEl>
                                              <p:pRg st="2" end="2"/>
                                            </p:txEl>
                                          </p:spTgt>
                                        </p:tgtEl>
                                        <p:attrNameLst>
                                          <p:attrName>style.visibility</p:attrName>
                                        </p:attrNameLst>
                                      </p:cBhvr>
                                      <p:to>
                                        <p:strVal val="visible"/>
                                      </p:to>
                                    </p:set>
                                    <p:anim calcmode="lin" valueType="num">
                                      <p:cBhvr>
                                        <p:cTn id="15" dur="500" fill="hold"/>
                                        <p:tgtEl>
                                          <p:spTgt spid="94617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46178">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46178">
                                            <p:txEl>
                                              <p:pRg st="3" end="3"/>
                                            </p:txEl>
                                          </p:spTgt>
                                        </p:tgtEl>
                                        <p:attrNameLst>
                                          <p:attrName>style.visibility</p:attrName>
                                        </p:attrNameLst>
                                      </p:cBhvr>
                                      <p:to>
                                        <p:strVal val="visible"/>
                                      </p:to>
                                    </p:set>
                                    <p:anim calcmode="lin" valueType="num">
                                      <p:cBhvr>
                                        <p:cTn id="19" dur="500" fill="hold"/>
                                        <p:tgtEl>
                                          <p:spTgt spid="94617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46178">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46178">
                                            <p:txEl>
                                              <p:pRg st="4" end="4"/>
                                            </p:txEl>
                                          </p:spTgt>
                                        </p:tgtEl>
                                        <p:attrNameLst>
                                          <p:attrName>style.visibility</p:attrName>
                                        </p:attrNameLst>
                                      </p:cBhvr>
                                      <p:to>
                                        <p:strVal val="visible"/>
                                      </p:to>
                                    </p:set>
                                    <p:anim calcmode="lin" valueType="num">
                                      <p:cBhvr>
                                        <p:cTn id="23" dur="500" fill="hold"/>
                                        <p:tgtEl>
                                          <p:spTgt spid="946178">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946178">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946178">
                                            <p:txEl>
                                              <p:pRg st="5" end="5"/>
                                            </p:txEl>
                                          </p:spTgt>
                                        </p:tgtEl>
                                        <p:attrNameLst>
                                          <p:attrName>style.visibility</p:attrName>
                                        </p:attrNameLst>
                                      </p:cBhvr>
                                      <p:to>
                                        <p:strVal val="visible"/>
                                      </p:to>
                                    </p:set>
                                    <p:anim calcmode="lin" valueType="num">
                                      <p:cBhvr>
                                        <p:cTn id="27" dur="500" fill="hold"/>
                                        <p:tgtEl>
                                          <p:spTgt spid="946178">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946178">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46178">
                                            <p:txEl>
                                              <p:pRg st="6" end="6"/>
                                            </p:txEl>
                                          </p:spTgt>
                                        </p:tgtEl>
                                        <p:attrNameLst>
                                          <p:attrName>style.visibility</p:attrName>
                                        </p:attrNameLst>
                                      </p:cBhvr>
                                      <p:to>
                                        <p:strVal val="visible"/>
                                      </p:to>
                                    </p:set>
                                    <p:anim calcmode="lin" valueType="num">
                                      <p:cBhvr>
                                        <p:cTn id="31" dur="500" fill="hold"/>
                                        <p:tgtEl>
                                          <p:spTgt spid="946178">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946178">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pic>
        <p:nvPicPr>
          <p:cNvPr id="38915" name="Picture 3" descr="luzlatitu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9250" name="Rectangle 2"/>
          <p:cNvSpPr>
            <a:spLocks noGrp="1" noChangeArrowheads="1"/>
          </p:cNvSpPr>
          <p:nvPr>
            <p:ph type="body" idx="1"/>
          </p:nvPr>
        </p:nvSpPr>
        <p:spPr>
          <a:xfrm>
            <a:off x="685800" y="1219200"/>
            <a:ext cx="7772400" cy="4724400"/>
          </a:xfrm>
        </p:spPr>
        <p:txBody>
          <a:bodyPr/>
          <a:lstStyle/>
          <a:p>
            <a:pPr marL="0" indent="0" algn="just" eaLnBrk="1" hangingPunct="1">
              <a:buFont typeface="Wingdings" pitchFamily="2" charset="2"/>
              <a:buNone/>
              <a:defRPr/>
            </a:pPr>
            <a:r>
              <a:rPr lang="es-ES" sz="3600" smtClean="0"/>
              <a:t>2)  Temperatura.-</a:t>
            </a:r>
          </a:p>
          <a:p>
            <a:pPr marL="0" indent="0" algn="just" eaLnBrk="1" hangingPunct="1">
              <a:buFont typeface="Wingdings" pitchFamily="2" charset="2"/>
              <a:buNone/>
              <a:defRPr/>
            </a:pPr>
            <a:endParaRPr lang="es-ES" sz="2400" smtClean="0"/>
          </a:p>
          <a:p>
            <a:pPr marL="0" indent="0" algn="just" eaLnBrk="1" hangingPunct="1">
              <a:buFont typeface="Wingdings" pitchFamily="2" charset="2"/>
              <a:buNone/>
              <a:defRPr/>
            </a:pPr>
            <a:r>
              <a:rPr lang="es-ES" sz="2400" smtClean="0"/>
              <a:t>Directamente responsable de la actividad  metabolica de los organismos.  Climas templados presentan ventajas no por maximas producciones mas bien por numero de producciones al año.</a:t>
            </a:r>
            <a:endParaRPr lang="es-ES_tradnl" sz="3600" smtClean="0"/>
          </a:p>
        </p:txBody>
      </p:sp>
      <p:sp>
        <p:nvSpPr>
          <p:cNvPr id="949251"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9250">
                                            <p:txEl>
                                              <p:pRg st="0" end="0"/>
                                            </p:txEl>
                                          </p:spTgt>
                                        </p:tgtEl>
                                        <p:attrNameLst>
                                          <p:attrName>style.visibility</p:attrName>
                                        </p:attrNameLst>
                                      </p:cBhvr>
                                      <p:to>
                                        <p:strVal val="visible"/>
                                      </p:to>
                                    </p:set>
                                    <p:anim calcmode="lin" valueType="num">
                                      <p:cBhvr>
                                        <p:cTn id="7" dur="500" fill="hold"/>
                                        <p:tgtEl>
                                          <p:spTgt spid="9492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92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49250">
                                            <p:txEl>
                                              <p:pRg st="2" end="2"/>
                                            </p:txEl>
                                          </p:spTgt>
                                        </p:tgtEl>
                                        <p:attrNameLst>
                                          <p:attrName>style.visibility</p:attrName>
                                        </p:attrNameLst>
                                      </p:cBhvr>
                                      <p:to>
                                        <p:strVal val="visible"/>
                                      </p:to>
                                    </p:set>
                                    <p:anim calcmode="lin" valueType="num">
                                      <p:cBhvr>
                                        <p:cTn id="13" dur="500" fill="hold"/>
                                        <p:tgtEl>
                                          <p:spTgt spid="94925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4925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1228725" y="0"/>
            <a:ext cx="7772400" cy="1143000"/>
          </a:xfrm>
        </p:spPr>
        <p:txBody>
          <a:bodyPr/>
          <a:lstStyle/>
          <a:p>
            <a:pPr algn="r"/>
            <a:r>
              <a:rPr lang="en-US" smtClean="0"/>
              <a:t>Fabrizio Marcillo Morla</a:t>
            </a:r>
            <a:endParaRPr lang="es-US" smtClean="0"/>
          </a:p>
        </p:txBody>
      </p:sp>
      <p:sp>
        <p:nvSpPr>
          <p:cNvPr id="3" name="2 Marcador de contenido"/>
          <p:cNvSpPr>
            <a:spLocks noGrp="1"/>
          </p:cNvSpPr>
          <p:nvPr>
            <p:ph idx="1"/>
          </p:nvPr>
        </p:nvSpPr>
        <p:spPr>
          <a:xfrm>
            <a:off x="1169988" y="928688"/>
            <a:ext cx="7772400" cy="4114800"/>
          </a:xfrm>
        </p:spPr>
        <p:txBody>
          <a:bodyPr/>
          <a:lstStyle/>
          <a:p>
            <a:pPr algn="r">
              <a:defRPr/>
            </a:pPr>
            <a:r>
              <a:rPr lang="es-EC" dirty="0" smtClean="0"/>
              <a:t>Guayaquil, 1966.</a:t>
            </a:r>
          </a:p>
          <a:p>
            <a:pPr algn="r">
              <a:defRPr/>
            </a:pPr>
            <a:r>
              <a:rPr lang="es-EC" dirty="0" err="1" smtClean="0"/>
              <a:t>BSc.</a:t>
            </a:r>
            <a:r>
              <a:rPr lang="es-EC" dirty="0" smtClean="0"/>
              <a:t> Acuicultura. (ESPOL 1991).</a:t>
            </a:r>
          </a:p>
          <a:p>
            <a:pPr algn="r">
              <a:defRPr/>
            </a:pPr>
            <a:r>
              <a:rPr lang="es-EC" dirty="0" smtClean="0"/>
              <a:t>Magister en Administración de Empresas. (ESPOL, 1996).</a:t>
            </a:r>
          </a:p>
          <a:p>
            <a:pPr algn="r">
              <a:defRPr/>
            </a:pPr>
            <a:r>
              <a:rPr lang="es-EC" dirty="0" smtClean="0"/>
              <a:t>Profesor ESPOL desde el 2001.</a:t>
            </a:r>
          </a:p>
          <a:p>
            <a:pPr algn="r">
              <a:defRPr/>
            </a:pPr>
            <a:r>
              <a:rPr lang="es-EC" dirty="0" smtClean="0"/>
              <a:t>20 años experiencia profesional: </a:t>
            </a:r>
          </a:p>
          <a:p>
            <a:pPr lvl="1" algn="r">
              <a:defRPr/>
            </a:pPr>
            <a:r>
              <a:rPr lang="es-EC" sz="2800" dirty="0" smtClean="0"/>
              <a:t>Producción.</a:t>
            </a:r>
          </a:p>
          <a:p>
            <a:pPr lvl="1" algn="r">
              <a:defRPr/>
            </a:pPr>
            <a:r>
              <a:rPr lang="es-EC" sz="2800" dirty="0" smtClean="0"/>
              <a:t>Administración.</a:t>
            </a:r>
          </a:p>
          <a:p>
            <a:pPr lvl="1" algn="r">
              <a:defRPr/>
            </a:pPr>
            <a:r>
              <a:rPr lang="es-EC" sz="2800" dirty="0" smtClean="0"/>
              <a:t>Finanzas.</a:t>
            </a:r>
          </a:p>
          <a:p>
            <a:pPr lvl="1" algn="r">
              <a:defRPr/>
            </a:pPr>
            <a:r>
              <a:rPr lang="es-EC" sz="2800" dirty="0" smtClean="0"/>
              <a:t>Investigación.</a:t>
            </a:r>
          </a:p>
          <a:p>
            <a:pPr lvl="1" algn="r">
              <a:defRPr/>
            </a:pPr>
            <a:r>
              <a:rPr lang="es-EC" sz="2800" dirty="0" smtClean="0"/>
              <a:t>Consultorías.</a:t>
            </a:r>
          </a:p>
        </p:txBody>
      </p:sp>
      <p:pic>
        <p:nvPicPr>
          <p:cNvPr id="8196" name="Picture 3" descr="Yop por ti."/>
          <p:cNvPicPr>
            <a:picLocks noChangeAspect="1" noChangeArrowheads="1"/>
          </p:cNvPicPr>
          <p:nvPr/>
        </p:nvPicPr>
        <p:blipFill>
          <a:blip r:embed="rId3"/>
          <a:srcRect/>
          <a:stretch>
            <a:fillRect/>
          </a:stretch>
        </p:blipFill>
        <p:spPr bwMode="auto">
          <a:xfrm>
            <a:off x="0" y="0"/>
            <a:ext cx="2571750" cy="1928813"/>
          </a:xfrm>
          <a:prstGeom prst="rect">
            <a:avLst/>
          </a:prstGeom>
          <a:noFill/>
          <a:ln w="9525">
            <a:noFill/>
            <a:miter lim="800000"/>
            <a:headEnd/>
            <a:tailEnd/>
          </a:ln>
        </p:spPr>
      </p:pic>
      <p:sp>
        <p:nvSpPr>
          <p:cNvPr id="9" name="8 Rectángulo"/>
          <p:cNvSpPr/>
          <p:nvPr/>
        </p:nvSpPr>
        <p:spPr>
          <a:xfrm>
            <a:off x="357188" y="5670550"/>
            <a:ext cx="4572000" cy="830263"/>
          </a:xfrm>
          <a:prstGeom prst="rect">
            <a:avLst/>
          </a:prstGeom>
        </p:spPr>
        <p:txBody>
          <a:bodyPr>
            <a:spAutoFit/>
          </a:bodyPr>
          <a:lstStyle/>
          <a:p>
            <a:pPr>
              <a:defRPr/>
            </a:pPr>
            <a:r>
              <a:rPr lang="es-US" dirty="0">
                <a:latin typeface="+mn-lt"/>
                <a:hlinkClick r:id="rId4"/>
              </a:rPr>
              <a:t>Otras Publicaciones del mismo autor en Repositorio ESPOL</a:t>
            </a:r>
            <a:endParaRPr lang="es-US" dirty="0">
              <a:latin typeface="+mn-l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274" name="Rectangle 2"/>
          <p:cNvSpPr>
            <a:spLocks noGrp="1" noChangeArrowheads="1"/>
          </p:cNvSpPr>
          <p:nvPr>
            <p:ph type="body" idx="1"/>
          </p:nvPr>
        </p:nvSpPr>
        <p:spPr>
          <a:xfrm>
            <a:off x="685800" y="1219200"/>
            <a:ext cx="7772400" cy="4724400"/>
          </a:xfrm>
        </p:spPr>
        <p:txBody>
          <a:bodyPr/>
          <a:lstStyle/>
          <a:p>
            <a:pPr marL="0" indent="0" algn="just" eaLnBrk="1" hangingPunct="1">
              <a:buFont typeface="Wingdings" pitchFamily="2" charset="2"/>
              <a:buNone/>
              <a:defRPr/>
            </a:pPr>
            <a:r>
              <a:rPr lang="es-ES" sz="3600" smtClean="0">
                <a:solidFill>
                  <a:schemeClr val="accent1"/>
                </a:solidFill>
              </a:rPr>
              <a:t>3)  Minerales</a:t>
            </a:r>
          </a:p>
          <a:p>
            <a:pPr marL="0" indent="0" eaLnBrk="1" hangingPunct="1">
              <a:buFont typeface="Wingdings" pitchFamily="2" charset="2"/>
              <a:buNone/>
              <a:defRPr/>
            </a:pPr>
            <a:r>
              <a:rPr lang="es-ES" sz="2400" b="1" smtClean="0"/>
              <a:t>		</a:t>
            </a:r>
            <a:r>
              <a:rPr lang="es-ES" sz="2400" b="1" smtClean="0">
                <a:solidFill>
                  <a:srgbClr val="FF6600"/>
                </a:solidFill>
              </a:rPr>
              <a:t>Agua		Suelo</a:t>
            </a:r>
            <a:r>
              <a:rPr lang="es-ES" sz="2400" b="1" smtClean="0">
                <a:solidFill>
                  <a:schemeClr val="accent2"/>
                </a:solidFill>
              </a:rPr>
              <a:t>	</a:t>
            </a:r>
          </a:p>
          <a:p>
            <a:pPr marL="0" indent="0" eaLnBrk="1" hangingPunct="1">
              <a:buFont typeface="Wingdings" pitchFamily="2" charset="2"/>
              <a:buNone/>
              <a:defRPr/>
            </a:pPr>
            <a:r>
              <a:rPr lang="es-ES" sz="2400" smtClean="0">
                <a:solidFill>
                  <a:schemeClr val="accent2"/>
                </a:solidFill>
              </a:rPr>
              <a:t>		</a:t>
            </a:r>
            <a:r>
              <a:rPr lang="es-ES" sz="2400" smtClean="0"/>
              <a:t>Acida		Acido	</a:t>
            </a:r>
          </a:p>
          <a:p>
            <a:pPr marL="0" indent="0" eaLnBrk="1" hangingPunct="1">
              <a:buFont typeface="Wingdings" pitchFamily="2" charset="2"/>
              <a:buNone/>
              <a:defRPr/>
            </a:pPr>
            <a:r>
              <a:rPr lang="es-ES" sz="2400" smtClean="0"/>
              <a:t>		Alcalino	Alcalino	</a:t>
            </a:r>
          </a:p>
          <a:p>
            <a:pPr marL="0" indent="0" eaLnBrk="1" hangingPunct="1">
              <a:buFont typeface="Wingdings" pitchFamily="2" charset="2"/>
              <a:buNone/>
              <a:defRPr/>
            </a:pPr>
            <a:r>
              <a:rPr lang="es-ES" sz="2400" smtClean="0"/>
              <a:t>		Acido		Alcalino	</a:t>
            </a:r>
          </a:p>
          <a:p>
            <a:pPr marL="0" indent="0" eaLnBrk="1" hangingPunct="1">
              <a:buFont typeface="Wingdings" pitchFamily="2" charset="2"/>
              <a:buNone/>
              <a:defRPr/>
            </a:pPr>
            <a:r>
              <a:rPr lang="es-ES" sz="2400" smtClean="0"/>
              <a:t>		Alcalino	Acido	</a:t>
            </a:r>
            <a:endParaRPr lang="es-ES_tradnl" sz="3600" smtClean="0"/>
          </a:p>
        </p:txBody>
      </p:sp>
      <p:sp>
        <p:nvSpPr>
          <p:cNvPr id="950275"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10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0274">
                                            <p:txEl>
                                              <p:pRg st="0" end="0"/>
                                            </p:txEl>
                                          </p:spTgt>
                                        </p:tgtEl>
                                        <p:attrNameLst>
                                          <p:attrName>style.visibility</p:attrName>
                                        </p:attrNameLst>
                                      </p:cBhvr>
                                      <p:to>
                                        <p:strVal val="visible"/>
                                      </p:to>
                                    </p:set>
                                    <p:anim calcmode="lin" valueType="num">
                                      <p:cBhvr>
                                        <p:cTn id="7" dur="500" fill="hold"/>
                                        <p:tgtEl>
                                          <p:spTgt spid="95027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027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50274">
                                            <p:txEl>
                                              <p:pRg st="1" end="1"/>
                                            </p:txEl>
                                          </p:spTgt>
                                        </p:tgtEl>
                                        <p:attrNameLst>
                                          <p:attrName>style.visibility</p:attrName>
                                        </p:attrNameLst>
                                      </p:cBhvr>
                                      <p:to>
                                        <p:strVal val="visible"/>
                                      </p:to>
                                    </p:set>
                                    <p:anim calcmode="lin" valueType="num">
                                      <p:cBhvr>
                                        <p:cTn id="13" dur="500" fill="hold"/>
                                        <p:tgtEl>
                                          <p:spTgt spid="95027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5027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50274">
                                            <p:txEl>
                                              <p:pRg st="2" end="2"/>
                                            </p:txEl>
                                          </p:spTgt>
                                        </p:tgtEl>
                                        <p:attrNameLst>
                                          <p:attrName>style.visibility</p:attrName>
                                        </p:attrNameLst>
                                      </p:cBhvr>
                                      <p:to>
                                        <p:strVal val="visible"/>
                                      </p:to>
                                    </p:set>
                                    <p:anim calcmode="lin" valueType="num">
                                      <p:cBhvr>
                                        <p:cTn id="19" dur="500" fill="hold"/>
                                        <p:tgtEl>
                                          <p:spTgt spid="95027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5027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50274">
                                            <p:txEl>
                                              <p:pRg st="3" end="3"/>
                                            </p:txEl>
                                          </p:spTgt>
                                        </p:tgtEl>
                                        <p:attrNameLst>
                                          <p:attrName>style.visibility</p:attrName>
                                        </p:attrNameLst>
                                      </p:cBhvr>
                                      <p:to>
                                        <p:strVal val="visible"/>
                                      </p:to>
                                    </p:set>
                                    <p:anim calcmode="lin" valueType="num">
                                      <p:cBhvr>
                                        <p:cTn id="25" dur="500" fill="hold"/>
                                        <p:tgtEl>
                                          <p:spTgt spid="95027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5027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50274">
                                            <p:txEl>
                                              <p:pRg st="4" end="4"/>
                                            </p:txEl>
                                          </p:spTgt>
                                        </p:tgtEl>
                                        <p:attrNameLst>
                                          <p:attrName>style.visibility</p:attrName>
                                        </p:attrNameLst>
                                      </p:cBhvr>
                                      <p:to>
                                        <p:strVal val="visible"/>
                                      </p:to>
                                    </p:set>
                                    <p:anim calcmode="lin" valueType="num">
                                      <p:cBhvr>
                                        <p:cTn id="31" dur="500" fill="hold"/>
                                        <p:tgtEl>
                                          <p:spTgt spid="95027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5027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50274">
                                            <p:txEl>
                                              <p:pRg st="5" end="5"/>
                                            </p:txEl>
                                          </p:spTgt>
                                        </p:tgtEl>
                                        <p:attrNameLst>
                                          <p:attrName>style.visibility</p:attrName>
                                        </p:attrNameLst>
                                      </p:cBhvr>
                                      <p:to>
                                        <p:strVal val="visible"/>
                                      </p:to>
                                    </p:set>
                                    <p:anim calcmode="lin" valueType="num">
                                      <p:cBhvr>
                                        <p:cTn id="37" dur="500" fill="hold"/>
                                        <p:tgtEl>
                                          <p:spTgt spid="95027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950274">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esialca"/>
          <p:cNvPicPr>
            <a:picLocks noChangeAspect="1" noChangeArrowheads="1"/>
          </p:cNvPicPr>
          <p:nvPr/>
        </p:nvPicPr>
        <p:blipFill>
          <a:blip r:embed="rId3"/>
          <a:srcRect/>
          <a:stretch>
            <a:fillRect/>
          </a:stretch>
        </p:blipFill>
        <p:spPr bwMode="auto">
          <a:xfrm>
            <a:off x="0" y="0"/>
            <a:ext cx="9144000" cy="3429000"/>
          </a:xfrm>
          <a:prstGeom prst="rect">
            <a:avLst/>
          </a:prstGeom>
          <a:noFill/>
          <a:ln w="9525">
            <a:noFill/>
            <a:miter lim="800000"/>
            <a:headEnd/>
            <a:tailEnd/>
          </a:ln>
        </p:spPr>
      </p:pic>
      <p:sp>
        <p:nvSpPr>
          <p:cNvPr id="952323"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pic>
        <p:nvPicPr>
          <p:cNvPr id="41988" name="Picture 4" descr="tropbosque"/>
          <p:cNvPicPr>
            <a:picLocks noChangeAspect="1" noChangeArrowheads="1"/>
          </p:cNvPicPr>
          <p:nvPr/>
        </p:nvPicPr>
        <p:blipFill>
          <a:blip r:embed="rId4"/>
          <a:srcRect/>
          <a:stretch>
            <a:fillRect/>
          </a:stretch>
        </p:blipFill>
        <p:spPr bwMode="auto">
          <a:xfrm>
            <a:off x="0" y="3429000"/>
            <a:ext cx="9144000" cy="3436938"/>
          </a:xfrm>
          <a:prstGeom prst="rect">
            <a:avLst/>
          </a:prstGeom>
          <a:noFill/>
          <a:ln w="9525">
            <a:noFill/>
            <a:miter lim="8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346" name="Rectangle 2"/>
          <p:cNvSpPr>
            <a:spLocks noGrp="1" noChangeArrowheads="1"/>
          </p:cNvSpPr>
          <p:nvPr>
            <p:ph type="body" idx="1"/>
          </p:nvPr>
        </p:nvSpPr>
        <p:spPr>
          <a:xfrm>
            <a:off x="533400" y="838200"/>
            <a:ext cx="8077200" cy="5562600"/>
          </a:xfrm>
        </p:spPr>
        <p:txBody>
          <a:bodyPr/>
          <a:lstStyle/>
          <a:p>
            <a:pPr marL="190500" lvl="1" indent="0" algn="just" eaLnBrk="1" hangingPunct="1">
              <a:lnSpc>
                <a:spcPct val="90000"/>
              </a:lnSpc>
              <a:buFont typeface="Wingdings" pitchFamily="2" charset="2"/>
              <a:buNone/>
              <a:tabLst>
                <a:tab pos="2176463" algn="l"/>
              </a:tabLst>
              <a:defRPr/>
            </a:pPr>
            <a:r>
              <a:rPr lang="es-ES" sz="2400" smtClean="0"/>
              <a:t>- Los factores limitantes son: nitrógeno (2 – 10), el fósforo (1), y el potasio (1).</a:t>
            </a:r>
          </a:p>
          <a:p>
            <a:pPr marL="190500" lvl="1" indent="0" algn="just" eaLnBrk="1" hangingPunct="1">
              <a:lnSpc>
                <a:spcPct val="90000"/>
              </a:lnSpc>
              <a:buFont typeface="Wingdings" pitchFamily="2" charset="2"/>
              <a:buNone/>
              <a:tabLst>
                <a:tab pos="2176463" algn="l"/>
              </a:tabLst>
              <a:defRPr/>
            </a:pPr>
            <a:endParaRPr lang="es-ES" sz="2400" smtClean="0"/>
          </a:p>
          <a:p>
            <a:pPr marL="190500" lvl="1" indent="0" algn="just" eaLnBrk="1" hangingPunct="1">
              <a:lnSpc>
                <a:spcPct val="90000"/>
              </a:lnSpc>
              <a:buFont typeface="Wingdings" pitchFamily="2" charset="2"/>
              <a:buNone/>
              <a:tabLst>
                <a:tab pos="2176463" algn="l"/>
              </a:tabLst>
              <a:defRPr/>
            </a:pPr>
            <a:r>
              <a:rPr lang="es-ES" sz="2400" b="1" smtClean="0"/>
              <a:t>Nitrogeno:</a:t>
            </a:r>
          </a:p>
          <a:p>
            <a:pPr marL="190500" lvl="1" indent="0" eaLnBrk="1" hangingPunct="1">
              <a:lnSpc>
                <a:spcPct val="90000"/>
              </a:lnSpc>
              <a:buFontTx/>
              <a:buNone/>
              <a:tabLst>
                <a:tab pos="2176463" algn="l"/>
              </a:tabLst>
              <a:defRPr/>
            </a:pPr>
            <a:r>
              <a:rPr lang="es-ES" sz="2400" smtClean="0"/>
              <a:t>N</a:t>
            </a:r>
            <a:r>
              <a:rPr lang="es-ES" sz="2400" baseline="-25000" smtClean="0"/>
              <a:t>2</a:t>
            </a:r>
            <a:r>
              <a:rPr lang="es-ES" sz="2400" smtClean="0"/>
              <a:t>	Gas</a:t>
            </a:r>
          </a:p>
          <a:p>
            <a:pPr marL="190500" lvl="1" indent="0" eaLnBrk="1" hangingPunct="1">
              <a:lnSpc>
                <a:spcPct val="90000"/>
              </a:lnSpc>
              <a:buFontTx/>
              <a:buNone/>
              <a:tabLst>
                <a:tab pos="2176463" algn="l"/>
              </a:tabLst>
              <a:defRPr/>
            </a:pPr>
            <a:r>
              <a:rPr lang="es-ES" sz="2400" smtClean="0"/>
              <a:t>NH</a:t>
            </a:r>
            <a:r>
              <a:rPr lang="es-ES" sz="2400" baseline="-25000" smtClean="0"/>
              <a:t>3</a:t>
            </a:r>
            <a:r>
              <a:rPr lang="es-ES" sz="2400" smtClean="0"/>
              <a:t>	Amoniaco o Amoniaco no ionisado 	(1-2 	ppm toxico)</a:t>
            </a:r>
          </a:p>
          <a:p>
            <a:pPr marL="190500" lvl="1" indent="0" algn="just" eaLnBrk="1" hangingPunct="1">
              <a:lnSpc>
                <a:spcPct val="90000"/>
              </a:lnSpc>
              <a:buFont typeface="Wingdings" pitchFamily="2" charset="2"/>
              <a:buNone/>
              <a:tabLst>
                <a:tab pos="2176463" algn="l"/>
              </a:tabLst>
              <a:defRPr/>
            </a:pPr>
            <a:r>
              <a:rPr lang="es-ES" sz="2400" smtClean="0"/>
              <a:t>NH</a:t>
            </a:r>
            <a:r>
              <a:rPr lang="es-ES" sz="2400" baseline="-25000" smtClean="0"/>
              <a:t>4</a:t>
            </a:r>
            <a:r>
              <a:rPr lang="es-ES" sz="2400" baseline="30000" smtClean="0"/>
              <a:t>+</a:t>
            </a:r>
            <a:r>
              <a:rPr lang="es-ES" sz="2400" smtClean="0"/>
              <a:t>	Amoniaco Ionisado (Ion amonia)</a:t>
            </a:r>
          </a:p>
          <a:p>
            <a:pPr marL="190500" lvl="1" indent="0" algn="just" eaLnBrk="1" hangingPunct="1">
              <a:lnSpc>
                <a:spcPct val="90000"/>
              </a:lnSpc>
              <a:buFont typeface="Wingdings" pitchFamily="2" charset="2"/>
              <a:buNone/>
              <a:tabLst>
                <a:tab pos="2176463" algn="l"/>
              </a:tabLst>
              <a:defRPr/>
            </a:pPr>
            <a:r>
              <a:rPr lang="es-ES" sz="2400" smtClean="0"/>
              <a:t>NH</a:t>
            </a:r>
            <a:r>
              <a:rPr lang="es-ES" sz="2400" baseline="-25000" smtClean="0"/>
              <a:t>4</a:t>
            </a:r>
            <a:r>
              <a:rPr lang="es-ES" sz="2400" baseline="30000" smtClean="0"/>
              <a:t>+</a:t>
            </a:r>
            <a:r>
              <a:rPr lang="es-ES" sz="2400" smtClean="0"/>
              <a:t> + NH</a:t>
            </a:r>
            <a:r>
              <a:rPr lang="es-ES" sz="2400" baseline="-25000" smtClean="0"/>
              <a:t>3	</a:t>
            </a:r>
            <a:r>
              <a:rPr lang="es-ES" sz="2400" smtClean="0"/>
              <a:t>Total nitrogeno amoniacal (TAN)</a:t>
            </a:r>
          </a:p>
          <a:p>
            <a:pPr marL="190500" lvl="1" indent="0" algn="just" eaLnBrk="1" hangingPunct="1">
              <a:lnSpc>
                <a:spcPct val="90000"/>
              </a:lnSpc>
              <a:buFont typeface="Wingdings" pitchFamily="2" charset="2"/>
              <a:buNone/>
              <a:tabLst>
                <a:tab pos="2176463" algn="l"/>
              </a:tabLst>
              <a:defRPr/>
            </a:pPr>
            <a:r>
              <a:rPr lang="es-ES" sz="2400" smtClean="0"/>
              <a:t>NO</a:t>
            </a:r>
            <a:r>
              <a:rPr lang="es-ES" sz="2400" baseline="-25000" smtClean="0"/>
              <a:t>2</a:t>
            </a:r>
            <a:r>
              <a:rPr lang="es-ES" sz="2400" smtClean="0"/>
              <a:t>	Nitrito</a:t>
            </a:r>
          </a:p>
          <a:p>
            <a:pPr marL="190500" lvl="1" indent="0" algn="just" eaLnBrk="1" hangingPunct="1">
              <a:lnSpc>
                <a:spcPct val="90000"/>
              </a:lnSpc>
              <a:buFont typeface="Wingdings" pitchFamily="2" charset="2"/>
              <a:buNone/>
              <a:tabLst>
                <a:tab pos="2176463" algn="l"/>
              </a:tabLst>
              <a:defRPr/>
            </a:pPr>
            <a:r>
              <a:rPr lang="es-ES" sz="2400" smtClean="0"/>
              <a:t>NO</a:t>
            </a:r>
            <a:r>
              <a:rPr lang="es-ES" sz="2400" baseline="-25000" smtClean="0"/>
              <a:t>3</a:t>
            </a:r>
            <a:r>
              <a:rPr lang="es-ES" sz="2400" smtClean="0"/>
              <a:t>	Nitrato</a:t>
            </a:r>
          </a:p>
          <a:p>
            <a:pPr marL="190500" lvl="1" indent="0" algn="just" eaLnBrk="1" hangingPunct="1">
              <a:lnSpc>
                <a:spcPct val="90000"/>
              </a:lnSpc>
              <a:buFont typeface="Wingdings" pitchFamily="2" charset="2"/>
              <a:buNone/>
              <a:tabLst>
                <a:tab pos="2176463" algn="l"/>
              </a:tabLst>
              <a:defRPr/>
            </a:pPr>
            <a:endParaRPr lang="es-ES" sz="2400" smtClean="0"/>
          </a:p>
          <a:p>
            <a:pPr marL="190500" lvl="1" indent="0" algn="just" eaLnBrk="1" hangingPunct="1">
              <a:lnSpc>
                <a:spcPct val="90000"/>
              </a:lnSpc>
              <a:buFont typeface="Wingdings" pitchFamily="2" charset="2"/>
              <a:buNone/>
              <a:tabLst>
                <a:tab pos="2176463" algn="l"/>
              </a:tabLst>
              <a:defRPr/>
            </a:pPr>
            <a:r>
              <a:rPr lang="es-ES" sz="2400" smtClean="0"/>
              <a:t>Nitrogeno Orgánico: Nitrogeno en aminoacidos, proteinas, etc. encontrados en cuerpos de animales y plantas.</a:t>
            </a:r>
          </a:p>
        </p:txBody>
      </p:sp>
      <p:sp>
        <p:nvSpPr>
          <p:cNvPr id="953347"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3346">
                                            <p:txEl>
                                              <p:pRg st="0" end="0"/>
                                            </p:txEl>
                                          </p:spTgt>
                                        </p:tgtEl>
                                        <p:attrNameLst>
                                          <p:attrName>style.visibility</p:attrName>
                                        </p:attrNameLst>
                                      </p:cBhvr>
                                      <p:to>
                                        <p:strVal val="visible"/>
                                      </p:to>
                                    </p:set>
                                    <p:anim calcmode="lin" valueType="num">
                                      <p:cBhvr>
                                        <p:cTn id="7" dur="500" fill="hold"/>
                                        <p:tgtEl>
                                          <p:spTgt spid="9533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3346">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53346">
                                            <p:txEl>
                                              <p:pRg st="2" end="2"/>
                                            </p:txEl>
                                          </p:spTgt>
                                        </p:tgtEl>
                                        <p:attrNameLst>
                                          <p:attrName>style.visibility</p:attrName>
                                        </p:attrNameLst>
                                      </p:cBhvr>
                                      <p:to>
                                        <p:strVal val="visible"/>
                                      </p:to>
                                    </p:set>
                                    <p:anim calcmode="lin" valueType="num">
                                      <p:cBhvr>
                                        <p:cTn id="11" dur="500" fill="hold"/>
                                        <p:tgtEl>
                                          <p:spTgt spid="953346">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953346">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53346">
                                            <p:txEl>
                                              <p:pRg st="3" end="3"/>
                                            </p:txEl>
                                          </p:spTgt>
                                        </p:tgtEl>
                                        <p:attrNameLst>
                                          <p:attrName>style.visibility</p:attrName>
                                        </p:attrNameLst>
                                      </p:cBhvr>
                                      <p:to>
                                        <p:strVal val="visible"/>
                                      </p:to>
                                    </p:set>
                                    <p:anim calcmode="lin" valueType="num">
                                      <p:cBhvr>
                                        <p:cTn id="15" dur="500" fill="hold"/>
                                        <p:tgtEl>
                                          <p:spTgt spid="953346">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953346">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53346">
                                            <p:txEl>
                                              <p:pRg st="4" end="4"/>
                                            </p:txEl>
                                          </p:spTgt>
                                        </p:tgtEl>
                                        <p:attrNameLst>
                                          <p:attrName>style.visibility</p:attrName>
                                        </p:attrNameLst>
                                      </p:cBhvr>
                                      <p:to>
                                        <p:strVal val="visible"/>
                                      </p:to>
                                    </p:set>
                                    <p:anim calcmode="lin" valueType="num">
                                      <p:cBhvr>
                                        <p:cTn id="19" dur="500" fill="hold"/>
                                        <p:tgtEl>
                                          <p:spTgt spid="95334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953346">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53346">
                                            <p:txEl>
                                              <p:pRg st="5" end="5"/>
                                            </p:txEl>
                                          </p:spTgt>
                                        </p:tgtEl>
                                        <p:attrNameLst>
                                          <p:attrName>style.visibility</p:attrName>
                                        </p:attrNameLst>
                                      </p:cBhvr>
                                      <p:to>
                                        <p:strVal val="visible"/>
                                      </p:to>
                                    </p:set>
                                    <p:anim calcmode="lin" valueType="num">
                                      <p:cBhvr>
                                        <p:cTn id="23" dur="500" fill="hold"/>
                                        <p:tgtEl>
                                          <p:spTgt spid="953346">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953346">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953346">
                                            <p:txEl>
                                              <p:pRg st="6" end="6"/>
                                            </p:txEl>
                                          </p:spTgt>
                                        </p:tgtEl>
                                        <p:attrNameLst>
                                          <p:attrName>style.visibility</p:attrName>
                                        </p:attrNameLst>
                                      </p:cBhvr>
                                      <p:to>
                                        <p:strVal val="visible"/>
                                      </p:to>
                                    </p:set>
                                    <p:anim calcmode="lin" valueType="num">
                                      <p:cBhvr>
                                        <p:cTn id="27" dur="500" fill="hold"/>
                                        <p:tgtEl>
                                          <p:spTgt spid="953346">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953346">
                                            <p:txEl>
                                              <p:pRg st="6" end="6"/>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53346">
                                            <p:txEl>
                                              <p:pRg st="7" end="7"/>
                                            </p:txEl>
                                          </p:spTgt>
                                        </p:tgtEl>
                                        <p:attrNameLst>
                                          <p:attrName>style.visibility</p:attrName>
                                        </p:attrNameLst>
                                      </p:cBhvr>
                                      <p:to>
                                        <p:strVal val="visible"/>
                                      </p:to>
                                    </p:set>
                                    <p:anim calcmode="lin" valueType="num">
                                      <p:cBhvr>
                                        <p:cTn id="31" dur="500" fill="hold"/>
                                        <p:tgtEl>
                                          <p:spTgt spid="953346">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953346">
                                            <p:txEl>
                                              <p:pRg st="7" end="7"/>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953346">
                                            <p:txEl>
                                              <p:pRg st="8" end="8"/>
                                            </p:txEl>
                                          </p:spTgt>
                                        </p:tgtEl>
                                        <p:attrNameLst>
                                          <p:attrName>style.visibility</p:attrName>
                                        </p:attrNameLst>
                                      </p:cBhvr>
                                      <p:to>
                                        <p:strVal val="visible"/>
                                      </p:to>
                                    </p:set>
                                    <p:anim calcmode="lin" valueType="num">
                                      <p:cBhvr>
                                        <p:cTn id="35" dur="500" fill="hold"/>
                                        <p:tgtEl>
                                          <p:spTgt spid="953346">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953346">
                                            <p:txEl>
                                              <p:pRg st="8" end="8"/>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953346">
                                            <p:txEl>
                                              <p:pRg st="10" end="10"/>
                                            </p:txEl>
                                          </p:spTgt>
                                        </p:tgtEl>
                                        <p:attrNameLst>
                                          <p:attrName>style.visibility</p:attrName>
                                        </p:attrNameLst>
                                      </p:cBhvr>
                                      <p:to>
                                        <p:strVal val="visible"/>
                                      </p:to>
                                    </p:set>
                                    <p:anim calcmode="lin" valueType="num">
                                      <p:cBhvr>
                                        <p:cTn id="39" dur="500" fill="hold"/>
                                        <p:tgtEl>
                                          <p:spTgt spid="953346">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953346">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iclonitrog"/>
          <p:cNvPicPr>
            <a:picLocks noChangeAspect="1" noChangeArrowheads="1"/>
          </p:cNvPicPr>
          <p:nvPr/>
        </p:nvPicPr>
        <p:blipFill>
          <a:blip r:embed="rId3"/>
          <a:srcRect/>
          <a:stretch>
            <a:fillRect/>
          </a:stretch>
        </p:blipFill>
        <p:spPr bwMode="auto">
          <a:xfrm>
            <a:off x="0" y="15875"/>
            <a:ext cx="9144000" cy="6765925"/>
          </a:xfrm>
          <a:prstGeom prst="rect">
            <a:avLst/>
          </a:prstGeom>
          <a:noFill/>
          <a:ln w="9525">
            <a:noFill/>
            <a:miter lim="800000"/>
            <a:headEnd/>
            <a:tailEnd/>
          </a:ln>
        </p:spPr>
      </p:pic>
      <p:sp>
        <p:nvSpPr>
          <p:cNvPr id="955395" name="Rectangle 3"/>
          <p:cNvSpPr>
            <a:spLocks noChangeArrowheads="1"/>
          </p:cNvSpPr>
          <p:nvPr/>
        </p:nvSpPr>
        <p:spPr bwMode="auto">
          <a:xfrm>
            <a:off x="7848600" y="6477000"/>
            <a:ext cx="1066800" cy="1524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200" b="1">
                <a:effectLst>
                  <a:outerShdw blurRad="38100" dist="38100" dir="2700000" algn="tl">
                    <a:srgbClr val="000000"/>
                  </a:outerShdw>
                </a:effectLst>
                <a:latin typeface="Arial" charset="0"/>
              </a:rPr>
              <a:t>Boyd, 1990</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varno3no2"/>
          <p:cNvPicPr>
            <a:picLocks noChangeAspect="1" noChangeArrowheads="1"/>
          </p:cNvPicPr>
          <p:nvPr/>
        </p:nvPicPr>
        <p:blipFill>
          <a:blip r:embed="rId3"/>
          <a:srcRect/>
          <a:stretch>
            <a:fillRect/>
          </a:stretch>
        </p:blipFill>
        <p:spPr bwMode="auto">
          <a:xfrm>
            <a:off x="0" y="762000"/>
            <a:ext cx="9144000" cy="6122988"/>
          </a:xfrm>
          <a:prstGeom prst="rect">
            <a:avLst/>
          </a:prstGeom>
          <a:noFill/>
          <a:ln w="9525">
            <a:noFill/>
            <a:miter lim="800000"/>
            <a:headEnd/>
            <a:tailEnd/>
          </a:ln>
        </p:spPr>
      </p:pic>
      <p:sp>
        <p:nvSpPr>
          <p:cNvPr id="45059" name="Rectangle 3"/>
          <p:cNvSpPr>
            <a:spLocks noChangeArrowheads="1"/>
          </p:cNvSpPr>
          <p:nvPr/>
        </p:nvSpPr>
        <p:spPr bwMode="auto">
          <a:xfrm>
            <a:off x="228600" y="76200"/>
            <a:ext cx="8763000" cy="822325"/>
          </a:xfrm>
          <a:prstGeom prst="rect">
            <a:avLst/>
          </a:prstGeom>
          <a:noFill/>
          <a:ln w="9525">
            <a:noFill/>
            <a:miter lim="800000"/>
            <a:headEnd/>
            <a:tailEnd/>
          </a:ln>
        </p:spPr>
        <p:txBody>
          <a:bodyPr>
            <a:spAutoFit/>
          </a:bodyPr>
          <a:lstStyle/>
          <a:p>
            <a:pPr eaLnBrk="0" hangingPunct="0">
              <a:spcBef>
                <a:spcPct val="30000"/>
              </a:spcBef>
            </a:pPr>
            <a:r>
              <a:rPr lang="fr-BE" b="1"/>
              <a:t>Variación de los niveles de Amonia, nitrito y nitrato en respuesta a la oxidación bacteriana en el tiempo (</a:t>
            </a:r>
            <a:r>
              <a:rPr lang="es-ES" b="1"/>
              <a:t>Shilo and Rimon, 1982)</a:t>
            </a:r>
            <a:r>
              <a:rPr lang="fr-BE" b="1"/>
              <a:t>.</a:t>
            </a:r>
            <a:endParaRPr lang="en-GB" b="1"/>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9490" name="Rectangle 2"/>
          <p:cNvSpPr>
            <a:spLocks noGrp="1" noChangeArrowheads="1"/>
          </p:cNvSpPr>
          <p:nvPr>
            <p:ph type="body" idx="1"/>
          </p:nvPr>
        </p:nvSpPr>
        <p:spPr>
          <a:xfrm>
            <a:off x="533400" y="838200"/>
            <a:ext cx="8077200" cy="5562600"/>
          </a:xfrm>
        </p:spPr>
        <p:txBody>
          <a:bodyPr/>
          <a:lstStyle/>
          <a:p>
            <a:pPr marL="577850" lvl="1" indent="-214313" algn="just" eaLnBrk="1" hangingPunct="1">
              <a:buFont typeface="Wingdings" pitchFamily="2" charset="2"/>
              <a:buNone/>
              <a:tabLst>
                <a:tab pos="490538" algn="l"/>
                <a:tab pos="2176463" algn="l"/>
              </a:tabLst>
              <a:defRPr/>
            </a:pPr>
            <a:r>
              <a:rPr lang="es-ES" sz="3600" b="1" smtClean="0"/>
              <a:t>Fosforo (P):</a:t>
            </a:r>
          </a:p>
          <a:p>
            <a:pPr marL="577850" lvl="1" indent="-214313" algn="just" eaLnBrk="1" hangingPunct="1">
              <a:buFont typeface="Wingdings" pitchFamily="2" charset="2"/>
              <a:buNone/>
              <a:tabLst>
                <a:tab pos="490538" algn="l"/>
                <a:tab pos="2176463" algn="l"/>
              </a:tabLst>
              <a:defRPr/>
            </a:pPr>
            <a:endParaRPr lang="es-ES" sz="3600" b="1" smtClean="0"/>
          </a:p>
          <a:p>
            <a:pPr marL="577850" lvl="1" indent="-214313" eaLnBrk="1" hangingPunct="1">
              <a:buFontTx/>
              <a:buChar char="-"/>
              <a:tabLst>
                <a:tab pos="490538" algn="l"/>
                <a:tab pos="2176463" algn="l"/>
              </a:tabLst>
              <a:defRPr/>
            </a:pPr>
            <a:r>
              <a:rPr lang="es-ES" smtClean="0"/>
              <a:t>Principal fuente: Alimento (70% de la proteína)</a:t>
            </a:r>
          </a:p>
          <a:p>
            <a:pPr marL="577850" lvl="1" indent="-214313" eaLnBrk="1" hangingPunct="1">
              <a:buFontTx/>
              <a:buChar char="-"/>
              <a:tabLst>
                <a:tab pos="490538" algn="l"/>
                <a:tab pos="2176463" algn="l"/>
              </a:tabLst>
              <a:defRPr/>
            </a:pPr>
            <a:r>
              <a:rPr lang="es-ES" smtClean="0"/>
              <a:t>No toxico, pero exceso puede provocar blooms de fito que pueden causar problemas de oxígeno y mal olor o sabor a lodo.</a:t>
            </a:r>
          </a:p>
          <a:p>
            <a:pPr marL="577850" lvl="1" indent="-214313" eaLnBrk="1" hangingPunct="1">
              <a:buFontTx/>
              <a:buChar char="-"/>
              <a:tabLst>
                <a:tab pos="490538" algn="l"/>
                <a:tab pos="2176463" algn="l"/>
              </a:tabLst>
              <a:defRPr/>
            </a:pPr>
            <a:r>
              <a:rPr lang="es-ES" smtClean="0"/>
              <a:t>Es el mas limitante por tener poca capacidad de retornar al medio (ciclo).</a:t>
            </a:r>
          </a:p>
        </p:txBody>
      </p:sp>
      <p:sp>
        <p:nvSpPr>
          <p:cNvPr id="959491"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9490">
                                            <p:txEl>
                                              <p:pRg st="0" end="0"/>
                                            </p:txEl>
                                          </p:spTgt>
                                        </p:tgtEl>
                                        <p:attrNameLst>
                                          <p:attrName>style.visibility</p:attrName>
                                        </p:attrNameLst>
                                      </p:cBhvr>
                                      <p:to>
                                        <p:strVal val="visible"/>
                                      </p:to>
                                    </p:set>
                                    <p:anim calcmode="lin" valueType="num">
                                      <p:cBhvr>
                                        <p:cTn id="7" dur="500" fill="hold"/>
                                        <p:tgtEl>
                                          <p:spTgt spid="9594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949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59490">
                                            <p:txEl>
                                              <p:pRg st="2" end="2"/>
                                            </p:txEl>
                                          </p:spTgt>
                                        </p:tgtEl>
                                        <p:attrNameLst>
                                          <p:attrName>style.visibility</p:attrName>
                                        </p:attrNameLst>
                                      </p:cBhvr>
                                      <p:to>
                                        <p:strVal val="visible"/>
                                      </p:to>
                                    </p:set>
                                    <p:anim calcmode="lin" valueType="num">
                                      <p:cBhvr>
                                        <p:cTn id="11" dur="500" fill="hold"/>
                                        <p:tgtEl>
                                          <p:spTgt spid="959490">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959490">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59490">
                                            <p:txEl>
                                              <p:pRg st="3" end="3"/>
                                            </p:txEl>
                                          </p:spTgt>
                                        </p:tgtEl>
                                        <p:attrNameLst>
                                          <p:attrName>style.visibility</p:attrName>
                                        </p:attrNameLst>
                                      </p:cBhvr>
                                      <p:to>
                                        <p:strVal val="visible"/>
                                      </p:to>
                                    </p:set>
                                    <p:anim calcmode="lin" valueType="num">
                                      <p:cBhvr>
                                        <p:cTn id="15" dur="500" fill="hold"/>
                                        <p:tgtEl>
                                          <p:spTgt spid="959490">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959490">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59490">
                                            <p:txEl>
                                              <p:pRg st="4" end="4"/>
                                            </p:txEl>
                                          </p:spTgt>
                                        </p:tgtEl>
                                        <p:attrNameLst>
                                          <p:attrName>style.visibility</p:attrName>
                                        </p:attrNameLst>
                                      </p:cBhvr>
                                      <p:to>
                                        <p:strVal val="visible"/>
                                      </p:to>
                                    </p:set>
                                    <p:anim calcmode="lin" valueType="num">
                                      <p:cBhvr>
                                        <p:cTn id="19" dur="500" fill="hold"/>
                                        <p:tgtEl>
                                          <p:spTgt spid="95949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95949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osfcicl"/>
          <p:cNvPicPr>
            <a:picLocks noChangeAspect="1" noChangeArrowheads="1"/>
          </p:cNvPicPr>
          <p:nvPr/>
        </p:nvPicPr>
        <p:blipFill>
          <a:blip r:embed="rId3"/>
          <a:srcRect/>
          <a:stretch>
            <a:fillRect/>
          </a:stretch>
        </p:blipFill>
        <p:spPr bwMode="auto">
          <a:xfrm>
            <a:off x="0" y="533400"/>
            <a:ext cx="9144000" cy="6324600"/>
          </a:xfrm>
          <a:prstGeom prst="rect">
            <a:avLst/>
          </a:prstGeom>
          <a:noFill/>
          <a:ln w="9525">
            <a:noFill/>
            <a:miter lim="800000"/>
            <a:headEnd/>
            <a:tailEnd/>
          </a:ln>
        </p:spPr>
      </p:pic>
      <p:sp>
        <p:nvSpPr>
          <p:cNvPr id="47107" name="Rectangle 3"/>
          <p:cNvSpPr>
            <a:spLocks noChangeArrowheads="1"/>
          </p:cNvSpPr>
          <p:nvPr/>
        </p:nvSpPr>
        <p:spPr bwMode="auto">
          <a:xfrm>
            <a:off x="2819400" y="76200"/>
            <a:ext cx="4114800" cy="457200"/>
          </a:xfrm>
          <a:prstGeom prst="rect">
            <a:avLst/>
          </a:prstGeom>
          <a:noFill/>
          <a:ln w="9525">
            <a:noFill/>
            <a:miter lim="800000"/>
            <a:headEnd/>
            <a:tailEnd/>
          </a:ln>
        </p:spPr>
        <p:txBody>
          <a:bodyPr>
            <a:spAutoFit/>
          </a:bodyPr>
          <a:lstStyle/>
          <a:p>
            <a:pPr eaLnBrk="0" hangingPunct="0">
              <a:spcBef>
                <a:spcPct val="30000"/>
              </a:spcBef>
            </a:pPr>
            <a:r>
              <a:rPr lang="fr-BE" b="1"/>
              <a:t>Ciclo del fosforo (Boyd, </a:t>
            </a:r>
            <a:r>
              <a:rPr lang="es-ES" b="1"/>
              <a:t>1990)</a:t>
            </a:r>
            <a:endParaRPr lang="en-GB" b="1"/>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3586" name="Rectangle 2"/>
          <p:cNvSpPr>
            <a:spLocks noGrp="1" noChangeArrowheads="1"/>
          </p:cNvSpPr>
          <p:nvPr>
            <p:ph type="body" idx="1"/>
          </p:nvPr>
        </p:nvSpPr>
        <p:spPr>
          <a:xfrm>
            <a:off x="533400" y="1676400"/>
            <a:ext cx="8077200" cy="3048000"/>
          </a:xfrm>
        </p:spPr>
        <p:txBody>
          <a:bodyPr/>
          <a:lstStyle/>
          <a:p>
            <a:pPr marL="577850" lvl="1" indent="-214313" algn="just" eaLnBrk="1" hangingPunct="1">
              <a:buFont typeface="Wingdings" pitchFamily="2" charset="2"/>
              <a:buNone/>
              <a:tabLst>
                <a:tab pos="490538" algn="l"/>
                <a:tab pos="2176463" algn="l"/>
              </a:tabLst>
              <a:defRPr/>
            </a:pPr>
            <a:r>
              <a:rPr lang="es-ES" sz="3600" b="1" smtClean="0"/>
              <a:t>Potasio (K):</a:t>
            </a:r>
          </a:p>
          <a:p>
            <a:pPr marL="577850" lvl="1" indent="-214313" algn="just" eaLnBrk="1" hangingPunct="1">
              <a:buFont typeface="Wingdings" pitchFamily="2" charset="2"/>
              <a:buNone/>
              <a:tabLst>
                <a:tab pos="490538" algn="l"/>
                <a:tab pos="2176463" algn="l"/>
              </a:tabLst>
              <a:defRPr/>
            </a:pPr>
            <a:endParaRPr lang="es-ES" sz="3600" b="1" smtClean="0"/>
          </a:p>
          <a:p>
            <a:pPr marL="577850" lvl="1" indent="-214313" eaLnBrk="1" hangingPunct="1">
              <a:buFontTx/>
              <a:buChar char="-"/>
              <a:tabLst>
                <a:tab pos="490538" algn="l"/>
                <a:tab pos="2176463" algn="l"/>
              </a:tabLst>
              <a:defRPr/>
            </a:pPr>
            <a:r>
              <a:rPr lang="es-ES" smtClean="0"/>
              <a:t>Rara vez limitante</a:t>
            </a:r>
          </a:p>
          <a:p>
            <a:pPr marL="577850" lvl="1" indent="-214313" eaLnBrk="1" hangingPunct="1">
              <a:buFontTx/>
              <a:buChar char="-"/>
              <a:tabLst>
                <a:tab pos="490538" algn="l"/>
                <a:tab pos="2176463" algn="l"/>
              </a:tabLst>
              <a:defRPr/>
            </a:pPr>
            <a:r>
              <a:rPr lang="es-ES" smtClean="0"/>
              <a:t>No tóxico en las concentraciones frecuentes</a:t>
            </a:r>
          </a:p>
        </p:txBody>
      </p:sp>
      <p:sp>
        <p:nvSpPr>
          <p:cNvPr id="963587"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3586">
                                            <p:txEl>
                                              <p:pRg st="0" end="0"/>
                                            </p:txEl>
                                          </p:spTgt>
                                        </p:tgtEl>
                                        <p:attrNameLst>
                                          <p:attrName>style.visibility</p:attrName>
                                        </p:attrNameLst>
                                      </p:cBhvr>
                                      <p:to>
                                        <p:strVal val="visible"/>
                                      </p:to>
                                    </p:set>
                                    <p:anim calcmode="lin" valueType="num">
                                      <p:cBhvr>
                                        <p:cTn id="7" dur="500" fill="hold"/>
                                        <p:tgtEl>
                                          <p:spTgt spid="9635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3586">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63586">
                                            <p:txEl>
                                              <p:pRg st="2" end="2"/>
                                            </p:txEl>
                                          </p:spTgt>
                                        </p:tgtEl>
                                        <p:attrNameLst>
                                          <p:attrName>style.visibility</p:attrName>
                                        </p:attrNameLst>
                                      </p:cBhvr>
                                      <p:to>
                                        <p:strVal val="visible"/>
                                      </p:to>
                                    </p:set>
                                    <p:anim calcmode="lin" valueType="num">
                                      <p:cBhvr>
                                        <p:cTn id="11" dur="500" fill="hold"/>
                                        <p:tgtEl>
                                          <p:spTgt spid="963586">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963586">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63586">
                                            <p:txEl>
                                              <p:pRg st="3" end="3"/>
                                            </p:txEl>
                                          </p:spTgt>
                                        </p:tgtEl>
                                        <p:attrNameLst>
                                          <p:attrName>style.visibility</p:attrName>
                                        </p:attrNameLst>
                                      </p:cBhvr>
                                      <p:to>
                                        <p:strVal val="visible"/>
                                      </p:to>
                                    </p:set>
                                    <p:anim calcmode="lin" valueType="num">
                                      <p:cBhvr>
                                        <p:cTn id="15" dur="500" fill="hold"/>
                                        <p:tgtEl>
                                          <p:spTgt spid="963586">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96358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634" name="Rectangle 2"/>
          <p:cNvSpPr>
            <a:spLocks noGrp="1" noChangeArrowheads="1"/>
          </p:cNvSpPr>
          <p:nvPr>
            <p:ph type="body" idx="1"/>
          </p:nvPr>
        </p:nvSpPr>
        <p:spPr>
          <a:xfrm>
            <a:off x="685800" y="1219200"/>
            <a:ext cx="7772400" cy="4953000"/>
          </a:xfrm>
        </p:spPr>
        <p:txBody>
          <a:bodyPr/>
          <a:lstStyle/>
          <a:p>
            <a:pPr marL="190500" lvl="1" indent="0" algn="just" eaLnBrk="1" hangingPunct="1">
              <a:buFont typeface="Wingdings" pitchFamily="2" charset="2"/>
              <a:buNone/>
              <a:tabLst>
                <a:tab pos="4762500" algn="l"/>
              </a:tabLst>
              <a:defRPr/>
            </a:pPr>
            <a:r>
              <a:rPr lang="es-ES" smtClean="0"/>
              <a:t>- Existen otros minerales: Ca, Mg, formas de carbonato y metales trazas</a:t>
            </a:r>
          </a:p>
          <a:p>
            <a:pPr marL="190500" lvl="1" indent="0" algn="just" eaLnBrk="1" hangingPunct="1">
              <a:buFont typeface="Wingdings" pitchFamily="2" charset="2"/>
              <a:buNone/>
              <a:tabLst>
                <a:tab pos="4762500" algn="l"/>
              </a:tabLst>
              <a:defRPr/>
            </a:pPr>
            <a:endParaRPr lang="es-ES" smtClean="0"/>
          </a:p>
          <a:p>
            <a:pPr marL="190500" lvl="1" indent="0" algn="just" eaLnBrk="1" hangingPunct="1">
              <a:buFont typeface="Wingdings" pitchFamily="2" charset="2"/>
              <a:buNone/>
              <a:tabLst>
                <a:tab pos="4762500" algn="l"/>
              </a:tabLst>
              <a:defRPr/>
            </a:pPr>
            <a:r>
              <a:rPr lang="es-ES" sz="3600" smtClean="0"/>
              <a:t>Aun más no se conoce exactamente la importancia de los minerales trazas en la producción primaria.</a:t>
            </a:r>
            <a:endParaRPr lang="es-ES_tradnl" sz="3600" b="1" smtClean="0"/>
          </a:p>
        </p:txBody>
      </p:sp>
      <p:sp>
        <p:nvSpPr>
          <p:cNvPr id="965635"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5634">
                                            <p:txEl>
                                              <p:pRg st="0" end="0"/>
                                            </p:txEl>
                                          </p:spTgt>
                                        </p:tgtEl>
                                        <p:attrNameLst>
                                          <p:attrName>style.visibility</p:attrName>
                                        </p:attrNameLst>
                                      </p:cBhvr>
                                      <p:to>
                                        <p:strVal val="visible"/>
                                      </p:to>
                                    </p:set>
                                    <p:anim calcmode="lin" valueType="num">
                                      <p:cBhvr>
                                        <p:cTn id="7" dur="500" fill="hold"/>
                                        <p:tgtEl>
                                          <p:spTgt spid="9656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563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65634">
                                            <p:txEl>
                                              <p:pRg st="2" end="2"/>
                                            </p:txEl>
                                          </p:spTgt>
                                        </p:tgtEl>
                                        <p:attrNameLst>
                                          <p:attrName>style.visibility</p:attrName>
                                        </p:attrNameLst>
                                      </p:cBhvr>
                                      <p:to>
                                        <p:strVal val="visible"/>
                                      </p:to>
                                    </p:set>
                                    <p:anim calcmode="lin" valueType="num">
                                      <p:cBhvr>
                                        <p:cTn id="11" dur="500" fill="hold"/>
                                        <p:tgtEl>
                                          <p:spTgt spid="965634">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96563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6658" name="Rectangle 2"/>
          <p:cNvSpPr>
            <a:spLocks noGrp="1" noChangeArrowheads="1"/>
          </p:cNvSpPr>
          <p:nvPr>
            <p:ph type="body" idx="1"/>
          </p:nvPr>
        </p:nvSpPr>
        <p:spPr>
          <a:xfrm>
            <a:off x="685800" y="1219200"/>
            <a:ext cx="7772400" cy="4724400"/>
          </a:xfrm>
        </p:spPr>
        <p:txBody>
          <a:bodyPr/>
          <a:lstStyle/>
          <a:p>
            <a:pPr marL="0" indent="0" algn="just" eaLnBrk="1" hangingPunct="1">
              <a:buFont typeface="Wingdings" pitchFamily="2" charset="2"/>
              <a:buNone/>
              <a:tabLst>
                <a:tab pos="4762500" algn="l"/>
              </a:tabLst>
              <a:defRPr/>
            </a:pPr>
            <a:r>
              <a:rPr lang="es-ES" sz="3600" smtClean="0"/>
              <a:t>4)  CO</a:t>
            </a:r>
            <a:r>
              <a:rPr lang="es-ES" sz="3600" baseline="-25000" smtClean="0"/>
              <a:t>2</a:t>
            </a:r>
            <a:r>
              <a:rPr lang="es-ES" sz="3600" smtClean="0"/>
              <a:t>.-</a:t>
            </a:r>
          </a:p>
          <a:p>
            <a:pPr marL="0" indent="0" algn="just" eaLnBrk="1" hangingPunct="1">
              <a:buFont typeface="Wingdings" pitchFamily="2" charset="2"/>
              <a:buNone/>
              <a:tabLst>
                <a:tab pos="4762500" algn="l"/>
              </a:tabLst>
              <a:defRPr/>
            </a:pPr>
            <a:r>
              <a:rPr lang="es-ES" sz="3600" smtClean="0"/>
              <a:t>El CO2 es importante para la fotosíntesis y puede presentarse como un limitante en estos sistemas acuáticos, si este no se presenta libre.</a:t>
            </a:r>
          </a:p>
          <a:p>
            <a:pPr marL="0" indent="0" algn="just" eaLnBrk="1" hangingPunct="1">
              <a:buFont typeface="Wingdings" pitchFamily="2" charset="2"/>
              <a:buNone/>
              <a:tabLst>
                <a:tab pos="4762500" algn="l"/>
              </a:tabLst>
              <a:defRPr/>
            </a:pPr>
            <a:r>
              <a:rPr lang="es-ES" sz="3600" smtClean="0"/>
              <a:t>Aguas ácidas o alcalinas (pH&gt;9) no son muy productivas, por no disponer CO2 libre.</a:t>
            </a:r>
            <a:endParaRPr lang="es-ES_tradnl" sz="3600" b="1" smtClean="0"/>
          </a:p>
        </p:txBody>
      </p:sp>
      <p:sp>
        <p:nvSpPr>
          <p:cNvPr id="966659"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6658">
                                            <p:txEl>
                                              <p:pRg st="0" end="0"/>
                                            </p:txEl>
                                          </p:spTgt>
                                        </p:tgtEl>
                                        <p:attrNameLst>
                                          <p:attrName>style.visibility</p:attrName>
                                        </p:attrNameLst>
                                      </p:cBhvr>
                                      <p:to>
                                        <p:strVal val="visible"/>
                                      </p:to>
                                    </p:set>
                                    <p:anim calcmode="lin" valueType="num">
                                      <p:cBhvr>
                                        <p:cTn id="7" dur="500" fill="hold"/>
                                        <p:tgtEl>
                                          <p:spTgt spid="9666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665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66658">
                                            <p:txEl>
                                              <p:pRg st="1" end="1"/>
                                            </p:txEl>
                                          </p:spTgt>
                                        </p:tgtEl>
                                        <p:attrNameLst>
                                          <p:attrName>style.visibility</p:attrName>
                                        </p:attrNameLst>
                                      </p:cBhvr>
                                      <p:to>
                                        <p:strVal val="visible"/>
                                      </p:to>
                                    </p:set>
                                    <p:anim calcmode="lin" valueType="num">
                                      <p:cBhvr>
                                        <p:cTn id="13" dur="500" fill="hold"/>
                                        <p:tgtEl>
                                          <p:spTgt spid="96665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6665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66658">
                                            <p:txEl>
                                              <p:pRg st="2" end="2"/>
                                            </p:txEl>
                                          </p:spTgt>
                                        </p:tgtEl>
                                        <p:attrNameLst>
                                          <p:attrName>style.visibility</p:attrName>
                                        </p:attrNameLst>
                                      </p:cBhvr>
                                      <p:to>
                                        <p:strVal val="visible"/>
                                      </p:to>
                                    </p:set>
                                    <p:anim calcmode="lin" valueType="num">
                                      <p:cBhvr>
                                        <p:cTn id="19" dur="500" fill="hold"/>
                                        <p:tgtEl>
                                          <p:spTgt spid="96665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6665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5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a:t>
            </a:r>
            <a:endParaRPr lang="es-ES_tradnl" sz="4800" b="1" smtClean="0">
              <a:solidFill>
                <a:srgbClr val="FF3300"/>
              </a:solidFill>
            </a:endParaRPr>
          </a:p>
        </p:txBody>
      </p:sp>
      <p:sp>
        <p:nvSpPr>
          <p:cNvPr id="930819" name="Rectangle 3"/>
          <p:cNvSpPr>
            <a:spLocks noGrp="1" noChangeArrowheads="1"/>
          </p:cNvSpPr>
          <p:nvPr>
            <p:ph type="body" idx="1"/>
          </p:nvPr>
        </p:nvSpPr>
        <p:spPr>
          <a:xfrm>
            <a:off x="1169988" y="2327275"/>
            <a:ext cx="7772400" cy="2438400"/>
          </a:xfrm>
        </p:spPr>
        <p:txBody>
          <a:bodyPr/>
          <a:lstStyle/>
          <a:p>
            <a:pPr marL="0" indent="0" algn="ctr" eaLnBrk="1" hangingPunct="1">
              <a:buFont typeface="Wingdings" pitchFamily="2" charset="2"/>
              <a:buNone/>
              <a:defRPr/>
            </a:pPr>
            <a:r>
              <a:rPr lang="es-ES" sz="3600" b="1" smtClean="0"/>
              <a:t>“Todos los animales son dependientes del alimento directa o indirectamente proporcionados por las plantas verdes”.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30818"/>
                                        </p:tgtEl>
                                        <p:attrNameLst>
                                          <p:attrName>style.visibility</p:attrName>
                                        </p:attrNameLst>
                                      </p:cBhvr>
                                      <p:to>
                                        <p:strVal val="visible"/>
                                      </p:to>
                                    </p:set>
                                    <p:anim calcmode="lin" valueType="num">
                                      <p:cBhvr>
                                        <p:cTn id="7" dur="500" fill="hold"/>
                                        <p:tgtEl>
                                          <p:spTgt spid="930818"/>
                                        </p:tgtEl>
                                        <p:attrNameLst>
                                          <p:attrName>ppt_x</p:attrName>
                                        </p:attrNameLst>
                                      </p:cBhvr>
                                      <p:tavLst>
                                        <p:tav tm="0">
                                          <p:val>
                                            <p:strVal val="#ppt_x"/>
                                          </p:val>
                                        </p:tav>
                                        <p:tav tm="100000">
                                          <p:val>
                                            <p:strVal val="#ppt_x"/>
                                          </p:val>
                                        </p:tav>
                                      </p:tavLst>
                                    </p:anim>
                                    <p:anim calcmode="lin" valueType="num">
                                      <p:cBhvr>
                                        <p:cTn id="8" dur="500" fill="hold"/>
                                        <p:tgtEl>
                                          <p:spTgt spid="930818"/>
                                        </p:tgtEl>
                                        <p:attrNameLst>
                                          <p:attrName>ppt_y</p:attrName>
                                        </p:attrNameLst>
                                      </p:cBhvr>
                                      <p:tavLst>
                                        <p:tav tm="0">
                                          <p:val>
                                            <p:strVal val="#ppt_y-#ppt_h/2"/>
                                          </p:val>
                                        </p:tav>
                                        <p:tav tm="100000">
                                          <p:val>
                                            <p:strVal val="#ppt_y"/>
                                          </p:val>
                                        </p:tav>
                                      </p:tavLst>
                                    </p:anim>
                                    <p:anim calcmode="lin" valueType="num">
                                      <p:cBhvr>
                                        <p:cTn id="9" dur="500" fill="hold"/>
                                        <p:tgtEl>
                                          <p:spTgt spid="930818"/>
                                        </p:tgtEl>
                                        <p:attrNameLst>
                                          <p:attrName>ppt_w</p:attrName>
                                        </p:attrNameLst>
                                      </p:cBhvr>
                                      <p:tavLst>
                                        <p:tav tm="0">
                                          <p:val>
                                            <p:strVal val="#ppt_w"/>
                                          </p:val>
                                        </p:tav>
                                        <p:tav tm="100000">
                                          <p:val>
                                            <p:strVal val="#ppt_w"/>
                                          </p:val>
                                        </p:tav>
                                      </p:tavLst>
                                    </p:anim>
                                    <p:anim calcmode="lin" valueType="num">
                                      <p:cBhvr>
                                        <p:cTn id="10" dur="500" fill="hold"/>
                                        <p:tgtEl>
                                          <p:spTgt spid="93081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30819">
                                            <p:txEl>
                                              <p:pRg st="0" end="0"/>
                                            </p:txEl>
                                          </p:spTgt>
                                        </p:tgtEl>
                                        <p:attrNameLst>
                                          <p:attrName>style.visibility</p:attrName>
                                        </p:attrNameLst>
                                      </p:cBhvr>
                                      <p:to>
                                        <p:strVal val="visible"/>
                                      </p:to>
                                    </p:set>
                                    <p:anim calcmode="lin" valueType="num">
                                      <p:cBhvr>
                                        <p:cTn id="15" dur="500" fill="hold"/>
                                        <p:tgtEl>
                                          <p:spTgt spid="93081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308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autoUpdateAnimBg="0"/>
      <p:bldP spid="9308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7682" name="Rectangle 2"/>
          <p:cNvSpPr>
            <a:spLocks noGrp="1" noChangeArrowheads="1"/>
          </p:cNvSpPr>
          <p:nvPr>
            <p:ph type="body" idx="1"/>
          </p:nvPr>
        </p:nvSpPr>
        <p:spPr>
          <a:xfrm>
            <a:off x="685800" y="1219200"/>
            <a:ext cx="7772400" cy="4724400"/>
          </a:xfrm>
        </p:spPr>
        <p:txBody>
          <a:bodyPr/>
          <a:lstStyle/>
          <a:p>
            <a:pPr marL="0" indent="0" algn="just" eaLnBrk="1" hangingPunct="1">
              <a:buFont typeface="Wingdings" pitchFamily="2" charset="2"/>
              <a:buNone/>
              <a:tabLst>
                <a:tab pos="4762500" algn="l"/>
              </a:tabLst>
              <a:defRPr/>
            </a:pPr>
            <a:r>
              <a:rPr lang="es-ES" sz="3600" smtClean="0"/>
              <a:t>CO</a:t>
            </a:r>
            <a:r>
              <a:rPr lang="es-ES" sz="3600" baseline="-25000" smtClean="0"/>
              <a:t>2</a:t>
            </a:r>
            <a:r>
              <a:rPr lang="es-ES" sz="3600" smtClean="0"/>
              <a:t>.............</a:t>
            </a:r>
          </a:p>
          <a:p>
            <a:pPr marL="0" indent="0" algn="just" eaLnBrk="1" hangingPunct="1">
              <a:buFont typeface="Wingdings" pitchFamily="2" charset="2"/>
              <a:buNone/>
              <a:tabLst>
                <a:tab pos="4762500" algn="l"/>
              </a:tabLst>
              <a:defRPr/>
            </a:pPr>
            <a:r>
              <a:rPr lang="es-ES" sz="3600" smtClean="0"/>
              <a:t>Aguas con pH entre 6.5 y 9.5 son consideradas buenas para cultivos.</a:t>
            </a:r>
          </a:p>
          <a:p>
            <a:pPr marL="0" indent="0" algn="just" eaLnBrk="1" hangingPunct="1">
              <a:spcBef>
                <a:spcPct val="5000"/>
              </a:spcBef>
              <a:buFont typeface="Wingdings" pitchFamily="2" charset="2"/>
              <a:buNone/>
              <a:tabLst>
                <a:tab pos="4762500" algn="l"/>
              </a:tabLst>
              <a:defRPr/>
            </a:pPr>
            <a:endParaRPr lang="es-ES" sz="3600" smtClean="0"/>
          </a:p>
          <a:p>
            <a:pPr marL="190500" lvl="1" indent="0" algn="just" eaLnBrk="1" hangingPunct="1">
              <a:buFont typeface="Wingdings" pitchFamily="2" charset="2"/>
              <a:buNone/>
              <a:tabLst>
                <a:tab pos="4762500" algn="l"/>
              </a:tabLst>
              <a:defRPr/>
            </a:pPr>
            <a:r>
              <a:rPr lang="es-ES" sz="3600" smtClean="0"/>
              <a:t>Tenemos dos maneras de suplir de CO</a:t>
            </a:r>
            <a:r>
              <a:rPr lang="es-ES" sz="3600" baseline="-25000" smtClean="0"/>
              <a:t>2</a:t>
            </a:r>
            <a:r>
              <a:rPr lang="es-ES" sz="3600" smtClean="0"/>
              <a:t>:</a:t>
            </a:r>
          </a:p>
          <a:p>
            <a:pPr marL="190500" lvl="1" indent="0" algn="just" eaLnBrk="1" hangingPunct="1">
              <a:buFont typeface="Wingdings" pitchFamily="2" charset="2"/>
              <a:buNone/>
              <a:tabLst>
                <a:tab pos="4762500" algn="l"/>
              </a:tabLst>
              <a:defRPr/>
            </a:pPr>
            <a:endParaRPr lang="es-ES" sz="3600" smtClean="0"/>
          </a:p>
          <a:p>
            <a:pPr marL="190500" lvl="1" indent="0" algn="just" eaLnBrk="1" hangingPunct="1">
              <a:buFontTx/>
              <a:buChar char="-"/>
              <a:tabLst>
                <a:tab pos="4762500" algn="l"/>
              </a:tabLst>
              <a:defRPr/>
            </a:pPr>
            <a:r>
              <a:rPr lang="es-ES" sz="3600" smtClean="0"/>
              <a:t> Atmósfera</a:t>
            </a:r>
          </a:p>
          <a:p>
            <a:pPr marL="190500" lvl="1" indent="0" algn="just" eaLnBrk="1" hangingPunct="1">
              <a:buFontTx/>
              <a:buChar char="-"/>
              <a:tabLst>
                <a:tab pos="4762500" algn="l"/>
              </a:tabLst>
              <a:defRPr/>
            </a:pPr>
            <a:r>
              <a:rPr lang="es-ES" sz="3600" smtClean="0"/>
              <a:t> Respiración de plantas</a:t>
            </a:r>
            <a:endParaRPr lang="es-ES_tradnl" sz="3600" smtClean="0"/>
          </a:p>
        </p:txBody>
      </p:sp>
      <p:sp>
        <p:nvSpPr>
          <p:cNvPr id="967683"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7682">
                                            <p:txEl>
                                              <p:pRg st="0" end="0"/>
                                            </p:txEl>
                                          </p:spTgt>
                                        </p:tgtEl>
                                        <p:attrNameLst>
                                          <p:attrName>style.visibility</p:attrName>
                                        </p:attrNameLst>
                                      </p:cBhvr>
                                      <p:to>
                                        <p:strVal val="visible"/>
                                      </p:to>
                                    </p:set>
                                    <p:anim calcmode="lin" valueType="num">
                                      <p:cBhvr>
                                        <p:cTn id="7" dur="500" fill="hold"/>
                                        <p:tgtEl>
                                          <p:spTgt spid="9676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68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67682">
                                            <p:txEl>
                                              <p:pRg st="1" end="1"/>
                                            </p:txEl>
                                          </p:spTgt>
                                        </p:tgtEl>
                                        <p:attrNameLst>
                                          <p:attrName>style.visibility</p:attrName>
                                        </p:attrNameLst>
                                      </p:cBhvr>
                                      <p:to>
                                        <p:strVal val="visible"/>
                                      </p:to>
                                    </p:set>
                                    <p:anim calcmode="lin" valueType="num">
                                      <p:cBhvr>
                                        <p:cTn id="13" dur="500" fill="hold"/>
                                        <p:tgtEl>
                                          <p:spTgt spid="96768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67682">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967682">
                                            <p:txEl>
                                              <p:pRg st="3" end="3"/>
                                            </p:txEl>
                                          </p:spTgt>
                                        </p:tgtEl>
                                        <p:attrNameLst>
                                          <p:attrName>style.visibility</p:attrName>
                                        </p:attrNameLst>
                                      </p:cBhvr>
                                      <p:to>
                                        <p:strVal val="visible"/>
                                      </p:to>
                                    </p:set>
                                    <p:anim calcmode="lin" valueType="num">
                                      <p:cBhvr>
                                        <p:cTn id="17" dur="500" fill="hold"/>
                                        <p:tgtEl>
                                          <p:spTgt spid="96768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967682">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967682">
                                            <p:txEl>
                                              <p:pRg st="5" end="5"/>
                                            </p:txEl>
                                          </p:spTgt>
                                        </p:tgtEl>
                                        <p:attrNameLst>
                                          <p:attrName>style.visibility</p:attrName>
                                        </p:attrNameLst>
                                      </p:cBhvr>
                                      <p:to>
                                        <p:strVal val="visible"/>
                                      </p:to>
                                    </p:set>
                                    <p:anim calcmode="lin" valueType="num">
                                      <p:cBhvr>
                                        <p:cTn id="21" dur="500" fill="hold"/>
                                        <p:tgtEl>
                                          <p:spTgt spid="96768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967682">
                                            <p:txEl>
                                              <p:pRg st="5" end="5"/>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67682">
                                            <p:txEl>
                                              <p:pRg st="6" end="6"/>
                                            </p:txEl>
                                          </p:spTgt>
                                        </p:tgtEl>
                                        <p:attrNameLst>
                                          <p:attrName>style.visibility</p:attrName>
                                        </p:attrNameLst>
                                      </p:cBhvr>
                                      <p:to>
                                        <p:strVal val="visible"/>
                                      </p:to>
                                    </p:set>
                                    <p:anim calcmode="lin" valueType="num">
                                      <p:cBhvr>
                                        <p:cTn id="25" dur="500" fill="hold"/>
                                        <p:tgtEl>
                                          <p:spTgt spid="967682">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967682">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57188" y="1252538"/>
          <a:ext cx="8558212" cy="5584825"/>
        </p:xfrm>
        <a:graphic>
          <a:graphicData uri="http://schemas.openxmlformats.org/presentationml/2006/ole">
            <p:oleObj spid="_x0000_s1026" name="Dibujo" r:id="rId4" imgW="1472400" imgH="1098000" progId="FLW3Drawing">
              <p:embed/>
            </p:oleObj>
          </a:graphicData>
        </a:graphic>
      </p:graphicFrame>
      <p:graphicFrame>
        <p:nvGraphicFramePr>
          <p:cNvPr id="1027" name="Object 3"/>
          <p:cNvGraphicFramePr>
            <a:graphicFrameLocks noChangeAspect="1"/>
          </p:cNvGraphicFramePr>
          <p:nvPr/>
        </p:nvGraphicFramePr>
        <p:xfrm>
          <a:off x="1828800" y="838200"/>
          <a:ext cx="6391275" cy="798513"/>
        </p:xfrm>
        <a:graphic>
          <a:graphicData uri="http://schemas.openxmlformats.org/presentationml/2006/ole">
            <p:oleObj spid="_x0000_s1027" name="Dibujo" r:id="rId5" imgW="5162400" imgH="644400" progId="FLW3Drawing">
              <p:embed/>
            </p:oleObj>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9730" name="Rectangle 2"/>
          <p:cNvSpPr>
            <a:spLocks noGrp="1" noChangeArrowheads="1"/>
          </p:cNvSpPr>
          <p:nvPr>
            <p:ph type="body" idx="1"/>
          </p:nvPr>
        </p:nvSpPr>
        <p:spPr>
          <a:xfrm>
            <a:off x="685800" y="1219200"/>
            <a:ext cx="7772400" cy="4724400"/>
          </a:xfrm>
        </p:spPr>
        <p:txBody>
          <a:bodyPr/>
          <a:lstStyle/>
          <a:p>
            <a:pPr marL="285750" indent="-285750" algn="just" eaLnBrk="1" hangingPunct="1">
              <a:buFont typeface="Wingdings" pitchFamily="2" charset="2"/>
              <a:buNone/>
              <a:tabLst>
                <a:tab pos="4762500" algn="l"/>
              </a:tabLst>
              <a:defRPr/>
            </a:pPr>
            <a:r>
              <a:rPr lang="es-ES" smtClean="0"/>
              <a:t>- Cuando el agua es ácida (&lt;6) se tiene gran cantidad de CO2 en el agua (asociado normalmente en forma de H</a:t>
            </a:r>
            <a:r>
              <a:rPr lang="es-ES" baseline="-25000" smtClean="0"/>
              <a:t>2</a:t>
            </a:r>
            <a:r>
              <a:rPr lang="es-ES" smtClean="0"/>
              <a:t>CO</a:t>
            </a:r>
            <a:r>
              <a:rPr lang="es-ES" baseline="-25000" smtClean="0"/>
              <a:t>3</a:t>
            </a:r>
            <a:r>
              <a:rPr lang="es-ES" smtClean="0"/>
              <a:t>) este CO2 no esta en estado libre.</a:t>
            </a:r>
          </a:p>
          <a:p>
            <a:pPr marL="285750" indent="-285750" algn="just" eaLnBrk="1" hangingPunct="1">
              <a:lnSpc>
                <a:spcPct val="10000"/>
              </a:lnSpc>
              <a:spcBef>
                <a:spcPct val="0"/>
              </a:spcBef>
              <a:buFont typeface="Wingdings" pitchFamily="2" charset="2"/>
              <a:buNone/>
              <a:tabLst>
                <a:tab pos="4762500" algn="l"/>
              </a:tabLst>
              <a:defRPr/>
            </a:pPr>
            <a:endParaRPr lang="es-ES" smtClean="0"/>
          </a:p>
          <a:p>
            <a:pPr marL="285750" indent="-285750" algn="just" eaLnBrk="1" hangingPunct="1">
              <a:buFont typeface="Wingdings" pitchFamily="2" charset="2"/>
              <a:buNone/>
              <a:tabLst>
                <a:tab pos="4762500" algn="l"/>
              </a:tabLst>
              <a:defRPr/>
            </a:pPr>
            <a:r>
              <a:rPr lang="es-ES" smtClean="0"/>
              <a:t>- La presencia de un bicarbonato HCO</a:t>
            </a:r>
            <a:r>
              <a:rPr lang="es-ES" baseline="-25000" smtClean="0"/>
              <a:t>3</a:t>
            </a:r>
            <a:r>
              <a:rPr lang="es-ES" baseline="30000" smtClean="0"/>
              <a:t>-</a:t>
            </a:r>
            <a:r>
              <a:rPr lang="es-ES" smtClean="0"/>
              <a:t>, esta asociado a la presencia de CO2 libre.</a:t>
            </a:r>
          </a:p>
          <a:p>
            <a:pPr marL="285750" indent="-285750" algn="just" eaLnBrk="1" hangingPunct="1">
              <a:buFont typeface="Wingdings" pitchFamily="2" charset="2"/>
              <a:buNone/>
              <a:tabLst>
                <a:tab pos="4762500" algn="l"/>
              </a:tabLst>
              <a:defRPr/>
            </a:pPr>
            <a:r>
              <a:rPr lang="es-ES" smtClean="0"/>
              <a:t>- Con aguas de pH &lt;6 se tienen pocos bicarbonatos.</a:t>
            </a:r>
          </a:p>
          <a:p>
            <a:pPr marL="285750" indent="-285750" algn="just" eaLnBrk="1" hangingPunct="1">
              <a:buFont typeface="Wingdings" pitchFamily="2" charset="2"/>
              <a:buNone/>
              <a:tabLst>
                <a:tab pos="4762500" algn="l"/>
              </a:tabLst>
              <a:defRPr/>
            </a:pPr>
            <a:endParaRPr lang="es-ES_tradnl" b="1" smtClean="0"/>
          </a:p>
        </p:txBody>
      </p:sp>
      <p:sp>
        <p:nvSpPr>
          <p:cNvPr id="969731"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9730">
                                            <p:txEl>
                                              <p:pRg st="0" end="0"/>
                                            </p:txEl>
                                          </p:spTgt>
                                        </p:tgtEl>
                                        <p:attrNameLst>
                                          <p:attrName>style.visibility</p:attrName>
                                        </p:attrNameLst>
                                      </p:cBhvr>
                                      <p:to>
                                        <p:strVal val="visible"/>
                                      </p:to>
                                    </p:set>
                                    <p:anim calcmode="lin" valueType="num">
                                      <p:cBhvr>
                                        <p:cTn id="7" dur="500" fill="hold"/>
                                        <p:tgtEl>
                                          <p:spTgt spid="9697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97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69730">
                                            <p:txEl>
                                              <p:pRg st="2" end="2"/>
                                            </p:txEl>
                                          </p:spTgt>
                                        </p:tgtEl>
                                        <p:attrNameLst>
                                          <p:attrName>style.visibility</p:attrName>
                                        </p:attrNameLst>
                                      </p:cBhvr>
                                      <p:to>
                                        <p:strVal val="visible"/>
                                      </p:to>
                                    </p:set>
                                    <p:anim calcmode="lin" valueType="num">
                                      <p:cBhvr>
                                        <p:cTn id="13" dur="500" fill="hold"/>
                                        <p:tgtEl>
                                          <p:spTgt spid="96973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6973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69730">
                                            <p:txEl>
                                              <p:pRg st="3" end="3"/>
                                            </p:txEl>
                                          </p:spTgt>
                                        </p:tgtEl>
                                        <p:attrNameLst>
                                          <p:attrName>style.visibility</p:attrName>
                                        </p:attrNameLst>
                                      </p:cBhvr>
                                      <p:to>
                                        <p:strVal val="visible"/>
                                      </p:to>
                                    </p:set>
                                    <p:anim calcmode="lin" valueType="num">
                                      <p:cBhvr>
                                        <p:cTn id="19" dur="500" fill="hold"/>
                                        <p:tgtEl>
                                          <p:spTgt spid="969730">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6973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357188" y="1252538"/>
          <a:ext cx="8558212" cy="5584825"/>
        </p:xfrm>
        <a:graphic>
          <a:graphicData uri="http://schemas.openxmlformats.org/presentationml/2006/ole">
            <p:oleObj spid="_x0000_s2050" name="Dibujo" r:id="rId4" imgW="1472400" imgH="1098000" progId="FLW3Drawing">
              <p:embed/>
            </p:oleObj>
          </a:graphicData>
        </a:graphic>
      </p:graphicFrame>
      <p:graphicFrame>
        <p:nvGraphicFramePr>
          <p:cNvPr id="2051" name="Object 3"/>
          <p:cNvGraphicFramePr>
            <a:graphicFrameLocks noChangeAspect="1"/>
          </p:cNvGraphicFramePr>
          <p:nvPr/>
        </p:nvGraphicFramePr>
        <p:xfrm>
          <a:off x="1828800" y="838200"/>
          <a:ext cx="6391275" cy="798513"/>
        </p:xfrm>
        <a:graphic>
          <a:graphicData uri="http://schemas.openxmlformats.org/presentationml/2006/ole">
            <p:oleObj spid="_x0000_s2051" name="Dibujo" r:id="rId5" imgW="5162400" imgH="644400" progId="FLW3Drawing">
              <p:embed/>
            </p:oleObj>
          </a:graphicData>
        </a:graphic>
      </p:graphicFrame>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1778" name="Rectangle 2"/>
          <p:cNvSpPr>
            <a:spLocks noGrp="1" noChangeArrowheads="1"/>
          </p:cNvSpPr>
          <p:nvPr>
            <p:ph type="body" idx="1"/>
          </p:nvPr>
        </p:nvSpPr>
        <p:spPr>
          <a:xfrm>
            <a:off x="685800" y="1219200"/>
            <a:ext cx="7772400" cy="5105400"/>
          </a:xfrm>
        </p:spPr>
        <p:txBody>
          <a:bodyPr/>
          <a:lstStyle/>
          <a:p>
            <a:pPr marL="285750" indent="-285750" algn="just" eaLnBrk="1" hangingPunct="1">
              <a:buFont typeface="Wingdings" pitchFamily="2" charset="2"/>
              <a:buNone/>
              <a:tabLst>
                <a:tab pos="4762500" algn="l"/>
              </a:tabLst>
              <a:defRPr/>
            </a:pPr>
            <a:r>
              <a:rPr lang="es-ES" smtClean="0"/>
              <a:t>- Si el pH aumenta las cantidades de CO</a:t>
            </a:r>
            <a:r>
              <a:rPr lang="es-ES" baseline="-25000" smtClean="0"/>
              <a:t>2</a:t>
            </a:r>
            <a:r>
              <a:rPr lang="es-ES" smtClean="0"/>
              <a:t> libre encontrado en el agua disminuye llegando a 0, para pH de 8.3 podemos encontrar 0 ppm de CO</a:t>
            </a:r>
            <a:r>
              <a:rPr lang="es-ES" baseline="-25000" smtClean="0"/>
              <a:t>2</a:t>
            </a:r>
            <a:r>
              <a:rPr lang="es-ES" smtClean="0"/>
              <a:t> libre, pero en este punto se tiene la máxima cantidad de  HCO</a:t>
            </a:r>
            <a:r>
              <a:rPr lang="es-ES" baseline="-25000" smtClean="0"/>
              <a:t>3</a:t>
            </a:r>
            <a:r>
              <a:rPr lang="es-ES" baseline="30000" smtClean="0"/>
              <a:t>-</a:t>
            </a:r>
            <a:r>
              <a:rPr lang="es-ES" smtClean="0"/>
              <a:t>.</a:t>
            </a:r>
          </a:p>
          <a:p>
            <a:pPr marL="285750" indent="-285750" algn="just" eaLnBrk="1" hangingPunct="1">
              <a:buFont typeface="Wingdings" pitchFamily="2" charset="2"/>
              <a:buNone/>
              <a:tabLst>
                <a:tab pos="4762500" algn="l"/>
              </a:tabLst>
              <a:defRPr/>
            </a:pPr>
            <a:r>
              <a:rPr lang="es-ES" smtClean="0"/>
              <a:t>- Cuando el pH se eleva, las cantidades de HCO</a:t>
            </a:r>
            <a:r>
              <a:rPr lang="es-ES" baseline="-25000" smtClean="0"/>
              <a:t>3</a:t>
            </a:r>
            <a:r>
              <a:rPr lang="es-ES" smtClean="0"/>
              <a:t> baja y crece la cantidad de carbonatos (CO</a:t>
            </a:r>
            <a:r>
              <a:rPr lang="es-ES" baseline="-25000" smtClean="0"/>
              <a:t>3</a:t>
            </a:r>
            <a:r>
              <a:rPr lang="es-ES" baseline="30000" smtClean="0"/>
              <a:t>=</a:t>
            </a:r>
            <a:r>
              <a:rPr lang="es-ES" smtClean="0"/>
              <a:t>), (no disociables para la forma de HCO</a:t>
            </a:r>
            <a:r>
              <a:rPr lang="es-ES" baseline="-25000" smtClean="0"/>
              <a:t>3</a:t>
            </a:r>
            <a:r>
              <a:rPr lang="es-ES" baseline="30000" smtClean="0"/>
              <a:t>=</a:t>
            </a:r>
            <a:r>
              <a:rPr lang="es-ES" smtClean="0"/>
              <a:t>).</a:t>
            </a:r>
            <a:endParaRPr lang="es-ES_tradnl" sz="3600" b="1" smtClean="0"/>
          </a:p>
        </p:txBody>
      </p:sp>
      <p:sp>
        <p:nvSpPr>
          <p:cNvPr id="971779"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1778">
                                            <p:txEl>
                                              <p:pRg st="0" end="0"/>
                                            </p:txEl>
                                          </p:spTgt>
                                        </p:tgtEl>
                                        <p:attrNameLst>
                                          <p:attrName>style.visibility</p:attrName>
                                        </p:attrNameLst>
                                      </p:cBhvr>
                                      <p:to>
                                        <p:strVal val="visible"/>
                                      </p:to>
                                    </p:set>
                                    <p:anim calcmode="lin" valueType="num">
                                      <p:cBhvr>
                                        <p:cTn id="7" dur="500" fill="hold"/>
                                        <p:tgtEl>
                                          <p:spTgt spid="9717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717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71778">
                                            <p:txEl>
                                              <p:pRg st="1" end="1"/>
                                            </p:txEl>
                                          </p:spTgt>
                                        </p:tgtEl>
                                        <p:attrNameLst>
                                          <p:attrName>style.visibility</p:attrName>
                                        </p:attrNameLst>
                                      </p:cBhvr>
                                      <p:to>
                                        <p:strVal val="visible"/>
                                      </p:to>
                                    </p:set>
                                    <p:anim calcmode="lin" valueType="num">
                                      <p:cBhvr>
                                        <p:cTn id="13" dur="500" fill="hold"/>
                                        <p:tgtEl>
                                          <p:spTgt spid="97177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7177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7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57188" y="1252538"/>
          <a:ext cx="8558212" cy="5584825"/>
        </p:xfrm>
        <a:graphic>
          <a:graphicData uri="http://schemas.openxmlformats.org/presentationml/2006/ole">
            <p:oleObj spid="_x0000_s3074" name="Dibujo" r:id="rId4" imgW="1472400" imgH="1098000" progId="FLW3Drawing">
              <p:embed/>
            </p:oleObj>
          </a:graphicData>
        </a:graphic>
      </p:graphicFrame>
      <p:graphicFrame>
        <p:nvGraphicFramePr>
          <p:cNvPr id="3075" name="Object 3"/>
          <p:cNvGraphicFramePr>
            <a:graphicFrameLocks noChangeAspect="1"/>
          </p:cNvGraphicFramePr>
          <p:nvPr/>
        </p:nvGraphicFramePr>
        <p:xfrm>
          <a:off x="1828800" y="838200"/>
          <a:ext cx="6391275" cy="798513"/>
        </p:xfrm>
        <a:graphic>
          <a:graphicData uri="http://schemas.openxmlformats.org/presentationml/2006/ole">
            <p:oleObj spid="_x0000_s3075" name="Dibujo" r:id="rId5" imgW="5162400" imgH="644400" progId="FLW3Drawing">
              <p:embed/>
            </p:oleObj>
          </a:graphicData>
        </a:graphic>
      </p:graphicFrame>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toalkal"/>
          <p:cNvPicPr>
            <a:picLocks noChangeAspect="1" noChangeArrowheads="1"/>
          </p:cNvPicPr>
          <p:nvPr/>
        </p:nvPicPr>
        <p:blipFill>
          <a:blip r:embed="rId3"/>
          <a:srcRect/>
          <a:stretch>
            <a:fillRect/>
          </a:stretch>
        </p:blipFill>
        <p:spPr bwMode="auto">
          <a:xfrm>
            <a:off x="0" y="838200"/>
            <a:ext cx="9144000" cy="6019800"/>
          </a:xfrm>
          <a:prstGeom prst="rect">
            <a:avLst/>
          </a:prstGeom>
          <a:noFill/>
          <a:ln w="9525">
            <a:noFill/>
            <a:miter lim="800000"/>
            <a:headEnd/>
            <a:tailEnd/>
          </a:ln>
        </p:spPr>
      </p:pic>
      <p:sp>
        <p:nvSpPr>
          <p:cNvPr id="54275" name="Rectangle 3"/>
          <p:cNvSpPr>
            <a:spLocks noChangeArrowheads="1"/>
          </p:cNvSpPr>
          <p:nvPr/>
        </p:nvSpPr>
        <p:spPr bwMode="auto">
          <a:xfrm>
            <a:off x="228600" y="76200"/>
            <a:ext cx="8610600" cy="1187450"/>
          </a:xfrm>
          <a:prstGeom prst="rect">
            <a:avLst/>
          </a:prstGeom>
          <a:noFill/>
          <a:ln w="9525">
            <a:noFill/>
            <a:miter lim="800000"/>
            <a:headEnd/>
            <a:tailEnd/>
          </a:ln>
        </p:spPr>
        <p:txBody>
          <a:bodyPr>
            <a:spAutoFit/>
          </a:bodyPr>
          <a:lstStyle/>
          <a:p>
            <a:pPr algn="ctr" eaLnBrk="0" hangingPunct="0">
              <a:spcBef>
                <a:spcPct val="30000"/>
              </a:spcBef>
            </a:pPr>
            <a:r>
              <a:rPr lang="fr-BE" b="1"/>
              <a:t>Relación entre la productividad fitoplanctónica y la Alcalinidad total en piscinas fertilizadas y no fertilizadas en Auburn, AL. (Boyd, 1990)</a:t>
            </a:r>
            <a:endParaRPr lang="en-GB" b="1"/>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5874" name="Rectangle 2"/>
          <p:cNvSpPr>
            <a:spLocks noGrp="1" noChangeArrowheads="1"/>
          </p:cNvSpPr>
          <p:nvPr>
            <p:ph type="body" idx="1"/>
          </p:nvPr>
        </p:nvSpPr>
        <p:spPr>
          <a:xfrm>
            <a:off x="685800" y="1219200"/>
            <a:ext cx="7772400" cy="4724400"/>
          </a:xfrm>
        </p:spPr>
        <p:txBody>
          <a:bodyPr/>
          <a:lstStyle/>
          <a:p>
            <a:pPr marL="0" indent="0" algn="just" eaLnBrk="1" hangingPunct="1">
              <a:buFont typeface="Wingdings" pitchFamily="2" charset="2"/>
              <a:buNone/>
              <a:tabLst>
                <a:tab pos="4762500" algn="l"/>
              </a:tabLst>
              <a:defRPr/>
            </a:pPr>
            <a:r>
              <a:rPr lang="es-ES" smtClean="0"/>
              <a:t>Problemas asociados con medios ácidos:</a:t>
            </a:r>
          </a:p>
          <a:p>
            <a:pPr marL="0" indent="0" algn="just" eaLnBrk="1" hangingPunct="1">
              <a:buFont typeface="Wingdings" pitchFamily="2" charset="2"/>
              <a:buNone/>
              <a:tabLst>
                <a:tab pos="4762500" algn="l"/>
              </a:tabLst>
              <a:defRPr/>
            </a:pPr>
            <a:endParaRPr lang="es-ES" smtClean="0"/>
          </a:p>
          <a:p>
            <a:pPr marL="0" indent="0" algn="just" eaLnBrk="1" hangingPunct="1">
              <a:buFont typeface="Wingdings" pitchFamily="2" charset="2"/>
              <a:buNone/>
              <a:tabLst>
                <a:tab pos="4762500" algn="l"/>
              </a:tabLst>
              <a:defRPr/>
            </a:pPr>
            <a:r>
              <a:rPr lang="es-ES" smtClean="0"/>
              <a:t>* Con materia orgánica (abono)</a:t>
            </a:r>
          </a:p>
          <a:p>
            <a:pPr marL="0" indent="0" algn="just" eaLnBrk="1" hangingPunct="1">
              <a:buFont typeface="Wingdings" pitchFamily="2" charset="2"/>
              <a:buNone/>
              <a:tabLst>
                <a:tab pos="4762500" algn="l"/>
              </a:tabLst>
              <a:defRPr/>
            </a:pPr>
            <a:r>
              <a:rPr lang="es-ES" smtClean="0"/>
              <a:t>* Cianoficeas</a:t>
            </a:r>
          </a:p>
          <a:p>
            <a:pPr marL="0" indent="0" algn="just" eaLnBrk="1" hangingPunct="1">
              <a:buFont typeface="Wingdings" pitchFamily="2" charset="2"/>
              <a:buNone/>
              <a:tabLst>
                <a:tab pos="4762500" algn="l"/>
              </a:tabLst>
              <a:defRPr/>
            </a:pPr>
            <a:r>
              <a:rPr lang="es-ES" smtClean="0"/>
              <a:t>* Fotosintesis superficial</a:t>
            </a:r>
          </a:p>
          <a:p>
            <a:pPr marL="0" indent="0" algn="just" eaLnBrk="1" hangingPunct="1">
              <a:buFont typeface="Wingdings" pitchFamily="2" charset="2"/>
              <a:buNone/>
              <a:tabLst>
                <a:tab pos="4762500" algn="l"/>
              </a:tabLst>
              <a:defRPr/>
            </a:pPr>
            <a:r>
              <a:rPr lang="es-ES" smtClean="0"/>
              <a:t>* Cal</a:t>
            </a:r>
            <a:endParaRPr lang="es-ES_tradnl" sz="3600" b="1" smtClean="0"/>
          </a:p>
        </p:txBody>
      </p:sp>
      <p:sp>
        <p:nvSpPr>
          <p:cNvPr id="975875"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5874">
                                            <p:txEl>
                                              <p:pRg st="0" end="0"/>
                                            </p:txEl>
                                          </p:spTgt>
                                        </p:tgtEl>
                                        <p:attrNameLst>
                                          <p:attrName>style.visibility</p:attrName>
                                        </p:attrNameLst>
                                      </p:cBhvr>
                                      <p:to>
                                        <p:strVal val="visible"/>
                                      </p:to>
                                    </p:set>
                                    <p:anim calcmode="lin" valueType="num">
                                      <p:cBhvr>
                                        <p:cTn id="7" dur="500" fill="hold"/>
                                        <p:tgtEl>
                                          <p:spTgt spid="97587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7587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75874">
                                            <p:txEl>
                                              <p:pRg st="2" end="2"/>
                                            </p:txEl>
                                          </p:spTgt>
                                        </p:tgtEl>
                                        <p:attrNameLst>
                                          <p:attrName>style.visibility</p:attrName>
                                        </p:attrNameLst>
                                      </p:cBhvr>
                                      <p:to>
                                        <p:strVal val="visible"/>
                                      </p:to>
                                    </p:set>
                                    <p:anim calcmode="lin" valueType="num">
                                      <p:cBhvr>
                                        <p:cTn id="13" dur="500" fill="hold"/>
                                        <p:tgtEl>
                                          <p:spTgt spid="97587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7587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75874">
                                            <p:txEl>
                                              <p:pRg st="3" end="3"/>
                                            </p:txEl>
                                          </p:spTgt>
                                        </p:tgtEl>
                                        <p:attrNameLst>
                                          <p:attrName>style.visibility</p:attrName>
                                        </p:attrNameLst>
                                      </p:cBhvr>
                                      <p:to>
                                        <p:strVal val="visible"/>
                                      </p:to>
                                    </p:set>
                                    <p:anim calcmode="lin" valueType="num">
                                      <p:cBhvr>
                                        <p:cTn id="19" dur="500" fill="hold"/>
                                        <p:tgtEl>
                                          <p:spTgt spid="97587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7587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75874">
                                            <p:txEl>
                                              <p:pRg st="4" end="4"/>
                                            </p:txEl>
                                          </p:spTgt>
                                        </p:tgtEl>
                                        <p:attrNameLst>
                                          <p:attrName>style.visibility</p:attrName>
                                        </p:attrNameLst>
                                      </p:cBhvr>
                                      <p:to>
                                        <p:strVal val="visible"/>
                                      </p:to>
                                    </p:set>
                                    <p:anim calcmode="lin" valueType="num">
                                      <p:cBhvr>
                                        <p:cTn id="25" dur="500" fill="hold"/>
                                        <p:tgtEl>
                                          <p:spTgt spid="97587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97587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75874">
                                            <p:txEl>
                                              <p:pRg st="5" end="5"/>
                                            </p:txEl>
                                          </p:spTgt>
                                        </p:tgtEl>
                                        <p:attrNameLst>
                                          <p:attrName>style.visibility</p:attrName>
                                        </p:attrNameLst>
                                      </p:cBhvr>
                                      <p:to>
                                        <p:strVal val="visible"/>
                                      </p:to>
                                    </p:set>
                                    <p:anim calcmode="lin" valueType="num">
                                      <p:cBhvr>
                                        <p:cTn id="31" dur="500" fill="hold"/>
                                        <p:tgtEl>
                                          <p:spTgt spid="97587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975874">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6898" name="Rectangle 2"/>
          <p:cNvSpPr>
            <a:spLocks noGrp="1" noChangeArrowheads="1"/>
          </p:cNvSpPr>
          <p:nvPr>
            <p:ph type="body" idx="1"/>
          </p:nvPr>
        </p:nvSpPr>
        <p:spPr>
          <a:xfrm>
            <a:off x="685800" y="1219200"/>
            <a:ext cx="7772400" cy="4724400"/>
          </a:xfrm>
        </p:spPr>
        <p:txBody>
          <a:bodyPr/>
          <a:lstStyle/>
          <a:p>
            <a:pPr marL="0" indent="0" eaLnBrk="1" hangingPunct="1">
              <a:buFont typeface="Wingdings" pitchFamily="2" charset="2"/>
              <a:buNone/>
              <a:tabLst>
                <a:tab pos="4762500" algn="l"/>
              </a:tabLst>
              <a:defRPr/>
            </a:pPr>
            <a:r>
              <a:rPr lang="es-ES" sz="3600" smtClean="0"/>
              <a:t>5)  Oxígeno Disuelto O</a:t>
            </a:r>
            <a:r>
              <a:rPr lang="es-ES" sz="3600" baseline="-25000" smtClean="0"/>
              <a:t>2</a:t>
            </a:r>
            <a:r>
              <a:rPr lang="es-ES" sz="3600" smtClean="0"/>
              <a:t>.-</a:t>
            </a:r>
          </a:p>
          <a:p>
            <a:pPr marL="476250" lvl="1" algn="just" eaLnBrk="1" hangingPunct="1">
              <a:buFont typeface="Wingdings" pitchFamily="2" charset="2"/>
              <a:buNone/>
              <a:tabLst>
                <a:tab pos="4762500" algn="l"/>
              </a:tabLst>
              <a:defRPr/>
            </a:pPr>
            <a:r>
              <a:rPr lang="es-ES" sz="3600" smtClean="0"/>
              <a:t>Importante por:</a:t>
            </a:r>
          </a:p>
          <a:p>
            <a:pPr marL="476250" lvl="1" algn="just" eaLnBrk="1" hangingPunct="1">
              <a:buFont typeface="Wingdings" pitchFamily="2" charset="2"/>
              <a:buNone/>
              <a:tabLst>
                <a:tab pos="4762500" algn="l"/>
              </a:tabLst>
              <a:defRPr/>
            </a:pPr>
            <a:r>
              <a:rPr lang="es-ES" sz="3600" smtClean="0"/>
              <a:t>* Producción de las plantas</a:t>
            </a:r>
          </a:p>
          <a:p>
            <a:pPr marL="476250" lvl="1" algn="just" eaLnBrk="1" hangingPunct="1">
              <a:buFont typeface="Wingdings" pitchFamily="2" charset="2"/>
              <a:buNone/>
              <a:tabLst>
                <a:tab pos="4762500" algn="l"/>
              </a:tabLst>
              <a:defRPr/>
            </a:pPr>
            <a:r>
              <a:rPr lang="es-ES" sz="3600" smtClean="0"/>
              <a:t>* Aumentar la velocidad de los procesos de descomposición.</a:t>
            </a:r>
            <a:endParaRPr lang="es-ES_tradnl" sz="3600" smtClean="0"/>
          </a:p>
        </p:txBody>
      </p:sp>
      <p:sp>
        <p:nvSpPr>
          <p:cNvPr id="976899" name="Rectangle 3"/>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Principio #2</a:t>
            </a:r>
          </a:p>
          <a:p>
            <a:pPr algn="ctr">
              <a:spcBef>
                <a:spcPct val="20000"/>
              </a:spcBef>
              <a:buClr>
                <a:srgbClr val="FF0000"/>
              </a:buClr>
              <a:buSzPct val="75000"/>
              <a:buFont typeface="Wingdings" pitchFamily="2" charset="2"/>
              <a:buNone/>
              <a:defRPr/>
            </a:pPr>
            <a:r>
              <a:rPr lang="es-ES" sz="900" b="1">
                <a:solidFill>
                  <a:srgbClr val="FFFF00"/>
                </a:solidFill>
                <a:effectLst>
                  <a:outerShdw blurRad="38100" dist="38100" dir="2700000" algn="tl">
                    <a:srgbClr val="000000"/>
                  </a:outerShdw>
                </a:effectLst>
                <a:latin typeface="Arial" charset="0"/>
              </a:rPr>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6898">
                                            <p:txEl>
                                              <p:pRg st="0" end="0"/>
                                            </p:txEl>
                                          </p:spTgt>
                                        </p:tgtEl>
                                        <p:attrNameLst>
                                          <p:attrName>style.visibility</p:attrName>
                                        </p:attrNameLst>
                                      </p:cBhvr>
                                      <p:to>
                                        <p:strVal val="visible"/>
                                      </p:to>
                                    </p:set>
                                    <p:anim calcmode="lin" valueType="num">
                                      <p:cBhvr>
                                        <p:cTn id="7" dur="500" fill="hold"/>
                                        <p:tgtEl>
                                          <p:spTgt spid="9768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7689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76898">
                                            <p:txEl>
                                              <p:pRg st="1" end="1"/>
                                            </p:txEl>
                                          </p:spTgt>
                                        </p:tgtEl>
                                        <p:attrNameLst>
                                          <p:attrName>style.visibility</p:attrName>
                                        </p:attrNameLst>
                                      </p:cBhvr>
                                      <p:to>
                                        <p:strVal val="visible"/>
                                      </p:to>
                                    </p:set>
                                    <p:anim calcmode="lin" valueType="num">
                                      <p:cBhvr>
                                        <p:cTn id="11" dur="500" fill="hold"/>
                                        <p:tgtEl>
                                          <p:spTgt spid="97689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976898">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76898">
                                            <p:txEl>
                                              <p:pRg st="2" end="2"/>
                                            </p:txEl>
                                          </p:spTgt>
                                        </p:tgtEl>
                                        <p:attrNameLst>
                                          <p:attrName>style.visibility</p:attrName>
                                        </p:attrNameLst>
                                      </p:cBhvr>
                                      <p:to>
                                        <p:strVal val="visible"/>
                                      </p:to>
                                    </p:set>
                                    <p:anim calcmode="lin" valueType="num">
                                      <p:cBhvr>
                                        <p:cTn id="15" dur="500" fill="hold"/>
                                        <p:tgtEl>
                                          <p:spTgt spid="97689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76898">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76898">
                                            <p:txEl>
                                              <p:pRg st="3" end="3"/>
                                            </p:txEl>
                                          </p:spTgt>
                                        </p:tgtEl>
                                        <p:attrNameLst>
                                          <p:attrName>style.visibility</p:attrName>
                                        </p:attrNameLst>
                                      </p:cBhvr>
                                      <p:to>
                                        <p:strVal val="visible"/>
                                      </p:to>
                                    </p:set>
                                    <p:anim calcmode="lin" valueType="num">
                                      <p:cBhvr>
                                        <p:cTn id="19" dur="500" fill="hold"/>
                                        <p:tgtEl>
                                          <p:spTgt spid="97689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7689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#3</a:t>
            </a:r>
            <a:endParaRPr lang="es-ES_tradnl" sz="4800" b="1" smtClean="0">
              <a:solidFill>
                <a:srgbClr val="FF3300"/>
              </a:solidFill>
            </a:endParaRPr>
          </a:p>
        </p:txBody>
      </p:sp>
      <p:sp>
        <p:nvSpPr>
          <p:cNvPr id="977923" name="Rectangle 3"/>
          <p:cNvSpPr>
            <a:spLocks noGrp="1" noChangeArrowheads="1"/>
          </p:cNvSpPr>
          <p:nvPr>
            <p:ph type="body" idx="1"/>
          </p:nvPr>
        </p:nvSpPr>
        <p:spPr>
          <a:xfrm>
            <a:off x="1169988" y="2327275"/>
            <a:ext cx="7772400" cy="1752600"/>
          </a:xfrm>
        </p:spPr>
        <p:txBody>
          <a:bodyPr/>
          <a:lstStyle/>
          <a:p>
            <a:pPr marL="0" indent="0" algn="ctr" eaLnBrk="1" hangingPunct="1">
              <a:buFont typeface="Wingdings" pitchFamily="2" charset="2"/>
              <a:buNone/>
              <a:defRPr/>
            </a:pPr>
            <a:r>
              <a:rPr lang="es-ES" sz="3600" b="1" smtClean="0"/>
              <a:t>“Las Plantas microscópicas son el alimento principal para la mayoría de organismos”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77922"/>
                                        </p:tgtEl>
                                        <p:attrNameLst>
                                          <p:attrName>style.visibility</p:attrName>
                                        </p:attrNameLst>
                                      </p:cBhvr>
                                      <p:to>
                                        <p:strVal val="visible"/>
                                      </p:to>
                                    </p:set>
                                    <p:anim calcmode="lin" valueType="num">
                                      <p:cBhvr>
                                        <p:cTn id="7" dur="500" fill="hold"/>
                                        <p:tgtEl>
                                          <p:spTgt spid="977922"/>
                                        </p:tgtEl>
                                        <p:attrNameLst>
                                          <p:attrName>ppt_x</p:attrName>
                                        </p:attrNameLst>
                                      </p:cBhvr>
                                      <p:tavLst>
                                        <p:tav tm="0">
                                          <p:val>
                                            <p:strVal val="#ppt_x"/>
                                          </p:val>
                                        </p:tav>
                                        <p:tav tm="100000">
                                          <p:val>
                                            <p:strVal val="#ppt_x"/>
                                          </p:val>
                                        </p:tav>
                                      </p:tavLst>
                                    </p:anim>
                                    <p:anim calcmode="lin" valueType="num">
                                      <p:cBhvr>
                                        <p:cTn id="8" dur="500" fill="hold"/>
                                        <p:tgtEl>
                                          <p:spTgt spid="977922"/>
                                        </p:tgtEl>
                                        <p:attrNameLst>
                                          <p:attrName>ppt_y</p:attrName>
                                        </p:attrNameLst>
                                      </p:cBhvr>
                                      <p:tavLst>
                                        <p:tav tm="0">
                                          <p:val>
                                            <p:strVal val="#ppt_y-#ppt_h/2"/>
                                          </p:val>
                                        </p:tav>
                                        <p:tav tm="100000">
                                          <p:val>
                                            <p:strVal val="#ppt_y"/>
                                          </p:val>
                                        </p:tav>
                                      </p:tavLst>
                                    </p:anim>
                                    <p:anim calcmode="lin" valueType="num">
                                      <p:cBhvr>
                                        <p:cTn id="9" dur="500" fill="hold"/>
                                        <p:tgtEl>
                                          <p:spTgt spid="977922"/>
                                        </p:tgtEl>
                                        <p:attrNameLst>
                                          <p:attrName>ppt_w</p:attrName>
                                        </p:attrNameLst>
                                      </p:cBhvr>
                                      <p:tavLst>
                                        <p:tav tm="0">
                                          <p:val>
                                            <p:strVal val="#ppt_w"/>
                                          </p:val>
                                        </p:tav>
                                        <p:tav tm="100000">
                                          <p:val>
                                            <p:strVal val="#ppt_w"/>
                                          </p:val>
                                        </p:tav>
                                      </p:tavLst>
                                    </p:anim>
                                    <p:anim calcmode="lin" valueType="num">
                                      <p:cBhvr>
                                        <p:cTn id="10" dur="500" fill="hold"/>
                                        <p:tgtEl>
                                          <p:spTgt spid="97792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77923">
                                            <p:txEl>
                                              <p:pRg st="0" end="0"/>
                                            </p:txEl>
                                          </p:spTgt>
                                        </p:tgtEl>
                                        <p:attrNameLst>
                                          <p:attrName>style.visibility</p:attrName>
                                        </p:attrNameLst>
                                      </p:cBhvr>
                                      <p:to>
                                        <p:strVal val="visible"/>
                                      </p:to>
                                    </p:set>
                                    <p:anim calcmode="lin" valueType="num">
                                      <p:cBhvr>
                                        <p:cTn id="15" dur="500" fill="hold"/>
                                        <p:tgtEl>
                                          <p:spTgt spid="97792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7792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2" grpId="0" autoUpdateAnimBg="0"/>
      <p:bldP spid="9779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42" name="Picture 2" descr="fotrocoo"/>
          <p:cNvPicPr>
            <a:picLocks noChangeAspect="1" noChangeArrowheads="1"/>
          </p:cNvPicPr>
          <p:nvPr/>
        </p:nvPicPr>
        <p:blipFill>
          <a:blip r:embed="rId3"/>
          <a:srcRect b="12222"/>
          <a:stretch>
            <a:fillRect/>
          </a:stretch>
        </p:blipFill>
        <p:spPr bwMode="auto">
          <a:xfrm>
            <a:off x="0" y="838200"/>
            <a:ext cx="9144000" cy="6019800"/>
          </a:xfrm>
          <a:prstGeom prst="rect">
            <a:avLst/>
          </a:prstGeom>
          <a:noFill/>
          <a:ln w="9525">
            <a:noFill/>
            <a:miter lim="800000"/>
            <a:headEnd/>
            <a:tailEnd/>
          </a:ln>
        </p:spPr>
      </p:pic>
      <p:sp>
        <p:nvSpPr>
          <p:cNvPr id="24579" name="Rectangle 3"/>
          <p:cNvSpPr>
            <a:spLocks noChangeArrowheads="1"/>
          </p:cNvSpPr>
          <p:nvPr/>
        </p:nvSpPr>
        <p:spPr bwMode="auto">
          <a:xfrm>
            <a:off x="76200" y="76200"/>
            <a:ext cx="8991600" cy="519113"/>
          </a:xfrm>
          <a:prstGeom prst="rect">
            <a:avLst/>
          </a:prstGeom>
          <a:noFill/>
          <a:ln w="9525">
            <a:noFill/>
            <a:miter lim="800000"/>
            <a:headEnd/>
            <a:tailEnd/>
          </a:ln>
        </p:spPr>
        <p:txBody>
          <a:bodyPr>
            <a:spAutoFit/>
          </a:bodyPr>
          <a:lstStyle/>
          <a:p>
            <a:pPr algn="ctr" eaLnBrk="0" hangingPunct="0">
              <a:spcBef>
                <a:spcPct val="30000"/>
              </a:spcBef>
            </a:pPr>
            <a:r>
              <a:rPr lang="fr-BE" sz="2800" b="1"/>
              <a:t>Piscinas tropicales de Agua dulce</a:t>
            </a:r>
            <a:endParaRPr lang="en-GB" sz="28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1842"/>
                                        </p:tgtEl>
                                        <p:attrNameLst>
                                          <p:attrName>style.visibility</p:attrName>
                                        </p:attrNameLst>
                                      </p:cBhvr>
                                      <p:to>
                                        <p:strVal val="visible"/>
                                      </p:to>
                                    </p:set>
                                    <p:anim calcmode="lin" valueType="num">
                                      <p:cBhvr>
                                        <p:cTn id="7" dur="500" fill="hold"/>
                                        <p:tgtEl>
                                          <p:spTgt spid="931842"/>
                                        </p:tgtEl>
                                        <p:attrNameLst>
                                          <p:attrName>ppt_w</p:attrName>
                                        </p:attrNameLst>
                                      </p:cBhvr>
                                      <p:tavLst>
                                        <p:tav tm="0">
                                          <p:val>
                                            <p:fltVal val="0"/>
                                          </p:val>
                                        </p:tav>
                                        <p:tav tm="100000">
                                          <p:val>
                                            <p:strVal val="#ppt_w"/>
                                          </p:val>
                                        </p:tav>
                                      </p:tavLst>
                                    </p:anim>
                                    <p:anim calcmode="lin" valueType="num">
                                      <p:cBhvr>
                                        <p:cTn id="8" dur="500" fill="hold"/>
                                        <p:tgtEl>
                                          <p:spTgt spid="931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8946" name="Rectangle 2"/>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#3</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“Las Plantas microscópicas son el alimento prncipal para la mayoría de organismos”</a:t>
            </a:r>
          </a:p>
        </p:txBody>
      </p:sp>
      <p:sp>
        <p:nvSpPr>
          <p:cNvPr id="978947" name="Rectangle 3"/>
          <p:cNvSpPr>
            <a:spLocks noGrp="1" noChangeArrowheads="1"/>
          </p:cNvSpPr>
          <p:nvPr>
            <p:ph type="body" idx="1"/>
          </p:nvPr>
        </p:nvSpPr>
        <p:spPr>
          <a:xfrm>
            <a:off x="533400" y="1219200"/>
            <a:ext cx="8077200" cy="4953000"/>
          </a:xfrm>
        </p:spPr>
        <p:txBody>
          <a:bodyPr/>
          <a:lstStyle/>
          <a:p>
            <a:pPr marL="0" indent="0" eaLnBrk="1" hangingPunct="1">
              <a:buFont typeface="Wingdings" pitchFamily="2" charset="2"/>
              <a:buNone/>
              <a:tabLst>
                <a:tab pos="4762500" algn="l"/>
              </a:tabLst>
              <a:defRPr/>
            </a:pPr>
            <a:r>
              <a:rPr lang="es-ES" smtClean="0"/>
              <a:t>Porqué el fitoplancton es deseable?</a:t>
            </a:r>
          </a:p>
          <a:p>
            <a:pPr marL="0" indent="0" eaLnBrk="1" hangingPunct="1">
              <a:buFont typeface="Wingdings" pitchFamily="2" charset="2"/>
              <a:buNone/>
              <a:tabLst>
                <a:tab pos="4762500" algn="l"/>
              </a:tabLst>
              <a:defRPr/>
            </a:pPr>
            <a:endParaRPr lang="es-ES" smtClean="0"/>
          </a:p>
          <a:p>
            <a:pPr marL="0" indent="0" eaLnBrk="1" hangingPunct="1">
              <a:buFont typeface="Wingdings" pitchFamily="2" charset="2"/>
              <a:buNone/>
              <a:tabLst>
                <a:tab pos="4762500" algn="l"/>
              </a:tabLst>
              <a:defRPr/>
            </a:pPr>
            <a:r>
              <a:rPr lang="es-ES" sz="2800" smtClean="0"/>
              <a:t>* Alto contenido de proteínas 20 a 50% </a:t>
            </a:r>
            <a:r>
              <a:rPr lang="es-MX" sz="2800" smtClean="0"/>
              <a:t>(</a:t>
            </a:r>
            <a:r>
              <a:rPr lang="es-ES" sz="2800" smtClean="0"/>
              <a:t>del peso seco)</a:t>
            </a:r>
          </a:p>
          <a:p>
            <a:pPr marL="0" indent="0" eaLnBrk="1" hangingPunct="1">
              <a:buFont typeface="Wingdings" pitchFamily="2" charset="2"/>
              <a:buNone/>
              <a:tabLst>
                <a:tab pos="4762500" algn="l"/>
              </a:tabLst>
              <a:defRPr/>
            </a:pPr>
            <a:r>
              <a:rPr lang="es-ES" sz="2800" smtClean="0"/>
              <a:t>* Corto ciclo de vida</a:t>
            </a:r>
          </a:p>
          <a:p>
            <a:pPr marL="0" indent="0" eaLnBrk="1" hangingPunct="1">
              <a:buFont typeface="Wingdings" pitchFamily="2" charset="2"/>
              <a:buNone/>
              <a:tabLst>
                <a:tab pos="4762500" algn="l"/>
              </a:tabLst>
              <a:defRPr/>
            </a:pPr>
            <a:r>
              <a:rPr lang="es-ES" sz="2800" smtClean="0"/>
              <a:t>* Más eficientes para usar la luz solar</a:t>
            </a:r>
          </a:p>
          <a:p>
            <a:pPr marL="0" indent="0" eaLnBrk="1" hangingPunct="1">
              <a:buFont typeface="Wingdings" pitchFamily="2" charset="2"/>
              <a:buNone/>
              <a:tabLst>
                <a:tab pos="4762500" algn="l"/>
              </a:tabLst>
              <a:defRPr/>
            </a:pPr>
            <a:r>
              <a:rPr lang="es-ES" sz="2800" smtClean="0"/>
              <a:t>* Pequeño tamaño y fácil a consumir.</a:t>
            </a:r>
          </a:p>
          <a:p>
            <a:pPr marL="0" indent="0" eaLnBrk="1" hangingPunct="1">
              <a:buFont typeface="Wingdings" pitchFamily="2" charset="2"/>
              <a:buNone/>
              <a:tabLst>
                <a:tab pos="4762500" algn="l"/>
              </a:tabLst>
              <a:defRPr/>
            </a:pPr>
            <a:r>
              <a:rPr lang="es-ES" sz="2800" smtClean="0"/>
              <a:t>* Movilidad</a:t>
            </a:r>
          </a:p>
          <a:p>
            <a:pPr marL="0" indent="0" eaLnBrk="1" hangingPunct="1">
              <a:buFont typeface="Wingdings" pitchFamily="2" charset="2"/>
              <a:buNone/>
              <a:tabLst>
                <a:tab pos="4762500" algn="l"/>
              </a:tabLst>
              <a:defRPr/>
            </a:pPr>
            <a:r>
              <a:rPr lang="es-ES" sz="2800" smtClean="0"/>
              <a:t>* Buen productor de oxígeno</a:t>
            </a:r>
          </a:p>
          <a:p>
            <a:pPr marL="0" indent="0" eaLnBrk="1" hangingPunct="1">
              <a:buFont typeface="Wingdings" pitchFamily="2" charset="2"/>
              <a:buNone/>
              <a:tabLst>
                <a:tab pos="4762500" algn="l"/>
              </a:tabLst>
              <a:defRPr/>
            </a:pPr>
            <a:r>
              <a:rPr lang="es-ES" sz="2800" smtClean="0"/>
              <a:t>* Fácilmente incorporado al organismo</a:t>
            </a:r>
            <a:endParaRPr lang="es-ES_tradnl"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anim calcmode="lin" valueType="num">
                                      <p:cBhvr>
                                        <p:cTn id="7" dur="500" fill="hold"/>
                                        <p:tgtEl>
                                          <p:spTgt spid="978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789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78947">
                                            <p:txEl>
                                              <p:pRg st="2" end="2"/>
                                            </p:txEl>
                                          </p:spTgt>
                                        </p:tgtEl>
                                        <p:attrNameLst>
                                          <p:attrName>style.visibility</p:attrName>
                                        </p:attrNameLst>
                                      </p:cBhvr>
                                      <p:to>
                                        <p:strVal val="visible"/>
                                      </p:to>
                                    </p:set>
                                    <p:anim calcmode="lin" valueType="num">
                                      <p:cBhvr>
                                        <p:cTn id="13" dur="500" fill="hold"/>
                                        <p:tgtEl>
                                          <p:spTgt spid="97894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789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78947">
                                            <p:txEl>
                                              <p:pRg st="3" end="3"/>
                                            </p:txEl>
                                          </p:spTgt>
                                        </p:tgtEl>
                                        <p:attrNameLst>
                                          <p:attrName>style.visibility</p:attrName>
                                        </p:attrNameLst>
                                      </p:cBhvr>
                                      <p:to>
                                        <p:strVal val="visible"/>
                                      </p:to>
                                    </p:set>
                                    <p:anim calcmode="lin" valueType="num">
                                      <p:cBhvr>
                                        <p:cTn id="19" dur="500" fill="hold"/>
                                        <p:tgtEl>
                                          <p:spTgt spid="97894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789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78947">
                                            <p:txEl>
                                              <p:pRg st="4" end="4"/>
                                            </p:txEl>
                                          </p:spTgt>
                                        </p:tgtEl>
                                        <p:attrNameLst>
                                          <p:attrName>style.visibility</p:attrName>
                                        </p:attrNameLst>
                                      </p:cBhvr>
                                      <p:to>
                                        <p:strVal val="visible"/>
                                      </p:to>
                                    </p:set>
                                    <p:anim calcmode="lin" valueType="num">
                                      <p:cBhvr>
                                        <p:cTn id="25" dur="500" fill="hold"/>
                                        <p:tgtEl>
                                          <p:spTgt spid="9789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9789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78947">
                                            <p:txEl>
                                              <p:pRg st="5" end="5"/>
                                            </p:txEl>
                                          </p:spTgt>
                                        </p:tgtEl>
                                        <p:attrNameLst>
                                          <p:attrName>style.visibility</p:attrName>
                                        </p:attrNameLst>
                                      </p:cBhvr>
                                      <p:to>
                                        <p:strVal val="visible"/>
                                      </p:to>
                                    </p:set>
                                    <p:anim calcmode="lin" valueType="num">
                                      <p:cBhvr>
                                        <p:cTn id="31" dur="500" fill="hold"/>
                                        <p:tgtEl>
                                          <p:spTgt spid="97894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9789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78947">
                                            <p:txEl>
                                              <p:pRg st="6" end="6"/>
                                            </p:txEl>
                                          </p:spTgt>
                                        </p:tgtEl>
                                        <p:attrNameLst>
                                          <p:attrName>style.visibility</p:attrName>
                                        </p:attrNameLst>
                                      </p:cBhvr>
                                      <p:to>
                                        <p:strVal val="visible"/>
                                      </p:to>
                                    </p:set>
                                    <p:anim calcmode="lin" valueType="num">
                                      <p:cBhvr>
                                        <p:cTn id="37" dur="500" fill="hold"/>
                                        <p:tgtEl>
                                          <p:spTgt spid="97894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7894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78947">
                                            <p:txEl>
                                              <p:pRg st="7" end="7"/>
                                            </p:txEl>
                                          </p:spTgt>
                                        </p:tgtEl>
                                        <p:attrNameLst>
                                          <p:attrName>style.visibility</p:attrName>
                                        </p:attrNameLst>
                                      </p:cBhvr>
                                      <p:to>
                                        <p:strVal val="visible"/>
                                      </p:to>
                                    </p:set>
                                    <p:anim calcmode="lin" valueType="num">
                                      <p:cBhvr>
                                        <p:cTn id="43" dur="500" fill="hold"/>
                                        <p:tgtEl>
                                          <p:spTgt spid="97894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97894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78947">
                                            <p:txEl>
                                              <p:pRg st="8" end="8"/>
                                            </p:txEl>
                                          </p:spTgt>
                                        </p:tgtEl>
                                        <p:attrNameLst>
                                          <p:attrName>style.visibility</p:attrName>
                                        </p:attrNameLst>
                                      </p:cBhvr>
                                      <p:to>
                                        <p:strVal val="visible"/>
                                      </p:to>
                                    </p:set>
                                    <p:anim calcmode="lin" valueType="num">
                                      <p:cBhvr>
                                        <p:cTn id="49" dur="500" fill="hold"/>
                                        <p:tgtEl>
                                          <p:spTgt spid="978947">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97894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p:cNvGrpSpPr>
            <a:grpSpLocks/>
          </p:cNvGrpSpPr>
          <p:nvPr/>
        </p:nvGrpSpPr>
        <p:grpSpPr bwMode="auto">
          <a:xfrm>
            <a:off x="114300" y="152400"/>
            <a:ext cx="8877300" cy="5864225"/>
            <a:chOff x="-61" y="50"/>
            <a:chExt cx="6206" cy="3957"/>
          </a:xfrm>
        </p:grpSpPr>
        <p:sp>
          <p:nvSpPr>
            <p:cNvPr id="4101" name="Text Box 3"/>
            <p:cNvSpPr txBox="1">
              <a:spLocks noChangeArrowheads="1"/>
            </p:cNvSpPr>
            <p:nvPr/>
          </p:nvSpPr>
          <p:spPr bwMode="auto">
            <a:xfrm>
              <a:off x="576" y="50"/>
              <a:ext cx="5474" cy="433"/>
            </a:xfrm>
            <a:prstGeom prst="rect">
              <a:avLst/>
            </a:prstGeom>
            <a:noFill/>
            <a:ln w="9525">
              <a:noFill/>
              <a:miter lim="800000"/>
              <a:headEnd/>
              <a:tailEnd/>
            </a:ln>
          </p:spPr>
          <p:txBody>
            <a:bodyPr wrap="none">
              <a:spAutoFit/>
            </a:bodyPr>
            <a:lstStyle/>
            <a:p>
              <a:pPr eaLnBrk="0" hangingPunct="0"/>
              <a:r>
                <a:rPr lang="en-GB" sz="3600">
                  <a:solidFill>
                    <a:srgbClr val="FFFF00"/>
                  </a:solidFill>
                  <a:latin typeface="Arial" pitchFamily="34" charset="0"/>
                </a:rPr>
                <a:t>Live food chains in marine larviculture</a:t>
              </a:r>
            </a:p>
          </p:txBody>
        </p:sp>
        <p:pic>
          <p:nvPicPr>
            <p:cNvPr id="4102" name="Picture 4" descr="weg4"/>
            <p:cNvPicPr>
              <a:picLocks noChangeAspect="1" noChangeArrowheads="1"/>
            </p:cNvPicPr>
            <p:nvPr/>
          </p:nvPicPr>
          <p:blipFill>
            <a:blip r:embed="rId4"/>
            <a:srcRect t="18420" r="36667" b="1579"/>
            <a:stretch>
              <a:fillRect/>
            </a:stretch>
          </p:blipFill>
          <p:spPr bwMode="auto">
            <a:xfrm>
              <a:off x="102" y="1728"/>
              <a:ext cx="912" cy="740"/>
            </a:xfrm>
            <a:prstGeom prst="rect">
              <a:avLst/>
            </a:prstGeom>
            <a:noFill/>
            <a:ln w="9525">
              <a:noFill/>
              <a:miter lim="800000"/>
              <a:headEnd/>
              <a:tailEnd/>
            </a:ln>
          </p:spPr>
        </p:pic>
        <p:sp>
          <p:nvSpPr>
            <p:cNvPr id="4103" name="Text Box 5"/>
            <p:cNvSpPr txBox="1">
              <a:spLocks noChangeArrowheads="1"/>
            </p:cNvSpPr>
            <p:nvPr/>
          </p:nvSpPr>
          <p:spPr bwMode="auto">
            <a:xfrm>
              <a:off x="-61" y="1536"/>
              <a:ext cx="1238" cy="1174"/>
            </a:xfrm>
            <a:prstGeom prst="rect">
              <a:avLst/>
            </a:prstGeom>
            <a:noFill/>
            <a:ln w="9525">
              <a:noFill/>
              <a:miter lim="800000"/>
              <a:headEnd/>
              <a:tailEnd/>
            </a:ln>
          </p:spPr>
          <p:txBody>
            <a:bodyPr wrap="none">
              <a:spAutoFit/>
            </a:bodyPr>
            <a:lstStyle/>
            <a:p>
              <a:pPr algn="ctr" eaLnBrk="0" hangingPunct="0"/>
              <a:r>
                <a:rPr lang="en-GB" sz="1800" b="1">
                  <a:solidFill>
                    <a:srgbClr val="FF3300"/>
                  </a:solidFill>
                  <a:latin typeface="Arial" pitchFamily="34" charset="0"/>
                </a:rPr>
                <a:t>early and late</a:t>
              </a: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r>
                <a:rPr lang="en-GB" sz="1800" b="1">
                  <a:solidFill>
                    <a:srgbClr val="FF3300"/>
                  </a:solidFill>
                  <a:latin typeface="Arial" pitchFamily="34" charset="0"/>
                </a:rPr>
                <a:t>mollusc larvae</a:t>
              </a:r>
            </a:p>
          </p:txBody>
        </p:sp>
        <p:grpSp>
          <p:nvGrpSpPr>
            <p:cNvPr id="4104" name="Group 6"/>
            <p:cNvGrpSpPr>
              <a:grpSpLocks/>
            </p:cNvGrpSpPr>
            <p:nvPr/>
          </p:nvGrpSpPr>
          <p:grpSpPr bwMode="auto">
            <a:xfrm>
              <a:off x="4427" y="1536"/>
              <a:ext cx="1718" cy="1174"/>
              <a:chOff x="4523" y="1584"/>
              <a:chExt cx="1718" cy="1174"/>
            </a:xfrm>
          </p:grpSpPr>
          <p:pic>
            <p:nvPicPr>
              <p:cNvPr id="4124" name="Picture 7" descr="weg3"/>
              <p:cNvPicPr>
                <a:picLocks noChangeAspect="1" noChangeArrowheads="1"/>
              </p:cNvPicPr>
              <p:nvPr/>
            </p:nvPicPr>
            <p:blipFill>
              <a:blip r:embed="rId5"/>
              <a:srcRect l="12831" r="7191"/>
              <a:stretch>
                <a:fillRect/>
              </a:stretch>
            </p:blipFill>
            <p:spPr bwMode="auto">
              <a:xfrm>
                <a:off x="4938" y="1762"/>
                <a:ext cx="888" cy="740"/>
              </a:xfrm>
              <a:prstGeom prst="rect">
                <a:avLst/>
              </a:prstGeom>
              <a:noFill/>
              <a:ln w="9525">
                <a:noFill/>
                <a:miter lim="800000"/>
                <a:headEnd/>
                <a:tailEnd/>
              </a:ln>
            </p:spPr>
          </p:pic>
          <p:sp>
            <p:nvSpPr>
              <p:cNvPr id="4125" name="Text Box 8"/>
              <p:cNvSpPr txBox="1">
                <a:spLocks noChangeArrowheads="1"/>
              </p:cNvSpPr>
              <p:nvPr/>
            </p:nvSpPr>
            <p:spPr bwMode="auto">
              <a:xfrm>
                <a:off x="4523" y="1584"/>
                <a:ext cx="1718" cy="1174"/>
              </a:xfrm>
              <a:prstGeom prst="rect">
                <a:avLst/>
              </a:prstGeom>
              <a:noFill/>
              <a:ln w="9525">
                <a:noFill/>
                <a:miter lim="800000"/>
                <a:headEnd/>
                <a:tailEnd/>
              </a:ln>
            </p:spPr>
            <p:txBody>
              <a:bodyPr wrap="none">
                <a:spAutoFit/>
              </a:bodyPr>
              <a:lstStyle/>
              <a:p>
                <a:pPr algn="ctr" eaLnBrk="0" hangingPunct="0"/>
                <a:r>
                  <a:rPr lang="en-GB" sz="1800" b="1">
                    <a:solidFill>
                      <a:srgbClr val="FF3300"/>
                    </a:solidFill>
                    <a:latin typeface="Arial" pitchFamily="34" charset="0"/>
                  </a:rPr>
                  <a:t>early larvae of</a:t>
                </a: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r>
                  <a:rPr lang="en-GB" sz="1800" b="1">
                    <a:solidFill>
                      <a:srgbClr val="FF3300"/>
                    </a:solidFill>
                    <a:latin typeface="Arial" pitchFamily="34" charset="0"/>
                  </a:rPr>
                  <a:t>crustaceans and fish</a:t>
                </a:r>
              </a:p>
            </p:txBody>
          </p:sp>
        </p:grpSp>
        <p:pic>
          <p:nvPicPr>
            <p:cNvPr id="4105" name="Picture 9" descr="weg"/>
            <p:cNvPicPr>
              <a:picLocks noChangeAspect="1" noChangeArrowheads="1"/>
            </p:cNvPicPr>
            <p:nvPr/>
          </p:nvPicPr>
          <p:blipFill>
            <a:blip r:embed="rId6"/>
            <a:srcRect l="12808" t="5789" r="14211"/>
            <a:stretch>
              <a:fillRect/>
            </a:stretch>
          </p:blipFill>
          <p:spPr bwMode="auto">
            <a:xfrm>
              <a:off x="1248" y="2968"/>
              <a:ext cx="852" cy="733"/>
            </a:xfrm>
            <a:prstGeom prst="rect">
              <a:avLst/>
            </a:prstGeom>
            <a:noFill/>
            <a:ln w="9525">
              <a:noFill/>
              <a:miter lim="800000"/>
              <a:headEnd/>
              <a:tailEnd/>
            </a:ln>
          </p:spPr>
        </p:pic>
        <p:sp>
          <p:nvSpPr>
            <p:cNvPr id="4106" name="Text Box 10"/>
            <p:cNvSpPr txBox="1">
              <a:spLocks noChangeArrowheads="1"/>
            </p:cNvSpPr>
            <p:nvPr/>
          </p:nvSpPr>
          <p:spPr bwMode="auto">
            <a:xfrm>
              <a:off x="1047" y="2784"/>
              <a:ext cx="1185" cy="1174"/>
            </a:xfrm>
            <a:prstGeom prst="rect">
              <a:avLst/>
            </a:prstGeom>
            <a:noFill/>
            <a:ln w="9525">
              <a:noFill/>
              <a:miter lim="800000"/>
              <a:headEnd/>
              <a:tailEnd/>
            </a:ln>
          </p:spPr>
          <p:txBody>
            <a:bodyPr wrap="none">
              <a:spAutoFit/>
            </a:bodyPr>
            <a:lstStyle/>
            <a:p>
              <a:pPr algn="ctr" eaLnBrk="0" hangingPunct="0"/>
              <a:r>
                <a:rPr lang="en-GB" sz="1800" b="1">
                  <a:solidFill>
                    <a:srgbClr val="FF3300"/>
                  </a:solidFill>
                  <a:latin typeface="Arial" pitchFamily="34" charset="0"/>
                </a:rPr>
                <a:t>adults bivalve</a:t>
              </a: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r>
                <a:rPr lang="en-GB" sz="1800" b="1">
                  <a:solidFill>
                    <a:srgbClr val="FF3300"/>
                  </a:solidFill>
                  <a:latin typeface="Arial" pitchFamily="34" charset="0"/>
                </a:rPr>
                <a:t>molluscs</a:t>
              </a:r>
            </a:p>
          </p:txBody>
        </p:sp>
        <p:pic>
          <p:nvPicPr>
            <p:cNvPr id="4107" name="Picture 11" descr="weg2"/>
            <p:cNvPicPr>
              <a:picLocks noChangeAspect="1" noChangeArrowheads="1"/>
            </p:cNvPicPr>
            <p:nvPr/>
          </p:nvPicPr>
          <p:blipFill>
            <a:blip r:embed="rId7"/>
            <a:srcRect r="21222"/>
            <a:stretch>
              <a:fillRect/>
            </a:stretch>
          </p:blipFill>
          <p:spPr bwMode="auto">
            <a:xfrm>
              <a:off x="2642" y="1728"/>
              <a:ext cx="984" cy="744"/>
            </a:xfrm>
            <a:prstGeom prst="rect">
              <a:avLst/>
            </a:prstGeom>
            <a:noFill/>
            <a:ln w="9525">
              <a:noFill/>
              <a:miter lim="800000"/>
              <a:headEnd/>
              <a:tailEnd/>
            </a:ln>
          </p:spPr>
        </p:pic>
        <p:sp>
          <p:nvSpPr>
            <p:cNvPr id="4108" name="Text Box 12"/>
            <p:cNvSpPr txBox="1">
              <a:spLocks noChangeArrowheads="1"/>
            </p:cNvSpPr>
            <p:nvPr/>
          </p:nvSpPr>
          <p:spPr bwMode="auto">
            <a:xfrm>
              <a:off x="2373" y="1536"/>
              <a:ext cx="1522" cy="1174"/>
            </a:xfrm>
            <a:prstGeom prst="rect">
              <a:avLst/>
            </a:prstGeom>
            <a:noFill/>
            <a:ln w="9525">
              <a:noFill/>
              <a:miter lim="800000"/>
              <a:headEnd/>
              <a:tailEnd/>
            </a:ln>
          </p:spPr>
          <p:txBody>
            <a:bodyPr wrap="none">
              <a:spAutoFit/>
            </a:bodyPr>
            <a:lstStyle/>
            <a:p>
              <a:pPr algn="ctr" eaLnBrk="0" hangingPunct="0"/>
              <a:r>
                <a:rPr lang="en-GB" sz="1800" b="1">
                  <a:solidFill>
                    <a:srgbClr val="FF3300"/>
                  </a:solidFill>
                  <a:latin typeface="Arial" pitchFamily="34" charset="0"/>
                </a:rPr>
                <a:t>brine shrimp,</a:t>
              </a: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r>
                <a:rPr lang="en-GB" sz="1800" b="1">
                  <a:solidFill>
                    <a:srgbClr val="FF3300"/>
                  </a:solidFill>
                  <a:latin typeface="Arial" pitchFamily="34" charset="0"/>
                </a:rPr>
                <a:t>rotifers, copepods</a:t>
              </a:r>
            </a:p>
          </p:txBody>
        </p:sp>
        <p:grpSp>
          <p:nvGrpSpPr>
            <p:cNvPr id="4109" name="Group 13"/>
            <p:cNvGrpSpPr>
              <a:grpSpLocks/>
            </p:cNvGrpSpPr>
            <p:nvPr/>
          </p:nvGrpSpPr>
          <p:grpSpPr bwMode="auto">
            <a:xfrm>
              <a:off x="3372" y="2833"/>
              <a:ext cx="1700" cy="1174"/>
              <a:chOff x="3660" y="2785"/>
              <a:chExt cx="1700" cy="1174"/>
            </a:xfrm>
          </p:grpSpPr>
          <p:pic>
            <p:nvPicPr>
              <p:cNvPr id="4122" name="Picture 14" descr="weg5"/>
              <p:cNvPicPr>
                <a:picLocks noChangeAspect="1" noChangeArrowheads="1"/>
              </p:cNvPicPr>
              <p:nvPr/>
            </p:nvPicPr>
            <p:blipFill>
              <a:blip r:embed="rId8"/>
              <a:srcRect l="2983" r="5922"/>
              <a:stretch>
                <a:fillRect/>
              </a:stretch>
            </p:blipFill>
            <p:spPr bwMode="auto">
              <a:xfrm>
                <a:off x="3984" y="2962"/>
                <a:ext cx="1078" cy="733"/>
              </a:xfrm>
              <a:prstGeom prst="rect">
                <a:avLst/>
              </a:prstGeom>
              <a:noFill/>
              <a:ln w="9525">
                <a:noFill/>
                <a:miter lim="800000"/>
                <a:headEnd/>
                <a:tailEnd/>
              </a:ln>
            </p:spPr>
          </p:pic>
          <p:sp>
            <p:nvSpPr>
              <p:cNvPr id="4123" name="Text Box 15"/>
              <p:cNvSpPr txBox="1">
                <a:spLocks noChangeArrowheads="1"/>
              </p:cNvSpPr>
              <p:nvPr/>
            </p:nvSpPr>
            <p:spPr bwMode="auto">
              <a:xfrm>
                <a:off x="3660" y="2785"/>
                <a:ext cx="1700" cy="1174"/>
              </a:xfrm>
              <a:prstGeom prst="rect">
                <a:avLst/>
              </a:prstGeom>
              <a:noFill/>
              <a:ln w="9525">
                <a:noFill/>
                <a:miter lim="800000"/>
                <a:headEnd/>
                <a:tailEnd/>
              </a:ln>
            </p:spPr>
            <p:txBody>
              <a:bodyPr wrap="none">
                <a:spAutoFit/>
              </a:bodyPr>
              <a:lstStyle/>
              <a:p>
                <a:pPr algn="ctr" eaLnBrk="0" hangingPunct="0"/>
                <a:r>
                  <a:rPr lang="en-GB" sz="1800" b="1">
                    <a:solidFill>
                      <a:srgbClr val="FF3300"/>
                    </a:solidFill>
                    <a:latin typeface="Arial" pitchFamily="34" charset="0"/>
                  </a:rPr>
                  <a:t>late larval and early</a:t>
                </a: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endParaRPr lang="en-GB" sz="1800" b="1">
                  <a:solidFill>
                    <a:srgbClr val="FF3300"/>
                  </a:solidFill>
                  <a:latin typeface="Arial" pitchFamily="34" charset="0"/>
                </a:endParaRPr>
              </a:p>
              <a:p>
                <a:pPr algn="ctr" eaLnBrk="0" hangingPunct="0"/>
                <a:r>
                  <a:rPr lang="en-GB" sz="1800" b="1">
                    <a:solidFill>
                      <a:srgbClr val="FF3300"/>
                    </a:solidFill>
                    <a:latin typeface="Arial" pitchFamily="34" charset="0"/>
                  </a:rPr>
                  <a:t>juvenile crustaceans</a:t>
                </a:r>
              </a:p>
              <a:p>
                <a:pPr algn="ctr" eaLnBrk="0" hangingPunct="0"/>
                <a:r>
                  <a:rPr lang="en-GB" sz="1800" b="1">
                    <a:solidFill>
                      <a:srgbClr val="FF3300"/>
                    </a:solidFill>
                    <a:latin typeface="Arial" pitchFamily="34" charset="0"/>
                  </a:rPr>
                  <a:t>and fish</a:t>
                </a:r>
              </a:p>
            </p:txBody>
          </p:sp>
        </p:grpSp>
        <p:grpSp>
          <p:nvGrpSpPr>
            <p:cNvPr id="4110" name="Group 16"/>
            <p:cNvGrpSpPr>
              <a:grpSpLocks/>
            </p:cNvGrpSpPr>
            <p:nvPr/>
          </p:nvGrpSpPr>
          <p:grpSpPr bwMode="auto">
            <a:xfrm>
              <a:off x="240" y="480"/>
              <a:ext cx="5382" cy="672"/>
              <a:chOff x="384" y="528"/>
              <a:chExt cx="5382" cy="768"/>
            </a:xfrm>
          </p:grpSpPr>
          <p:pic>
            <p:nvPicPr>
              <p:cNvPr id="4121" name="Picture 17" descr="weg"/>
              <p:cNvPicPr>
                <a:picLocks noChangeAspect="1" noChangeArrowheads="1"/>
              </p:cNvPicPr>
              <p:nvPr/>
            </p:nvPicPr>
            <p:blipFill>
              <a:blip r:embed="rId9"/>
              <a:srcRect l="555" t="16576" b="11594"/>
              <a:stretch>
                <a:fillRect/>
              </a:stretch>
            </p:blipFill>
            <p:spPr bwMode="auto">
              <a:xfrm>
                <a:off x="1920" y="528"/>
                <a:ext cx="1920" cy="768"/>
              </a:xfrm>
              <a:prstGeom prst="rect">
                <a:avLst/>
              </a:prstGeom>
              <a:solidFill>
                <a:schemeClr val="tx1">
                  <a:alpha val="50195"/>
                </a:schemeClr>
              </a:solidFill>
              <a:ln w="28575">
                <a:noFill/>
                <a:miter lim="800000"/>
                <a:headEnd/>
                <a:tailEnd/>
              </a:ln>
            </p:spPr>
          </p:pic>
          <p:graphicFrame>
            <p:nvGraphicFramePr>
              <p:cNvPr id="4098" name="Object 18"/>
              <p:cNvGraphicFramePr>
                <a:graphicFrameLocks noChangeAspect="1"/>
              </p:cNvGraphicFramePr>
              <p:nvPr/>
            </p:nvGraphicFramePr>
            <p:xfrm>
              <a:off x="384" y="528"/>
              <a:ext cx="1540" cy="768"/>
            </p:xfrm>
            <a:graphic>
              <a:graphicData uri="http://schemas.openxmlformats.org/presentationml/2006/ole">
                <p:oleObj spid="_x0000_s4098" name="Photo Editor Photo" r:id="rId10" imgW="5420482" imgH="3610479" progId="MSPhotoEd.3">
                  <p:embed/>
                </p:oleObj>
              </a:graphicData>
            </a:graphic>
          </p:graphicFrame>
          <p:graphicFrame>
            <p:nvGraphicFramePr>
              <p:cNvPr id="4099" name="Object 19"/>
              <p:cNvGraphicFramePr>
                <a:graphicFrameLocks noChangeAspect="1"/>
              </p:cNvGraphicFramePr>
              <p:nvPr/>
            </p:nvGraphicFramePr>
            <p:xfrm>
              <a:off x="3840" y="528"/>
              <a:ext cx="1926" cy="768"/>
            </p:xfrm>
            <a:graphic>
              <a:graphicData uri="http://schemas.openxmlformats.org/presentationml/2006/ole">
                <p:oleObj spid="_x0000_s4099" name="Photo Editor Photo" r:id="rId11" imgW="5428571" imgH="3619048" progId="MSPhotoEd.3">
                  <p:embed/>
                </p:oleObj>
              </a:graphicData>
            </a:graphic>
          </p:graphicFrame>
        </p:grpSp>
        <p:sp>
          <p:nvSpPr>
            <p:cNvPr id="4111" name="Text Box 20"/>
            <p:cNvSpPr txBox="1">
              <a:spLocks noChangeArrowheads="1"/>
            </p:cNvSpPr>
            <p:nvPr/>
          </p:nvSpPr>
          <p:spPr bwMode="auto">
            <a:xfrm>
              <a:off x="2362" y="655"/>
              <a:ext cx="1451" cy="359"/>
            </a:xfrm>
            <a:prstGeom prst="rect">
              <a:avLst/>
            </a:prstGeom>
            <a:solidFill>
              <a:schemeClr val="tx1">
                <a:alpha val="50195"/>
              </a:schemeClr>
            </a:solidFill>
            <a:ln w="12700">
              <a:solidFill>
                <a:srgbClr val="CCFFCC"/>
              </a:solidFill>
              <a:miter lim="800000"/>
              <a:headEnd/>
              <a:tailEnd/>
            </a:ln>
          </p:spPr>
          <p:txBody>
            <a:bodyPr wrap="none">
              <a:spAutoFit/>
            </a:bodyPr>
            <a:lstStyle/>
            <a:p>
              <a:pPr eaLnBrk="0" hangingPunct="0"/>
              <a:r>
                <a:rPr lang="en-GB" sz="2800" b="1">
                  <a:solidFill>
                    <a:srgbClr val="CCFFCC"/>
                  </a:solidFill>
                  <a:latin typeface="Arial" pitchFamily="34" charset="0"/>
                </a:rPr>
                <a:t>microalgae</a:t>
              </a:r>
            </a:p>
          </p:txBody>
        </p:sp>
        <p:sp>
          <p:nvSpPr>
            <p:cNvPr id="4112" name="Rectangle 21"/>
            <p:cNvSpPr>
              <a:spLocks noChangeArrowheads="1"/>
            </p:cNvSpPr>
            <p:nvPr/>
          </p:nvSpPr>
          <p:spPr bwMode="auto">
            <a:xfrm>
              <a:off x="240" y="480"/>
              <a:ext cx="5376" cy="672"/>
            </a:xfrm>
            <a:prstGeom prst="rect">
              <a:avLst/>
            </a:prstGeom>
            <a:noFill/>
            <a:ln w="12700">
              <a:solidFill>
                <a:srgbClr val="CCFFCC"/>
              </a:solidFill>
              <a:miter lim="800000"/>
              <a:headEnd/>
              <a:tailEnd/>
            </a:ln>
          </p:spPr>
          <p:txBody>
            <a:bodyPr wrap="none" anchor="ctr"/>
            <a:lstStyle/>
            <a:p>
              <a:endParaRPr lang="es-US"/>
            </a:p>
          </p:txBody>
        </p:sp>
        <p:sp>
          <p:nvSpPr>
            <p:cNvPr id="4113" name="AutoShape 22"/>
            <p:cNvSpPr>
              <a:spLocks noChangeArrowheads="1"/>
            </p:cNvSpPr>
            <p:nvPr/>
          </p:nvSpPr>
          <p:spPr bwMode="auto">
            <a:xfrm>
              <a:off x="480" y="1200"/>
              <a:ext cx="192" cy="336"/>
            </a:xfrm>
            <a:prstGeom prst="downArrow">
              <a:avLst>
                <a:gd name="adj1" fmla="val 50000"/>
                <a:gd name="adj2" fmla="val 43750"/>
              </a:avLst>
            </a:prstGeom>
            <a:gradFill rotWithShape="0">
              <a:gsLst>
                <a:gs pos="0">
                  <a:srgbClr val="FFFF00"/>
                </a:gs>
                <a:gs pos="100000">
                  <a:srgbClr val="FF9900"/>
                </a:gs>
              </a:gsLst>
              <a:lin ang="5400000" scaled="1"/>
            </a:gradFill>
            <a:ln w="9525">
              <a:noFill/>
              <a:miter lim="800000"/>
              <a:headEnd/>
              <a:tailEnd/>
            </a:ln>
          </p:spPr>
          <p:txBody>
            <a:bodyPr wrap="none" anchor="ctr"/>
            <a:lstStyle/>
            <a:p>
              <a:endParaRPr lang="es-US"/>
            </a:p>
          </p:txBody>
        </p:sp>
        <p:sp>
          <p:nvSpPr>
            <p:cNvPr id="4114" name="AutoShape 23"/>
            <p:cNvSpPr>
              <a:spLocks noChangeArrowheads="1"/>
            </p:cNvSpPr>
            <p:nvPr/>
          </p:nvSpPr>
          <p:spPr bwMode="auto">
            <a:xfrm>
              <a:off x="1632" y="1200"/>
              <a:ext cx="240" cy="1584"/>
            </a:xfrm>
            <a:prstGeom prst="downArrow">
              <a:avLst>
                <a:gd name="adj1" fmla="val 41667"/>
                <a:gd name="adj2" fmla="val 123292"/>
              </a:avLst>
            </a:prstGeom>
            <a:gradFill rotWithShape="0">
              <a:gsLst>
                <a:gs pos="0">
                  <a:srgbClr val="FFFF00"/>
                </a:gs>
                <a:gs pos="100000">
                  <a:srgbClr val="FF3300"/>
                </a:gs>
              </a:gsLst>
              <a:lin ang="5400000" scaled="1"/>
            </a:gradFill>
            <a:ln w="9525">
              <a:noFill/>
              <a:miter lim="800000"/>
              <a:headEnd/>
              <a:tailEnd/>
            </a:ln>
          </p:spPr>
          <p:txBody>
            <a:bodyPr wrap="none" anchor="ctr"/>
            <a:lstStyle/>
            <a:p>
              <a:endParaRPr lang="es-US"/>
            </a:p>
          </p:txBody>
        </p:sp>
        <p:sp>
          <p:nvSpPr>
            <p:cNvPr id="4115" name="AutoShape 24"/>
            <p:cNvSpPr>
              <a:spLocks noChangeArrowheads="1"/>
            </p:cNvSpPr>
            <p:nvPr/>
          </p:nvSpPr>
          <p:spPr bwMode="auto">
            <a:xfrm rot="5400000">
              <a:off x="367" y="2801"/>
              <a:ext cx="931" cy="705"/>
            </a:xfrm>
            <a:custGeom>
              <a:avLst/>
              <a:gdLst>
                <a:gd name="T0" fmla="*/ 1 w 21600"/>
                <a:gd name="T1" fmla="*/ 0 h 21600"/>
                <a:gd name="T2" fmla="*/ 1 w 21600"/>
                <a:gd name="T3" fmla="*/ 0 h 21600"/>
                <a:gd name="T4" fmla="*/ 0 w 21600"/>
                <a:gd name="T5" fmla="*/ 1 h 21600"/>
                <a:gd name="T6" fmla="*/ 1 w 21600"/>
                <a:gd name="T7" fmla="*/ 1 h 21600"/>
                <a:gd name="T8" fmla="*/ 1 w 21600"/>
                <a:gd name="T9" fmla="*/ 0 h 21600"/>
                <a:gd name="T10" fmla="*/ 2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8260 h 21600"/>
                <a:gd name="T20" fmla="*/ 1770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37" y="0"/>
                  </a:moveTo>
                  <a:lnTo>
                    <a:pt x="11074" y="4388"/>
                  </a:lnTo>
                  <a:lnTo>
                    <a:pt x="14967" y="4388"/>
                  </a:lnTo>
                  <a:lnTo>
                    <a:pt x="14967" y="18258"/>
                  </a:lnTo>
                  <a:lnTo>
                    <a:pt x="0" y="18258"/>
                  </a:lnTo>
                  <a:lnTo>
                    <a:pt x="0" y="21600"/>
                  </a:lnTo>
                  <a:lnTo>
                    <a:pt x="17707" y="21600"/>
                  </a:lnTo>
                  <a:lnTo>
                    <a:pt x="17707" y="4388"/>
                  </a:lnTo>
                  <a:lnTo>
                    <a:pt x="21600" y="4388"/>
                  </a:lnTo>
                  <a:close/>
                </a:path>
              </a:pathLst>
            </a:custGeom>
            <a:gradFill rotWithShape="0">
              <a:gsLst>
                <a:gs pos="0">
                  <a:srgbClr val="FFCC00"/>
                </a:gs>
                <a:gs pos="100000">
                  <a:srgbClr val="FF3300"/>
                </a:gs>
              </a:gsLst>
              <a:lin ang="2700000" scaled="1"/>
            </a:gradFill>
            <a:ln w="9525">
              <a:noFill/>
              <a:miter lim="800000"/>
              <a:headEnd/>
              <a:tailEnd/>
            </a:ln>
          </p:spPr>
          <p:txBody>
            <a:bodyPr wrap="none" anchor="ctr"/>
            <a:lstStyle/>
            <a:p>
              <a:endParaRPr lang="es-ES"/>
            </a:p>
          </p:txBody>
        </p:sp>
        <p:sp>
          <p:nvSpPr>
            <p:cNvPr id="4116" name="AutoShape 25"/>
            <p:cNvSpPr>
              <a:spLocks noChangeArrowheads="1"/>
            </p:cNvSpPr>
            <p:nvPr/>
          </p:nvSpPr>
          <p:spPr bwMode="auto">
            <a:xfrm>
              <a:off x="2928" y="1200"/>
              <a:ext cx="192" cy="336"/>
            </a:xfrm>
            <a:prstGeom prst="downArrow">
              <a:avLst>
                <a:gd name="adj1" fmla="val 50000"/>
                <a:gd name="adj2" fmla="val 43750"/>
              </a:avLst>
            </a:prstGeom>
            <a:gradFill rotWithShape="0">
              <a:gsLst>
                <a:gs pos="0">
                  <a:srgbClr val="FFFF00"/>
                </a:gs>
                <a:gs pos="100000">
                  <a:srgbClr val="FF9900"/>
                </a:gs>
              </a:gsLst>
              <a:lin ang="5400000" scaled="1"/>
            </a:gradFill>
            <a:ln w="9525">
              <a:noFill/>
              <a:miter lim="800000"/>
              <a:headEnd/>
              <a:tailEnd/>
            </a:ln>
          </p:spPr>
          <p:txBody>
            <a:bodyPr wrap="none" anchor="ctr"/>
            <a:lstStyle/>
            <a:p>
              <a:endParaRPr lang="es-US"/>
            </a:p>
          </p:txBody>
        </p:sp>
        <p:sp>
          <p:nvSpPr>
            <p:cNvPr id="4117" name="AutoShape 26"/>
            <p:cNvSpPr>
              <a:spLocks noChangeArrowheads="1"/>
            </p:cNvSpPr>
            <p:nvPr/>
          </p:nvSpPr>
          <p:spPr bwMode="auto">
            <a:xfrm>
              <a:off x="4080" y="1200"/>
              <a:ext cx="240" cy="1584"/>
            </a:xfrm>
            <a:prstGeom prst="downArrow">
              <a:avLst>
                <a:gd name="adj1" fmla="val 41667"/>
                <a:gd name="adj2" fmla="val 123292"/>
              </a:avLst>
            </a:prstGeom>
            <a:gradFill rotWithShape="0">
              <a:gsLst>
                <a:gs pos="0">
                  <a:srgbClr val="FFFF00"/>
                </a:gs>
                <a:gs pos="100000">
                  <a:srgbClr val="FF3300"/>
                </a:gs>
              </a:gsLst>
              <a:lin ang="5400000" scaled="1"/>
            </a:gradFill>
            <a:ln w="9525">
              <a:noFill/>
              <a:miter lim="800000"/>
              <a:headEnd/>
              <a:tailEnd/>
            </a:ln>
          </p:spPr>
          <p:txBody>
            <a:bodyPr wrap="none" anchor="ctr"/>
            <a:lstStyle/>
            <a:p>
              <a:endParaRPr lang="es-US"/>
            </a:p>
          </p:txBody>
        </p:sp>
        <p:sp>
          <p:nvSpPr>
            <p:cNvPr id="4118" name="AutoShape 27"/>
            <p:cNvSpPr>
              <a:spLocks noChangeArrowheads="1"/>
            </p:cNvSpPr>
            <p:nvPr/>
          </p:nvSpPr>
          <p:spPr bwMode="auto">
            <a:xfrm rot="5400000">
              <a:off x="2832" y="2784"/>
              <a:ext cx="864" cy="672"/>
            </a:xfrm>
            <a:custGeom>
              <a:avLst/>
              <a:gdLst>
                <a:gd name="T0" fmla="*/ 1 w 21600"/>
                <a:gd name="T1" fmla="*/ 0 h 21600"/>
                <a:gd name="T2" fmla="*/ 1 w 21600"/>
                <a:gd name="T3" fmla="*/ 0 h 21600"/>
                <a:gd name="T4" fmla="*/ 0 w 21600"/>
                <a:gd name="T5" fmla="*/ 1 h 21600"/>
                <a:gd name="T6" fmla="*/ 1 w 21600"/>
                <a:gd name="T7" fmla="*/ 1 h 21600"/>
                <a:gd name="T8" fmla="*/ 1 w 21600"/>
                <a:gd name="T9" fmla="*/ 0 h 21600"/>
                <a:gd name="T10" fmla="*/ 1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8739 h 21600"/>
                <a:gd name="T20" fmla="*/ 17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37" y="0"/>
                  </a:moveTo>
                  <a:lnTo>
                    <a:pt x="11074" y="5300"/>
                  </a:lnTo>
                  <a:lnTo>
                    <a:pt x="15181" y="5300"/>
                  </a:lnTo>
                  <a:lnTo>
                    <a:pt x="15181" y="18745"/>
                  </a:lnTo>
                  <a:lnTo>
                    <a:pt x="0" y="18745"/>
                  </a:lnTo>
                  <a:lnTo>
                    <a:pt x="0" y="21600"/>
                  </a:lnTo>
                  <a:lnTo>
                    <a:pt x="17493" y="21600"/>
                  </a:lnTo>
                  <a:lnTo>
                    <a:pt x="17493" y="5300"/>
                  </a:lnTo>
                  <a:lnTo>
                    <a:pt x="21600" y="5300"/>
                  </a:lnTo>
                  <a:close/>
                </a:path>
              </a:pathLst>
            </a:custGeom>
            <a:gradFill rotWithShape="0">
              <a:gsLst>
                <a:gs pos="0">
                  <a:srgbClr val="FFCC00"/>
                </a:gs>
                <a:gs pos="100000">
                  <a:srgbClr val="FF3300"/>
                </a:gs>
              </a:gsLst>
              <a:lin ang="2700000" scaled="1"/>
            </a:gradFill>
            <a:ln w="9525">
              <a:noFill/>
              <a:miter lim="800000"/>
              <a:headEnd/>
              <a:tailEnd/>
            </a:ln>
          </p:spPr>
          <p:txBody>
            <a:bodyPr wrap="none" anchor="ctr"/>
            <a:lstStyle/>
            <a:p>
              <a:endParaRPr lang="es-ES"/>
            </a:p>
          </p:txBody>
        </p:sp>
        <p:sp>
          <p:nvSpPr>
            <p:cNvPr id="4119" name="AutoShape 28"/>
            <p:cNvSpPr>
              <a:spLocks noChangeArrowheads="1"/>
            </p:cNvSpPr>
            <p:nvPr/>
          </p:nvSpPr>
          <p:spPr bwMode="auto">
            <a:xfrm rot="16200000" flipH="1">
              <a:off x="4752" y="2784"/>
              <a:ext cx="864" cy="672"/>
            </a:xfrm>
            <a:custGeom>
              <a:avLst/>
              <a:gdLst>
                <a:gd name="T0" fmla="*/ 1 w 21600"/>
                <a:gd name="T1" fmla="*/ 0 h 21600"/>
                <a:gd name="T2" fmla="*/ 1 w 21600"/>
                <a:gd name="T3" fmla="*/ 0 h 21600"/>
                <a:gd name="T4" fmla="*/ 0 w 21600"/>
                <a:gd name="T5" fmla="*/ 1 h 21600"/>
                <a:gd name="T6" fmla="*/ 1 w 21600"/>
                <a:gd name="T7" fmla="*/ 1 h 21600"/>
                <a:gd name="T8" fmla="*/ 1 w 21600"/>
                <a:gd name="T9" fmla="*/ 0 h 21600"/>
                <a:gd name="T10" fmla="*/ 1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8739 h 21600"/>
                <a:gd name="T20" fmla="*/ 17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37" y="0"/>
                  </a:moveTo>
                  <a:lnTo>
                    <a:pt x="11074" y="5300"/>
                  </a:lnTo>
                  <a:lnTo>
                    <a:pt x="15181" y="5300"/>
                  </a:lnTo>
                  <a:lnTo>
                    <a:pt x="15181" y="18745"/>
                  </a:lnTo>
                  <a:lnTo>
                    <a:pt x="0" y="18745"/>
                  </a:lnTo>
                  <a:lnTo>
                    <a:pt x="0" y="21600"/>
                  </a:lnTo>
                  <a:lnTo>
                    <a:pt x="17493" y="21600"/>
                  </a:lnTo>
                  <a:lnTo>
                    <a:pt x="17493" y="5300"/>
                  </a:lnTo>
                  <a:lnTo>
                    <a:pt x="21600" y="5300"/>
                  </a:lnTo>
                  <a:close/>
                </a:path>
              </a:pathLst>
            </a:custGeom>
            <a:gradFill rotWithShape="0">
              <a:gsLst>
                <a:gs pos="0">
                  <a:srgbClr val="FFCC00"/>
                </a:gs>
                <a:gs pos="100000">
                  <a:srgbClr val="FF3300"/>
                </a:gs>
              </a:gsLst>
              <a:lin ang="2700000" scaled="1"/>
            </a:gradFill>
            <a:ln w="9525">
              <a:noFill/>
              <a:miter lim="800000"/>
              <a:headEnd/>
              <a:tailEnd/>
            </a:ln>
          </p:spPr>
          <p:txBody>
            <a:bodyPr wrap="none" anchor="ctr"/>
            <a:lstStyle/>
            <a:p>
              <a:endParaRPr lang="es-ES"/>
            </a:p>
          </p:txBody>
        </p:sp>
        <p:sp>
          <p:nvSpPr>
            <p:cNvPr id="4120" name="AutoShape 29"/>
            <p:cNvSpPr>
              <a:spLocks noChangeArrowheads="1"/>
            </p:cNvSpPr>
            <p:nvPr/>
          </p:nvSpPr>
          <p:spPr bwMode="auto">
            <a:xfrm>
              <a:off x="5328" y="1200"/>
              <a:ext cx="192" cy="336"/>
            </a:xfrm>
            <a:prstGeom prst="downArrow">
              <a:avLst>
                <a:gd name="adj1" fmla="val 50000"/>
                <a:gd name="adj2" fmla="val 43750"/>
              </a:avLst>
            </a:prstGeom>
            <a:gradFill rotWithShape="0">
              <a:gsLst>
                <a:gs pos="0">
                  <a:srgbClr val="FFFF00"/>
                </a:gs>
                <a:gs pos="100000">
                  <a:srgbClr val="FF9900"/>
                </a:gs>
              </a:gsLst>
              <a:lin ang="5400000" scaled="1"/>
            </a:gradFill>
            <a:ln w="9525">
              <a:noFill/>
              <a:miter lim="800000"/>
              <a:headEnd/>
              <a:tailEnd/>
            </a:ln>
          </p:spPr>
          <p:txBody>
            <a:bodyPr wrap="none" anchor="ctr"/>
            <a:lstStyle/>
            <a:p>
              <a:endParaRPr lang="es-US"/>
            </a:p>
          </p:txBody>
        </p:sp>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0994" name="Rectangle 2"/>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#3</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“Las Plantas microscópicas son el alimento prncipal para la mayoría de organismos”</a:t>
            </a:r>
          </a:p>
        </p:txBody>
      </p:sp>
      <p:sp>
        <p:nvSpPr>
          <p:cNvPr id="980995" name="Rectangle 3"/>
          <p:cNvSpPr>
            <a:spLocks noGrp="1" noChangeArrowheads="1"/>
          </p:cNvSpPr>
          <p:nvPr>
            <p:ph type="body" idx="1"/>
          </p:nvPr>
        </p:nvSpPr>
        <p:spPr>
          <a:xfrm>
            <a:off x="685800" y="1219200"/>
            <a:ext cx="7772400" cy="4953000"/>
          </a:xfrm>
        </p:spPr>
        <p:txBody>
          <a:bodyPr/>
          <a:lstStyle/>
          <a:p>
            <a:pPr marL="0" indent="0" eaLnBrk="1" hangingPunct="1">
              <a:buFont typeface="Wingdings" pitchFamily="2" charset="2"/>
              <a:buNone/>
              <a:tabLst>
                <a:tab pos="4762500" algn="l"/>
              </a:tabLst>
              <a:defRPr/>
            </a:pPr>
            <a:r>
              <a:rPr lang="es-ES" smtClean="0"/>
              <a:t>La maleza acuática no es beneficiosa?</a:t>
            </a:r>
          </a:p>
          <a:p>
            <a:pPr marL="0" indent="0" eaLnBrk="1" hangingPunct="1">
              <a:buFont typeface="Wingdings" pitchFamily="2" charset="2"/>
              <a:buNone/>
              <a:tabLst>
                <a:tab pos="4762500" algn="l"/>
              </a:tabLst>
              <a:defRPr/>
            </a:pPr>
            <a:endParaRPr lang="es-ES" smtClean="0"/>
          </a:p>
          <a:p>
            <a:pPr marL="0" indent="0" eaLnBrk="1" hangingPunct="1">
              <a:buFont typeface="Wingdings" pitchFamily="2" charset="2"/>
              <a:buNone/>
              <a:tabLst>
                <a:tab pos="4762500" algn="l"/>
              </a:tabLst>
              <a:defRPr/>
            </a:pPr>
            <a:r>
              <a:rPr lang="es-ES" sz="2800" smtClean="0"/>
              <a:t>* Aumenta la tasa de evaporación</a:t>
            </a:r>
          </a:p>
          <a:p>
            <a:pPr marL="0" indent="0" eaLnBrk="1" hangingPunct="1">
              <a:buFont typeface="Wingdings" pitchFamily="2" charset="2"/>
              <a:buNone/>
              <a:tabLst>
                <a:tab pos="4762500" algn="l"/>
              </a:tabLst>
              <a:defRPr/>
            </a:pPr>
            <a:r>
              <a:rPr lang="es-ES" sz="2800" smtClean="0"/>
              <a:t>* Inmóvil (interfiere en la cosecha)</a:t>
            </a:r>
          </a:p>
          <a:p>
            <a:pPr marL="0" indent="0" eaLnBrk="1" hangingPunct="1">
              <a:buFont typeface="Wingdings" pitchFamily="2" charset="2"/>
              <a:buNone/>
              <a:tabLst>
                <a:tab pos="4762500" algn="l"/>
              </a:tabLst>
              <a:defRPr/>
            </a:pPr>
            <a:r>
              <a:rPr lang="es-ES" sz="2800" smtClean="0"/>
              <a:t>* Compite por nutriente</a:t>
            </a:r>
          </a:p>
          <a:p>
            <a:pPr marL="0" indent="0" eaLnBrk="1" hangingPunct="1">
              <a:buFont typeface="Wingdings" pitchFamily="2" charset="2"/>
              <a:buNone/>
              <a:tabLst>
                <a:tab pos="4762500" algn="l"/>
              </a:tabLst>
              <a:defRPr/>
            </a:pPr>
            <a:r>
              <a:rPr lang="es-ES" sz="2800" smtClean="0"/>
              <a:t>* Ciclo de vida largo</a:t>
            </a:r>
          </a:p>
          <a:p>
            <a:pPr marL="0" indent="0" eaLnBrk="1" hangingPunct="1">
              <a:buFont typeface="Wingdings" pitchFamily="2" charset="2"/>
              <a:buNone/>
              <a:tabLst>
                <a:tab pos="4762500" algn="l"/>
              </a:tabLst>
              <a:defRPr/>
            </a:pPr>
            <a:r>
              <a:rPr lang="es-ES" sz="2800" smtClean="0"/>
              <a:t>* Pobre valor nutricional</a:t>
            </a:r>
          </a:p>
          <a:p>
            <a:pPr marL="0" indent="0" eaLnBrk="1" hangingPunct="1">
              <a:buFont typeface="Wingdings" pitchFamily="2" charset="2"/>
              <a:buNone/>
              <a:tabLst>
                <a:tab pos="4762500" algn="l"/>
              </a:tabLst>
              <a:defRPr/>
            </a:pPr>
            <a:r>
              <a:rPr lang="es-ES" sz="2800" smtClean="0"/>
              <a:t>* Provee de cubierta o obstáculo a predadores</a:t>
            </a:r>
          </a:p>
          <a:p>
            <a:pPr marL="0" indent="0" eaLnBrk="1" hangingPunct="1">
              <a:buFont typeface="Wingdings" pitchFamily="2" charset="2"/>
              <a:buNone/>
              <a:tabLst>
                <a:tab pos="4762500" algn="l"/>
              </a:tabLst>
              <a:defRPr/>
            </a:pPr>
            <a:r>
              <a:rPr lang="es-ES" sz="2800" smtClean="0"/>
              <a:t>* Interfiere en la pesca deportiva</a:t>
            </a:r>
            <a:endParaRPr lang="es-ES_tradnl"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0995">
                                            <p:txEl>
                                              <p:pRg st="0" end="0"/>
                                            </p:txEl>
                                          </p:spTgt>
                                        </p:tgtEl>
                                        <p:attrNameLst>
                                          <p:attrName>style.visibility</p:attrName>
                                        </p:attrNameLst>
                                      </p:cBhvr>
                                      <p:to>
                                        <p:strVal val="visible"/>
                                      </p:to>
                                    </p:set>
                                    <p:anim calcmode="lin" valueType="num">
                                      <p:cBhvr>
                                        <p:cTn id="7" dur="500" fill="hold"/>
                                        <p:tgtEl>
                                          <p:spTgt spid="9809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09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0995">
                                            <p:txEl>
                                              <p:pRg st="2" end="2"/>
                                            </p:txEl>
                                          </p:spTgt>
                                        </p:tgtEl>
                                        <p:attrNameLst>
                                          <p:attrName>style.visibility</p:attrName>
                                        </p:attrNameLst>
                                      </p:cBhvr>
                                      <p:to>
                                        <p:strVal val="visible"/>
                                      </p:to>
                                    </p:set>
                                    <p:anim calcmode="lin" valueType="num">
                                      <p:cBhvr>
                                        <p:cTn id="13" dur="500" fill="hold"/>
                                        <p:tgtEl>
                                          <p:spTgt spid="98099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809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80995">
                                            <p:txEl>
                                              <p:pRg st="3" end="3"/>
                                            </p:txEl>
                                          </p:spTgt>
                                        </p:tgtEl>
                                        <p:attrNameLst>
                                          <p:attrName>style.visibility</p:attrName>
                                        </p:attrNameLst>
                                      </p:cBhvr>
                                      <p:to>
                                        <p:strVal val="visible"/>
                                      </p:to>
                                    </p:set>
                                    <p:anim calcmode="lin" valueType="num">
                                      <p:cBhvr>
                                        <p:cTn id="19" dur="500" fill="hold"/>
                                        <p:tgtEl>
                                          <p:spTgt spid="98099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8099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80995">
                                            <p:txEl>
                                              <p:pRg st="4" end="4"/>
                                            </p:txEl>
                                          </p:spTgt>
                                        </p:tgtEl>
                                        <p:attrNameLst>
                                          <p:attrName>style.visibility</p:attrName>
                                        </p:attrNameLst>
                                      </p:cBhvr>
                                      <p:to>
                                        <p:strVal val="visible"/>
                                      </p:to>
                                    </p:set>
                                    <p:anim calcmode="lin" valueType="num">
                                      <p:cBhvr>
                                        <p:cTn id="25" dur="500" fill="hold"/>
                                        <p:tgtEl>
                                          <p:spTgt spid="98099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98099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80995">
                                            <p:txEl>
                                              <p:pRg st="5" end="5"/>
                                            </p:txEl>
                                          </p:spTgt>
                                        </p:tgtEl>
                                        <p:attrNameLst>
                                          <p:attrName>style.visibility</p:attrName>
                                        </p:attrNameLst>
                                      </p:cBhvr>
                                      <p:to>
                                        <p:strVal val="visible"/>
                                      </p:to>
                                    </p:set>
                                    <p:anim calcmode="lin" valueType="num">
                                      <p:cBhvr>
                                        <p:cTn id="31" dur="500" fill="hold"/>
                                        <p:tgtEl>
                                          <p:spTgt spid="98099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98099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80995">
                                            <p:txEl>
                                              <p:pRg st="6" end="6"/>
                                            </p:txEl>
                                          </p:spTgt>
                                        </p:tgtEl>
                                        <p:attrNameLst>
                                          <p:attrName>style.visibility</p:attrName>
                                        </p:attrNameLst>
                                      </p:cBhvr>
                                      <p:to>
                                        <p:strVal val="visible"/>
                                      </p:to>
                                    </p:set>
                                    <p:anim calcmode="lin" valueType="num">
                                      <p:cBhvr>
                                        <p:cTn id="37" dur="500" fill="hold"/>
                                        <p:tgtEl>
                                          <p:spTgt spid="98099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8099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80995">
                                            <p:txEl>
                                              <p:pRg st="7" end="7"/>
                                            </p:txEl>
                                          </p:spTgt>
                                        </p:tgtEl>
                                        <p:attrNameLst>
                                          <p:attrName>style.visibility</p:attrName>
                                        </p:attrNameLst>
                                      </p:cBhvr>
                                      <p:to>
                                        <p:strVal val="visible"/>
                                      </p:to>
                                    </p:set>
                                    <p:anim calcmode="lin" valueType="num">
                                      <p:cBhvr>
                                        <p:cTn id="43" dur="500" fill="hold"/>
                                        <p:tgtEl>
                                          <p:spTgt spid="980995">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98099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80995">
                                            <p:txEl>
                                              <p:pRg st="8" end="8"/>
                                            </p:txEl>
                                          </p:spTgt>
                                        </p:tgtEl>
                                        <p:attrNameLst>
                                          <p:attrName>style.visibility</p:attrName>
                                        </p:attrNameLst>
                                      </p:cBhvr>
                                      <p:to>
                                        <p:strVal val="visible"/>
                                      </p:to>
                                    </p:set>
                                    <p:anim calcmode="lin" valueType="num">
                                      <p:cBhvr>
                                        <p:cTn id="49" dur="500" fill="hold"/>
                                        <p:tgtEl>
                                          <p:spTgt spid="980995">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98099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2018" name="Rectangle 2"/>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#3</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“Las Plantas microscópicas son el alimento prncipal para la mayoría de organismos”</a:t>
            </a:r>
          </a:p>
        </p:txBody>
      </p:sp>
      <p:sp>
        <p:nvSpPr>
          <p:cNvPr id="982019" name="Rectangle 3"/>
          <p:cNvSpPr>
            <a:spLocks noGrp="1" noChangeArrowheads="1"/>
          </p:cNvSpPr>
          <p:nvPr>
            <p:ph type="body" idx="1"/>
          </p:nvPr>
        </p:nvSpPr>
        <p:spPr>
          <a:xfrm>
            <a:off x="685800" y="1219200"/>
            <a:ext cx="7772400" cy="4724400"/>
          </a:xfrm>
        </p:spPr>
        <p:txBody>
          <a:bodyPr/>
          <a:lstStyle/>
          <a:p>
            <a:pPr marL="0" indent="0" eaLnBrk="1" hangingPunct="1">
              <a:buFont typeface="Wingdings" pitchFamily="2" charset="2"/>
              <a:buNone/>
              <a:tabLst>
                <a:tab pos="4762500" algn="l"/>
              </a:tabLst>
              <a:defRPr/>
            </a:pPr>
            <a:r>
              <a:rPr lang="es-ES" smtClean="0"/>
              <a:t>La maleza acuática no es beneficiosa?.............</a:t>
            </a:r>
          </a:p>
          <a:p>
            <a:pPr marL="0" indent="0" eaLnBrk="1" hangingPunct="1">
              <a:buFont typeface="Wingdings" pitchFamily="2" charset="2"/>
              <a:buNone/>
              <a:tabLst>
                <a:tab pos="4762500" algn="l"/>
              </a:tabLst>
              <a:defRPr/>
            </a:pPr>
            <a:endParaRPr lang="es-ES" smtClean="0"/>
          </a:p>
          <a:p>
            <a:pPr marL="0" indent="0" eaLnBrk="1" hangingPunct="1">
              <a:buFont typeface="Wingdings" pitchFamily="2" charset="2"/>
              <a:buNone/>
              <a:tabLst>
                <a:tab pos="4762500" algn="l"/>
              </a:tabLst>
              <a:defRPr/>
            </a:pPr>
            <a:r>
              <a:rPr lang="es-ES" sz="2800" smtClean="0"/>
              <a:t>* Causa deficiencia de oxígeno</a:t>
            </a:r>
          </a:p>
          <a:p>
            <a:pPr marL="0" indent="0" eaLnBrk="1" hangingPunct="1">
              <a:buFont typeface="Wingdings" pitchFamily="2" charset="2"/>
              <a:buNone/>
              <a:tabLst>
                <a:tab pos="4762500" algn="l"/>
              </a:tabLst>
              <a:defRPr/>
            </a:pPr>
            <a:r>
              <a:rPr lang="es-EC" sz="2800" smtClean="0"/>
              <a:t>   </a:t>
            </a:r>
            <a:r>
              <a:rPr lang="es-EC" sz="2400" smtClean="0"/>
              <a:t>- </a:t>
            </a:r>
            <a:r>
              <a:rPr lang="es-ES" sz="2400" smtClean="0"/>
              <a:t>Consumen más oxígeno que lo que producen</a:t>
            </a:r>
          </a:p>
          <a:p>
            <a:pPr marL="0" indent="0" eaLnBrk="1" hangingPunct="1">
              <a:buFont typeface="Wingdings" pitchFamily="2" charset="2"/>
              <a:buNone/>
              <a:tabLst>
                <a:tab pos="4762500" algn="l"/>
              </a:tabLst>
              <a:defRPr/>
            </a:pPr>
            <a:r>
              <a:rPr lang="es-EC" sz="2400" smtClean="0"/>
              <a:t>    - </a:t>
            </a:r>
            <a:r>
              <a:rPr lang="es-ES" sz="2400" smtClean="0"/>
              <a:t>Desequilibran balance O</a:t>
            </a:r>
            <a:r>
              <a:rPr lang="es-ES" sz="2400" baseline="-25000" smtClean="0"/>
              <a:t>2</a:t>
            </a:r>
            <a:r>
              <a:rPr lang="es-ES" sz="2400" smtClean="0"/>
              <a:t>. </a:t>
            </a:r>
          </a:p>
          <a:p>
            <a:pPr marL="0" indent="0" eaLnBrk="1" hangingPunct="1">
              <a:buFont typeface="Wingdings" pitchFamily="2" charset="2"/>
              <a:buNone/>
              <a:tabLst>
                <a:tab pos="4762500" algn="l"/>
              </a:tabLst>
              <a:defRPr/>
            </a:pPr>
            <a:r>
              <a:rPr lang="es-ES" sz="2800" smtClean="0"/>
              <a:t>* Es un hábitat de mosquitos</a:t>
            </a:r>
          </a:p>
          <a:p>
            <a:pPr marL="0" indent="0" eaLnBrk="1" hangingPunct="1">
              <a:buFont typeface="Wingdings" pitchFamily="2" charset="2"/>
              <a:buNone/>
              <a:tabLst>
                <a:tab pos="4762500" algn="l"/>
              </a:tabLst>
              <a:defRPr/>
            </a:pPr>
            <a:r>
              <a:rPr lang="es-ES" sz="2800" smtClean="0"/>
              <a:t>* Es un hábitat de caracoles</a:t>
            </a:r>
          </a:p>
          <a:p>
            <a:pPr marL="0" indent="0" eaLnBrk="1" hangingPunct="1">
              <a:buFont typeface="Wingdings" pitchFamily="2" charset="2"/>
              <a:buNone/>
              <a:tabLst>
                <a:tab pos="4762500" algn="l"/>
              </a:tabLst>
              <a:defRPr/>
            </a:pPr>
            <a:r>
              <a:rPr lang="es-ES" sz="2800" smtClean="0"/>
              <a:t>* Reduce la capacidad de carga del estanque.</a:t>
            </a:r>
            <a:endParaRPr lang="es-ES_tradnl"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anim calcmode="lin" valueType="num">
                                      <p:cBhvr>
                                        <p:cTn id="7" dur="500" fill="hold"/>
                                        <p:tgtEl>
                                          <p:spTgt spid="982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20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2019">
                                            <p:txEl>
                                              <p:pRg st="2" end="2"/>
                                            </p:txEl>
                                          </p:spTgt>
                                        </p:tgtEl>
                                        <p:attrNameLst>
                                          <p:attrName>style.visibility</p:attrName>
                                        </p:attrNameLst>
                                      </p:cBhvr>
                                      <p:to>
                                        <p:strVal val="visible"/>
                                      </p:to>
                                    </p:set>
                                    <p:anim calcmode="lin" valueType="num">
                                      <p:cBhvr>
                                        <p:cTn id="13" dur="500" fill="hold"/>
                                        <p:tgtEl>
                                          <p:spTgt spid="98201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820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82019">
                                            <p:txEl>
                                              <p:pRg st="3" end="3"/>
                                            </p:txEl>
                                          </p:spTgt>
                                        </p:tgtEl>
                                        <p:attrNameLst>
                                          <p:attrName>style.visibility</p:attrName>
                                        </p:attrNameLst>
                                      </p:cBhvr>
                                      <p:to>
                                        <p:strVal val="visible"/>
                                      </p:to>
                                    </p:set>
                                    <p:anim calcmode="lin" valueType="num">
                                      <p:cBhvr>
                                        <p:cTn id="19" dur="500" fill="hold"/>
                                        <p:tgtEl>
                                          <p:spTgt spid="98201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820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82019">
                                            <p:txEl>
                                              <p:pRg st="4" end="4"/>
                                            </p:txEl>
                                          </p:spTgt>
                                        </p:tgtEl>
                                        <p:attrNameLst>
                                          <p:attrName>style.visibility</p:attrName>
                                        </p:attrNameLst>
                                      </p:cBhvr>
                                      <p:to>
                                        <p:strVal val="visible"/>
                                      </p:to>
                                    </p:set>
                                    <p:anim calcmode="lin" valueType="num">
                                      <p:cBhvr>
                                        <p:cTn id="25" dur="500" fill="hold"/>
                                        <p:tgtEl>
                                          <p:spTgt spid="98201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9820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82019">
                                            <p:txEl>
                                              <p:pRg st="5" end="5"/>
                                            </p:txEl>
                                          </p:spTgt>
                                        </p:tgtEl>
                                        <p:attrNameLst>
                                          <p:attrName>style.visibility</p:attrName>
                                        </p:attrNameLst>
                                      </p:cBhvr>
                                      <p:to>
                                        <p:strVal val="visible"/>
                                      </p:to>
                                    </p:set>
                                    <p:anim calcmode="lin" valueType="num">
                                      <p:cBhvr>
                                        <p:cTn id="31" dur="500" fill="hold"/>
                                        <p:tgtEl>
                                          <p:spTgt spid="98201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98201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82019">
                                            <p:txEl>
                                              <p:pRg st="6" end="6"/>
                                            </p:txEl>
                                          </p:spTgt>
                                        </p:tgtEl>
                                        <p:attrNameLst>
                                          <p:attrName>style.visibility</p:attrName>
                                        </p:attrNameLst>
                                      </p:cBhvr>
                                      <p:to>
                                        <p:strVal val="visible"/>
                                      </p:to>
                                    </p:set>
                                    <p:anim calcmode="lin" valueType="num">
                                      <p:cBhvr>
                                        <p:cTn id="37" dur="500" fill="hold"/>
                                        <p:tgtEl>
                                          <p:spTgt spid="98201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8201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82019">
                                            <p:txEl>
                                              <p:pRg st="7" end="7"/>
                                            </p:txEl>
                                          </p:spTgt>
                                        </p:tgtEl>
                                        <p:attrNameLst>
                                          <p:attrName>style.visibility</p:attrName>
                                        </p:attrNameLst>
                                      </p:cBhvr>
                                      <p:to>
                                        <p:strVal val="visible"/>
                                      </p:to>
                                    </p:set>
                                    <p:anim calcmode="lin" valueType="num">
                                      <p:cBhvr>
                                        <p:cTn id="43" dur="500" fill="hold"/>
                                        <p:tgtEl>
                                          <p:spTgt spid="982019">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982019">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42" name="Rectangle 2"/>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#3</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“Las Plantas microscópicas son el alimento prncipal para la mayoría de organismos”</a:t>
            </a:r>
          </a:p>
        </p:txBody>
      </p:sp>
      <p:sp>
        <p:nvSpPr>
          <p:cNvPr id="983043" name="Rectangle 3"/>
          <p:cNvSpPr>
            <a:spLocks noGrp="1" noChangeArrowheads="1"/>
          </p:cNvSpPr>
          <p:nvPr>
            <p:ph type="body" idx="1"/>
          </p:nvPr>
        </p:nvSpPr>
        <p:spPr>
          <a:xfrm>
            <a:off x="457200" y="1219200"/>
            <a:ext cx="8001000" cy="5029200"/>
          </a:xfrm>
        </p:spPr>
        <p:txBody>
          <a:bodyPr/>
          <a:lstStyle/>
          <a:p>
            <a:pPr marL="295275" indent="-295275" algn="ctr" eaLnBrk="1" hangingPunct="1">
              <a:buFont typeface="Wingdings" pitchFamily="2" charset="2"/>
              <a:buNone/>
              <a:tabLst>
                <a:tab pos="393700" algn="l"/>
                <a:tab pos="4762500" algn="l"/>
              </a:tabLst>
              <a:defRPr/>
            </a:pPr>
            <a:r>
              <a:rPr lang="es-ES" smtClean="0"/>
              <a:t>Que puede hacer la maleza que el fitoplancton no puede?</a:t>
            </a:r>
          </a:p>
          <a:p>
            <a:pPr marL="295275" indent="-295275" eaLnBrk="1" hangingPunct="1">
              <a:buFont typeface="Wingdings" pitchFamily="2" charset="2"/>
              <a:buNone/>
              <a:tabLst>
                <a:tab pos="393700" algn="l"/>
                <a:tab pos="4762500" algn="l"/>
              </a:tabLst>
              <a:defRPr/>
            </a:pPr>
            <a:endParaRPr lang="es-ES" sz="2800" smtClean="0"/>
          </a:p>
          <a:p>
            <a:pPr marL="295275" indent="-295275" eaLnBrk="1" hangingPunct="1">
              <a:buFont typeface="Wingdings" pitchFamily="2" charset="2"/>
              <a:buNone/>
              <a:tabLst>
                <a:tab pos="393700" algn="l"/>
                <a:tab pos="4762500" algn="l"/>
              </a:tabLst>
              <a:defRPr/>
            </a:pPr>
            <a:r>
              <a:rPr lang="es-ES" sz="2800" smtClean="0"/>
              <a:t>* Atrapa nutrientes retenidos en el fondo.</a:t>
            </a:r>
          </a:p>
          <a:p>
            <a:pPr marL="295275" indent="-295275" eaLnBrk="1" hangingPunct="1">
              <a:buFont typeface="Wingdings" pitchFamily="2" charset="2"/>
              <a:buNone/>
              <a:tabLst>
                <a:tab pos="393700" algn="l"/>
                <a:tab pos="4762500" algn="l"/>
              </a:tabLst>
              <a:defRPr/>
            </a:pPr>
            <a:r>
              <a:rPr lang="es-ES" sz="2800" smtClean="0"/>
              <a:t>* Ellos pueden oxigenar aguas mas profundas.</a:t>
            </a:r>
          </a:p>
          <a:p>
            <a:pPr marL="295275" indent="-295275" eaLnBrk="1" hangingPunct="1">
              <a:buFont typeface="Wingdings" pitchFamily="2" charset="2"/>
              <a:buNone/>
              <a:tabLst>
                <a:tab pos="393700" algn="l"/>
                <a:tab pos="4762500" algn="l"/>
              </a:tabLst>
              <a:defRPr/>
            </a:pPr>
            <a:r>
              <a:rPr lang="es-ES" sz="2800" smtClean="0"/>
              <a:t>* Evitan la erosión de las zonas marginales. </a:t>
            </a:r>
          </a:p>
          <a:p>
            <a:pPr marL="295275" indent="-295275" eaLnBrk="1" hangingPunct="1">
              <a:buFont typeface="Wingdings" pitchFamily="2" charset="2"/>
              <a:buNone/>
              <a:tabLst>
                <a:tab pos="393700" algn="l"/>
                <a:tab pos="4762500" algn="l"/>
              </a:tabLst>
              <a:defRPr/>
            </a:pPr>
            <a:r>
              <a:rPr lang="es-ES" sz="2800" smtClean="0"/>
              <a:t>* Proveen de substrato como alimento a algunos especies.</a:t>
            </a:r>
          </a:p>
          <a:p>
            <a:pPr marL="295275" indent="-295275" eaLnBrk="1" hangingPunct="1">
              <a:buFont typeface="Wingdings" pitchFamily="2" charset="2"/>
              <a:buNone/>
              <a:tabLst>
                <a:tab pos="393700" algn="l"/>
                <a:tab pos="4762500" algn="l"/>
              </a:tabLst>
              <a:defRPr/>
            </a:pPr>
            <a:r>
              <a:rPr lang="es-ES" sz="2800" smtClean="0"/>
              <a:t>* Proveen de substrato para reproducirse.</a:t>
            </a:r>
            <a:endParaRPr lang="es-ES_tradnl"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3043">
                                            <p:txEl>
                                              <p:pRg st="0" end="0"/>
                                            </p:txEl>
                                          </p:spTgt>
                                        </p:tgtEl>
                                        <p:attrNameLst>
                                          <p:attrName>style.visibility</p:attrName>
                                        </p:attrNameLst>
                                      </p:cBhvr>
                                      <p:to>
                                        <p:strVal val="visible"/>
                                      </p:to>
                                    </p:set>
                                    <p:anim calcmode="lin" valueType="num">
                                      <p:cBhvr>
                                        <p:cTn id="7" dur="500" fill="hold"/>
                                        <p:tgtEl>
                                          <p:spTgt spid="983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3043">
                                            <p:txEl>
                                              <p:pRg st="2" end="2"/>
                                            </p:txEl>
                                          </p:spTgt>
                                        </p:tgtEl>
                                        <p:attrNameLst>
                                          <p:attrName>style.visibility</p:attrName>
                                        </p:attrNameLst>
                                      </p:cBhvr>
                                      <p:to>
                                        <p:strVal val="visible"/>
                                      </p:to>
                                    </p:set>
                                    <p:anim calcmode="lin" valueType="num">
                                      <p:cBhvr>
                                        <p:cTn id="13" dur="500" fill="hold"/>
                                        <p:tgtEl>
                                          <p:spTgt spid="9830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830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83043">
                                            <p:txEl>
                                              <p:pRg st="3" end="3"/>
                                            </p:txEl>
                                          </p:spTgt>
                                        </p:tgtEl>
                                        <p:attrNameLst>
                                          <p:attrName>style.visibility</p:attrName>
                                        </p:attrNameLst>
                                      </p:cBhvr>
                                      <p:to>
                                        <p:strVal val="visible"/>
                                      </p:to>
                                    </p:set>
                                    <p:anim calcmode="lin" valueType="num">
                                      <p:cBhvr>
                                        <p:cTn id="19" dur="500" fill="hold"/>
                                        <p:tgtEl>
                                          <p:spTgt spid="98304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830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83043">
                                            <p:txEl>
                                              <p:pRg st="4" end="4"/>
                                            </p:txEl>
                                          </p:spTgt>
                                        </p:tgtEl>
                                        <p:attrNameLst>
                                          <p:attrName>style.visibility</p:attrName>
                                        </p:attrNameLst>
                                      </p:cBhvr>
                                      <p:to>
                                        <p:strVal val="visible"/>
                                      </p:to>
                                    </p:set>
                                    <p:anim calcmode="lin" valueType="num">
                                      <p:cBhvr>
                                        <p:cTn id="25" dur="500" fill="hold"/>
                                        <p:tgtEl>
                                          <p:spTgt spid="98304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98304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83043">
                                            <p:txEl>
                                              <p:pRg st="5" end="5"/>
                                            </p:txEl>
                                          </p:spTgt>
                                        </p:tgtEl>
                                        <p:attrNameLst>
                                          <p:attrName>style.visibility</p:attrName>
                                        </p:attrNameLst>
                                      </p:cBhvr>
                                      <p:to>
                                        <p:strVal val="visible"/>
                                      </p:to>
                                    </p:set>
                                    <p:anim calcmode="lin" valueType="num">
                                      <p:cBhvr>
                                        <p:cTn id="31" dur="500" fill="hold"/>
                                        <p:tgtEl>
                                          <p:spTgt spid="98304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98304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83043">
                                            <p:txEl>
                                              <p:pRg st="6" end="6"/>
                                            </p:txEl>
                                          </p:spTgt>
                                        </p:tgtEl>
                                        <p:attrNameLst>
                                          <p:attrName>style.visibility</p:attrName>
                                        </p:attrNameLst>
                                      </p:cBhvr>
                                      <p:to>
                                        <p:strVal val="visible"/>
                                      </p:to>
                                    </p:set>
                                    <p:anim calcmode="lin" valueType="num">
                                      <p:cBhvr>
                                        <p:cTn id="37" dur="500" fill="hold"/>
                                        <p:tgtEl>
                                          <p:spTgt spid="98304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8304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066" name="Rectangle 2"/>
          <p:cNvSpPr>
            <a:spLocks noChangeArrowheads="1"/>
          </p:cNvSpPr>
          <p:nvPr/>
        </p:nvSpPr>
        <p:spPr bwMode="auto">
          <a:xfrm>
            <a:off x="7162800" y="76200"/>
            <a:ext cx="1905000" cy="8382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#3</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“Las Plantas microscópicas son el alimento prncipal para la mayoría de organismos”</a:t>
            </a:r>
          </a:p>
        </p:txBody>
      </p:sp>
      <p:sp>
        <p:nvSpPr>
          <p:cNvPr id="984067" name="Rectangle 3"/>
          <p:cNvSpPr>
            <a:spLocks noGrp="1" noChangeArrowheads="1"/>
          </p:cNvSpPr>
          <p:nvPr>
            <p:ph type="body" idx="1"/>
          </p:nvPr>
        </p:nvSpPr>
        <p:spPr>
          <a:xfrm>
            <a:off x="685800" y="1219200"/>
            <a:ext cx="7772400" cy="4724400"/>
          </a:xfrm>
        </p:spPr>
        <p:txBody>
          <a:bodyPr/>
          <a:lstStyle/>
          <a:p>
            <a:pPr marL="0" indent="0" eaLnBrk="1" hangingPunct="1">
              <a:buFont typeface="Wingdings" pitchFamily="2" charset="2"/>
              <a:buNone/>
              <a:tabLst>
                <a:tab pos="4762500" algn="l"/>
              </a:tabLst>
              <a:defRPr/>
            </a:pPr>
            <a:r>
              <a:rPr lang="es-ES" smtClean="0"/>
              <a:t>Que puede hacer la maleza que el fitoplancton no puede?........................</a:t>
            </a:r>
          </a:p>
          <a:p>
            <a:pPr marL="0" indent="0" eaLnBrk="1" hangingPunct="1">
              <a:buFont typeface="Wingdings" pitchFamily="2" charset="2"/>
              <a:buNone/>
              <a:tabLst>
                <a:tab pos="4762500" algn="l"/>
              </a:tabLst>
              <a:defRPr/>
            </a:pPr>
            <a:endParaRPr lang="es-ES" sz="2800" smtClean="0"/>
          </a:p>
          <a:p>
            <a:pPr marL="0" indent="0" eaLnBrk="1" hangingPunct="1">
              <a:buFont typeface="Wingdings" pitchFamily="2" charset="2"/>
              <a:buNone/>
              <a:tabLst>
                <a:tab pos="4762500" algn="l"/>
              </a:tabLst>
              <a:defRPr/>
            </a:pPr>
            <a:r>
              <a:rPr lang="es-ES" sz="2800" smtClean="0"/>
              <a:t>* Reduce el exceso de nutrientes en el agua. </a:t>
            </a:r>
          </a:p>
          <a:p>
            <a:pPr marL="0" indent="0" eaLnBrk="1" hangingPunct="1">
              <a:buFont typeface="Wingdings" pitchFamily="2" charset="2"/>
              <a:buNone/>
              <a:tabLst>
                <a:tab pos="4762500" algn="l"/>
              </a:tabLst>
              <a:defRPr/>
            </a:pPr>
            <a:r>
              <a:rPr lang="es-ES" sz="2800" smtClean="0"/>
              <a:t>* Provee de protección para pequeños peces.</a:t>
            </a:r>
          </a:p>
          <a:p>
            <a:pPr marL="0" indent="0" eaLnBrk="1" hangingPunct="1">
              <a:buFont typeface="Wingdings" pitchFamily="2" charset="2"/>
              <a:buNone/>
              <a:tabLst>
                <a:tab pos="4762500" algn="l"/>
              </a:tabLst>
              <a:defRPr/>
            </a:pPr>
            <a:r>
              <a:rPr lang="es-ES" sz="2800" smtClean="0"/>
              <a:t>* Ayuda a precipitar las sólidos suspendidos.</a:t>
            </a:r>
            <a:endParaRPr lang="es-ES_tradnl"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4067">
                                            <p:txEl>
                                              <p:pRg st="0" end="0"/>
                                            </p:txEl>
                                          </p:spTgt>
                                        </p:tgtEl>
                                        <p:attrNameLst>
                                          <p:attrName>style.visibility</p:attrName>
                                        </p:attrNameLst>
                                      </p:cBhvr>
                                      <p:to>
                                        <p:strVal val="visible"/>
                                      </p:to>
                                    </p:set>
                                    <p:anim calcmode="lin" valueType="num">
                                      <p:cBhvr>
                                        <p:cTn id="7" dur="500" fill="hold"/>
                                        <p:tgtEl>
                                          <p:spTgt spid="9840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40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4067">
                                            <p:txEl>
                                              <p:pRg st="2" end="2"/>
                                            </p:txEl>
                                          </p:spTgt>
                                        </p:tgtEl>
                                        <p:attrNameLst>
                                          <p:attrName>style.visibility</p:attrName>
                                        </p:attrNameLst>
                                      </p:cBhvr>
                                      <p:to>
                                        <p:strVal val="visible"/>
                                      </p:to>
                                    </p:set>
                                    <p:anim calcmode="lin" valueType="num">
                                      <p:cBhvr>
                                        <p:cTn id="13" dur="500" fill="hold"/>
                                        <p:tgtEl>
                                          <p:spTgt spid="98406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840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84067">
                                            <p:txEl>
                                              <p:pRg st="3" end="3"/>
                                            </p:txEl>
                                          </p:spTgt>
                                        </p:tgtEl>
                                        <p:attrNameLst>
                                          <p:attrName>style.visibility</p:attrName>
                                        </p:attrNameLst>
                                      </p:cBhvr>
                                      <p:to>
                                        <p:strVal val="visible"/>
                                      </p:to>
                                    </p:set>
                                    <p:anim calcmode="lin" valueType="num">
                                      <p:cBhvr>
                                        <p:cTn id="19" dur="500" fill="hold"/>
                                        <p:tgtEl>
                                          <p:spTgt spid="98406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840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84067">
                                            <p:txEl>
                                              <p:pRg st="4" end="4"/>
                                            </p:txEl>
                                          </p:spTgt>
                                        </p:tgtEl>
                                        <p:attrNameLst>
                                          <p:attrName>style.visibility</p:attrName>
                                        </p:attrNameLst>
                                      </p:cBhvr>
                                      <p:to>
                                        <p:strVal val="visible"/>
                                      </p:to>
                                    </p:set>
                                    <p:anim calcmode="lin" valueType="num">
                                      <p:cBhvr>
                                        <p:cTn id="25" dur="500" fill="hold"/>
                                        <p:tgtEl>
                                          <p:spTgt spid="98406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98406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6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#4</a:t>
            </a:r>
            <a:endParaRPr lang="es-ES_tradnl" sz="4800" b="1" smtClean="0">
              <a:solidFill>
                <a:srgbClr val="FF3300"/>
              </a:solidFill>
            </a:endParaRPr>
          </a:p>
        </p:txBody>
      </p:sp>
      <p:sp>
        <p:nvSpPr>
          <p:cNvPr id="985091" name="Rectangle 3"/>
          <p:cNvSpPr>
            <a:spLocks noGrp="1" noChangeArrowheads="1"/>
          </p:cNvSpPr>
          <p:nvPr>
            <p:ph type="body" idx="1"/>
          </p:nvPr>
        </p:nvSpPr>
        <p:spPr>
          <a:xfrm>
            <a:off x="1169988" y="1946275"/>
            <a:ext cx="7772400" cy="2819400"/>
          </a:xfrm>
        </p:spPr>
        <p:txBody>
          <a:bodyPr/>
          <a:lstStyle/>
          <a:p>
            <a:pPr marL="0" indent="0" algn="ctr" eaLnBrk="1" hangingPunct="1">
              <a:buFont typeface="Wingdings" pitchFamily="2" charset="2"/>
              <a:buNone/>
              <a:defRPr/>
            </a:pPr>
            <a:r>
              <a:rPr lang="es-ES" sz="3600" b="1" smtClean="0"/>
              <a:t>“Mucha fertilidad del agua en ausencia de maleza, provoca una aumentada densidad de fitoplancton, poca penetración de luz y reducción de oxígeno en el hipolimnio”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85090"/>
                                        </p:tgtEl>
                                        <p:attrNameLst>
                                          <p:attrName>style.visibility</p:attrName>
                                        </p:attrNameLst>
                                      </p:cBhvr>
                                      <p:to>
                                        <p:strVal val="visible"/>
                                      </p:to>
                                    </p:set>
                                    <p:anim calcmode="lin" valueType="num">
                                      <p:cBhvr>
                                        <p:cTn id="7" dur="500" fill="hold"/>
                                        <p:tgtEl>
                                          <p:spTgt spid="985090"/>
                                        </p:tgtEl>
                                        <p:attrNameLst>
                                          <p:attrName>ppt_x</p:attrName>
                                        </p:attrNameLst>
                                      </p:cBhvr>
                                      <p:tavLst>
                                        <p:tav tm="0">
                                          <p:val>
                                            <p:strVal val="#ppt_x"/>
                                          </p:val>
                                        </p:tav>
                                        <p:tav tm="100000">
                                          <p:val>
                                            <p:strVal val="#ppt_x"/>
                                          </p:val>
                                        </p:tav>
                                      </p:tavLst>
                                    </p:anim>
                                    <p:anim calcmode="lin" valueType="num">
                                      <p:cBhvr>
                                        <p:cTn id="8" dur="500" fill="hold"/>
                                        <p:tgtEl>
                                          <p:spTgt spid="985090"/>
                                        </p:tgtEl>
                                        <p:attrNameLst>
                                          <p:attrName>ppt_y</p:attrName>
                                        </p:attrNameLst>
                                      </p:cBhvr>
                                      <p:tavLst>
                                        <p:tav tm="0">
                                          <p:val>
                                            <p:strVal val="#ppt_y-#ppt_h/2"/>
                                          </p:val>
                                        </p:tav>
                                        <p:tav tm="100000">
                                          <p:val>
                                            <p:strVal val="#ppt_y"/>
                                          </p:val>
                                        </p:tav>
                                      </p:tavLst>
                                    </p:anim>
                                    <p:anim calcmode="lin" valueType="num">
                                      <p:cBhvr>
                                        <p:cTn id="9" dur="500" fill="hold"/>
                                        <p:tgtEl>
                                          <p:spTgt spid="985090"/>
                                        </p:tgtEl>
                                        <p:attrNameLst>
                                          <p:attrName>ppt_w</p:attrName>
                                        </p:attrNameLst>
                                      </p:cBhvr>
                                      <p:tavLst>
                                        <p:tav tm="0">
                                          <p:val>
                                            <p:strVal val="#ppt_w"/>
                                          </p:val>
                                        </p:tav>
                                        <p:tav tm="100000">
                                          <p:val>
                                            <p:strVal val="#ppt_w"/>
                                          </p:val>
                                        </p:tav>
                                      </p:tavLst>
                                    </p:anim>
                                    <p:anim calcmode="lin" valueType="num">
                                      <p:cBhvr>
                                        <p:cTn id="10" dur="500" fill="hold"/>
                                        <p:tgtEl>
                                          <p:spTgt spid="98509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85091">
                                            <p:txEl>
                                              <p:pRg st="0" end="0"/>
                                            </p:txEl>
                                          </p:spTgt>
                                        </p:tgtEl>
                                        <p:attrNameLst>
                                          <p:attrName>style.visibility</p:attrName>
                                        </p:attrNameLst>
                                      </p:cBhvr>
                                      <p:to>
                                        <p:strVal val="visible"/>
                                      </p:to>
                                    </p:set>
                                    <p:anim calcmode="lin" valueType="num">
                                      <p:cBhvr>
                                        <p:cTn id="15" dur="500" fill="hold"/>
                                        <p:tgtEl>
                                          <p:spTgt spid="9850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8509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0" grpId="0" autoUpdateAnimBg="0"/>
      <p:bldP spid="98509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6114" name="Rectangle 2"/>
          <p:cNvSpPr>
            <a:spLocks noGrp="1" noChangeArrowheads="1"/>
          </p:cNvSpPr>
          <p:nvPr>
            <p:ph type="body" idx="1"/>
          </p:nvPr>
        </p:nvSpPr>
        <p:spPr>
          <a:xfrm>
            <a:off x="685800" y="908050"/>
            <a:ext cx="7772400" cy="5257800"/>
          </a:xfrm>
        </p:spPr>
        <p:txBody>
          <a:bodyPr/>
          <a:lstStyle/>
          <a:p>
            <a:pPr marL="285750" indent="-285750" algn="just" eaLnBrk="1" hangingPunct="1">
              <a:buFont typeface="Wingdings" pitchFamily="2" charset="2"/>
              <a:buNone/>
              <a:tabLst>
                <a:tab pos="4762500" algn="l"/>
              </a:tabLst>
              <a:defRPr/>
            </a:pPr>
            <a:r>
              <a:rPr lang="es-ES" smtClean="0"/>
              <a:t>a) Concentraciones elevadas de fitoplancton en la superficie pueden causar estratificación y baja de oxígeno en capas no superficiales.</a:t>
            </a:r>
          </a:p>
          <a:p>
            <a:pPr marL="285750" indent="-285750" algn="just" eaLnBrk="1" hangingPunct="1">
              <a:buFont typeface="Wingdings" pitchFamily="2" charset="2"/>
              <a:buNone/>
              <a:tabLst>
                <a:tab pos="4762500" algn="l"/>
              </a:tabLst>
              <a:defRPr/>
            </a:pPr>
            <a:r>
              <a:rPr lang="es-ES" sz="2800" smtClean="0"/>
              <a:t>* En aguas de superficie hay menos producción pri-maria que cerca de los 0.2 m</a:t>
            </a:r>
          </a:p>
          <a:p>
            <a:pPr marL="285750" indent="-285750" algn="just" eaLnBrk="1" hangingPunct="1">
              <a:buFont typeface="Wingdings" pitchFamily="2" charset="2"/>
              <a:buNone/>
              <a:tabLst>
                <a:tab pos="4762500" algn="l"/>
              </a:tabLst>
              <a:defRPr/>
            </a:pPr>
            <a:r>
              <a:rPr lang="es-ES" sz="2800" smtClean="0"/>
              <a:t>* La luz gradualmente decrece a 0 cero a los 1.5 m.</a:t>
            </a:r>
          </a:p>
          <a:p>
            <a:pPr marL="285750" indent="-285750" algn="just" eaLnBrk="1" hangingPunct="1">
              <a:buFont typeface="Wingdings" pitchFamily="2" charset="2"/>
              <a:buNone/>
              <a:tabLst>
                <a:tab pos="4762500" algn="l"/>
              </a:tabLst>
              <a:defRPr/>
            </a:pPr>
            <a:r>
              <a:rPr lang="es-ES" sz="2800" smtClean="0"/>
              <a:t>* Entre los 0.4 y 1 m existe equilibrio en el balance de oxígeno.</a:t>
            </a:r>
          </a:p>
          <a:p>
            <a:pPr marL="285750" indent="-285750" algn="just" eaLnBrk="1" hangingPunct="1">
              <a:buFont typeface="Wingdings" pitchFamily="2" charset="2"/>
              <a:buNone/>
              <a:tabLst>
                <a:tab pos="4762500" algn="l"/>
              </a:tabLst>
              <a:defRPr/>
            </a:pPr>
            <a:r>
              <a:rPr lang="es-ES" sz="2800" smtClean="0"/>
              <a:t>* En piscinas fertilizadas las condiciones anaeróbi-cas se encuentran cerca a 1 m.</a:t>
            </a:r>
            <a:endParaRPr lang="es-ES_tradnl" sz="2800" smtClean="0"/>
          </a:p>
        </p:txBody>
      </p:sp>
      <p:sp>
        <p:nvSpPr>
          <p:cNvPr id="986115" name="Rectangle 3"/>
          <p:cNvSpPr>
            <a:spLocks noChangeArrowheads="1"/>
          </p:cNvSpPr>
          <p:nvPr/>
        </p:nvSpPr>
        <p:spPr bwMode="auto">
          <a:xfrm>
            <a:off x="7239000" y="76200"/>
            <a:ext cx="1828800" cy="9906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#4</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“Mucha fertilidad del agua en ausencia de maleza, provoca una alta densidad de fito, poca luz y pobre oxígeno en el hipolimnio”</a:t>
            </a:r>
            <a:endParaRPr lang="es-ES" sz="3600"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6114">
                                            <p:txEl>
                                              <p:pRg st="0" end="0"/>
                                            </p:txEl>
                                          </p:spTgt>
                                        </p:tgtEl>
                                        <p:attrNameLst>
                                          <p:attrName>style.visibility</p:attrName>
                                        </p:attrNameLst>
                                      </p:cBhvr>
                                      <p:to>
                                        <p:strVal val="visible"/>
                                      </p:to>
                                    </p:set>
                                    <p:anim calcmode="lin" valueType="num">
                                      <p:cBhvr>
                                        <p:cTn id="7" dur="500" fill="hold"/>
                                        <p:tgtEl>
                                          <p:spTgt spid="9861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61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6114">
                                            <p:txEl>
                                              <p:pRg st="1" end="1"/>
                                            </p:txEl>
                                          </p:spTgt>
                                        </p:tgtEl>
                                        <p:attrNameLst>
                                          <p:attrName>style.visibility</p:attrName>
                                        </p:attrNameLst>
                                      </p:cBhvr>
                                      <p:to>
                                        <p:strVal val="visible"/>
                                      </p:to>
                                    </p:set>
                                    <p:anim calcmode="lin" valueType="num">
                                      <p:cBhvr>
                                        <p:cTn id="13" dur="500" fill="hold"/>
                                        <p:tgtEl>
                                          <p:spTgt spid="9861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8611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86114">
                                            <p:txEl>
                                              <p:pRg st="2" end="2"/>
                                            </p:txEl>
                                          </p:spTgt>
                                        </p:tgtEl>
                                        <p:attrNameLst>
                                          <p:attrName>style.visibility</p:attrName>
                                        </p:attrNameLst>
                                      </p:cBhvr>
                                      <p:to>
                                        <p:strVal val="visible"/>
                                      </p:to>
                                    </p:set>
                                    <p:anim calcmode="lin" valueType="num">
                                      <p:cBhvr>
                                        <p:cTn id="19" dur="500" fill="hold"/>
                                        <p:tgtEl>
                                          <p:spTgt spid="9861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861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86114">
                                            <p:txEl>
                                              <p:pRg st="3" end="3"/>
                                            </p:txEl>
                                          </p:spTgt>
                                        </p:tgtEl>
                                        <p:attrNameLst>
                                          <p:attrName>style.visibility</p:attrName>
                                        </p:attrNameLst>
                                      </p:cBhvr>
                                      <p:to>
                                        <p:strVal val="visible"/>
                                      </p:to>
                                    </p:set>
                                    <p:anim calcmode="lin" valueType="num">
                                      <p:cBhvr>
                                        <p:cTn id="25" dur="500" fill="hold"/>
                                        <p:tgtEl>
                                          <p:spTgt spid="9861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8611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86114">
                                            <p:txEl>
                                              <p:pRg st="4" end="4"/>
                                            </p:txEl>
                                          </p:spTgt>
                                        </p:tgtEl>
                                        <p:attrNameLst>
                                          <p:attrName>style.visibility</p:attrName>
                                        </p:attrNameLst>
                                      </p:cBhvr>
                                      <p:to>
                                        <p:strVal val="visible"/>
                                      </p:to>
                                    </p:set>
                                    <p:anim calcmode="lin" valueType="num">
                                      <p:cBhvr>
                                        <p:cTn id="31" dur="500" fill="hold"/>
                                        <p:tgtEl>
                                          <p:spTgt spid="9861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8611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38" name="Object 2"/>
          <p:cNvGraphicFramePr>
            <a:graphicFrameLocks noChangeAspect="1"/>
          </p:cNvGraphicFramePr>
          <p:nvPr/>
        </p:nvGraphicFramePr>
        <p:xfrm>
          <a:off x="304800" y="1143000"/>
          <a:ext cx="8839200" cy="5700713"/>
        </p:xfrm>
        <a:graphic>
          <a:graphicData uri="http://schemas.openxmlformats.org/presentationml/2006/ole">
            <p:oleObj spid="_x0000_s5122" name="Dibujo" r:id="rId4" imgW="1512000" imgH="1162800" progId="FLW3Drawing">
              <p:embed/>
            </p:oleObj>
          </a:graphicData>
        </a:graphic>
      </p:graphicFrame>
      <p:sp>
        <p:nvSpPr>
          <p:cNvPr id="987139" name="Rectangle 3"/>
          <p:cNvSpPr>
            <a:spLocks noChangeArrowheads="1"/>
          </p:cNvSpPr>
          <p:nvPr/>
        </p:nvSpPr>
        <p:spPr bwMode="auto">
          <a:xfrm>
            <a:off x="1617663" y="762000"/>
            <a:ext cx="7069137" cy="457200"/>
          </a:xfrm>
          <a:prstGeom prst="rect">
            <a:avLst/>
          </a:prstGeom>
          <a:noFill/>
          <a:ln w="9525">
            <a:noFill/>
            <a:miter lim="800000"/>
            <a:headEnd/>
            <a:tailEnd/>
          </a:ln>
        </p:spPr>
        <p:txBody>
          <a:bodyPr>
            <a:spAutoFit/>
          </a:bodyPr>
          <a:lstStyle/>
          <a:p>
            <a:pPr eaLnBrk="0" hangingPunct="0"/>
            <a:r>
              <a:rPr lang="es-ES" b="1">
                <a:latin typeface="Bookman Old Style" pitchFamily="18" charset="0"/>
              </a:rPr>
              <a:t>ABSORCION DE LUZ VS PROFUNDIDAD</a:t>
            </a:r>
            <a:endParaRPr lang="es-ES_tradnl" b="1">
              <a:latin typeface="Bookman Old Style"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87139"/>
                                        </p:tgtEl>
                                        <p:attrNameLst>
                                          <p:attrName>style.visibility</p:attrName>
                                        </p:attrNameLst>
                                      </p:cBhvr>
                                      <p:to>
                                        <p:strVal val="visible"/>
                                      </p:to>
                                    </p:set>
                                    <p:anim calcmode="lin" valueType="num">
                                      <p:cBhvr>
                                        <p:cTn id="7" dur="500" fill="hold"/>
                                        <p:tgtEl>
                                          <p:spTgt spid="987139"/>
                                        </p:tgtEl>
                                        <p:attrNameLst>
                                          <p:attrName>ppt_x</p:attrName>
                                        </p:attrNameLst>
                                      </p:cBhvr>
                                      <p:tavLst>
                                        <p:tav tm="0">
                                          <p:val>
                                            <p:strVal val="#ppt_x"/>
                                          </p:val>
                                        </p:tav>
                                        <p:tav tm="100000">
                                          <p:val>
                                            <p:strVal val="#ppt_x"/>
                                          </p:val>
                                        </p:tav>
                                      </p:tavLst>
                                    </p:anim>
                                    <p:anim calcmode="lin" valueType="num">
                                      <p:cBhvr>
                                        <p:cTn id="8" dur="500" fill="hold"/>
                                        <p:tgtEl>
                                          <p:spTgt spid="987139"/>
                                        </p:tgtEl>
                                        <p:attrNameLst>
                                          <p:attrName>ppt_y</p:attrName>
                                        </p:attrNameLst>
                                      </p:cBhvr>
                                      <p:tavLst>
                                        <p:tav tm="0">
                                          <p:val>
                                            <p:strVal val="#ppt_y-#ppt_h/2"/>
                                          </p:val>
                                        </p:tav>
                                        <p:tav tm="100000">
                                          <p:val>
                                            <p:strVal val="#ppt_y"/>
                                          </p:val>
                                        </p:tav>
                                      </p:tavLst>
                                    </p:anim>
                                    <p:anim calcmode="lin" valueType="num">
                                      <p:cBhvr>
                                        <p:cTn id="9" dur="500" fill="hold"/>
                                        <p:tgtEl>
                                          <p:spTgt spid="987139"/>
                                        </p:tgtEl>
                                        <p:attrNameLst>
                                          <p:attrName>ppt_w</p:attrName>
                                        </p:attrNameLst>
                                      </p:cBhvr>
                                      <p:tavLst>
                                        <p:tav tm="0">
                                          <p:val>
                                            <p:strVal val="#ppt_w"/>
                                          </p:val>
                                        </p:tav>
                                        <p:tav tm="100000">
                                          <p:val>
                                            <p:strVal val="#ppt_w"/>
                                          </p:val>
                                        </p:tav>
                                      </p:tavLst>
                                    </p:anim>
                                    <p:anim calcmode="lin" valueType="num">
                                      <p:cBhvr>
                                        <p:cTn id="10" dur="500" fill="hold"/>
                                        <p:tgtEl>
                                          <p:spTgt spid="98713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987138"/>
                                        </p:tgtEl>
                                        <p:attrNameLst>
                                          <p:attrName>style.visibility</p:attrName>
                                        </p:attrNameLst>
                                      </p:cBhvr>
                                      <p:to>
                                        <p:strVal val="visible"/>
                                      </p:to>
                                    </p:set>
                                    <p:anim calcmode="lin" valueType="num">
                                      <p:cBhvr>
                                        <p:cTn id="15" dur="500" fill="hold"/>
                                        <p:tgtEl>
                                          <p:spTgt spid="987138"/>
                                        </p:tgtEl>
                                        <p:attrNameLst>
                                          <p:attrName>ppt_w</p:attrName>
                                        </p:attrNameLst>
                                      </p:cBhvr>
                                      <p:tavLst>
                                        <p:tav tm="0">
                                          <p:val>
                                            <p:fltVal val="0"/>
                                          </p:val>
                                        </p:tav>
                                        <p:tav tm="100000">
                                          <p:val>
                                            <p:strVal val="#ppt_w"/>
                                          </p:val>
                                        </p:tav>
                                      </p:tavLst>
                                    </p:anim>
                                    <p:anim calcmode="lin" valueType="num">
                                      <p:cBhvr>
                                        <p:cTn id="16" dur="500" fill="hold"/>
                                        <p:tgtEl>
                                          <p:spTgt spid="9871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8162" name="Object 2"/>
          <p:cNvGraphicFramePr>
            <a:graphicFrameLocks noChangeAspect="1"/>
          </p:cNvGraphicFramePr>
          <p:nvPr/>
        </p:nvGraphicFramePr>
        <p:xfrm>
          <a:off x="304800" y="1143000"/>
          <a:ext cx="8686800" cy="5715000"/>
        </p:xfrm>
        <a:graphic>
          <a:graphicData uri="http://schemas.openxmlformats.org/presentationml/2006/ole">
            <p:oleObj spid="_x0000_s6146" name="Dibujo" r:id="rId4" imgW="1497600" imgH="1162800" progId="FLW3Drawing">
              <p:embed/>
            </p:oleObj>
          </a:graphicData>
        </a:graphic>
      </p:graphicFrame>
      <p:sp>
        <p:nvSpPr>
          <p:cNvPr id="988163" name="Rectangle 3"/>
          <p:cNvSpPr>
            <a:spLocks noChangeArrowheads="1"/>
          </p:cNvSpPr>
          <p:nvPr/>
        </p:nvSpPr>
        <p:spPr bwMode="auto">
          <a:xfrm>
            <a:off x="990600" y="762000"/>
            <a:ext cx="7848600" cy="457200"/>
          </a:xfrm>
          <a:prstGeom prst="rect">
            <a:avLst/>
          </a:prstGeom>
          <a:noFill/>
          <a:ln w="9525">
            <a:noFill/>
            <a:miter lim="800000"/>
            <a:headEnd/>
            <a:tailEnd/>
          </a:ln>
        </p:spPr>
        <p:txBody>
          <a:bodyPr>
            <a:spAutoFit/>
          </a:bodyPr>
          <a:lstStyle/>
          <a:p>
            <a:pPr eaLnBrk="0" hangingPunct="0"/>
            <a:r>
              <a:rPr lang="es-ES" b="1">
                <a:latin typeface="Bookman Old Style" pitchFamily="18" charset="0"/>
              </a:rPr>
              <a:t>PRODUCTIVIDAD PRIMARIA VS PROFUNDIDAD</a:t>
            </a:r>
            <a:endParaRPr lang="es-ES_tradnl" b="1">
              <a:latin typeface="Bookman Old Style"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88163"/>
                                        </p:tgtEl>
                                        <p:attrNameLst>
                                          <p:attrName>style.visibility</p:attrName>
                                        </p:attrNameLst>
                                      </p:cBhvr>
                                      <p:to>
                                        <p:strVal val="visible"/>
                                      </p:to>
                                    </p:set>
                                    <p:anim calcmode="lin" valueType="num">
                                      <p:cBhvr>
                                        <p:cTn id="7" dur="500" fill="hold"/>
                                        <p:tgtEl>
                                          <p:spTgt spid="988163"/>
                                        </p:tgtEl>
                                        <p:attrNameLst>
                                          <p:attrName>ppt_x</p:attrName>
                                        </p:attrNameLst>
                                      </p:cBhvr>
                                      <p:tavLst>
                                        <p:tav tm="0">
                                          <p:val>
                                            <p:strVal val="#ppt_x"/>
                                          </p:val>
                                        </p:tav>
                                        <p:tav tm="100000">
                                          <p:val>
                                            <p:strVal val="#ppt_x"/>
                                          </p:val>
                                        </p:tav>
                                      </p:tavLst>
                                    </p:anim>
                                    <p:anim calcmode="lin" valueType="num">
                                      <p:cBhvr>
                                        <p:cTn id="8" dur="500" fill="hold"/>
                                        <p:tgtEl>
                                          <p:spTgt spid="988163"/>
                                        </p:tgtEl>
                                        <p:attrNameLst>
                                          <p:attrName>ppt_y</p:attrName>
                                        </p:attrNameLst>
                                      </p:cBhvr>
                                      <p:tavLst>
                                        <p:tav tm="0">
                                          <p:val>
                                            <p:strVal val="#ppt_y-#ppt_h/2"/>
                                          </p:val>
                                        </p:tav>
                                        <p:tav tm="100000">
                                          <p:val>
                                            <p:strVal val="#ppt_y"/>
                                          </p:val>
                                        </p:tav>
                                      </p:tavLst>
                                    </p:anim>
                                    <p:anim calcmode="lin" valueType="num">
                                      <p:cBhvr>
                                        <p:cTn id="9" dur="500" fill="hold"/>
                                        <p:tgtEl>
                                          <p:spTgt spid="988163"/>
                                        </p:tgtEl>
                                        <p:attrNameLst>
                                          <p:attrName>ppt_w</p:attrName>
                                        </p:attrNameLst>
                                      </p:cBhvr>
                                      <p:tavLst>
                                        <p:tav tm="0">
                                          <p:val>
                                            <p:strVal val="#ppt_w"/>
                                          </p:val>
                                        </p:tav>
                                        <p:tav tm="100000">
                                          <p:val>
                                            <p:strVal val="#ppt_w"/>
                                          </p:val>
                                        </p:tav>
                                      </p:tavLst>
                                    </p:anim>
                                    <p:anim calcmode="lin" valueType="num">
                                      <p:cBhvr>
                                        <p:cTn id="10" dur="500" fill="hold"/>
                                        <p:tgtEl>
                                          <p:spTgt spid="98816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988162"/>
                                        </p:tgtEl>
                                        <p:attrNameLst>
                                          <p:attrName>style.visibility</p:attrName>
                                        </p:attrNameLst>
                                      </p:cBhvr>
                                      <p:to>
                                        <p:strVal val="visible"/>
                                      </p:to>
                                    </p:set>
                                    <p:anim calcmode="lin" valueType="num">
                                      <p:cBhvr>
                                        <p:cTn id="15" dur="500" fill="hold"/>
                                        <p:tgtEl>
                                          <p:spTgt spid="988162"/>
                                        </p:tgtEl>
                                        <p:attrNameLst>
                                          <p:attrName>ppt_w</p:attrName>
                                        </p:attrNameLst>
                                      </p:cBhvr>
                                      <p:tavLst>
                                        <p:tav tm="0">
                                          <p:val>
                                            <p:fltVal val="0"/>
                                          </p:val>
                                        </p:tav>
                                        <p:tav tm="100000">
                                          <p:val>
                                            <p:strVal val="#ppt_w"/>
                                          </p:val>
                                        </p:tav>
                                      </p:tavLst>
                                    </p:anim>
                                    <p:anim calcmode="lin" valueType="num">
                                      <p:cBhvr>
                                        <p:cTn id="16" dur="500" fill="hold"/>
                                        <p:tgtEl>
                                          <p:spTgt spid="988162"/>
                                        </p:tgtEl>
                                        <p:attrNameLst>
                                          <p:attrName>ppt_h</p:attrName>
                                        </p:attrNameLst>
                                      </p:cBhvr>
                                      <p:tavLst>
                                        <p:tav tm="0">
                                          <p:val>
                                            <p:fltVal val="0"/>
                                          </p:val>
                                        </p:tav>
                                        <p:tav tm="100000">
                                          <p:val>
                                            <p:strVal val="#ppt_h"/>
                                          </p:val>
                                        </p:tav>
                                      </p:tavLst>
                                    </p:anim>
                                    <p:anim calcmode="lin" valueType="num">
                                      <p:cBhvr>
                                        <p:cTn id="17" dur="500" fill="hold"/>
                                        <p:tgtEl>
                                          <p:spTgt spid="988162"/>
                                        </p:tgtEl>
                                        <p:attrNameLst>
                                          <p:attrName>ppt_x</p:attrName>
                                        </p:attrNameLst>
                                      </p:cBhvr>
                                      <p:tavLst>
                                        <p:tav tm="0">
                                          <p:val>
                                            <p:fltVal val="0.5"/>
                                          </p:val>
                                        </p:tav>
                                        <p:tav tm="100000">
                                          <p:val>
                                            <p:strVal val="#ppt_x"/>
                                          </p:val>
                                        </p:tav>
                                      </p:tavLst>
                                    </p:anim>
                                    <p:anim calcmode="lin" valueType="num">
                                      <p:cBhvr>
                                        <p:cTn id="18" dur="500" fill="hold"/>
                                        <p:tgtEl>
                                          <p:spTgt spid="9881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866" name="Picture 2" descr="fotrobra"/>
          <p:cNvPicPr>
            <a:picLocks noChangeAspect="1" noChangeArrowheads="1"/>
          </p:cNvPicPr>
          <p:nvPr/>
        </p:nvPicPr>
        <p:blipFill>
          <a:blip r:embed="rId3"/>
          <a:srcRect b="13333"/>
          <a:stretch>
            <a:fillRect/>
          </a:stretch>
        </p:blipFill>
        <p:spPr bwMode="auto">
          <a:xfrm>
            <a:off x="0" y="914400"/>
            <a:ext cx="9144000" cy="5943600"/>
          </a:xfrm>
          <a:prstGeom prst="rect">
            <a:avLst/>
          </a:prstGeom>
          <a:noFill/>
          <a:ln w="9525">
            <a:noFill/>
            <a:miter lim="800000"/>
            <a:headEnd/>
            <a:tailEnd/>
          </a:ln>
        </p:spPr>
      </p:pic>
      <p:sp>
        <p:nvSpPr>
          <p:cNvPr id="25603" name="Rectangle 3"/>
          <p:cNvSpPr>
            <a:spLocks noChangeArrowheads="1"/>
          </p:cNvSpPr>
          <p:nvPr/>
        </p:nvSpPr>
        <p:spPr bwMode="auto">
          <a:xfrm>
            <a:off x="76200" y="76200"/>
            <a:ext cx="8991600" cy="457200"/>
          </a:xfrm>
          <a:prstGeom prst="rect">
            <a:avLst/>
          </a:prstGeom>
          <a:noFill/>
          <a:ln w="9525">
            <a:noFill/>
            <a:miter lim="800000"/>
            <a:headEnd/>
            <a:tailEnd/>
          </a:ln>
        </p:spPr>
        <p:txBody>
          <a:bodyPr>
            <a:spAutoFit/>
          </a:bodyPr>
          <a:lstStyle/>
          <a:p>
            <a:pPr algn="ctr" eaLnBrk="0" hangingPunct="0">
              <a:spcBef>
                <a:spcPct val="30000"/>
              </a:spcBef>
            </a:pPr>
            <a:r>
              <a:rPr lang="fr-BE" b="1"/>
              <a:t>Piscinas tropicales de Agua Salobre</a:t>
            </a:r>
            <a:endParaRPr lang="en-GB"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2866"/>
                                        </p:tgtEl>
                                        <p:attrNameLst>
                                          <p:attrName>style.visibility</p:attrName>
                                        </p:attrNameLst>
                                      </p:cBhvr>
                                      <p:to>
                                        <p:strVal val="visible"/>
                                      </p:to>
                                    </p:set>
                                    <p:anim calcmode="lin" valueType="num">
                                      <p:cBhvr>
                                        <p:cTn id="7" dur="500" fill="hold"/>
                                        <p:tgtEl>
                                          <p:spTgt spid="932866"/>
                                        </p:tgtEl>
                                        <p:attrNameLst>
                                          <p:attrName>ppt_w</p:attrName>
                                        </p:attrNameLst>
                                      </p:cBhvr>
                                      <p:tavLst>
                                        <p:tav tm="0">
                                          <p:val>
                                            <p:fltVal val="0"/>
                                          </p:val>
                                        </p:tav>
                                        <p:tav tm="100000">
                                          <p:val>
                                            <p:strVal val="#ppt_w"/>
                                          </p:val>
                                        </p:tav>
                                      </p:tavLst>
                                    </p:anim>
                                    <p:anim calcmode="lin" valueType="num">
                                      <p:cBhvr>
                                        <p:cTn id="8" dur="500" fill="hold"/>
                                        <p:tgtEl>
                                          <p:spTgt spid="9328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9186" name="Rectangle 2"/>
          <p:cNvSpPr>
            <a:spLocks noGrp="1" noChangeArrowheads="1"/>
          </p:cNvSpPr>
          <p:nvPr>
            <p:ph type="body" idx="1"/>
          </p:nvPr>
        </p:nvSpPr>
        <p:spPr>
          <a:xfrm>
            <a:off x="685800" y="1219200"/>
            <a:ext cx="7772400" cy="5257800"/>
          </a:xfrm>
        </p:spPr>
        <p:txBody>
          <a:bodyPr/>
          <a:lstStyle/>
          <a:p>
            <a:pPr marL="285750" indent="-285750" algn="just" eaLnBrk="1" hangingPunct="1">
              <a:buFont typeface="Wingdings" pitchFamily="2" charset="2"/>
              <a:buNone/>
              <a:tabLst>
                <a:tab pos="4762500" algn="l"/>
              </a:tabLst>
              <a:defRPr/>
            </a:pPr>
            <a:r>
              <a:rPr lang="es-ES" sz="2400" smtClean="0"/>
              <a:t>b) En piscinas profundas un alto porcentaje del total del volumen es deficiente en oxígeno disuelto y muy peligroso para los organismos que se cultivan.</a:t>
            </a:r>
          </a:p>
          <a:p>
            <a:pPr marL="285750" indent="-285750" eaLnBrk="1" hangingPunct="1">
              <a:buFont typeface="Wingdings" pitchFamily="2" charset="2"/>
              <a:buNone/>
              <a:tabLst>
                <a:tab pos="4762500" algn="l"/>
              </a:tabLst>
              <a:defRPr/>
            </a:pPr>
            <a:r>
              <a:rPr lang="es-ES" sz="2400" smtClean="0"/>
              <a:t>* Existe en piscinas profundas una estratificación termal (baja productividad y estratificación térmica).</a:t>
            </a:r>
          </a:p>
          <a:p>
            <a:pPr marL="285750" indent="-285750" eaLnBrk="1" hangingPunct="1">
              <a:buFont typeface="Wingdings" pitchFamily="2" charset="2"/>
              <a:buNone/>
              <a:tabLst>
                <a:tab pos="4762500" algn="l"/>
              </a:tabLst>
              <a:defRPr/>
            </a:pPr>
            <a:r>
              <a:rPr lang="es-ES" sz="2400" smtClean="0"/>
              <a:t>* Buenas concentraciones de oxígeno en superficie (temperaturas fuertes).</a:t>
            </a:r>
          </a:p>
          <a:p>
            <a:pPr marL="285750" indent="-285750" eaLnBrk="1" hangingPunct="1">
              <a:buFont typeface="Wingdings" pitchFamily="2" charset="2"/>
              <a:buNone/>
              <a:tabLst>
                <a:tab pos="4762500" algn="l"/>
              </a:tabLst>
              <a:defRPr/>
            </a:pPr>
            <a:r>
              <a:rPr lang="es-ES" sz="2400" smtClean="0"/>
              <a:t>* El cambio brusco de temperatura, mas el efecto de nubes puede que todo el fitoplancton se precipite.</a:t>
            </a:r>
            <a:endParaRPr lang="es-ES_tradnl" sz="2400" smtClean="0"/>
          </a:p>
        </p:txBody>
      </p:sp>
      <p:sp>
        <p:nvSpPr>
          <p:cNvPr id="989187" name="Rectangle 3"/>
          <p:cNvSpPr>
            <a:spLocks noChangeArrowheads="1"/>
          </p:cNvSpPr>
          <p:nvPr/>
        </p:nvSpPr>
        <p:spPr bwMode="auto">
          <a:xfrm>
            <a:off x="7239000" y="76200"/>
            <a:ext cx="1828800" cy="9906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#4</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“Mucha fertilidad del agua en ausencia de maleza, provoca una alta densidad de fito, poca luz y pobre oxígeno en el hipolimnio”</a:t>
            </a:r>
            <a:endParaRPr lang="es-ES" sz="3600"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9186">
                                            <p:txEl>
                                              <p:pRg st="0" end="0"/>
                                            </p:txEl>
                                          </p:spTgt>
                                        </p:tgtEl>
                                        <p:attrNameLst>
                                          <p:attrName>style.visibility</p:attrName>
                                        </p:attrNameLst>
                                      </p:cBhvr>
                                      <p:to>
                                        <p:strVal val="visible"/>
                                      </p:to>
                                    </p:set>
                                    <p:anim calcmode="lin" valueType="num">
                                      <p:cBhvr>
                                        <p:cTn id="7" dur="500" fill="hold"/>
                                        <p:tgtEl>
                                          <p:spTgt spid="9891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91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9186">
                                            <p:txEl>
                                              <p:pRg st="1" end="1"/>
                                            </p:txEl>
                                          </p:spTgt>
                                        </p:tgtEl>
                                        <p:attrNameLst>
                                          <p:attrName>style.visibility</p:attrName>
                                        </p:attrNameLst>
                                      </p:cBhvr>
                                      <p:to>
                                        <p:strVal val="visible"/>
                                      </p:to>
                                    </p:set>
                                    <p:anim calcmode="lin" valueType="num">
                                      <p:cBhvr>
                                        <p:cTn id="13" dur="500" fill="hold"/>
                                        <p:tgtEl>
                                          <p:spTgt spid="98918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8918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89186">
                                            <p:txEl>
                                              <p:pRg st="2" end="2"/>
                                            </p:txEl>
                                          </p:spTgt>
                                        </p:tgtEl>
                                        <p:attrNameLst>
                                          <p:attrName>style.visibility</p:attrName>
                                        </p:attrNameLst>
                                      </p:cBhvr>
                                      <p:to>
                                        <p:strVal val="visible"/>
                                      </p:to>
                                    </p:set>
                                    <p:anim calcmode="lin" valueType="num">
                                      <p:cBhvr>
                                        <p:cTn id="19" dur="500" fill="hold"/>
                                        <p:tgtEl>
                                          <p:spTgt spid="98918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8918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89186">
                                            <p:txEl>
                                              <p:pRg st="3" end="3"/>
                                            </p:txEl>
                                          </p:spTgt>
                                        </p:tgtEl>
                                        <p:attrNameLst>
                                          <p:attrName>style.visibility</p:attrName>
                                        </p:attrNameLst>
                                      </p:cBhvr>
                                      <p:to>
                                        <p:strVal val="visible"/>
                                      </p:to>
                                    </p:set>
                                    <p:anim calcmode="lin" valueType="num">
                                      <p:cBhvr>
                                        <p:cTn id="25" dur="500" fill="hold"/>
                                        <p:tgtEl>
                                          <p:spTgt spid="98918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8918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457200" y="304800"/>
            <a:ext cx="8451850" cy="6332538"/>
            <a:chOff x="288" y="192"/>
            <a:chExt cx="5324" cy="3989"/>
          </a:xfrm>
        </p:grpSpPr>
        <p:sp>
          <p:nvSpPr>
            <p:cNvPr id="66568" name="Rectangle 3"/>
            <p:cNvSpPr>
              <a:spLocks noChangeArrowheads="1"/>
            </p:cNvSpPr>
            <p:nvPr/>
          </p:nvSpPr>
          <p:spPr bwMode="auto">
            <a:xfrm>
              <a:off x="880" y="985"/>
              <a:ext cx="4655" cy="2735"/>
            </a:xfrm>
            <a:prstGeom prst="rect">
              <a:avLst/>
            </a:prstGeom>
            <a:noFill/>
            <a:ln w="0">
              <a:solidFill>
                <a:schemeClr val="tx1"/>
              </a:solidFill>
              <a:miter lim="800000"/>
              <a:headEnd/>
              <a:tailEnd/>
            </a:ln>
          </p:spPr>
          <p:txBody>
            <a:bodyPr/>
            <a:lstStyle/>
            <a:p>
              <a:endParaRPr lang="es-US"/>
            </a:p>
          </p:txBody>
        </p:sp>
        <p:sp>
          <p:nvSpPr>
            <p:cNvPr id="66569" name="Line 4"/>
            <p:cNvSpPr>
              <a:spLocks noChangeShapeType="1"/>
            </p:cNvSpPr>
            <p:nvPr/>
          </p:nvSpPr>
          <p:spPr bwMode="auto">
            <a:xfrm flipV="1">
              <a:off x="1038" y="3268"/>
              <a:ext cx="29" cy="451"/>
            </a:xfrm>
            <a:prstGeom prst="line">
              <a:avLst/>
            </a:prstGeom>
            <a:noFill/>
            <a:ln w="55563">
              <a:solidFill>
                <a:srgbClr val="008080"/>
              </a:solidFill>
              <a:round/>
              <a:headEnd/>
              <a:tailEnd/>
            </a:ln>
          </p:spPr>
          <p:txBody>
            <a:bodyPr/>
            <a:lstStyle/>
            <a:p>
              <a:endParaRPr lang="es-ES"/>
            </a:p>
          </p:txBody>
        </p:sp>
        <p:sp>
          <p:nvSpPr>
            <p:cNvPr id="66570" name="Line 5"/>
            <p:cNvSpPr>
              <a:spLocks noChangeShapeType="1"/>
            </p:cNvSpPr>
            <p:nvPr/>
          </p:nvSpPr>
          <p:spPr bwMode="auto">
            <a:xfrm flipV="1">
              <a:off x="1067" y="2921"/>
              <a:ext cx="31" cy="347"/>
            </a:xfrm>
            <a:prstGeom prst="line">
              <a:avLst/>
            </a:prstGeom>
            <a:noFill/>
            <a:ln w="55563">
              <a:solidFill>
                <a:srgbClr val="008080"/>
              </a:solidFill>
              <a:round/>
              <a:headEnd/>
              <a:tailEnd/>
            </a:ln>
          </p:spPr>
          <p:txBody>
            <a:bodyPr/>
            <a:lstStyle/>
            <a:p>
              <a:endParaRPr lang="es-ES"/>
            </a:p>
          </p:txBody>
        </p:sp>
        <p:sp>
          <p:nvSpPr>
            <p:cNvPr id="66571" name="Line 6"/>
            <p:cNvSpPr>
              <a:spLocks noChangeShapeType="1"/>
            </p:cNvSpPr>
            <p:nvPr/>
          </p:nvSpPr>
          <p:spPr bwMode="auto">
            <a:xfrm flipV="1">
              <a:off x="1098" y="2664"/>
              <a:ext cx="31" cy="257"/>
            </a:xfrm>
            <a:prstGeom prst="line">
              <a:avLst/>
            </a:prstGeom>
            <a:noFill/>
            <a:ln w="55563">
              <a:solidFill>
                <a:srgbClr val="008080"/>
              </a:solidFill>
              <a:round/>
              <a:headEnd/>
              <a:tailEnd/>
            </a:ln>
          </p:spPr>
          <p:txBody>
            <a:bodyPr/>
            <a:lstStyle/>
            <a:p>
              <a:endParaRPr lang="es-ES"/>
            </a:p>
          </p:txBody>
        </p:sp>
        <p:sp>
          <p:nvSpPr>
            <p:cNvPr id="66572" name="Line 7"/>
            <p:cNvSpPr>
              <a:spLocks noChangeShapeType="1"/>
            </p:cNvSpPr>
            <p:nvPr/>
          </p:nvSpPr>
          <p:spPr bwMode="auto">
            <a:xfrm flipV="1">
              <a:off x="1129" y="2466"/>
              <a:ext cx="31" cy="198"/>
            </a:xfrm>
            <a:prstGeom prst="line">
              <a:avLst/>
            </a:prstGeom>
            <a:noFill/>
            <a:ln w="55563">
              <a:solidFill>
                <a:srgbClr val="008080"/>
              </a:solidFill>
              <a:round/>
              <a:headEnd/>
              <a:tailEnd/>
            </a:ln>
          </p:spPr>
          <p:txBody>
            <a:bodyPr/>
            <a:lstStyle/>
            <a:p>
              <a:endParaRPr lang="es-ES"/>
            </a:p>
          </p:txBody>
        </p:sp>
        <p:sp>
          <p:nvSpPr>
            <p:cNvPr id="66573" name="Line 8"/>
            <p:cNvSpPr>
              <a:spLocks noChangeShapeType="1"/>
            </p:cNvSpPr>
            <p:nvPr/>
          </p:nvSpPr>
          <p:spPr bwMode="auto">
            <a:xfrm flipV="1">
              <a:off x="1160" y="2307"/>
              <a:ext cx="32" cy="159"/>
            </a:xfrm>
            <a:prstGeom prst="line">
              <a:avLst/>
            </a:prstGeom>
            <a:noFill/>
            <a:ln w="55563">
              <a:solidFill>
                <a:srgbClr val="008080"/>
              </a:solidFill>
              <a:round/>
              <a:headEnd/>
              <a:tailEnd/>
            </a:ln>
          </p:spPr>
          <p:txBody>
            <a:bodyPr/>
            <a:lstStyle/>
            <a:p>
              <a:endParaRPr lang="es-ES"/>
            </a:p>
          </p:txBody>
        </p:sp>
        <p:sp>
          <p:nvSpPr>
            <p:cNvPr id="66574" name="Line 9"/>
            <p:cNvSpPr>
              <a:spLocks noChangeShapeType="1"/>
            </p:cNvSpPr>
            <p:nvPr/>
          </p:nvSpPr>
          <p:spPr bwMode="auto">
            <a:xfrm flipV="1">
              <a:off x="1192" y="2180"/>
              <a:ext cx="31" cy="127"/>
            </a:xfrm>
            <a:prstGeom prst="line">
              <a:avLst/>
            </a:prstGeom>
            <a:noFill/>
            <a:ln w="55563">
              <a:solidFill>
                <a:srgbClr val="008080"/>
              </a:solidFill>
              <a:round/>
              <a:headEnd/>
              <a:tailEnd/>
            </a:ln>
          </p:spPr>
          <p:txBody>
            <a:bodyPr/>
            <a:lstStyle/>
            <a:p>
              <a:endParaRPr lang="es-ES"/>
            </a:p>
          </p:txBody>
        </p:sp>
        <p:sp>
          <p:nvSpPr>
            <p:cNvPr id="66575" name="Line 10"/>
            <p:cNvSpPr>
              <a:spLocks noChangeShapeType="1"/>
            </p:cNvSpPr>
            <p:nvPr/>
          </p:nvSpPr>
          <p:spPr bwMode="auto">
            <a:xfrm flipV="1">
              <a:off x="1223" y="2074"/>
              <a:ext cx="31" cy="106"/>
            </a:xfrm>
            <a:prstGeom prst="line">
              <a:avLst/>
            </a:prstGeom>
            <a:noFill/>
            <a:ln w="55563">
              <a:solidFill>
                <a:srgbClr val="008080"/>
              </a:solidFill>
              <a:round/>
              <a:headEnd/>
              <a:tailEnd/>
            </a:ln>
          </p:spPr>
          <p:txBody>
            <a:bodyPr/>
            <a:lstStyle/>
            <a:p>
              <a:endParaRPr lang="es-ES"/>
            </a:p>
          </p:txBody>
        </p:sp>
        <p:sp>
          <p:nvSpPr>
            <p:cNvPr id="66576" name="Line 11"/>
            <p:cNvSpPr>
              <a:spLocks noChangeShapeType="1"/>
            </p:cNvSpPr>
            <p:nvPr/>
          </p:nvSpPr>
          <p:spPr bwMode="auto">
            <a:xfrm flipV="1">
              <a:off x="1254" y="1985"/>
              <a:ext cx="31" cy="89"/>
            </a:xfrm>
            <a:prstGeom prst="line">
              <a:avLst/>
            </a:prstGeom>
            <a:noFill/>
            <a:ln w="55563">
              <a:solidFill>
                <a:srgbClr val="008080"/>
              </a:solidFill>
              <a:round/>
              <a:headEnd/>
              <a:tailEnd/>
            </a:ln>
          </p:spPr>
          <p:txBody>
            <a:bodyPr/>
            <a:lstStyle/>
            <a:p>
              <a:endParaRPr lang="es-ES"/>
            </a:p>
          </p:txBody>
        </p:sp>
        <p:sp>
          <p:nvSpPr>
            <p:cNvPr id="66577" name="Line 12"/>
            <p:cNvSpPr>
              <a:spLocks noChangeShapeType="1"/>
            </p:cNvSpPr>
            <p:nvPr/>
          </p:nvSpPr>
          <p:spPr bwMode="auto">
            <a:xfrm flipV="1">
              <a:off x="1285" y="1908"/>
              <a:ext cx="32" cy="77"/>
            </a:xfrm>
            <a:prstGeom prst="line">
              <a:avLst/>
            </a:prstGeom>
            <a:noFill/>
            <a:ln w="55563">
              <a:solidFill>
                <a:srgbClr val="008080"/>
              </a:solidFill>
              <a:round/>
              <a:headEnd/>
              <a:tailEnd/>
            </a:ln>
          </p:spPr>
          <p:txBody>
            <a:bodyPr/>
            <a:lstStyle/>
            <a:p>
              <a:endParaRPr lang="es-ES"/>
            </a:p>
          </p:txBody>
        </p:sp>
        <p:sp>
          <p:nvSpPr>
            <p:cNvPr id="66578" name="Line 13"/>
            <p:cNvSpPr>
              <a:spLocks noChangeShapeType="1"/>
            </p:cNvSpPr>
            <p:nvPr/>
          </p:nvSpPr>
          <p:spPr bwMode="auto">
            <a:xfrm flipV="1">
              <a:off x="1317" y="1843"/>
              <a:ext cx="31" cy="65"/>
            </a:xfrm>
            <a:prstGeom prst="line">
              <a:avLst/>
            </a:prstGeom>
            <a:noFill/>
            <a:ln w="55563">
              <a:solidFill>
                <a:srgbClr val="008080"/>
              </a:solidFill>
              <a:round/>
              <a:headEnd/>
              <a:tailEnd/>
            </a:ln>
          </p:spPr>
          <p:txBody>
            <a:bodyPr/>
            <a:lstStyle/>
            <a:p>
              <a:endParaRPr lang="es-ES"/>
            </a:p>
          </p:txBody>
        </p:sp>
        <p:sp>
          <p:nvSpPr>
            <p:cNvPr id="66579" name="Line 14"/>
            <p:cNvSpPr>
              <a:spLocks noChangeShapeType="1"/>
            </p:cNvSpPr>
            <p:nvPr/>
          </p:nvSpPr>
          <p:spPr bwMode="auto">
            <a:xfrm flipV="1">
              <a:off x="1348" y="1786"/>
              <a:ext cx="31" cy="57"/>
            </a:xfrm>
            <a:prstGeom prst="line">
              <a:avLst/>
            </a:prstGeom>
            <a:noFill/>
            <a:ln w="55563">
              <a:solidFill>
                <a:srgbClr val="008080"/>
              </a:solidFill>
              <a:round/>
              <a:headEnd/>
              <a:tailEnd/>
            </a:ln>
          </p:spPr>
          <p:txBody>
            <a:bodyPr/>
            <a:lstStyle/>
            <a:p>
              <a:endParaRPr lang="es-ES"/>
            </a:p>
          </p:txBody>
        </p:sp>
        <p:sp>
          <p:nvSpPr>
            <p:cNvPr id="66580" name="Line 15"/>
            <p:cNvSpPr>
              <a:spLocks noChangeShapeType="1"/>
            </p:cNvSpPr>
            <p:nvPr/>
          </p:nvSpPr>
          <p:spPr bwMode="auto">
            <a:xfrm flipV="1">
              <a:off x="1379" y="1735"/>
              <a:ext cx="31" cy="51"/>
            </a:xfrm>
            <a:prstGeom prst="line">
              <a:avLst/>
            </a:prstGeom>
            <a:noFill/>
            <a:ln w="55563">
              <a:solidFill>
                <a:srgbClr val="008080"/>
              </a:solidFill>
              <a:round/>
              <a:headEnd/>
              <a:tailEnd/>
            </a:ln>
          </p:spPr>
          <p:txBody>
            <a:bodyPr/>
            <a:lstStyle/>
            <a:p>
              <a:endParaRPr lang="es-ES"/>
            </a:p>
          </p:txBody>
        </p:sp>
        <p:sp>
          <p:nvSpPr>
            <p:cNvPr id="66581" name="Line 16"/>
            <p:cNvSpPr>
              <a:spLocks noChangeShapeType="1"/>
            </p:cNvSpPr>
            <p:nvPr/>
          </p:nvSpPr>
          <p:spPr bwMode="auto">
            <a:xfrm flipV="1">
              <a:off x="1410" y="1691"/>
              <a:ext cx="31" cy="44"/>
            </a:xfrm>
            <a:prstGeom prst="line">
              <a:avLst/>
            </a:prstGeom>
            <a:noFill/>
            <a:ln w="55563">
              <a:solidFill>
                <a:srgbClr val="008080"/>
              </a:solidFill>
              <a:round/>
              <a:headEnd/>
              <a:tailEnd/>
            </a:ln>
          </p:spPr>
          <p:txBody>
            <a:bodyPr/>
            <a:lstStyle/>
            <a:p>
              <a:endParaRPr lang="es-ES"/>
            </a:p>
          </p:txBody>
        </p:sp>
        <p:sp>
          <p:nvSpPr>
            <p:cNvPr id="66582" name="Line 17"/>
            <p:cNvSpPr>
              <a:spLocks noChangeShapeType="1"/>
            </p:cNvSpPr>
            <p:nvPr/>
          </p:nvSpPr>
          <p:spPr bwMode="auto">
            <a:xfrm flipV="1">
              <a:off x="1441" y="1651"/>
              <a:ext cx="32" cy="40"/>
            </a:xfrm>
            <a:prstGeom prst="line">
              <a:avLst/>
            </a:prstGeom>
            <a:noFill/>
            <a:ln w="55563">
              <a:solidFill>
                <a:srgbClr val="008080"/>
              </a:solidFill>
              <a:round/>
              <a:headEnd/>
              <a:tailEnd/>
            </a:ln>
          </p:spPr>
          <p:txBody>
            <a:bodyPr/>
            <a:lstStyle/>
            <a:p>
              <a:endParaRPr lang="es-ES"/>
            </a:p>
          </p:txBody>
        </p:sp>
        <p:sp>
          <p:nvSpPr>
            <p:cNvPr id="66583" name="Line 18"/>
            <p:cNvSpPr>
              <a:spLocks noChangeShapeType="1"/>
            </p:cNvSpPr>
            <p:nvPr/>
          </p:nvSpPr>
          <p:spPr bwMode="auto">
            <a:xfrm flipV="1">
              <a:off x="1473" y="1615"/>
              <a:ext cx="31" cy="36"/>
            </a:xfrm>
            <a:prstGeom prst="line">
              <a:avLst/>
            </a:prstGeom>
            <a:noFill/>
            <a:ln w="55563">
              <a:solidFill>
                <a:srgbClr val="008080"/>
              </a:solidFill>
              <a:round/>
              <a:headEnd/>
              <a:tailEnd/>
            </a:ln>
          </p:spPr>
          <p:txBody>
            <a:bodyPr/>
            <a:lstStyle/>
            <a:p>
              <a:endParaRPr lang="es-ES"/>
            </a:p>
          </p:txBody>
        </p:sp>
        <p:sp>
          <p:nvSpPr>
            <p:cNvPr id="66584" name="Line 19"/>
            <p:cNvSpPr>
              <a:spLocks noChangeShapeType="1"/>
            </p:cNvSpPr>
            <p:nvPr/>
          </p:nvSpPr>
          <p:spPr bwMode="auto">
            <a:xfrm flipV="1">
              <a:off x="1504" y="1584"/>
              <a:ext cx="31" cy="31"/>
            </a:xfrm>
            <a:prstGeom prst="line">
              <a:avLst/>
            </a:prstGeom>
            <a:noFill/>
            <a:ln w="55563">
              <a:solidFill>
                <a:srgbClr val="008080"/>
              </a:solidFill>
              <a:round/>
              <a:headEnd/>
              <a:tailEnd/>
            </a:ln>
          </p:spPr>
          <p:txBody>
            <a:bodyPr/>
            <a:lstStyle/>
            <a:p>
              <a:endParaRPr lang="es-ES"/>
            </a:p>
          </p:txBody>
        </p:sp>
        <p:sp>
          <p:nvSpPr>
            <p:cNvPr id="66585" name="Line 20"/>
            <p:cNvSpPr>
              <a:spLocks noChangeShapeType="1"/>
            </p:cNvSpPr>
            <p:nvPr/>
          </p:nvSpPr>
          <p:spPr bwMode="auto">
            <a:xfrm flipV="1">
              <a:off x="1535" y="1555"/>
              <a:ext cx="31" cy="29"/>
            </a:xfrm>
            <a:prstGeom prst="line">
              <a:avLst/>
            </a:prstGeom>
            <a:noFill/>
            <a:ln w="55563">
              <a:solidFill>
                <a:srgbClr val="008080"/>
              </a:solidFill>
              <a:round/>
              <a:headEnd/>
              <a:tailEnd/>
            </a:ln>
          </p:spPr>
          <p:txBody>
            <a:bodyPr/>
            <a:lstStyle/>
            <a:p>
              <a:endParaRPr lang="es-ES"/>
            </a:p>
          </p:txBody>
        </p:sp>
        <p:sp>
          <p:nvSpPr>
            <p:cNvPr id="66586" name="Line 21"/>
            <p:cNvSpPr>
              <a:spLocks noChangeShapeType="1"/>
            </p:cNvSpPr>
            <p:nvPr/>
          </p:nvSpPr>
          <p:spPr bwMode="auto">
            <a:xfrm flipV="1">
              <a:off x="1566" y="1529"/>
              <a:ext cx="31" cy="26"/>
            </a:xfrm>
            <a:prstGeom prst="line">
              <a:avLst/>
            </a:prstGeom>
            <a:noFill/>
            <a:ln w="55563">
              <a:solidFill>
                <a:srgbClr val="008080"/>
              </a:solidFill>
              <a:round/>
              <a:headEnd/>
              <a:tailEnd/>
            </a:ln>
          </p:spPr>
          <p:txBody>
            <a:bodyPr/>
            <a:lstStyle/>
            <a:p>
              <a:endParaRPr lang="es-ES"/>
            </a:p>
          </p:txBody>
        </p:sp>
        <p:sp>
          <p:nvSpPr>
            <p:cNvPr id="66587" name="Line 22"/>
            <p:cNvSpPr>
              <a:spLocks noChangeShapeType="1"/>
            </p:cNvSpPr>
            <p:nvPr/>
          </p:nvSpPr>
          <p:spPr bwMode="auto">
            <a:xfrm flipV="1">
              <a:off x="1597" y="1504"/>
              <a:ext cx="32" cy="25"/>
            </a:xfrm>
            <a:prstGeom prst="line">
              <a:avLst/>
            </a:prstGeom>
            <a:noFill/>
            <a:ln w="55563">
              <a:solidFill>
                <a:srgbClr val="008080"/>
              </a:solidFill>
              <a:round/>
              <a:headEnd/>
              <a:tailEnd/>
            </a:ln>
          </p:spPr>
          <p:txBody>
            <a:bodyPr/>
            <a:lstStyle/>
            <a:p>
              <a:endParaRPr lang="es-ES"/>
            </a:p>
          </p:txBody>
        </p:sp>
        <p:sp>
          <p:nvSpPr>
            <p:cNvPr id="66588" name="Line 23"/>
            <p:cNvSpPr>
              <a:spLocks noChangeShapeType="1"/>
            </p:cNvSpPr>
            <p:nvPr/>
          </p:nvSpPr>
          <p:spPr bwMode="auto">
            <a:xfrm flipV="1">
              <a:off x="1629" y="1482"/>
              <a:ext cx="31" cy="22"/>
            </a:xfrm>
            <a:prstGeom prst="line">
              <a:avLst/>
            </a:prstGeom>
            <a:noFill/>
            <a:ln w="55563">
              <a:solidFill>
                <a:srgbClr val="008080"/>
              </a:solidFill>
              <a:round/>
              <a:headEnd/>
              <a:tailEnd/>
            </a:ln>
          </p:spPr>
          <p:txBody>
            <a:bodyPr/>
            <a:lstStyle/>
            <a:p>
              <a:endParaRPr lang="es-ES"/>
            </a:p>
          </p:txBody>
        </p:sp>
        <p:sp>
          <p:nvSpPr>
            <p:cNvPr id="66589" name="Line 24"/>
            <p:cNvSpPr>
              <a:spLocks noChangeShapeType="1"/>
            </p:cNvSpPr>
            <p:nvPr/>
          </p:nvSpPr>
          <p:spPr bwMode="auto">
            <a:xfrm flipV="1">
              <a:off x="1660" y="1461"/>
              <a:ext cx="31" cy="21"/>
            </a:xfrm>
            <a:prstGeom prst="line">
              <a:avLst/>
            </a:prstGeom>
            <a:noFill/>
            <a:ln w="55563">
              <a:solidFill>
                <a:srgbClr val="008080"/>
              </a:solidFill>
              <a:round/>
              <a:headEnd/>
              <a:tailEnd/>
            </a:ln>
          </p:spPr>
          <p:txBody>
            <a:bodyPr/>
            <a:lstStyle/>
            <a:p>
              <a:endParaRPr lang="es-ES"/>
            </a:p>
          </p:txBody>
        </p:sp>
        <p:sp>
          <p:nvSpPr>
            <p:cNvPr id="66590" name="Line 25"/>
            <p:cNvSpPr>
              <a:spLocks noChangeShapeType="1"/>
            </p:cNvSpPr>
            <p:nvPr/>
          </p:nvSpPr>
          <p:spPr bwMode="auto">
            <a:xfrm flipV="1">
              <a:off x="1691" y="1443"/>
              <a:ext cx="31" cy="18"/>
            </a:xfrm>
            <a:prstGeom prst="line">
              <a:avLst/>
            </a:prstGeom>
            <a:noFill/>
            <a:ln w="55563">
              <a:solidFill>
                <a:srgbClr val="008080"/>
              </a:solidFill>
              <a:round/>
              <a:headEnd/>
              <a:tailEnd/>
            </a:ln>
          </p:spPr>
          <p:txBody>
            <a:bodyPr/>
            <a:lstStyle/>
            <a:p>
              <a:endParaRPr lang="es-ES"/>
            </a:p>
          </p:txBody>
        </p:sp>
        <p:sp>
          <p:nvSpPr>
            <p:cNvPr id="66591" name="Line 26"/>
            <p:cNvSpPr>
              <a:spLocks noChangeShapeType="1"/>
            </p:cNvSpPr>
            <p:nvPr/>
          </p:nvSpPr>
          <p:spPr bwMode="auto">
            <a:xfrm flipV="1">
              <a:off x="1722" y="1426"/>
              <a:ext cx="32" cy="17"/>
            </a:xfrm>
            <a:prstGeom prst="line">
              <a:avLst/>
            </a:prstGeom>
            <a:noFill/>
            <a:ln w="55563">
              <a:solidFill>
                <a:srgbClr val="008080"/>
              </a:solidFill>
              <a:round/>
              <a:headEnd/>
              <a:tailEnd/>
            </a:ln>
          </p:spPr>
          <p:txBody>
            <a:bodyPr/>
            <a:lstStyle/>
            <a:p>
              <a:endParaRPr lang="es-ES"/>
            </a:p>
          </p:txBody>
        </p:sp>
        <p:sp>
          <p:nvSpPr>
            <p:cNvPr id="66592" name="Line 27"/>
            <p:cNvSpPr>
              <a:spLocks noChangeShapeType="1"/>
            </p:cNvSpPr>
            <p:nvPr/>
          </p:nvSpPr>
          <p:spPr bwMode="auto">
            <a:xfrm flipV="1">
              <a:off x="1754" y="1409"/>
              <a:ext cx="31" cy="17"/>
            </a:xfrm>
            <a:prstGeom prst="line">
              <a:avLst/>
            </a:prstGeom>
            <a:noFill/>
            <a:ln w="55563">
              <a:solidFill>
                <a:srgbClr val="008080"/>
              </a:solidFill>
              <a:round/>
              <a:headEnd/>
              <a:tailEnd/>
            </a:ln>
          </p:spPr>
          <p:txBody>
            <a:bodyPr/>
            <a:lstStyle/>
            <a:p>
              <a:endParaRPr lang="es-ES"/>
            </a:p>
          </p:txBody>
        </p:sp>
        <p:sp>
          <p:nvSpPr>
            <p:cNvPr id="66593" name="Line 28"/>
            <p:cNvSpPr>
              <a:spLocks noChangeShapeType="1"/>
            </p:cNvSpPr>
            <p:nvPr/>
          </p:nvSpPr>
          <p:spPr bwMode="auto">
            <a:xfrm flipV="1">
              <a:off x="1785" y="1394"/>
              <a:ext cx="31" cy="15"/>
            </a:xfrm>
            <a:prstGeom prst="line">
              <a:avLst/>
            </a:prstGeom>
            <a:noFill/>
            <a:ln w="55563">
              <a:solidFill>
                <a:srgbClr val="008080"/>
              </a:solidFill>
              <a:round/>
              <a:headEnd/>
              <a:tailEnd/>
            </a:ln>
          </p:spPr>
          <p:txBody>
            <a:bodyPr/>
            <a:lstStyle/>
            <a:p>
              <a:endParaRPr lang="es-ES"/>
            </a:p>
          </p:txBody>
        </p:sp>
        <p:sp>
          <p:nvSpPr>
            <p:cNvPr id="66594" name="Line 29"/>
            <p:cNvSpPr>
              <a:spLocks noChangeShapeType="1"/>
            </p:cNvSpPr>
            <p:nvPr/>
          </p:nvSpPr>
          <p:spPr bwMode="auto">
            <a:xfrm flipV="1">
              <a:off x="1816" y="1380"/>
              <a:ext cx="31" cy="14"/>
            </a:xfrm>
            <a:prstGeom prst="line">
              <a:avLst/>
            </a:prstGeom>
            <a:noFill/>
            <a:ln w="55563">
              <a:solidFill>
                <a:srgbClr val="008080"/>
              </a:solidFill>
              <a:round/>
              <a:headEnd/>
              <a:tailEnd/>
            </a:ln>
          </p:spPr>
          <p:txBody>
            <a:bodyPr/>
            <a:lstStyle/>
            <a:p>
              <a:endParaRPr lang="es-ES"/>
            </a:p>
          </p:txBody>
        </p:sp>
        <p:sp>
          <p:nvSpPr>
            <p:cNvPr id="66595" name="Line 30"/>
            <p:cNvSpPr>
              <a:spLocks noChangeShapeType="1"/>
            </p:cNvSpPr>
            <p:nvPr/>
          </p:nvSpPr>
          <p:spPr bwMode="auto">
            <a:xfrm flipV="1">
              <a:off x="1847" y="1366"/>
              <a:ext cx="31" cy="14"/>
            </a:xfrm>
            <a:prstGeom prst="line">
              <a:avLst/>
            </a:prstGeom>
            <a:noFill/>
            <a:ln w="55563">
              <a:solidFill>
                <a:srgbClr val="008080"/>
              </a:solidFill>
              <a:round/>
              <a:headEnd/>
              <a:tailEnd/>
            </a:ln>
          </p:spPr>
          <p:txBody>
            <a:bodyPr/>
            <a:lstStyle/>
            <a:p>
              <a:endParaRPr lang="es-ES"/>
            </a:p>
          </p:txBody>
        </p:sp>
        <p:sp>
          <p:nvSpPr>
            <p:cNvPr id="66596" name="Line 31"/>
            <p:cNvSpPr>
              <a:spLocks noChangeShapeType="1"/>
            </p:cNvSpPr>
            <p:nvPr/>
          </p:nvSpPr>
          <p:spPr bwMode="auto">
            <a:xfrm flipV="1">
              <a:off x="1878" y="1354"/>
              <a:ext cx="32" cy="12"/>
            </a:xfrm>
            <a:prstGeom prst="line">
              <a:avLst/>
            </a:prstGeom>
            <a:noFill/>
            <a:ln w="55563">
              <a:solidFill>
                <a:srgbClr val="008080"/>
              </a:solidFill>
              <a:round/>
              <a:headEnd/>
              <a:tailEnd/>
            </a:ln>
          </p:spPr>
          <p:txBody>
            <a:bodyPr/>
            <a:lstStyle/>
            <a:p>
              <a:endParaRPr lang="es-ES"/>
            </a:p>
          </p:txBody>
        </p:sp>
        <p:sp>
          <p:nvSpPr>
            <p:cNvPr id="66597" name="Line 32"/>
            <p:cNvSpPr>
              <a:spLocks noChangeShapeType="1"/>
            </p:cNvSpPr>
            <p:nvPr/>
          </p:nvSpPr>
          <p:spPr bwMode="auto">
            <a:xfrm flipV="1">
              <a:off x="1910" y="1343"/>
              <a:ext cx="31" cy="11"/>
            </a:xfrm>
            <a:prstGeom prst="line">
              <a:avLst/>
            </a:prstGeom>
            <a:noFill/>
            <a:ln w="55563">
              <a:solidFill>
                <a:srgbClr val="008080"/>
              </a:solidFill>
              <a:round/>
              <a:headEnd/>
              <a:tailEnd/>
            </a:ln>
          </p:spPr>
          <p:txBody>
            <a:bodyPr/>
            <a:lstStyle/>
            <a:p>
              <a:endParaRPr lang="es-ES"/>
            </a:p>
          </p:txBody>
        </p:sp>
        <p:sp>
          <p:nvSpPr>
            <p:cNvPr id="66598" name="Line 33"/>
            <p:cNvSpPr>
              <a:spLocks noChangeShapeType="1"/>
            </p:cNvSpPr>
            <p:nvPr/>
          </p:nvSpPr>
          <p:spPr bwMode="auto">
            <a:xfrm flipV="1">
              <a:off x="1941" y="1332"/>
              <a:ext cx="31" cy="11"/>
            </a:xfrm>
            <a:prstGeom prst="line">
              <a:avLst/>
            </a:prstGeom>
            <a:noFill/>
            <a:ln w="55563">
              <a:solidFill>
                <a:srgbClr val="008080"/>
              </a:solidFill>
              <a:round/>
              <a:headEnd/>
              <a:tailEnd/>
            </a:ln>
          </p:spPr>
          <p:txBody>
            <a:bodyPr/>
            <a:lstStyle/>
            <a:p>
              <a:endParaRPr lang="es-ES"/>
            </a:p>
          </p:txBody>
        </p:sp>
        <p:sp>
          <p:nvSpPr>
            <p:cNvPr id="66599" name="Line 34"/>
            <p:cNvSpPr>
              <a:spLocks noChangeShapeType="1"/>
            </p:cNvSpPr>
            <p:nvPr/>
          </p:nvSpPr>
          <p:spPr bwMode="auto">
            <a:xfrm flipV="1">
              <a:off x="1972" y="1322"/>
              <a:ext cx="31" cy="10"/>
            </a:xfrm>
            <a:prstGeom prst="line">
              <a:avLst/>
            </a:prstGeom>
            <a:noFill/>
            <a:ln w="55563">
              <a:solidFill>
                <a:srgbClr val="008080"/>
              </a:solidFill>
              <a:round/>
              <a:headEnd/>
              <a:tailEnd/>
            </a:ln>
          </p:spPr>
          <p:txBody>
            <a:bodyPr/>
            <a:lstStyle/>
            <a:p>
              <a:endParaRPr lang="es-ES"/>
            </a:p>
          </p:txBody>
        </p:sp>
        <p:sp>
          <p:nvSpPr>
            <p:cNvPr id="66600" name="Line 35"/>
            <p:cNvSpPr>
              <a:spLocks noChangeShapeType="1"/>
            </p:cNvSpPr>
            <p:nvPr/>
          </p:nvSpPr>
          <p:spPr bwMode="auto">
            <a:xfrm flipV="1">
              <a:off x="2003" y="1312"/>
              <a:ext cx="31" cy="10"/>
            </a:xfrm>
            <a:prstGeom prst="line">
              <a:avLst/>
            </a:prstGeom>
            <a:noFill/>
            <a:ln w="55563">
              <a:solidFill>
                <a:srgbClr val="008080"/>
              </a:solidFill>
              <a:round/>
              <a:headEnd/>
              <a:tailEnd/>
            </a:ln>
          </p:spPr>
          <p:txBody>
            <a:bodyPr/>
            <a:lstStyle/>
            <a:p>
              <a:endParaRPr lang="es-ES"/>
            </a:p>
          </p:txBody>
        </p:sp>
        <p:sp>
          <p:nvSpPr>
            <p:cNvPr id="66601" name="Line 36"/>
            <p:cNvSpPr>
              <a:spLocks noChangeShapeType="1"/>
            </p:cNvSpPr>
            <p:nvPr/>
          </p:nvSpPr>
          <p:spPr bwMode="auto">
            <a:xfrm flipV="1">
              <a:off x="2034" y="1302"/>
              <a:ext cx="32" cy="10"/>
            </a:xfrm>
            <a:prstGeom prst="line">
              <a:avLst/>
            </a:prstGeom>
            <a:noFill/>
            <a:ln w="55563">
              <a:solidFill>
                <a:srgbClr val="008080"/>
              </a:solidFill>
              <a:round/>
              <a:headEnd/>
              <a:tailEnd/>
            </a:ln>
          </p:spPr>
          <p:txBody>
            <a:bodyPr/>
            <a:lstStyle/>
            <a:p>
              <a:endParaRPr lang="es-ES"/>
            </a:p>
          </p:txBody>
        </p:sp>
        <p:sp>
          <p:nvSpPr>
            <p:cNvPr id="66602" name="Line 37"/>
            <p:cNvSpPr>
              <a:spLocks noChangeShapeType="1"/>
            </p:cNvSpPr>
            <p:nvPr/>
          </p:nvSpPr>
          <p:spPr bwMode="auto">
            <a:xfrm flipV="1">
              <a:off x="2066" y="1294"/>
              <a:ext cx="31" cy="8"/>
            </a:xfrm>
            <a:prstGeom prst="line">
              <a:avLst/>
            </a:prstGeom>
            <a:noFill/>
            <a:ln w="55563">
              <a:solidFill>
                <a:srgbClr val="008080"/>
              </a:solidFill>
              <a:round/>
              <a:headEnd/>
              <a:tailEnd/>
            </a:ln>
          </p:spPr>
          <p:txBody>
            <a:bodyPr/>
            <a:lstStyle/>
            <a:p>
              <a:endParaRPr lang="es-ES"/>
            </a:p>
          </p:txBody>
        </p:sp>
        <p:sp>
          <p:nvSpPr>
            <p:cNvPr id="66603" name="Line 38"/>
            <p:cNvSpPr>
              <a:spLocks noChangeShapeType="1"/>
            </p:cNvSpPr>
            <p:nvPr/>
          </p:nvSpPr>
          <p:spPr bwMode="auto">
            <a:xfrm flipV="1">
              <a:off x="2097" y="1286"/>
              <a:ext cx="31" cy="8"/>
            </a:xfrm>
            <a:prstGeom prst="line">
              <a:avLst/>
            </a:prstGeom>
            <a:noFill/>
            <a:ln w="55563">
              <a:solidFill>
                <a:srgbClr val="008080"/>
              </a:solidFill>
              <a:round/>
              <a:headEnd/>
              <a:tailEnd/>
            </a:ln>
          </p:spPr>
          <p:txBody>
            <a:bodyPr/>
            <a:lstStyle/>
            <a:p>
              <a:endParaRPr lang="es-ES"/>
            </a:p>
          </p:txBody>
        </p:sp>
        <p:sp>
          <p:nvSpPr>
            <p:cNvPr id="66604" name="Line 39"/>
            <p:cNvSpPr>
              <a:spLocks noChangeShapeType="1"/>
            </p:cNvSpPr>
            <p:nvPr/>
          </p:nvSpPr>
          <p:spPr bwMode="auto">
            <a:xfrm flipV="1">
              <a:off x="2128" y="1278"/>
              <a:ext cx="32" cy="8"/>
            </a:xfrm>
            <a:prstGeom prst="line">
              <a:avLst/>
            </a:prstGeom>
            <a:noFill/>
            <a:ln w="55563">
              <a:solidFill>
                <a:srgbClr val="008080"/>
              </a:solidFill>
              <a:round/>
              <a:headEnd/>
              <a:tailEnd/>
            </a:ln>
          </p:spPr>
          <p:txBody>
            <a:bodyPr/>
            <a:lstStyle/>
            <a:p>
              <a:endParaRPr lang="es-ES"/>
            </a:p>
          </p:txBody>
        </p:sp>
        <p:sp>
          <p:nvSpPr>
            <p:cNvPr id="66605" name="Line 40"/>
            <p:cNvSpPr>
              <a:spLocks noChangeShapeType="1"/>
            </p:cNvSpPr>
            <p:nvPr/>
          </p:nvSpPr>
          <p:spPr bwMode="auto">
            <a:xfrm flipV="1">
              <a:off x="2160" y="1271"/>
              <a:ext cx="32" cy="7"/>
            </a:xfrm>
            <a:prstGeom prst="line">
              <a:avLst/>
            </a:prstGeom>
            <a:noFill/>
            <a:ln w="55563">
              <a:solidFill>
                <a:srgbClr val="008080"/>
              </a:solidFill>
              <a:round/>
              <a:headEnd/>
              <a:tailEnd/>
            </a:ln>
          </p:spPr>
          <p:txBody>
            <a:bodyPr/>
            <a:lstStyle/>
            <a:p>
              <a:endParaRPr lang="es-ES"/>
            </a:p>
          </p:txBody>
        </p:sp>
        <p:sp>
          <p:nvSpPr>
            <p:cNvPr id="66606" name="Line 41"/>
            <p:cNvSpPr>
              <a:spLocks noChangeShapeType="1"/>
            </p:cNvSpPr>
            <p:nvPr/>
          </p:nvSpPr>
          <p:spPr bwMode="auto">
            <a:xfrm flipV="1">
              <a:off x="2192" y="1263"/>
              <a:ext cx="31" cy="8"/>
            </a:xfrm>
            <a:prstGeom prst="line">
              <a:avLst/>
            </a:prstGeom>
            <a:noFill/>
            <a:ln w="55563">
              <a:solidFill>
                <a:srgbClr val="008080"/>
              </a:solidFill>
              <a:round/>
              <a:headEnd/>
              <a:tailEnd/>
            </a:ln>
          </p:spPr>
          <p:txBody>
            <a:bodyPr/>
            <a:lstStyle/>
            <a:p>
              <a:endParaRPr lang="es-ES"/>
            </a:p>
          </p:txBody>
        </p:sp>
        <p:sp>
          <p:nvSpPr>
            <p:cNvPr id="66607" name="Line 42"/>
            <p:cNvSpPr>
              <a:spLocks noChangeShapeType="1"/>
            </p:cNvSpPr>
            <p:nvPr/>
          </p:nvSpPr>
          <p:spPr bwMode="auto">
            <a:xfrm flipV="1">
              <a:off x="2223" y="1257"/>
              <a:ext cx="31" cy="6"/>
            </a:xfrm>
            <a:prstGeom prst="line">
              <a:avLst/>
            </a:prstGeom>
            <a:noFill/>
            <a:ln w="55563">
              <a:solidFill>
                <a:srgbClr val="008080"/>
              </a:solidFill>
              <a:round/>
              <a:headEnd/>
              <a:tailEnd/>
            </a:ln>
          </p:spPr>
          <p:txBody>
            <a:bodyPr/>
            <a:lstStyle/>
            <a:p>
              <a:endParaRPr lang="es-ES"/>
            </a:p>
          </p:txBody>
        </p:sp>
        <p:sp>
          <p:nvSpPr>
            <p:cNvPr id="66608" name="Line 43"/>
            <p:cNvSpPr>
              <a:spLocks noChangeShapeType="1"/>
            </p:cNvSpPr>
            <p:nvPr/>
          </p:nvSpPr>
          <p:spPr bwMode="auto">
            <a:xfrm flipV="1">
              <a:off x="2254" y="1250"/>
              <a:ext cx="31" cy="7"/>
            </a:xfrm>
            <a:prstGeom prst="line">
              <a:avLst/>
            </a:prstGeom>
            <a:noFill/>
            <a:ln w="55563">
              <a:solidFill>
                <a:srgbClr val="008080"/>
              </a:solidFill>
              <a:round/>
              <a:headEnd/>
              <a:tailEnd/>
            </a:ln>
          </p:spPr>
          <p:txBody>
            <a:bodyPr/>
            <a:lstStyle/>
            <a:p>
              <a:endParaRPr lang="es-ES"/>
            </a:p>
          </p:txBody>
        </p:sp>
        <p:sp>
          <p:nvSpPr>
            <p:cNvPr id="66609" name="Line 44"/>
            <p:cNvSpPr>
              <a:spLocks noChangeShapeType="1"/>
            </p:cNvSpPr>
            <p:nvPr/>
          </p:nvSpPr>
          <p:spPr bwMode="auto">
            <a:xfrm flipV="1">
              <a:off x="2285" y="1244"/>
              <a:ext cx="31" cy="6"/>
            </a:xfrm>
            <a:prstGeom prst="line">
              <a:avLst/>
            </a:prstGeom>
            <a:noFill/>
            <a:ln w="55563">
              <a:solidFill>
                <a:srgbClr val="008080"/>
              </a:solidFill>
              <a:round/>
              <a:headEnd/>
              <a:tailEnd/>
            </a:ln>
          </p:spPr>
          <p:txBody>
            <a:bodyPr/>
            <a:lstStyle/>
            <a:p>
              <a:endParaRPr lang="es-ES"/>
            </a:p>
          </p:txBody>
        </p:sp>
        <p:sp>
          <p:nvSpPr>
            <p:cNvPr id="66610" name="Line 45"/>
            <p:cNvSpPr>
              <a:spLocks noChangeShapeType="1"/>
            </p:cNvSpPr>
            <p:nvPr/>
          </p:nvSpPr>
          <p:spPr bwMode="auto">
            <a:xfrm flipV="1">
              <a:off x="2316" y="1238"/>
              <a:ext cx="32" cy="6"/>
            </a:xfrm>
            <a:prstGeom prst="line">
              <a:avLst/>
            </a:prstGeom>
            <a:noFill/>
            <a:ln w="55563">
              <a:solidFill>
                <a:srgbClr val="008080"/>
              </a:solidFill>
              <a:round/>
              <a:headEnd/>
              <a:tailEnd/>
            </a:ln>
          </p:spPr>
          <p:txBody>
            <a:bodyPr/>
            <a:lstStyle/>
            <a:p>
              <a:endParaRPr lang="es-ES"/>
            </a:p>
          </p:txBody>
        </p:sp>
        <p:sp>
          <p:nvSpPr>
            <p:cNvPr id="66611" name="Line 46"/>
            <p:cNvSpPr>
              <a:spLocks noChangeShapeType="1"/>
            </p:cNvSpPr>
            <p:nvPr/>
          </p:nvSpPr>
          <p:spPr bwMode="auto">
            <a:xfrm flipV="1">
              <a:off x="2348" y="1233"/>
              <a:ext cx="31" cy="5"/>
            </a:xfrm>
            <a:prstGeom prst="line">
              <a:avLst/>
            </a:prstGeom>
            <a:noFill/>
            <a:ln w="55563">
              <a:solidFill>
                <a:srgbClr val="008080"/>
              </a:solidFill>
              <a:round/>
              <a:headEnd/>
              <a:tailEnd/>
            </a:ln>
          </p:spPr>
          <p:txBody>
            <a:bodyPr/>
            <a:lstStyle/>
            <a:p>
              <a:endParaRPr lang="es-ES"/>
            </a:p>
          </p:txBody>
        </p:sp>
        <p:sp>
          <p:nvSpPr>
            <p:cNvPr id="66612" name="Line 47"/>
            <p:cNvSpPr>
              <a:spLocks noChangeShapeType="1"/>
            </p:cNvSpPr>
            <p:nvPr/>
          </p:nvSpPr>
          <p:spPr bwMode="auto">
            <a:xfrm flipV="1">
              <a:off x="2379" y="1227"/>
              <a:ext cx="31" cy="6"/>
            </a:xfrm>
            <a:prstGeom prst="line">
              <a:avLst/>
            </a:prstGeom>
            <a:noFill/>
            <a:ln w="55563">
              <a:solidFill>
                <a:srgbClr val="008080"/>
              </a:solidFill>
              <a:round/>
              <a:headEnd/>
              <a:tailEnd/>
            </a:ln>
          </p:spPr>
          <p:txBody>
            <a:bodyPr/>
            <a:lstStyle/>
            <a:p>
              <a:endParaRPr lang="es-ES"/>
            </a:p>
          </p:txBody>
        </p:sp>
        <p:sp>
          <p:nvSpPr>
            <p:cNvPr id="66613" name="Line 48"/>
            <p:cNvSpPr>
              <a:spLocks noChangeShapeType="1"/>
            </p:cNvSpPr>
            <p:nvPr/>
          </p:nvSpPr>
          <p:spPr bwMode="auto">
            <a:xfrm flipV="1">
              <a:off x="2410" y="1222"/>
              <a:ext cx="31" cy="5"/>
            </a:xfrm>
            <a:prstGeom prst="line">
              <a:avLst/>
            </a:prstGeom>
            <a:noFill/>
            <a:ln w="55563">
              <a:solidFill>
                <a:srgbClr val="008080"/>
              </a:solidFill>
              <a:round/>
              <a:headEnd/>
              <a:tailEnd/>
            </a:ln>
          </p:spPr>
          <p:txBody>
            <a:bodyPr/>
            <a:lstStyle/>
            <a:p>
              <a:endParaRPr lang="es-ES"/>
            </a:p>
          </p:txBody>
        </p:sp>
        <p:sp>
          <p:nvSpPr>
            <p:cNvPr id="66614" name="Line 49"/>
            <p:cNvSpPr>
              <a:spLocks noChangeShapeType="1"/>
            </p:cNvSpPr>
            <p:nvPr/>
          </p:nvSpPr>
          <p:spPr bwMode="auto">
            <a:xfrm flipV="1">
              <a:off x="2441" y="1217"/>
              <a:ext cx="31" cy="5"/>
            </a:xfrm>
            <a:prstGeom prst="line">
              <a:avLst/>
            </a:prstGeom>
            <a:noFill/>
            <a:ln w="55563">
              <a:solidFill>
                <a:srgbClr val="008080"/>
              </a:solidFill>
              <a:round/>
              <a:headEnd/>
              <a:tailEnd/>
            </a:ln>
          </p:spPr>
          <p:txBody>
            <a:bodyPr/>
            <a:lstStyle/>
            <a:p>
              <a:endParaRPr lang="es-ES"/>
            </a:p>
          </p:txBody>
        </p:sp>
        <p:sp>
          <p:nvSpPr>
            <p:cNvPr id="66615" name="Line 50"/>
            <p:cNvSpPr>
              <a:spLocks noChangeShapeType="1"/>
            </p:cNvSpPr>
            <p:nvPr/>
          </p:nvSpPr>
          <p:spPr bwMode="auto">
            <a:xfrm flipV="1">
              <a:off x="2472" y="1212"/>
              <a:ext cx="32" cy="5"/>
            </a:xfrm>
            <a:prstGeom prst="line">
              <a:avLst/>
            </a:prstGeom>
            <a:noFill/>
            <a:ln w="55563">
              <a:solidFill>
                <a:srgbClr val="008080"/>
              </a:solidFill>
              <a:round/>
              <a:headEnd/>
              <a:tailEnd/>
            </a:ln>
          </p:spPr>
          <p:txBody>
            <a:bodyPr/>
            <a:lstStyle/>
            <a:p>
              <a:endParaRPr lang="es-ES"/>
            </a:p>
          </p:txBody>
        </p:sp>
        <p:sp>
          <p:nvSpPr>
            <p:cNvPr id="66616" name="Line 51"/>
            <p:cNvSpPr>
              <a:spLocks noChangeShapeType="1"/>
            </p:cNvSpPr>
            <p:nvPr/>
          </p:nvSpPr>
          <p:spPr bwMode="auto">
            <a:xfrm flipV="1">
              <a:off x="2504" y="1207"/>
              <a:ext cx="31" cy="5"/>
            </a:xfrm>
            <a:prstGeom prst="line">
              <a:avLst/>
            </a:prstGeom>
            <a:noFill/>
            <a:ln w="55563">
              <a:solidFill>
                <a:srgbClr val="008080"/>
              </a:solidFill>
              <a:round/>
              <a:headEnd/>
              <a:tailEnd/>
            </a:ln>
          </p:spPr>
          <p:txBody>
            <a:bodyPr/>
            <a:lstStyle/>
            <a:p>
              <a:endParaRPr lang="es-ES"/>
            </a:p>
          </p:txBody>
        </p:sp>
        <p:sp>
          <p:nvSpPr>
            <p:cNvPr id="66617" name="Line 52"/>
            <p:cNvSpPr>
              <a:spLocks noChangeShapeType="1"/>
            </p:cNvSpPr>
            <p:nvPr/>
          </p:nvSpPr>
          <p:spPr bwMode="auto">
            <a:xfrm flipV="1">
              <a:off x="2535" y="1203"/>
              <a:ext cx="31" cy="4"/>
            </a:xfrm>
            <a:prstGeom prst="line">
              <a:avLst/>
            </a:prstGeom>
            <a:noFill/>
            <a:ln w="55563">
              <a:solidFill>
                <a:srgbClr val="008080"/>
              </a:solidFill>
              <a:round/>
              <a:headEnd/>
              <a:tailEnd/>
            </a:ln>
          </p:spPr>
          <p:txBody>
            <a:bodyPr/>
            <a:lstStyle/>
            <a:p>
              <a:endParaRPr lang="es-ES"/>
            </a:p>
          </p:txBody>
        </p:sp>
        <p:sp>
          <p:nvSpPr>
            <p:cNvPr id="66618" name="Line 53"/>
            <p:cNvSpPr>
              <a:spLocks noChangeShapeType="1"/>
            </p:cNvSpPr>
            <p:nvPr/>
          </p:nvSpPr>
          <p:spPr bwMode="auto">
            <a:xfrm flipV="1">
              <a:off x="2566" y="1199"/>
              <a:ext cx="31" cy="4"/>
            </a:xfrm>
            <a:prstGeom prst="line">
              <a:avLst/>
            </a:prstGeom>
            <a:noFill/>
            <a:ln w="55563">
              <a:solidFill>
                <a:srgbClr val="008080"/>
              </a:solidFill>
              <a:round/>
              <a:headEnd/>
              <a:tailEnd/>
            </a:ln>
          </p:spPr>
          <p:txBody>
            <a:bodyPr/>
            <a:lstStyle/>
            <a:p>
              <a:endParaRPr lang="es-ES"/>
            </a:p>
          </p:txBody>
        </p:sp>
        <p:sp>
          <p:nvSpPr>
            <p:cNvPr id="66619" name="Line 54"/>
            <p:cNvSpPr>
              <a:spLocks noChangeShapeType="1"/>
            </p:cNvSpPr>
            <p:nvPr/>
          </p:nvSpPr>
          <p:spPr bwMode="auto">
            <a:xfrm flipV="1">
              <a:off x="2597" y="1195"/>
              <a:ext cx="32" cy="4"/>
            </a:xfrm>
            <a:prstGeom prst="line">
              <a:avLst/>
            </a:prstGeom>
            <a:noFill/>
            <a:ln w="55563">
              <a:solidFill>
                <a:srgbClr val="008080"/>
              </a:solidFill>
              <a:round/>
              <a:headEnd/>
              <a:tailEnd/>
            </a:ln>
          </p:spPr>
          <p:txBody>
            <a:bodyPr/>
            <a:lstStyle/>
            <a:p>
              <a:endParaRPr lang="es-ES"/>
            </a:p>
          </p:txBody>
        </p:sp>
        <p:sp>
          <p:nvSpPr>
            <p:cNvPr id="66620" name="Line 55"/>
            <p:cNvSpPr>
              <a:spLocks noChangeShapeType="1"/>
            </p:cNvSpPr>
            <p:nvPr/>
          </p:nvSpPr>
          <p:spPr bwMode="auto">
            <a:xfrm flipV="1">
              <a:off x="2629" y="1191"/>
              <a:ext cx="31" cy="4"/>
            </a:xfrm>
            <a:prstGeom prst="line">
              <a:avLst/>
            </a:prstGeom>
            <a:noFill/>
            <a:ln w="55563">
              <a:solidFill>
                <a:srgbClr val="008080"/>
              </a:solidFill>
              <a:round/>
              <a:headEnd/>
              <a:tailEnd/>
            </a:ln>
          </p:spPr>
          <p:txBody>
            <a:bodyPr/>
            <a:lstStyle/>
            <a:p>
              <a:endParaRPr lang="es-ES"/>
            </a:p>
          </p:txBody>
        </p:sp>
        <p:sp>
          <p:nvSpPr>
            <p:cNvPr id="66621" name="Line 56"/>
            <p:cNvSpPr>
              <a:spLocks noChangeShapeType="1"/>
            </p:cNvSpPr>
            <p:nvPr/>
          </p:nvSpPr>
          <p:spPr bwMode="auto">
            <a:xfrm flipV="1">
              <a:off x="2660" y="1187"/>
              <a:ext cx="31" cy="4"/>
            </a:xfrm>
            <a:prstGeom prst="line">
              <a:avLst/>
            </a:prstGeom>
            <a:noFill/>
            <a:ln w="55563">
              <a:solidFill>
                <a:srgbClr val="008080"/>
              </a:solidFill>
              <a:round/>
              <a:headEnd/>
              <a:tailEnd/>
            </a:ln>
          </p:spPr>
          <p:txBody>
            <a:bodyPr/>
            <a:lstStyle/>
            <a:p>
              <a:endParaRPr lang="es-ES"/>
            </a:p>
          </p:txBody>
        </p:sp>
        <p:sp>
          <p:nvSpPr>
            <p:cNvPr id="66622" name="Line 57"/>
            <p:cNvSpPr>
              <a:spLocks noChangeShapeType="1"/>
            </p:cNvSpPr>
            <p:nvPr/>
          </p:nvSpPr>
          <p:spPr bwMode="auto">
            <a:xfrm flipV="1">
              <a:off x="2691" y="1184"/>
              <a:ext cx="31" cy="3"/>
            </a:xfrm>
            <a:prstGeom prst="line">
              <a:avLst/>
            </a:prstGeom>
            <a:noFill/>
            <a:ln w="55563">
              <a:solidFill>
                <a:srgbClr val="008080"/>
              </a:solidFill>
              <a:round/>
              <a:headEnd/>
              <a:tailEnd/>
            </a:ln>
          </p:spPr>
          <p:txBody>
            <a:bodyPr/>
            <a:lstStyle/>
            <a:p>
              <a:endParaRPr lang="es-ES"/>
            </a:p>
          </p:txBody>
        </p:sp>
        <p:sp>
          <p:nvSpPr>
            <p:cNvPr id="66623" name="Line 58"/>
            <p:cNvSpPr>
              <a:spLocks noChangeShapeType="1"/>
            </p:cNvSpPr>
            <p:nvPr/>
          </p:nvSpPr>
          <p:spPr bwMode="auto">
            <a:xfrm flipV="1">
              <a:off x="2722" y="1180"/>
              <a:ext cx="31" cy="4"/>
            </a:xfrm>
            <a:prstGeom prst="line">
              <a:avLst/>
            </a:prstGeom>
            <a:noFill/>
            <a:ln w="55563">
              <a:solidFill>
                <a:srgbClr val="008080"/>
              </a:solidFill>
              <a:round/>
              <a:headEnd/>
              <a:tailEnd/>
            </a:ln>
          </p:spPr>
          <p:txBody>
            <a:bodyPr/>
            <a:lstStyle/>
            <a:p>
              <a:endParaRPr lang="es-ES"/>
            </a:p>
          </p:txBody>
        </p:sp>
        <p:sp>
          <p:nvSpPr>
            <p:cNvPr id="66624" name="Line 59"/>
            <p:cNvSpPr>
              <a:spLocks noChangeShapeType="1"/>
            </p:cNvSpPr>
            <p:nvPr/>
          </p:nvSpPr>
          <p:spPr bwMode="auto">
            <a:xfrm flipV="1">
              <a:off x="2753" y="1177"/>
              <a:ext cx="32" cy="3"/>
            </a:xfrm>
            <a:prstGeom prst="line">
              <a:avLst/>
            </a:prstGeom>
            <a:noFill/>
            <a:ln w="55563">
              <a:solidFill>
                <a:srgbClr val="008080"/>
              </a:solidFill>
              <a:round/>
              <a:headEnd/>
              <a:tailEnd/>
            </a:ln>
          </p:spPr>
          <p:txBody>
            <a:bodyPr/>
            <a:lstStyle/>
            <a:p>
              <a:endParaRPr lang="es-ES"/>
            </a:p>
          </p:txBody>
        </p:sp>
        <p:sp>
          <p:nvSpPr>
            <p:cNvPr id="66625" name="Line 60"/>
            <p:cNvSpPr>
              <a:spLocks noChangeShapeType="1"/>
            </p:cNvSpPr>
            <p:nvPr/>
          </p:nvSpPr>
          <p:spPr bwMode="auto">
            <a:xfrm flipV="1">
              <a:off x="2785" y="1173"/>
              <a:ext cx="31" cy="4"/>
            </a:xfrm>
            <a:prstGeom prst="line">
              <a:avLst/>
            </a:prstGeom>
            <a:noFill/>
            <a:ln w="55563">
              <a:solidFill>
                <a:srgbClr val="008080"/>
              </a:solidFill>
              <a:round/>
              <a:headEnd/>
              <a:tailEnd/>
            </a:ln>
          </p:spPr>
          <p:txBody>
            <a:bodyPr/>
            <a:lstStyle/>
            <a:p>
              <a:endParaRPr lang="es-ES"/>
            </a:p>
          </p:txBody>
        </p:sp>
        <p:sp>
          <p:nvSpPr>
            <p:cNvPr id="66626" name="Line 61"/>
            <p:cNvSpPr>
              <a:spLocks noChangeShapeType="1"/>
            </p:cNvSpPr>
            <p:nvPr/>
          </p:nvSpPr>
          <p:spPr bwMode="auto">
            <a:xfrm flipV="1">
              <a:off x="2816" y="1170"/>
              <a:ext cx="31" cy="3"/>
            </a:xfrm>
            <a:prstGeom prst="line">
              <a:avLst/>
            </a:prstGeom>
            <a:noFill/>
            <a:ln w="55563">
              <a:solidFill>
                <a:srgbClr val="008080"/>
              </a:solidFill>
              <a:round/>
              <a:headEnd/>
              <a:tailEnd/>
            </a:ln>
          </p:spPr>
          <p:txBody>
            <a:bodyPr/>
            <a:lstStyle/>
            <a:p>
              <a:endParaRPr lang="es-ES"/>
            </a:p>
          </p:txBody>
        </p:sp>
        <p:sp>
          <p:nvSpPr>
            <p:cNvPr id="66627" name="Line 62"/>
            <p:cNvSpPr>
              <a:spLocks noChangeShapeType="1"/>
            </p:cNvSpPr>
            <p:nvPr/>
          </p:nvSpPr>
          <p:spPr bwMode="auto">
            <a:xfrm flipV="1">
              <a:off x="2847" y="1167"/>
              <a:ext cx="31" cy="3"/>
            </a:xfrm>
            <a:prstGeom prst="line">
              <a:avLst/>
            </a:prstGeom>
            <a:noFill/>
            <a:ln w="55563">
              <a:solidFill>
                <a:srgbClr val="008080"/>
              </a:solidFill>
              <a:round/>
              <a:headEnd/>
              <a:tailEnd/>
            </a:ln>
          </p:spPr>
          <p:txBody>
            <a:bodyPr/>
            <a:lstStyle/>
            <a:p>
              <a:endParaRPr lang="es-ES"/>
            </a:p>
          </p:txBody>
        </p:sp>
        <p:sp>
          <p:nvSpPr>
            <p:cNvPr id="66628" name="Line 63"/>
            <p:cNvSpPr>
              <a:spLocks noChangeShapeType="1"/>
            </p:cNvSpPr>
            <p:nvPr/>
          </p:nvSpPr>
          <p:spPr bwMode="auto">
            <a:xfrm flipV="1">
              <a:off x="2878" y="1164"/>
              <a:ext cx="31" cy="3"/>
            </a:xfrm>
            <a:prstGeom prst="line">
              <a:avLst/>
            </a:prstGeom>
            <a:noFill/>
            <a:ln w="55563">
              <a:solidFill>
                <a:srgbClr val="008080"/>
              </a:solidFill>
              <a:round/>
              <a:headEnd/>
              <a:tailEnd/>
            </a:ln>
          </p:spPr>
          <p:txBody>
            <a:bodyPr/>
            <a:lstStyle/>
            <a:p>
              <a:endParaRPr lang="es-ES"/>
            </a:p>
          </p:txBody>
        </p:sp>
        <p:sp>
          <p:nvSpPr>
            <p:cNvPr id="66629" name="Line 64"/>
            <p:cNvSpPr>
              <a:spLocks noChangeShapeType="1"/>
            </p:cNvSpPr>
            <p:nvPr/>
          </p:nvSpPr>
          <p:spPr bwMode="auto">
            <a:xfrm flipV="1">
              <a:off x="2909" y="1161"/>
              <a:ext cx="32" cy="3"/>
            </a:xfrm>
            <a:prstGeom prst="line">
              <a:avLst/>
            </a:prstGeom>
            <a:noFill/>
            <a:ln w="55563">
              <a:solidFill>
                <a:srgbClr val="008080"/>
              </a:solidFill>
              <a:round/>
              <a:headEnd/>
              <a:tailEnd/>
            </a:ln>
          </p:spPr>
          <p:txBody>
            <a:bodyPr/>
            <a:lstStyle/>
            <a:p>
              <a:endParaRPr lang="es-ES"/>
            </a:p>
          </p:txBody>
        </p:sp>
        <p:sp>
          <p:nvSpPr>
            <p:cNvPr id="66630" name="Line 65"/>
            <p:cNvSpPr>
              <a:spLocks noChangeShapeType="1"/>
            </p:cNvSpPr>
            <p:nvPr/>
          </p:nvSpPr>
          <p:spPr bwMode="auto">
            <a:xfrm flipV="1">
              <a:off x="2941" y="1158"/>
              <a:ext cx="31" cy="3"/>
            </a:xfrm>
            <a:prstGeom prst="line">
              <a:avLst/>
            </a:prstGeom>
            <a:noFill/>
            <a:ln w="55563">
              <a:solidFill>
                <a:srgbClr val="008080"/>
              </a:solidFill>
              <a:round/>
              <a:headEnd/>
              <a:tailEnd/>
            </a:ln>
          </p:spPr>
          <p:txBody>
            <a:bodyPr/>
            <a:lstStyle/>
            <a:p>
              <a:endParaRPr lang="es-ES"/>
            </a:p>
          </p:txBody>
        </p:sp>
        <p:sp>
          <p:nvSpPr>
            <p:cNvPr id="66631" name="Line 66"/>
            <p:cNvSpPr>
              <a:spLocks noChangeShapeType="1"/>
            </p:cNvSpPr>
            <p:nvPr/>
          </p:nvSpPr>
          <p:spPr bwMode="auto">
            <a:xfrm flipV="1">
              <a:off x="2972" y="1155"/>
              <a:ext cx="31" cy="3"/>
            </a:xfrm>
            <a:prstGeom prst="line">
              <a:avLst/>
            </a:prstGeom>
            <a:noFill/>
            <a:ln w="55563">
              <a:solidFill>
                <a:srgbClr val="008080"/>
              </a:solidFill>
              <a:round/>
              <a:headEnd/>
              <a:tailEnd/>
            </a:ln>
          </p:spPr>
          <p:txBody>
            <a:bodyPr/>
            <a:lstStyle/>
            <a:p>
              <a:endParaRPr lang="es-ES"/>
            </a:p>
          </p:txBody>
        </p:sp>
        <p:sp>
          <p:nvSpPr>
            <p:cNvPr id="66632" name="Line 67"/>
            <p:cNvSpPr>
              <a:spLocks noChangeShapeType="1"/>
            </p:cNvSpPr>
            <p:nvPr/>
          </p:nvSpPr>
          <p:spPr bwMode="auto">
            <a:xfrm flipV="1">
              <a:off x="3003" y="1153"/>
              <a:ext cx="31" cy="2"/>
            </a:xfrm>
            <a:prstGeom prst="line">
              <a:avLst/>
            </a:prstGeom>
            <a:noFill/>
            <a:ln w="55563">
              <a:solidFill>
                <a:srgbClr val="008080"/>
              </a:solidFill>
              <a:round/>
              <a:headEnd/>
              <a:tailEnd/>
            </a:ln>
          </p:spPr>
          <p:txBody>
            <a:bodyPr/>
            <a:lstStyle/>
            <a:p>
              <a:endParaRPr lang="es-ES"/>
            </a:p>
          </p:txBody>
        </p:sp>
        <p:sp>
          <p:nvSpPr>
            <p:cNvPr id="66633" name="Line 68"/>
            <p:cNvSpPr>
              <a:spLocks noChangeShapeType="1"/>
            </p:cNvSpPr>
            <p:nvPr/>
          </p:nvSpPr>
          <p:spPr bwMode="auto">
            <a:xfrm flipV="1">
              <a:off x="3034" y="1151"/>
              <a:ext cx="32" cy="2"/>
            </a:xfrm>
            <a:prstGeom prst="line">
              <a:avLst/>
            </a:prstGeom>
            <a:noFill/>
            <a:ln w="55563">
              <a:solidFill>
                <a:srgbClr val="008080"/>
              </a:solidFill>
              <a:round/>
              <a:headEnd/>
              <a:tailEnd/>
            </a:ln>
          </p:spPr>
          <p:txBody>
            <a:bodyPr/>
            <a:lstStyle/>
            <a:p>
              <a:endParaRPr lang="es-ES"/>
            </a:p>
          </p:txBody>
        </p:sp>
        <p:sp>
          <p:nvSpPr>
            <p:cNvPr id="66634" name="Line 69"/>
            <p:cNvSpPr>
              <a:spLocks noChangeShapeType="1"/>
            </p:cNvSpPr>
            <p:nvPr/>
          </p:nvSpPr>
          <p:spPr bwMode="auto">
            <a:xfrm flipV="1">
              <a:off x="3066" y="1148"/>
              <a:ext cx="31" cy="3"/>
            </a:xfrm>
            <a:prstGeom prst="line">
              <a:avLst/>
            </a:prstGeom>
            <a:noFill/>
            <a:ln w="55563">
              <a:solidFill>
                <a:srgbClr val="008080"/>
              </a:solidFill>
              <a:round/>
              <a:headEnd/>
              <a:tailEnd/>
            </a:ln>
          </p:spPr>
          <p:txBody>
            <a:bodyPr/>
            <a:lstStyle/>
            <a:p>
              <a:endParaRPr lang="es-ES"/>
            </a:p>
          </p:txBody>
        </p:sp>
        <p:sp>
          <p:nvSpPr>
            <p:cNvPr id="66635" name="Line 70"/>
            <p:cNvSpPr>
              <a:spLocks noChangeShapeType="1"/>
            </p:cNvSpPr>
            <p:nvPr/>
          </p:nvSpPr>
          <p:spPr bwMode="auto">
            <a:xfrm flipV="1">
              <a:off x="3097" y="1146"/>
              <a:ext cx="31" cy="2"/>
            </a:xfrm>
            <a:prstGeom prst="line">
              <a:avLst/>
            </a:prstGeom>
            <a:noFill/>
            <a:ln w="55563">
              <a:solidFill>
                <a:srgbClr val="008080"/>
              </a:solidFill>
              <a:round/>
              <a:headEnd/>
              <a:tailEnd/>
            </a:ln>
          </p:spPr>
          <p:txBody>
            <a:bodyPr/>
            <a:lstStyle/>
            <a:p>
              <a:endParaRPr lang="es-ES"/>
            </a:p>
          </p:txBody>
        </p:sp>
        <p:sp>
          <p:nvSpPr>
            <p:cNvPr id="66636" name="Line 71"/>
            <p:cNvSpPr>
              <a:spLocks noChangeShapeType="1"/>
            </p:cNvSpPr>
            <p:nvPr/>
          </p:nvSpPr>
          <p:spPr bwMode="auto">
            <a:xfrm flipV="1">
              <a:off x="3128" y="1143"/>
              <a:ext cx="31" cy="3"/>
            </a:xfrm>
            <a:prstGeom prst="line">
              <a:avLst/>
            </a:prstGeom>
            <a:noFill/>
            <a:ln w="55563">
              <a:solidFill>
                <a:srgbClr val="008080"/>
              </a:solidFill>
              <a:round/>
              <a:headEnd/>
              <a:tailEnd/>
            </a:ln>
          </p:spPr>
          <p:txBody>
            <a:bodyPr/>
            <a:lstStyle/>
            <a:p>
              <a:endParaRPr lang="es-ES"/>
            </a:p>
          </p:txBody>
        </p:sp>
        <p:sp>
          <p:nvSpPr>
            <p:cNvPr id="66637" name="Line 72"/>
            <p:cNvSpPr>
              <a:spLocks noChangeShapeType="1"/>
            </p:cNvSpPr>
            <p:nvPr/>
          </p:nvSpPr>
          <p:spPr bwMode="auto">
            <a:xfrm flipV="1">
              <a:off x="3159" y="1141"/>
              <a:ext cx="31" cy="2"/>
            </a:xfrm>
            <a:prstGeom prst="line">
              <a:avLst/>
            </a:prstGeom>
            <a:noFill/>
            <a:ln w="55563">
              <a:solidFill>
                <a:srgbClr val="008080"/>
              </a:solidFill>
              <a:round/>
              <a:headEnd/>
              <a:tailEnd/>
            </a:ln>
          </p:spPr>
          <p:txBody>
            <a:bodyPr/>
            <a:lstStyle/>
            <a:p>
              <a:endParaRPr lang="es-ES"/>
            </a:p>
          </p:txBody>
        </p:sp>
        <p:sp>
          <p:nvSpPr>
            <p:cNvPr id="66638" name="Line 73"/>
            <p:cNvSpPr>
              <a:spLocks noChangeShapeType="1"/>
            </p:cNvSpPr>
            <p:nvPr/>
          </p:nvSpPr>
          <p:spPr bwMode="auto">
            <a:xfrm flipV="1">
              <a:off x="3190" y="1138"/>
              <a:ext cx="32" cy="3"/>
            </a:xfrm>
            <a:prstGeom prst="line">
              <a:avLst/>
            </a:prstGeom>
            <a:noFill/>
            <a:ln w="55563">
              <a:solidFill>
                <a:srgbClr val="008080"/>
              </a:solidFill>
              <a:round/>
              <a:headEnd/>
              <a:tailEnd/>
            </a:ln>
          </p:spPr>
          <p:txBody>
            <a:bodyPr/>
            <a:lstStyle/>
            <a:p>
              <a:endParaRPr lang="es-ES"/>
            </a:p>
          </p:txBody>
        </p:sp>
        <p:sp>
          <p:nvSpPr>
            <p:cNvPr id="66639" name="Line 74"/>
            <p:cNvSpPr>
              <a:spLocks noChangeShapeType="1"/>
            </p:cNvSpPr>
            <p:nvPr/>
          </p:nvSpPr>
          <p:spPr bwMode="auto">
            <a:xfrm flipV="1">
              <a:off x="3222" y="1136"/>
              <a:ext cx="31" cy="2"/>
            </a:xfrm>
            <a:prstGeom prst="line">
              <a:avLst/>
            </a:prstGeom>
            <a:noFill/>
            <a:ln w="55563">
              <a:solidFill>
                <a:srgbClr val="008080"/>
              </a:solidFill>
              <a:round/>
              <a:headEnd/>
              <a:tailEnd/>
            </a:ln>
          </p:spPr>
          <p:txBody>
            <a:bodyPr/>
            <a:lstStyle/>
            <a:p>
              <a:endParaRPr lang="es-ES"/>
            </a:p>
          </p:txBody>
        </p:sp>
        <p:sp>
          <p:nvSpPr>
            <p:cNvPr id="66640" name="Line 75"/>
            <p:cNvSpPr>
              <a:spLocks noChangeShapeType="1"/>
            </p:cNvSpPr>
            <p:nvPr/>
          </p:nvSpPr>
          <p:spPr bwMode="auto">
            <a:xfrm flipV="1">
              <a:off x="3253" y="1134"/>
              <a:ext cx="31" cy="2"/>
            </a:xfrm>
            <a:prstGeom prst="line">
              <a:avLst/>
            </a:prstGeom>
            <a:noFill/>
            <a:ln w="55563">
              <a:solidFill>
                <a:srgbClr val="008080"/>
              </a:solidFill>
              <a:round/>
              <a:headEnd/>
              <a:tailEnd/>
            </a:ln>
          </p:spPr>
          <p:txBody>
            <a:bodyPr/>
            <a:lstStyle/>
            <a:p>
              <a:endParaRPr lang="es-ES"/>
            </a:p>
          </p:txBody>
        </p:sp>
        <p:sp>
          <p:nvSpPr>
            <p:cNvPr id="66641" name="Line 76"/>
            <p:cNvSpPr>
              <a:spLocks noChangeShapeType="1"/>
            </p:cNvSpPr>
            <p:nvPr/>
          </p:nvSpPr>
          <p:spPr bwMode="auto">
            <a:xfrm flipV="1">
              <a:off x="3284" y="1132"/>
              <a:ext cx="31" cy="2"/>
            </a:xfrm>
            <a:prstGeom prst="line">
              <a:avLst/>
            </a:prstGeom>
            <a:noFill/>
            <a:ln w="55563">
              <a:solidFill>
                <a:srgbClr val="008080"/>
              </a:solidFill>
              <a:round/>
              <a:headEnd/>
              <a:tailEnd/>
            </a:ln>
          </p:spPr>
          <p:txBody>
            <a:bodyPr/>
            <a:lstStyle/>
            <a:p>
              <a:endParaRPr lang="es-ES"/>
            </a:p>
          </p:txBody>
        </p:sp>
        <p:sp>
          <p:nvSpPr>
            <p:cNvPr id="66642" name="Line 77"/>
            <p:cNvSpPr>
              <a:spLocks noChangeShapeType="1"/>
            </p:cNvSpPr>
            <p:nvPr/>
          </p:nvSpPr>
          <p:spPr bwMode="auto">
            <a:xfrm flipV="1">
              <a:off x="3315" y="1130"/>
              <a:ext cx="31" cy="2"/>
            </a:xfrm>
            <a:prstGeom prst="line">
              <a:avLst/>
            </a:prstGeom>
            <a:noFill/>
            <a:ln w="55563">
              <a:solidFill>
                <a:srgbClr val="008080"/>
              </a:solidFill>
              <a:round/>
              <a:headEnd/>
              <a:tailEnd/>
            </a:ln>
          </p:spPr>
          <p:txBody>
            <a:bodyPr/>
            <a:lstStyle/>
            <a:p>
              <a:endParaRPr lang="es-ES"/>
            </a:p>
          </p:txBody>
        </p:sp>
        <p:sp>
          <p:nvSpPr>
            <p:cNvPr id="66643" name="Line 78"/>
            <p:cNvSpPr>
              <a:spLocks noChangeShapeType="1"/>
            </p:cNvSpPr>
            <p:nvPr/>
          </p:nvSpPr>
          <p:spPr bwMode="auto">
            <a:xfrm flipV="1">
              <a:off x="3346" y="1128"/>
              <a:ext cx="32" cy="2"/>
            </a:xfrm>
            <a:prstGeom prst="line">
              <a:avLst/>
            </a:prstGeom>
            <a:noFill/>
            <a:ln w="55563">
              <a:solidFill>
                <a:srgbClr val="008080"/>
              </a:solidFill>
              <a:round/>
              <a:headEnd/>
              <a:tailEnd/>
            </a:ln>
          </p:spPr>
          <p:txBody>
            <a:bodyPr/>
            <a:lstStyle/>
            <a:p>
              <a:endParaRPr lang="es-ES"/>
            </a:p>
          </p:txBody>
        </p:sp>
        <p:sp>
          <p:nvSpPr>
            <p:cNvPr id="66644" name="Line 79"/>
            <p:cNvSpPr>
              <a:spLocks noChangeShapeType="1"/>
            </p:cNvSpPr>
            <p:nvPr/>
          </p:nvSpPr>
          <p:spPr bwMode="auto">
            <a:xfrm flipV="1">
              <a:off x="3378" y="1126"/>
              <a:ext cx="31" cy="2"/>
            </a:xfrm>
            <a:prstGeom prst="line">
              <a:avLst/>
            </a:prstGeom>
            <a:noFill/>
            <a:ln w="55563">
              <a:solidFill>
                <a:srgbClr val="008080"/>
              </a:solidFill>
              <a:round/>
              <a:headEnd/>
              <a:tailEnd/>
            </a:ln>
          </p:spPr>
          <p:txBody>
            <a:bodyPr/>
            <a:lstStyle/>
            <a:p>
              <a:endParaRPr lang="es-ES"/>
            </a:p>
          </p:txBody>
        </p:sp>
        <p:sp>
          <p:nvSpPr>
            <p:cNvPr id="66645" name="Line 80"/>
            <p:cNvSpPr>
              <a:spLocks noChangeShapeType="1"/>
            </p:cNvSpPr>
            <p:nvPr/>
          </p:nvSpPr>
          <p:spPr bwMode="auto">
            <a:xfrm flipV="1">
              <a:off x="3409" y="1125"/>
              <a:ext cx="31" cy="1"/>
            </a:xfrm>
            <a:prstGeom prst="line">
              <a:avLst/>
            </a:prstGeom>
            <a:noFill/>
            <a:ln w="55563">
              <a:solidFill>
                <a:srgbClr val="008080"/>
              </a:solidFill>
              <a:round/>
              <a:headEnd/>
              <a:tailEnd/>
            </a:ln>
          </p:spPr>
          <p:txBody>
            <a:bodyPr/>
            <a:lstStyle/>
            <a:p>
              <a:endParaRPr lang="es-ES"/>
            </a:p>
          </p:txBody>
        </p:sp>
        <p:sp>
          <p:nvSpPr>
            <p:cNvPr id="66646" name="Line 81"/>
            <p:cNvSpPr>
              <a:spLocks noChangeShapeType="1"/>
            </p:cNvSpPr>
            <p:nvPr/>
          </p:nvSpPr>
          <p:spPr bwMode="auto">
            <a:xfrm flipV="1">
              <a:off x="3440" y="1123"/>
              <a:ext cx="32" cy="2"/>
            </a:xfrm>
            <a:prstGeom prst="line">
              <a:avLst/>
            </a:prstGeom>
            <a:noFill/>
            <a:ln w="55563">
              <a:solidFill>
                <a:srgbClr val="008080"/>
              </a:solidFill>
              <a:round/>
              <a:headEnd/>
              <a:tailEnd/>
            </a:ln>
          </p:spPr>
          <p:txBody>
            <a:bodyPr/>
            <a:lstStyle/>
            <a:p>
              <a:endParaRPr lang="es-ES"/>
            </a:p>
          </p:txBody>
        </p:sp>
        <p:sp>
          <p:nvSpPr>
            <p:cNvPr id="66647" name="Line 82"/>
            <p:cNvSpPr>
              <a:spLocks noChangeShapeType="1"/>
            </p:cNvSpPr>
            <p:nvPr/>
          </p:nvSpPr>
          <p:spPr bwMode="auto">
            <a:xfrm flipV="1">
              <a:off x="3472" y="1121"/>
              <a:ext cx="32" cy="2"/>
            </a:xfrm>
            <a:prstGeom prst="line">
              <a:avLst/>
            </a:prstGeom>
            <a:noFill/>
            <a:ln w="55563">
              <a:solidFill>
                <a:srgbClr val="008080"/>
              </a:solidFill>
              <a:round/>
              <a:headEnd/>
              <a:tailEnd/>
            </a:ln>
          </p:spPr>
          <p:txBody>
            <a:bodyPr/>
            <a:lstStyle/>
            <a:p>
              <a:endParaRPr lang="es-ES"/>
            </a:p>
          </p:txBody>
        </p:sp>
        <p:sp>
          <p:nvSpPr>
            <p:cNvPr id="66648" name="Line 83"/>
            <p:cNvSpPr>
              <a:spLocks noChangeShapeType="1"/>
            </p:cNvSpPr>
            <p:nvPr/>
          </p:nvSpPr>
          <p:spPr bwMode="auto">
            <a:xfrm flipV="1">
              <a:off x="3504" y="1119"/>
              <a:ext cx="31" cy="2"/>
            </a:xfrm>
            <a:prstGeom prst="line">
              <a:avLst/>
            </a:prstGeom>
            <a:noFill/>
            <a:ln w="55563">
              <a:solidFill>
                <a:srgbClr val="008080"/>
              </a:solidFill>
              <a:round/>
              <a:headEnd/>
              <a:tailEnd/>
            </a:ln>
          </p:spPr>
          <p:txBody>
            <a:bodyPr/>
            <a:lstStyle/>
            <a:p>
              <a:endParaRPr lang="es-ES"/>
            </a:p>
          </p:txBody>
        </p:sp>
        <p:sp>
          <p:nvSpPr>
            <p:cNvPr id="66649" name="Line 84"/>
            <p:cNvSpPr>
              <a:spLocks noChangeShapeType="1"/>
            </p:cNvSpPr>
            <p:nvPr/>
          </p:nvSpPr>
          <p:spPr bwMode="auto">
            <a:xfrm flipV="1">
              <a:off x="3535" y="1117"/>
              <a:ext cx="31" cy="2"/>
            </a:xfrm>
            <a:prstGeom prst="line">
              <a:avLst/>
            </a:prstGeom>
            <a:noFill/>
            <a:ln w="55563">
              <a:solidFill>
                <a:srgbClr val="008080"/>
              </a:solidFill>
              <a:round/>
              <a:headEnd/>
              <a:tailEnd/>
            </a:ln>
          </p:spPr>
          <p:txBody>
            <a:bodyPr/>
            <a:lstStyle/>
            <a:p>
              <a:endParaRPr lang="es-ES"/>
            </a:p>
          </p:txBody>
        </p:sp>
        <p:sp>
          <p:nvSpPr>
            <p:cNvPr id="66650" name="Line 85"/>
            <p:cNvSpPr>
              <a:spLocks noChangeShapeType="1"/>
            </p:cNvSpPr>
            <p:nvPr/>
          </p:nvSpPr>
          <p:spPr bwMode="auto">
            <a:xfrm flipV="1">
              <a:off x="3566" y="1116"/>
              <a:ext cx="31" cy="1"/>
            </a:xfrm>
            <a:prstGeom prst="line">
              <a:avLst/>
            </a:prstGeom>
            <a:noFill/>
            <a:ln w="55563">
              <a:solidFill>
                <a:srgbClr val="008080"/>
              </a:solidFill>
              <a:round/>
              <a:headEnd/>
              <a:tailEnd/>
            </a:ln>
          </p:spPr>
          <p:txBody>
            <a:bodyPr/>
            <a:lstStyle/>
            <a:p>
              <a:endParaRPr lang="es-ES"/>
            </a:p>
          </p:txBody>
        </p:sp>
        <p:sp>
          <p:nvSpPr>
            <p:cNvPr id="66651" name="Line 86"/>
            <p:cNvSpPr>
              <a:spLocks noChangeShapeType="1"/>
            </p:cNvSpPr>
            <p:nvPr/>
          </p:nvSpPr>
          <p:spPr bwMode="auto">
            <a:xfrm flipV="1">
              <a:off x="3597" y="1114"/>
              <a:ext cx="31" cy="2"/>
            </a:xfrm>
            <a:prstGeom prst="line">
              <a:avLst/>
            </a:prstGeom>
            <a:noFill/>
            <a:ln w="55563">
              <a:solidFill>
                <a:srgbClr val="008080"/>
              </a:solidFill>
              <a:round/>
              <a:headEnd/>
              <a:tailEnd/>
            </a:ln>
          </p:spPr>
          <p:txBody>
            <a:bodyPr/>
            <a:lstStyle/>
            <a:p>
              <a:endParaRPr lang="es-ES"/>
            </a:p>
          </p:txBody>
        </p:sp>
        <p:sp>
          <p:nvSpPr>
            <p:cNvPr id="66652" name="Line 87"/>
            <p:cNvSpPr>
              <a:spLocks noChangeShapeType="1"/>
            </p:cNvSpPr>
            <p:nvPr/>
          </p:nvSpPr>
          <p:spPr bwMode="auto">
            <a:xfrm flipV="1">
              <a:off x="3628" y="1112"/>
              <a:ext cx="32" cy="2"/>
            </a:xfrm>
            <a:prstGeom prst="line">
              <a:avLst/>
            </a:prstGeom>
            <a:noFill/>
            <a:ln w="55563">
              <a:solidFill>
                <a:srgbClr val="008080"/>
              </a:solidFill>
              <a:round/>
              <a:headEnd/>
              <a:tailEnd/>
            </a:ln>
          </p:spPr>
          <p:txBody>
            <a:bodyPr/>
            <a:lstStyle/>
            <a:p>
              <a:endParaRPr lang="es-ES"/>
            </a:p>
          </p:txBody>
        </p:sp>
        <p:sp>
          <p:nvSpPr>
            <p:cNvPr id="66653" name="Line 88"/>
            <p:cNvSpPr>
              <a:spLocks noChangeShapeType="1"/>
            </p:cNvSpPr>
            <p:nvPr/>
          </p:nvSpPr>
          <p:spPr bwMode="auto">
            <a:xfrm>
              <a:off x="3660" y="1112"/>
              <a:ext cx="31" cy="1"/>
            </a:xfrm>
            <a:prstGeom prst="line">
              <a:avLst/>
            </a:prstGeom>
            <a:noFill/>
            <a:ln w="55563">
              <a:solidFill>
                <a:srgbClr val="008080"/>
              </a:solidFill>
              <a:round/>
              <a:headEnd/>
              <a:tailEnd/>
            </a:ln>
          </p:spPr>
          <p:txBody>
            <a:bodyPr/>
            <a:lstStyle/>
            <a:p>
              <a:endParaRPr lang="es-ES"/>
            </a:p>
          </p:txBody>
        </p:sp>
        <p:sp>
          <p:nvSpPr>
            <p:cNvPr id="66654" name="Line 89"/>
            <p:cNvSpPr>
              <a:spLocks noChangeShapeType="1"/>
            </p:cNvSpPr>
            <p:nvPr/>
          </p:nvSpPr>
          <p:spPr bwMode="auto">
            <a:xfrm flipV="1">
              <a:off x="3691" y="1110"/>
              <a:ext cx="31" cy="2"/>
            </a:xfrm>
            <a:prstGeom prst="line">
              <a:avLst/>
            </a:prstGeom>
            <a:noFill/>
            <a:ln w="55563">
              <a:solidFill>
                <a:srgbClr val="008080"/>
              </a:solidFill>
              <a:round/>
              <a:headEnd/>
              <a:tailEnd/>
            </a:ln>
          </p:spPr>
          <p:txBody>
            <a:bodyPr/>
            <a:lstStyle/>
            <a:p>
              <a:endParaRPr lang="es-ES"/>
            </a:p>
          </p:txBody>
        </p:sp>
        <p:sp>
          <p:nvSpPr>
            <p:cNvPr id="66655" name="Line 90"/>
            <p:cNvSpPr>
              <a:spLocks noChangeShapeType="1"/>
            </p:cNvSpPr>
            <p:nvPr/>
          </p:nvSpPr>
          <p:spPr bwMode="auto">
            <a:xfrm flipV="1">
              <a:off x="3722" y="1108"/>
              <a:ext cx="31" cy="2"/>
            </a:xfrm>
            <a:prstGeom prst="line">
              <a:avLst/>
            </a:prstGeom>
            <a:noFill/>
            <a:ln w="55563">
              <a:solidFill>
                <a:srgbClr val="008080"/>
              </a:solidFill>
              <a:round/>
              <a:headEnd/>
              <a:tailEnd/>
            </a:ln>
          </p:spPr>
          <p:txBody>
            <a:bodyPr/>
            <a:lstStyle/>
            <a:p>
              <a:endParaRPr lang="es-ES"/>
            </a:p>
          </p:txBody>
        </p:sp>
        <p:sp>
          <p:nvSpPr>
            <p:cNvPr id="66656" name="Line 91"/>
            <p:cNvSpPr>
              <a:spLocks noChangeShapeType="1"/>
            </p:cNvSpPr>
            <p:nvPr/>
          </p:nvSpPr>
          <p:spPr bwMode="auto">
            <a:xfrm flipV="1">
              <a:off x="3753" y="1107"/>
              <a:ext cx="31" cy="1"/>
            </a:xfrm>
            <a:prstGeom prst="line">
              <a:avLst/>
            </a:prstGeom>
            <a:noFill/>
            <a:ln w="55563">
              <a:solidFill>
                <a:srgbClr val="008080"/>
              </a:solidFill>
              <a:round/>
              <a:headEnd/>
              <a:tailEnd/>
            </a:ln>
          </p:spPr>
          <p:txBody>
            <a:bodyPr/>
            <a:lstStyle/>
            <a:p>
              <a:endParaRPr lang="es-ES"/>
            </a:p>
          </p:txBody>
        </p:sp>
        <p:sp>
          <p:nvSpPr>
            <p:cNvPr id="66657" name="Line 92"/>
            <p:cNvSpPr>
              <a:spLocks noChangeShapeType="1"/>
            </p:cNvSpPr>
            <p:nvPr/>
          </p:nvSpPr>
          <p:spPr bwMode="auto">
            <a:xfrm flipV="1">
              <a:off x="3784" y="1105"/>
              <a:ext cx="32" cy="2"/>
            </a:xfrm>
            <a:prstGeom prst="line">
              <a:avLst/>
            </a:prstGeom>
            <a:noFill/>
            <a:ln w="55563">
              <a:solidFill>
                <a:srgbClr val="008080"/>
              </a:solidFill>
              <a:round/>
              <a:headEnd/>
              <a:tailEnd/>
            </a:ln>
          </p:spPr>
          <p:txBody>
            <a:bodyPr/>
            <a:lstStyle/>
            <a:p>
              <a:endParaRPr lang="es-ES"/>
            </a:p>
          </p:txBody>
        </p:sp>
        <p:sp>
          <p:nvSpPr>
            <p:cNvPr id="66658" name="Line 93"/>
            <p:cNvSpPr>
              <a:spLocks noChangeShapeType="1"/>
            </p:cNvSpPr>
            <p:nvPr/>
          </p:nvSpPr>
          <p:spPr bwMode="auto">
            <a:xfrm flipV="1">
              <a:off x="3816" y="1104"/>
              <a:ext cx="31" cy="1"/>
            </a:xfrm>
            <a:prstGeom prst="line">
              <a:avLst/>
            </a:prstGeom>
            <a:noFill/>
            <a:ln w="55563">
              <a:solidFill>
                <a:srgbClr val="008080"/>
              </a:solidFill>
              <a:round/>
              <a:headEnd/>
              <a:tailEnd/>
            </a:ln>
          </p:spPr>
          <p:txBody>
            <a:bodyPr/>
            <a:lstStyle/>
            <a:p>
              <a:endParaRPr lang="es-ES"/>
            </a:p>
          </p:txBody>
        </p:sp>
        <p:sp>
          <p:nvSpPr>
            <p:cNvPr id="66659" name="Line 94"/>
            <p:cNvSpPr>
              <a:spLocks noChangeShapeType="1"/>
            </p:cNvSpPr>
            <p:nvPr/>
          </p:nvSpPr>
          <p:spPr bwMode="auto">
            <a:xfrm flipV="1">
              <a:off x="3847" y="1103"/>
              <a:ext cx="31" cy="1"/>
            </a:xfrm>
            <a:prstGeom prst="line">
              <a:avLst/>
            </a:prstGeom>
            <a:noFill/>
            <a:ln w="55563">
              <a:solidFill>
                <a:srgbClr val="008080"/>
              </a:solidFill>
              <a:round/>
              <a:headEnd/>
              <a:tailEnd/>
            </a:ln>
          </p:spPr>
          <p:txBody>
            <a:bodyPr/>
            <a:lstStyle/>
            <a:p>
              <a:endParaRPr lang="es-ES"/>
            </a:p>
          </p:txBody>
        </p:sp>
        <p:sp>
          <p:nvSpPr>
            <p:cNvPr id="66660" name="Line 95"/>
            <p:cNvSpPr>
              <a:spLocks noChangeShapeType="1"/>
            </p:cNvSpPr>
            <p:nvPr/>
          </p:nvSpPr>
          <p:spPr bwMode="auto">
            <a:xfrm flipV="1">
              <a:off x="3878" y="1102"/>
              <a:ext cx="31" cy="1"/>
            </a:xfrm>
            <a:prstGeom prst="line">
              <a:avLst/>
            </a:prstGeom>
            <a:noFill/>
            <a:ln w="55563">
              <a:solidFill>
                <a:srgbClr val="008080"/>
              </a:solidFill>
              <a:round/>
              <a:headEnd/>
              <a:tailEnd/>
            </a:ln>
          </p:spPr>
          <p:txBody>
            <a:bodyPr/>
            <a:lstStyle/>
            <a:p>
              <a:endParaRPr lang="es-ES"/>
            </a:p>
          </p:txBody>
        </p:sp>
        <p:sp>
          <p:nvSpPr>
            <p:cNvPr id="66661" name="Line 96"/>
            <p:cNvSpPr>
              <a:spLocks noChangeShapeType="1"/>
            </p:cNvSpPr>
            <p:nvPr/>
          </p:nvSpPr>
          <p:spPr bwMode="auto">
            <a:xfrm flipV="1">
              <a:off x="3909" y="1100"/>
              <a:ext cx="32" cy="2"/>
            </a:xfrm>
            <a:prstGeom prst="line">
              <a:avLst/>
            </a:prstGeom>
            <a:noFill/>
            <a:ln w="55563">
              <a:solidFill>
                <a:srgbClr val="008080"/>
              </a:solidFill>
              <a:round/>
              <a:headEnd/>
              <a:tailEnd/>
            </a:ln>
          </p:spPr>
          <p:txBody>
            <a:bodyPr/>
            <a:lstStyle/>
            <a:p>
              <a:endParaRPr lang="es-ES"/>
            </a:p>
          </p:txBody>
        </p:sp>
        <p:sp>
          <p:nvSpPr>
            <p:cNvPr id="66662" name="Line 97"/>
            <p:cNvSpPr>
              <a:spLocks noChangeShapeType="1"/>
            </p:cNvSpPr>
            <p:nvPr/>
          </p:nvSpPr>
          <p:spPr bwMode="auto">
            <a:xfrm flipV="1">
              <a:off x="3941" y="1099"/>
              <a:ext cx="31" cy="1"/>
            </a:xfrm>
            <a:prstGeom prst="line">
              <a:avLst/>
            </a:prstGeom>
            <a:noFill/>
            <a:ln w="55563">
              <a:solidFill>
                <a:srgbClr val="008080"/>
              </a:solidFill>
              <a:round/>
              <a:headEnd/>
              <a:tailEnd/>
            </a:ln>
          </p:spPr>
          <p:txBody>
            <a:bodyPr/>
            <a:lstStyle/>
            <a:p>
              <a:endParaRPr lang="es-ES"/>
            </a:p>
          </p:txBody>
        </p:sp>
        <p:sp>
          <p:nvSpPr>
            <p:cNvPr id="66663" name="Line 98"/>
            <p:cNvSpPr>
              <a:spLocks noChangeShapeType="1"/>
            </p:cNvSpPr>
            <p:nvPr/>
          </p:nvSpPr>
          <p:spPr bwMode="auto">
            <a:xfrm flipV="1">
              <a:off x="3972" y="1098"/>
              <a:ext cx="31" cy="1"/>
            </a:xfrm>
            <a:prstGeom prst="line">
              <a:avLst/>
            </a:prstGeom>
            <a:noFill/>
            <a:ln w="55563">
              <a:solidFill>
                <a:srgbClr val="008080"/>
              </a:solidFill>
              <a:round/>
              <a:headEnd/>
              <a:tailEnd/>
            </a:ln>
          </p:spPr>
          <p:txBody>
            <a:bodyPr/>
            <a:lstStyle/>
            <a:p>
              <a:endParaRPr lang="es-ES"/>
            </a:p>
          </p:txBody>
        </p:sp>
        <p:sp>
          <p:nvSpPr>
            <p:cNvPr id="66664" name="Line 99"/>
            <p:cNvSpPr>
              <a:spLocks noChangeShapeType="1"/>
            </p:cNvSpPr>
            <p:nvPr/>
          </p:nvSpPr>
          <p:spPr bwMode="auto">
            <a:xfrm flipV="1">
              <a:off x="4003" y="1096"/>
              <a:ext cx="31" cy="2"/>
            </a:xfrm>
            <a:prstGeom prst="line">
              <a:avLst/>
            </a:prstGeom>
            <a:noFill/>
            <a:ln w="55563">
              <a:solidFill>
                <a:srgbClr val="008080"/>
              </a:solidFill>
              <a:round/>
              <a:headEnd/>
              <a:tailEnd/>
            </a:ln>
          </p:spPr>
          <p:txBody>
            <a:bodyPr/>
            <a:lstStyle/>
            <a:p>
              <a:endParaRPr lang="es-ES"/>
            </a:p>
          </p:txBody>
        </p:sp>
        <p:sp>
          <p:nvSpPr>
            <p:cNvPr id="66665" name="Line 100"/>
            <p:cNvSpPr>
              <a:spLocks noChangeShapeType="1"/>
            </p:cNvSpPr>
            <p:nvPr/>
          </p:nvSpPr>
          <p:spPr bwMode="auto">
            <a:xfrm flipV="1">
              <a:off x="4034" y="1095"/>
              <a:ext cx="31" cy="1"/>
            </a:xfrm>
            <a:prstGeom prst="line">
              <a:avLst/>
            </a:prstGeom>
            <a:noFill/>
            <a:ln w="55563">
              <a:solidFill>
                <a:srgbClr val="008080"/>
              </a:solidFill>
              <a:round/>
              <a:headEnd/>
              <a:tailEnd/>
            </a:ln>
          </p:spPr>
          <p:txBody>
            <a:bodyPr/>
            <a:lstStyle/>
            <a:p>
              <a:endParaRPr lang="es-ES"/>
            </a:p>
          </p:txBody>
        </p:sp>
        <p:sp>
          <p:nvSpPr>
            <p:cNvPr id="66666" name="Line 101"/>
            <p:cNvSpPr>
              <a:spLocks noChangeShapeType="1"/>
            </p:cNvSpPr>
            <p:nvPr/>
          </p:nvSpPr>
          <p:spPr bwMode="auto">
            <a:xfrm>
              <a:off x="4065" y="1095"/>
              <a:ext cx="32" cy="1"/>
            </a:xfrm>
            <a:prstGeom prst="line">
              <a:avLst/>
            </a:prstGeom>
            <a:noFill/>
            <a:ln w="55563">
              <a:solidFill>
                <a:srgbClr val="008080"/>
              </a:solidFill>
              <a:round/>
              <a:headEnd/>
              <a:tailEnd/>
            </a:ln>
          </p:spPr>
          <p:txBody>
            <a:bodyPr/>
            <a:lstStyle/>
            <a:p>
              <a:endParaRPr lang="es-ES"/>
            </a:p>
          </p:txBody>
        </p:sp>
        <p:sp>
          <p:nvSpPr>
            <p:cNvPr id="66667" name="Line 102"/>
            <p:cNvSpPr>
              <a:spLocks noChangeShapeType="1"/>
            </p:cNvSpPr>
            <p:nvPr/>
          </p:nvSpPr>
          <p:spPr bwMode="auto">
            <a:xfrm flipV="1">
              <a:off x="4097" y="1093"/>
              <a:ext cx="31" cy="2"/>
            </a:xfrm>
            <a:prstGeom prst="line">
              <a:avLst/>
            </a:prstGeom>
            <a:noFill/>
            <a:ln w="55563">
              <a:solidFill>
                <a:srgbClr val="008080"/>
              </a:solidFill>
              <a:round/>
              <a:headEnd/>
              <a:tailEnd/>
            </a:ln>
          </p:spPr>
          <p:txBody>
            <a:bodyPr/>
            <a:lstStyle/>
            <a:p>
              <a:endParaRPr lang="es-ES"/>
            </a:p>
          </p:txBody>
        </p:sp>
        <p:sp>
          <p:nvSpPr>
            <p:cNvPr id="66668" name="Line 103"/>
            <p:cNvSpPr>
              <a:spLocks noChangeShapeType="1"/>
            </p:cNvSpPr>
            <p:nvPr/>
          </p:nvSpPr>
          <p:spPr bwMode="auto">
            <a:xfrm flipV="1">
              <a:off x="4128" y="1092"/>
              <a:ext cx="31" cy="1"/>
            </a:xfrm>
            <a:prstGeom prst="line">
              <a:avLst/>
            </a:prstGeom>
            <a:noFill/>
            <a:ln w="55563">
              <a:solidFill>
                <a:srgbClr val="008080"/>
              </a:solidFill>
              <a:round/>
              <a:headEnd/>
              <a:tailEnd/>
            </a:ln>
          </p:spPr>
          <p:txBody>
            <a:bodyPr/>
            <a:lstStyle/>
            <a:p>
              <a:endParaRPr lang="es-ES"/>
            </a:p>
          </p:txBody>
        </p:sp>
        <p:sp>
          <p:nvSpPr>
            <p:cNvPr id="66669" name="Line 104"/>
            <p:cNvSpPr>
              <a:spLocks noChangeShapeType="1"/>
            </p:cNvSpPr>
            <p:nvPr/>
          </p:nvSpPr>
          <p:spPr bwMode="auto">
            <a:xfrm flipV="1">
              <a:off x="4159" y="1091"/>
              <a:ext cx="31" cy="1"/>
            </a:xfrm>
            <a:prstGeom prst="line">
              <a:avLst/>
            </a:prstGeom>
            <a:noFill/>
            <a:ln w="55563">
              <a:solidFill>
                <a:srgbClr val="008080"/>
              </a:solidFill>
              <a:round/>
              <a:headEnd/>
              <a:tailEnd/>
            </a:ln>
          </p:spPr>
          <p:txBody>
            <a:bodyPr/>
            <a:lstStyle/>
            <a:p>
              <a:endParaRPr lang="es-ES"/>
            </a:p>
          </p:txBody>
        </p:sp>
        <p:sp>
          <p:nvSpPr>
            <p:cNvPr id="66670" name="Line 105"/>
            <p:cNvSpPr>
              <a:spLocks noChangeShapeType="1"/>
            </p:cNvSpPr>
            <p:nvPr/>
          </p:nvSpPr>
          <p:spPr bwMode="auto">
            <a:xfrm flipV="1">
              <a:off x="4190" y="1090"/>
              <a:ext cx="31" cy="1"/>
            </a:xfrm>
            <a:prstGeom prst="line">
              <a:avLst/>
            </a:prstGeom>
            <a:noFill/>
            <a:ln w="55563">
              <a:solidFill>
                <a:srgbClr val="008080"/>
              </a:solidFill>
              <a:round/>
              <a:headEnd/>
              <a:tailEnd/>
            </a:ln>
          </p:spPr>
          <p:txBody>
            <a:bodyPr/>
            <a:lstStyle/>
            <a:p>
              <a:endParaRPr lang="es-ES"/>
            </a:p>
          </p:txBody>
        </p:sp>
        <p:sp>
          <p:nvSpPr>
            <p:cNvPr id="66671" name="Line 106"/>
            <p:cNvSpPr>
              <a:spLocks noChangeShapeType="1"/>
            </p:cNvSpPr>
            <p:nvPr/>
          </p:nvSpPr>
          <p:spPr bwMode="auto">
            <a:xfrm flipV="1">
              <a:off x="4221" y="1089"/>
              <a:ext cx="32" cy="1"/>
            </a:xfrm>
            <a:prstGeom prst="line">
              <a:avLst/>
            </a:prstGeom>
            <a:noFill/>
            <a:ln w="55563">
              <a:solidFill>
                <a:srgbClr val="008080"/>
              </a:solidFill>
              <a:round/>
              <a:headEnd/>
              <a:tailEnd/>
            </a:ln>
          </p:spPr>
          <p:txBody>
            <a:bodyPr/>
            <a:lstStyle/>
            <a:p>
              <a:endParaRPr lang="es-ES"/>
            </a:p>
          </p:txBody>
        </p:sp>
        <p:sp>
          <p:nvSpPr>
            <p:cNvPr id="66672" name="Line 107"/>
            <p:cNvSpPr>
              <a:spLocks noChangeShapeType="1"/>
            </p:cNvSpPr>
            <p:nvPr/>
          </p:nvSpPr>
          <p:spPr bwMode="auto">
            <a:xfrm flipV="1">
              <a:off x="4253" y="1088"/>
              <a:ext cx="31" cy="1"/>
            </a:xfrm>
            <a:prstGeom prst="line">
              <a:avLst/>
            </a:prstGeom>
            <a:noFill/>
            <a:ln w="55563">
              <a:solidFill>
                <a:srgbClr val="008080"/>
              </a:solidFill>
              <a:round/>
              <a:headEnd/>
              <a:tailEnd/>
            </a:ln>
          </p:spPr>
          <p:txBody>
            <a:bodyPr/>
            <a:lstStyle/>
            <a:p>
              <a:endParaRPr lang="es-ES"/>
            </a:p>
          </p:txBody>
        </p:sp>
        <p:sp>
          <p:nvSpPr>
            <p:cNvPr id="66673" name="Line 108"/>
            <p:cNvSpPr>
              <a:spLocks noChangeShapeType="1"/>
            </p:cNvSpPr>
            <p:nvPr/>
          </p:nvSpPr>
          <p:spPr bwMode="auto">
            <a:xfrm flipV="1">
              <a:off x="4284" y="1087"/>
              <a:ext cx="31" cy="1"/>
            </a:xfrm>
            <a:prstGeom prst="line">
              <a:avLst/>
            </a:prstGeom>
            <a:noFill/>
            <a:ln w="55563">
              <a:solidFill>
                <a:srgbClr val="008080"/>
              </a:solidFill>
              <a:round/>
              <a:headEnd/>
              <a:tailEnd/>
            </a:ln>
          </p:spPr>
          <p:txBody>
            <a:bodyPr/>
            <a:lstStyle/>
            <a:p>
              <a:endParaRPr lang="es-ES"/>
            </a:p>
          </p:txBody>
        </p:sp>
        <p:sp>
          <p:nvSpPr>
            <p:cNvPr id="66674" name="Line 109"/>
            <p:cNvSpPr>
              <a:spLocks noChangeShapeType="1"/>
            </p:cNvSpPr>
            <p:nvPr/>
          </p:nvSpPr>
          <p:spPr bwMode="auto">
            <a:xfrm flipV="1">
              <a:off x="4315" y="1086"/>
              <a:ext cx="31" cy="1"/>
            </a:xfrm>
            <a:prstGeom prst="line">
              <a:avLst/>
            </a:prstGeom>
            <a:noFill/>
            <a:ln w="55563">
              <a:solidFill>
                <a:srgbClr val="008080"/>
              </a:solidFill>
              <a:round/>
              <a:headEnd/>
              <a:tailEnd/>
            </a:ln>
          </p:spPr>
          <p:txBody>
            <a:bodyPr/>
            <a:lstStyle/>
            <a:p>
              <a:endParaRPr lang="es-ES"/>
            </a:p>
          </p:txBody>
        </p:sp>
        <p:sp>
          <p:nvSpPr>
            <p:cNvPr id="66675" name="Line 110"/>
            <p:cNvSpPr>
              <a:spLocks noChangeShapeType="1"/>
            </p:cNvSpPr>
            <p:nvPr/>
          </p:nvSpPr>
          <p:spPr bwMode="auto">
            <a:xfrm flipV="1">
              <a:off x="4346" y="1085"/>
              <a:ext cx="32" cy="1"/>
            </a:xfrm>
            <a:prstGeom prst="line">
              <a:avLst/>
            </a:prstGeom>
            <a:noFill/>
            <a:ln w="55563">
              <a:solidFill>
                <a:srgbClr val="008080"/>
              </a:solidFill>
              <a:round/>
              <a:headEnd/>
              <a:tailEnd/>
            </a:ln>
          </p:spPr>
          <p:txBody>
            <a:bodyPr/>
            <a:lstStyle/>
            <a:p>
              <a:endParaRPr lang="es-ES"/>
            </a:p>
          </p:txBody>
        </p:sp>
        <p:sp>
          <p:nvSpPr>
            <p:cNvPr id="66676" name="Line 111"/>
            <p:cNvSpPr>
              <a:spLocks noChangeShapeType="1"/>
            </p:cNvSpPr>
            <p:nvPr/>
          </p:nvSpPr>
          <p:spPr bwMode="auto">
            <a:xfrm flipV="1">
              <a:off x="4378" y="1084"/>
              <a:ext cx="31" cy="1"/>
            </a:xfrm>
            <a:prstGeom prst="line">
              <a:avLst/>
            </a:prstGeom>
            <a:noFill/>
            <a:ln w="55563">
              <a:solidFill>
                <a:srgbClr val="008080"/>
              </a:solidFill>
              <a:round/>
              <a:headEnd/>
              <a:tailEnd/>
            </a:ln>
          </p:spPr>
          <p:txBody>
            <a:bodyPr/>
            <a:lstStyle/>
            <a:p>
              <a:endParaRPr lang="es-ES"/>
            </a:p>
          </p:txBody>
        </p:sp>
        <p:sp>
          <p:nvSpPr>
            <p:cNvPr id="66677" name="Line 112"/>
            <p:cNvSpPr>
              <a:spLocks noChangeShapeType="1"/>
            </p:cNvSpPr>
            <p:nvPr/>
          </p:nvSpPr>
          <p:spPr bwMode="auto">
            <a:xfrm flipV="1">
              <a:off x="4409" y="1083"/>
              <a:ext cx="31" cy="1"/>
            </a:xfrm>
            <a:prstGeom prst="line">
              <a:avLst/>
            </a:prstGeom>
            <a:noFill/>
            <a:ln w="55563">
              <a:solidFill>
                <a:srgbClr val="008080"/>
              </a:solidFill>
              <a:round/>
              <a:headEnd/>
              <a:tailEnd/>
            </a:ln>
          </p:spPr>
          <p:txBody>
            <a:bodyPr/>
            <a:lstStyle/>
            <a:p>
              <a:endParaRPr lang="es-ES"/>
            </a:p>
          </p:txBody>
        </p:sp>
        <p:sp>
          <p:nvSpPr>
            <p:cNvPr id="66678" name="Line 113"/>
            <p:cNvSpPr>
              <a:spLocks noChangeShapeType="1"/>
            </p:cNvSpPr>
            <p:nvPr/>
          </p:nvSpPr>
          <p:spPr bwMode="auto">
            <a:xfrm flipV="1">
              <a:off x="4440" y="1082"/>
              <a:ext cx="31" cy="1"/>
            </a:xfrm>
            <a:prstGeom prst="line">
              <a:avLst/>
            </a:prstGeom>
            <a:noFill/>
            <a:ln w="55563">
              <a:solidFill>
                <a:srgbClr val="008080"/>
              </a:solidFill>
              <a:round/>
              <a:headEnd/>
              <a:tailEnd/>
            </a:ln>
          </p:spPr>
          <p:txBody>
            <a:bodyPr/>
            <a:lstStyle/>
            <a:p>
              <a:endParaRPr lang="es-ES"/>
            </a:p>
          </p:txBody>
        </p:sp>
        <p:sp>
          <p:nvSpPr>
            <p:cNvPr id="66679" name="Line 114"/>
            <p:cNvSpPr>
              <a:spLocks noChangeShapeType="1"/>
            </p:cNvSpPr>
            <p:nvPr/>
          </p:nvSpPr>
          <p:spPr bwMode="auto">
            <a:xfrm>
              <a:off x="4471" y="1082"/>
              <a:ext cx="31" cy="1"/>
            </a:xfrm>
            <a:prstGeom prst="line">
              <a:avLst/>
            </a:prstGeom>
            <a:noFill/>
            <a:ln w="55563">
              <a:solidFill>
                <a:srgbClr val="008080"/>
              </a:solidFill>
              <a:round/>
              <a:headEnd/>
              <a:tailEnd/>
            </a:ln>
          </p:spPr>
          <p:txBody>
            <a:bodyPr/>
            <a:lstStyle/>
            <a:p>
              <a:endParaRPr lang="es-ES"/>
            </a:p>
          </p:txBody>
        </p:sp>
        <p:sp>
          <p:nvSpPr>
            <p:cNvPr id="66680" name="Line 115"/>
            <p:cNvSpPr>
              <a:spLocks noChangeShapeType="1"/>
            </p:cNvSpPr>
            <p:nvPr/>
          </p:nvSpPr>
          <p:spPr bwMode="auto">
            <a:xfrm flipV="1">
              <a:off x="4502" y="1080"/>
              <a:ext cx="32" cy="2"/>
            </a:xfrm>
            <a:prstGeom prst="line">
              <a:avLst/>
            </a:prstGeom>
            <a:noFill/>
            <a:ln w="55563">
              <a:solidFill>
                <a:srgbClr val="008080"/>
              </a:solidFill>
              <a:round/>
              <a:headEnd/>
              <a:tailEnd/>
            </a:ln>
          </p:spPr>
          <p:txBody>
            <a:bodyPr/>
            <a:lstStyle/>
            <a:p>
              <a:endParaRPr lang="es-ES"/>
            </a:p>
          </p:txBody>
        </p:sp>
        <p:sp>
          <p:nvSpPr>
            <p:cNvPr id="66681" name="Line 116"/>
            <p:cNvSpPr>
              <a:spLocks noChangeShapeType="1"/>
            </p:cNvSpPr>
            <p:nvPr/>
          </p:nvSpPr>
          <p:spPr bwMode="auto">
            <a:xfrm flipV="1">
              <a:off x="4534" y="1079"/>
              <a:ext cx="31" cy="1"/>
            </a:xfrm>
            <a:prstGeom prst="line">
              <a:avLst/>
            </a:prstGeom>
            <a:noFill/>
            <a:ln w="55563">
              <a:solidFill>
                <a:srgbClr val="008080"/>
              </a:solidFill>
              <a:round/>
              <a:headEnd/>
              <a:tailEnd/>
            </a:ln>
          </p:spPr>
          <p:txBody>
            <a:bodyPr/>
            <a:lstStyle/>
            <a:p>
              <a:endParaRPr lang="es-ES"/>
            </a:p>
          </p:txBody>
        </p:sp>
        <p:sp>
          <p:nvSpPr>
            <p:cNvPr id="66682" name="Line 117"/>
            <p:cNvSpPr>
              <a:spLocks noChangeShapeType="1"/>
            </p:cNvSpPr>
            <p:nvPr/>
          </p:nvSpPr>
          <p:spPr bwMode="auto">
            <a:xfrm flipV="1">
              <a:off x="4565" y="1078"/>
              <a:ext cx="31" cy="1"/>
            </a:xfrm>
            <a:prstGeom prst="line">
              <a:avLst/>
            </a:prstGeom>
            <a:noFill/>
            <a:ln w="55563">
              <a:solidFill>
                <a:srgbClr val="008080"/>
              </a:solidFill>
              <a:round/>
              <a:headEnd/>
              <a:tailEnd/>
            </a:ln>
          </p:spPr>
          <p:txBody>
            <a:bodyPr/>
            <a:lstStyle/>
            <a:p>
              <a:endParaRPr lang="es-ES"/>
            </a:p>
          </p:txBody>
        </p:sp>
        <p:sp>
          <p:nvSpPr>
            <p:cNvPr id="66683" name="Line 118"/>
            <p:cNvSpPr>
              <a:spLocks noChangeShapeType="1"/>
            </p:cNvSpPr>
            <p:nvPr/>
          </p:nvSpPr>
          <p:spPr bwMode="auto">
            <a:xfrm>
              <a:off x="4596" y="1078"/>
              <a:ext cx="31" cy="1"/>
            </a:xfrm>
            <a:prstGeom prst="line">
              <a:avLst/>
            </a:prstGeom>
            <a:noFill/>
            <a:ln w="55563">
              <a:solidFill>
                <a:srgbClr val="008080"/>
              </a:solidFill>
              <a:round/>
              <a:headEnd/>
              <a:tailEnd/>
            </a:ln>
          </p:spPr>
          <p:txBody>
            <a:bodyPr/>
            <a:lstStyle/>
            <a:p>
              <a:endParaRPr lang="es-ES"/>
            </a:p>
          </p:txBody>
        </p:sp>
        <p:sp>
          <p:nvSpPr>
            <p:cNvPr id="66684" name="Line 119"/>
            <p:cNvSpPr>
              <a:spLocks noChangeShapeType="1"/>
            </p:cNvSpPr>
            <p:nvPr/>
          </p:nvSpPr>
          <p:spPr bwMode="auto">
            <a:xfrm flipV="1">
              <a:off x="4627" y="1077"/>
              <a:ext cx="31" cy="1"/>
            </a:xfrm>
            <a:prstGeom prst="line">
              <a:avLst/>
            </a:prstGeom>
            <a:noFill/>
            <a:ln w="55563">
              <a:solidFill>
                <a:srgbClr val="008080"/>
              </a:solidFill>
              <a:round/>
              <a:headEnd/>
              <a:tailEnd/>
            </a:ln>
          </p:spPr>
          <p:txBody>
            <a:bodyPr/>
            <a:lstStyle/>
            <a:p>
              <a:endParaRPr lang="es-ES"/>
            </a:p>
          </p:txBody>
        </p:sp>
        <p:sp>
          <p:nvSpPr>
            <p:cNvPr id="66685" name="Line 120"/>
            <p:cNvSpPr>
              <a:spLocks noChangeShapeType="1"/>
            </p:cNvSpPr>
            <p:nvPr/>
          </p:nvSpPr>
          <p:spPr bwMode="auto">
            <a:xfrm flipV="1">
              <a:off x="4658" y="1076"/>
              <a:ext cx="32" cy="1"/>
            </a:xfrm>
            <a:prstGeom prst="line">
              <a:avLst/>
            </a:prstGeom>
            <a:noFill/>
            <a:ln w="55563">
              <a:solidFill>
                <a:srgbClr val="008080"/>
              </a:solidFill>
              <a:round/>
              <a:headEnd/>
              <a:tailEnd/>
            </a:ln>
          </p:spPr>
          <p:txBody>
            <a:bodyPr/>
            <a:lstStyle/>
            <a:p>
              <a:endParaRPr lang="es-ES"/>
            </a:p>
          </p:txBody>
        </p:sp>
        <p:sp>
          <p:nvSpPr>
            <p:cNvPr id="66686" name="Line 121"/>
            <p:cNvSpPr>
              <a:spLocks noChangeShapeType="1"/>
            </p:cNvSpPr>
            <p:nvPr/>
          </p:nvSpPr>
          <p:spPr bwMode="auto">
            <a:xfrm flipV="1">
              <a:off x="4690" y="1075"/>
              <a:ext cx="31" cy="1"/>
            </a:xfrm>
            <a:prstGeom prst="line">
              <a:avLst/>
            </a:prstGeom>
            <a:noFill/>
            <a:ln w="55563">
              <a:solidFill>
                <a:srgbClr val="008080"/>
              </a:solidFill>
              <a:round/>
              <a:headEnd/>
              <a:tailEnd/>
            </a:ln>
          </p:spPr>
          <p:txBody>
            <a:bodyPr/>
            <a:lstStyle/>
            <a:p>
              <a:endParaRPr lang="es-ES"/>
            </a:p>
          </p:txBody>
        </p:sp>
        <p:sp>
          <p:nvSpPr>
            <p:cNvPr id="66687" name="Line 122"/>
            <p:cNvSpPr>
              <a:spLocks noChangeShapeType="1"/>
            </p:cNvSpPr>
            <p:nvPr/>
          </p:nvSpPr>
          <p:spPr bwMode="auto">
            <a:xfrm flipV="1">
              <a:off x="4721" y="1074"/>
              <a:ext cx="31" cy="1"/>
            </a:xfrm>
            <a:prstGeom prst="line">
              <a:avLst/>
            </a:prstGeom>
            <a:noFill/>
            <a:ln w="55563">
              <a:solidFill>
                <a:srgbClr val="008080"/>
              </a:solidFill>
              <a:round/>
              <a:headEnd/>
              <a:tailEnd/>
            </a:ln>
          </p:spPr>
          <p:txBody>
            <a:bodyPr/>
            <a:lstStyle/>
            <a:p>
              <a:endParaRPr lang="es-ES"/>
            </a:p>
          </p:txBody>
        </p:sp>
        <p:sp>
          <p:nvSpPr>
            <p:cNvPr id="66688" name="Line 123"/>
            <p:cNvSpPr>
              <a:spLocks noChangeShapeType="1"/>
            </p:cNvSpPr>
            <p:nvPr/>
          </p:nvSpPr>
          <p:spPr bwMode="auto">
            <a:xfrm>
              <a:off x="4752" y="1074"/>
              <a:ext cx="32" cy="1"/>
            </a:xfrm>
            <a:prstGeom prst="line">
              <a:avLst/>
            </a:prstGeom>
            <a:noFill/>
            <a:ln w="55563">
              <a:solidFill>
                <a:srgbClr val="008080"/>
              </a:solidFill>
              <a:round/>
              <a:headEnd/>
              <a:tailEnd/>
            </a:ln>
          </p:spPr>
          <p:txBody>
            <a:bodyPr/>
            <a:lstStyle/>
            <a:p>
              <a:endParaRPr lang="es-ES"/>
            </a:p>
          </p:txBody>
        </p:sp>
        <p:sp>
          <p:nvSpPr>
            <p:cNvPr id="66689" name="Line 124"/>
            <p:cNvSpPr>
              <a:spLocks noChangeShapeType="1"/>
            </p:cNvSpPr>
            <p:nvPr/>
          </p:nvSpPr>
          <p:spPr bwMode="auto">
            <a:xfrm flipV="1">
              <a:off x="4784" y="1073"/>
              <a:ext cx="32" cy="1"/>
            </a:xfrm>
            <a:prstGeom prst="line">
              <a:avLst/>
            </a:prstGeom>
            <a:noFill/>
            <a:ln w="55563">
              <a:solidFill>
                <a:srgbClr val="008080"/>
              </a:solidFill>
              <a:round/>
              <a:headEnd/>
              <a:tailEnd/>
            </a:ln>
          </p:spPr>
          <p:txBody>
            <a:bodyPr/>
            <a:lstStyle/>
            <a:p>
              <a:endParaRPr lang="es-ES"/>
            </a:p>
          </p:txBody>
        </p:sp>
        <p:sp>
          <p:nvSpPr>
            <p:cNvPr id="66690" name="Line 125"/>
            <p:cNvSpPr>
              <a:spLocks noChangeShapeType="1"/>
            </p:cNvSpPr>
            <p:nvPr/>
          </p:nvSpPr>
          <p:spPr bwMode="auto">
            <a:xfrm>
              <a:off x="4816" y="1073"/>
              <a:ext cx="31" cy="1"/>
            </a:xfrm>
            <a:prstGeom prst="line">
              <a:avLst/>
            </a:prstGeom>
            <a:noFill/>
            <a:ln w="55563">
              <a:solidFill>
                <a:srgbClr val="008080"/>
              </a:solidFill>
              <a:round/>
              <a:headEnd/>
              <a:tailEnd/>
            </a:ln>
          </p:spPr>
          <p:txBody>
            <a:bodyPr/>
            <a:lstStyle/>
            <a:p>
              <a:endParaRPr lang="es-ES"/>
            </a:p>
          </p:txBody>
        </p:sp>
        <p:sp>
          <p:nvSpPr>
            <p:cNvPr id="66691" name="Line 126"/>
            <p:cNvSpPr>
              <a:spLocks noChangeShapeType="1"/>
            </p:cNvSpPr>
            <p:nvPr/>
          </p:nvSpPr>
          <p:spPr bwMode="auto">
            <a:xfrm flipV="1">
              <a:off x="4847" y="1072"/>
              <a:ext cx="31" cy="1"/>
            </a:xfrm>
            <a:prstGeom prst="line">
              <a:avLst/>
            </a:prstGeom>
            <a:noFill/>
            <a:ln w="55563">
              <a:solidFill>
                <a:srgbClr val="008080"/>
              </a:solidFill>
              <a:round/>
              <a:headEnd/>
              <a:tailEnd/>
            </a:ln>
          </p:spPr>
          <p:txBody>
            <a:bodyPr/>
            <a:lstStyle/>
            <a:p>
              <a:endParaRPr lang="es-ES"/>
            </a:p>
          </p:txBody>
        </p:sp>
        <p:sp>
          <p:nvSpPr>
            <p:cNvPr id="66692" name="Line 127"/>
            <p:cNvSpPr>
              <a:spLocks noChangeShapeType="1"/>
            </p:cNvSpPr>
            <p:nvPr/>
          </p:nvSpPr>
          <p:spPr bwMode="auto">
            <a:xfrm flipV="1">
              <a:off x="4878" y="1071"/>
              <a:ext cx="31" cy="1"/>
            </a:xfrm>
            <a:prstGeom prst="line">
              <a:avLst/>
            </a:prstGeom>
            <a:noFill/>
            <a:ln w="55563">
              <a:solidFill>
                <a:srgbClr val="008080"/>
              </a:solidFill>
              <a:round/>
              <a:headEnd/>
              <a:tailEnd/>
            </a:ln>
          </p:spPr>
          <p:txBody>
            <a:bodyPr/>
            <a:lstStyle/>
            <a:p>
              <a:endParaRPr lang="es-ES"/>
            </a:p>
          </p:txBody>
        </p:sp>
        <p:sp>
          <p:nvSpPr>
            <p:cNvPr id="66693" name="Line 128"/>
            <p:cNvSpPr>
              <a:spLocks noChangeShapeType="1"/>
            </p:cNvSpPr>
            <p:nvPr/>
          </p:nvSpPr>
          <p:spPr bwMode="auto">
            <a:xfrm flipV="1">
              <a:off x="4909" y="1070"/>
              <a:ext cx="31" cy="1"/>
            </a:xfrm>
            <a:prstGeom prst="line">
              <a:avLst/>
            </a:prstGeom>
            <a:noFill/>
            <a:ln w="55563">
              <a:solidFill>
                <a:srgbClr val="008080"/>
              </a:solidFill>
              <a:round/>
              <a:headEnd/>
              <a:tailEnd/>
            </a:ln>
          </p:spPr>
          <p:txBody>
            <a:bodyPr/>
            <a:lstStyle/>
            <a:p>
              <a:endParaRPr lang="es-ES"/>
            </a:p>
          </p:txBody>
        </p:sp>
        <p:sp>
          <p:nvSpPr>
            <p:cNvPr id="66694" name="Line 129"/>
            <p:cNvSpPr>
              <a:spLocks noChangeShapeType="1"/>
            </p:cNvSpPr>
            <p:nvPr/>
          </p:nvSpPr>
          <p:spPr bwMode="auto">
            <a:xfrm flipV="1">
              <a:off x="4940" y="1069"/>
              <a:ext cx="32" cy="1"/>
            </a:xfrm>
            <a:prstGeom prst="line">
              <a:avLst/>
            </a:prstGeom>
            <a:noFill/>
            <a:ln w="55563">
              <a:solidFill>
                <a:srgbClr val="008080"/>
              </a:solidFill>
              <a:round/>
              <a:headEnd/>
              <a:tailEnd/>
            </a:ln>
          </p:spPr>
          <p:txBody>
            <a:bodyPr/>
            <a:lstStyle/>
            <a:p>
              <a:endParaRPr lang="es-ES"/>
            </a:p>
          </p:txBody>
        </p:sp>
        <p:sp>
          <p:nvSpPr>
            <p:cNvPr id="66695" name="Line 130"/>
            <p:cNvSpPr>
              <a:spLocks noChangeShapeType="1"/>
            </p:cNvSpPr>
            <p:nvPr/>
          </p:nvSpPr>
          <p:spPr bwMode="auto">
            <a:xfrm>
              <a:off x="4972" y="1069"/>
              <a:ext cx="31" cy="1"/>
            </a:xfrm>
            <a:prstGeom prst="line">
              <a:avLst/>
            </a:prstGeom>
            <a:noFill/>
            <a:ln w="55563">
              <a:solidFill>
                <a:srgbClr val="008080"/>
              </a:solidFill>
              <a:round/>
              <a:headEnd/>
              <a:tailEnd/>
            </a:ln>
          </p:spPr>
          <p:txBody>
            <a:bodyPr/>
            <a:lstStyle/>
            <a:p>
              <a:endParaRPr lang="es-ES"/>
            </a:p>
          </p:txBody>
        </p:sp>
        <p:sp>
          <p:nvSpPr>
            <p:cNvPr id="66696" name="Line 131"/>
            <p:cNvSpPr>
              <a:spLocks noChangeShapeType="1"/>
            </p:cNvSpPr>
            <p:nvPr/>
          </p:nvSpPr>
          <p:spPr bwMode="auto">
            <a:xfrm flipV="1">
              <a:off x="5003" y="1068"/>
              <a:ext cx="31" cy="1"/>
            </a:xfrm>
            <a:prstGeom prst="line">
              <a:avLst/>
            </a:prstGeom>
            <a:noFill/>
            <a:ln w="55563">
              <a:solidFill>
                <a:srgbClr val="008080"/>
              </a:solidFill>
              <a:round/>
              <a:headEnd/>
              <a:tailEnd/>
            </a:ln>
          </p:spPr>
          <p:txBody>
            <a:bodyPr/>
            <a:lstStyle/>
            <a:p>
              <a:endParaRPr lang="es-ES"/>
            </a:p>
          </p:txBody>
        </p:sp>
        <p:sp>
          <p:nvSpPr>
            <p:cNvPr id="66697" name="Line 132"/>
            <p:cNvSpPr>
              <a:spLocks noChangeShapeType="1"/>
            </p:cNvSpPr>
            <p:nvPr/>
          </p:nvSpPr>
          <p:spPr bwMode="auto">
            <a:xfrm>
              <a:off x="5034" y="1068"/>
              <a:ext cx="31" cy="1"/>
            </a:xfrm>
            <a:prstGeom prst="line">
              <a:avLst/>
            </a:prstGeom>
            <a:noFill/>
            <a:ln w="55563">
              <a:solidFill>
                <a:srgbClr val="008080"/>
              </a:solidFill>
              <a:round/>
              <a:headEnd/>
              <a:tailEnd/>
            </a:ln>
          </p:spPr>
          <p:txBody>
            <a:bodyPr/>
            <a:lstStyle/>
            <a:p>
              <a:endParaRPr lang="es-ES"/>
            </a:p>
          </p:txBody>
        </p:sp>
        <p:sp>
          <p:nvSpPr>
            <p:cNvPr id="66698" name="Line 133"/>
            <p:cNvSpPr>
              <a:spLocks noChangeShapeType="1"/>
            </p:cNvSpPr>
            <p:nvPr/>
          </p:nvSpPr>
          <p:spPr bwMode="auto">
            <a:xfrm flipV="1">
              <a:off x="5065" y="1067"/>
              <a:ext cx="31" cy="1"/>
            </a:xfrm>
            <a:prstGeom prst="line">
              <a:avLst/>
            </a:prstGeom>
            <a:noFill/>
            <a:ln w="55563">
              <a:solidFill>
                <a:srgbClr val="008080"/>
              </a:solidFill>
              <a:round/>
              <a:headEnd/>
              <a:tailEnd/>
            </a:ln>
          </p:spPr>
          <p:txBody>
            <a:bodyPr/>
            <a:lstStyle/>
            <a:p>
              <a:endParaRPr lang="es-ES"/>
            </a:p>
          </p:txBody>
        </p:sp>
        <p:sp>
          <p:nvSpPr>
            <p:cNvPr id="66699" name="Line 134"/>
            <p:cNvSpPr>
              <a:spLocks noChangeShapeType="1"/>
            </p:cNvSpPr>
            <p:nvPr/>
          </p:nvSpPr>
          <p:spPr bwMode="auto">
            <a:xfrm flipV="1">
              <a:off x="5096" y="1066"/>
              <a:ext cx="32" cy="1"/>
            </a:xfrm>
            <a:prstGeom prst="line">
              <a:avLst/>
            </a:prstGeom>
            <a:noFill/>
            <a:ln w="55563">
              <a:solidFill>
                <a:srgbClr val="008080"/>
              </a:solidFill>
              <a:round/>
              <a:headEnd/>
              <a:tailEnd/>
            </a:ln>
          </p:spPr>
          <p:txBody>
            <a:bodyPr/>
            <a:lstStyle/>
            <a:p>
              <a:endParaRPr lang="es-ES"/>
            </a:p>
          </p:txBody>
        </p:sp>
        <p:sp>
          <p:nvSpPr>
            <p:cNvPr id="66700" name="Line 135"/>
            <p:cNvSpPr>
              <a:spLocks noChangeShapeType="1"/>
            </p:cNvSpPr>
            <p:nvPr/>
          </p:nvSpPr>
          <p:spPr bwMode="auto">
            <a:xfrm flipV="1">
              <a:off x="5128" y="1065"/>
              <a:ext cx="31" cy="1"/>
            </a:xfrm>
            <a:prstGeom prst="line">
              <a:avLst/>
            </a:prstGeom>
            <a:noFill/>
            <a:ln w="55563">
              <a:solidFill>
                <a:srgbClr val="008080"/>
              </a:solidFill>
              <a:round/>
              <a:headEnd/>
              <a:tailEnd/>
            </a:ln>
          </p:spPr>
          <p:txBody>
            <a:bodyPr/>
            <a:lstStyle/>
            <a:p>
              <a:endParaRPr lang="es-ES"/>
            </a:p>
          </p:txBody>
        </p:sp>
        <p:sp>
          <p:nvSpPr>
            <p:cNvPr id="66701" name="Line 136"/>
            <p:cNvSpPr>
              <a:spLocks noChangeShapeType="1"/>
            </p:cNvSpPr>
            <p:nvPr/>
          </p:nvSpPr>
          <p:spPr bwMode="auto">
            <a:xfrm>
              <a:off x="5159" y="1065"/>
              <a:ext cx="31" cy="1"/>
            </a:xfrm>
            <a:prstGeom prst="line">
              <a:avLst/>
            </a:prstGeom>
            <a:noFill/>
            <a:ln w="55563">
              <a:solidFill>
                <a:srgbClr val="008080"/>
              </a:solidFill>
              <a:round/>
              <a:headEnd/>
              <a:tailEnd/>
            </a:ln>
          </p:spPr>
          <p:txBody>
            <a:bodyPr/>
            <a:lstStyle/>
            <a:p>
              <a:endParaRPr lang="es-ES"/>
            </a:p>
          </p:txBody>
        </p:sp>
        <p:sp>
          <p:nvSpPr>
            <p:cNvPr id="66702" name="Line 137"/>
            <p:cNvSpPr>
              <a:spLocks noChangeShapeType="1"/>
            </p:cNvSpPr>
            <p:nvPr/>
          </p:nvSpPr>
          <p:spPr bwMode="auto">
            <a:xfrm>
              <a:off x="5190" y="1065"/>
              <a:ext cx="31" cy="1"/>
            </a:xfrm>
            <a:prstGeom prst="line">
              <a:avLst/>
            </a:prstGeom>
            <a:noFill/>
            <a:ln w="55563">
              <a:solidFill>
                <a:srgbClr val="008080"/>
              </a:solidFill>
              <a:round/>
              <a:headEnd/>
              <a:tailEnd/>
            </a:ln>
          </p:spPr>
          <p:txBody>
            <a:bodyPr/>
            <a:lstStyle/>
            <a:p>
              <a:endParaRPr lang="es-ES"/>
            </a:p>
          </p:txBody>
        </p:sp>
        <p:sp>
          <p:nvSpPr>
            <p:cNvPr id="66703" name="Line 138"/>
            <p:cNvSpPr>
              <a:spLocks noChangeShapeType="1"/>
            </p:cNvSpPr>
            <p:nvPr/>
          </p:nvSpPr>
          <p:spPr bwMode="auto">
            <a:xfrm flipV="1">
              <a:off x="5221" y="1064"/>
              <a:ext cx="32" cy="1"/>
            </a:xfrm>
            <a:prstGeom prst="line">
              <a:avLst/>
            </a:prstGeom>
            <a:noFill/>
            <a:ln w="55563">
              <a:solidFill>
                <a:srgbClr val="008080"/>
              </a:solidFill>
              <a:round/>
              <a:headEnd/>
              <a:tailEnd/>
            </a:ln>
          </p:spPr>
          <p:txBody>
            <a:bodyPr/>
            <a:lstStyle/>
            <a:p>
              <a:endParaRPr lang="es-ES"/>
            </a:p>
          </p:txBody>
        </p:sp>
        <p:sp>
          <p:nvSpPr>
            <p:cNvPr id="66704" name="Line 139"/>
            <p:cNvSpPr>
              <a:spLocks noChangeShapeType="1"/>
            </p:cNvSpPr>
            <p:nvPr/>
          </p:nvSpPr>
          <p:spPr bwMode="auto">
            <a:xfrm flipV="1">
              <a:off x="5253" y="1063"/>
              <a:ext cx="31" cy="1"/>
            </a:xfrm>
            <a:prstGeom prst="line">
              <a:avLst/>
            </a:prstGeom>
            <a:noFill/>
            <a:ln w="55563">
              <a:solidFill>
                <a:srgbClr val="008080"/>
              </a:solidFill>
              <a:round/>
              <a:headEnd/>
              <a:tailEnd/>
            </a:ln>
          </p:spPr>
          <p:txBody>
            <a:bodyPr/>
            <a:lstStyle/>
            <a:p>
              <a:endParaRPr lang="es-ES"/>
            </a:p>
          </p:txBody>
        </p:sp>
        <p:sp>
          <p:nvSpPr>
            <p:cNvPr id="66705" name="Line 140"/>
            <p:cNvSpPr>
              <a:spLocks noChangeShapeType="1"/>
            </p:cNvSpPr>
            <p:nvPr/>
          </p:nvSpPr>
          <p:spPr bwMode="auto">
            <a:xfrm flipV="1">
              <a:off x="5284" y="1062"/>
              <a:ext cx="31" cy="1"/>
            </a:xfrm>
            <a:prstGeom prst="line">
              <a:avLst/>
            </a:prstGeom>
            <a:noFill/>
            <a:ln w="55563">
              <a:solidFill>
                <a:srgbClr val="008080"/>
              </a:solidFill>
              <a:round/>
              <a:headEnd/>
              <a:tailEnd/>
            </a:ln>
          </p:spPr>
          <p:txBody>
            <a:bodyPr/>
            <a:lstStyle/>
            <a:p>
              <a:endParaRPr lang="es-ES"/>
            </a:p>
          </p:txBody>
        </p:sp>
        <p:sp>
          <p:nvSpPr>
            <p:cNvPr id="66706" name="Line 141"/>
            <p:cNvSpPr>
              <a:spLocks noChangeShapeType="1"/>
            </p:cNvSpPr>
            <p:nvPr/>
          </p:nvSpPr>
          <p:spPr bwMode="auto">
            <a:xfrm>
              <a:off x="5315" y="1062"/>
              <a:ext cx="31" cy="1"/>
            </a:xfrm>
            <a:prstGeom prst="line">
              <a:avLst/>
            </a:prstGeom>
            <a:noFill/>
            <a:ln w="55563">
              <a:solidFill>
                <a:srgbClr val="008080"/>
              </a:solidFill>
              <a:round/>
              <a:headEnd/>
              <a:tailEnd/>
            </a:ln>
          </p:spPr>
          <p:txBody>
            <a:bodyPr/>
            <a:lstStyle/>
            <a:p>
              <a:endParaRPr lang="es-ES"/>
            </a:p>
          </p:txBody>
        </p:sp>
        <p:sp>
          <p:nvSpPr>
            <p:cNvPr id="66707" name="Line 142"/>
            <p:cNvSpPr>
              <a:spLocks noChangeShapeType="1"/>
            </p:cNvSpPr>
            <p:nvPr/>
          </p:nvSpPr>
          <p:spPr bwMode="auto">
            <a:xfrm flipV="1">
              <a:off x="5346" y="1061"/>
              <a:ext cx="31" cy="1"/>
            </a:xfrm>
            <a:prstGeom prst="line">
              <a:avLst/>
            </a:prstGeom>
            <a:noFill/>
            <a:ln w="55563">
              <a:solidFill>
                <a:srgbClr val="008080"/>
              </a:solidFill>
              <a:round/>
              <a:headEnd/>
              <a:tailEnd/>
            </a:ln>
          </p:spPr>
          <p:txBody>
            <a:bodyPr/>
            <a:lstStyle/>
            <a:p>
              <a:endParaRPr lang="es-ES"/>
            </a:p>
          </p:txBody>
        </p:sp>
        <p:sp>
          <p:nvSpPr>
            <p:cNvPr id="66708" name="Line 143"/>
            <p:cNvSpPr>
              <a:spLocks noChangeShapeType="1"/>
            </p:cNvSpPr>
            <p:nvPr/>
          </p:nvSpPr>
          <p:spPr bwMode="auto">
            <a:xfrm>
              <a:off x="5377" y="1061"/>
              <a:ext cx="32" cy="1"/>
            </a:xfrm>
            <a:prstGeom prst="line">
              <a:avLst/>
            </a:prstGeom>
            <a:noFill/>
            <a:ln w="55563">
              <a:solidFill>
                <a:srgbClr val="008080"/>
              </a:solidFill>
              <a:round/>
              <a:headEnd/>
              <a:tailEnd/>
            </a:ln>
          </p:spPr>
          <p:txBody>
            <a:bodyPr/>
            <a:lstStyle/>
            <a:p>
              <a:endParaRPr lang="es-ES"/>
            </a:p>
          </p:txBody>
        </p:sp>
        <p:sp>
          <p:nvSpPr>
            <p:cNvPr id="66709" name="Line 144"/>
            <p:cNvSpPr>
              <a:spLocks noChangeShapeType="1"/>
            </p:cNvSpPr>
            <p:nvPr/>
          </p:nvSpPr>
          <p:spPr bwMode="auto">
            <a:xfrm>
              <a:off x="5409" y="1061"/>
              <a:ext cx="31" cy="1"/>
            </a:xfrm>
            <a:prstGeom prst="line">
              <a:avLst/>
            </a:prstGeom>
            <a:noFill/>
            <a:ln w="55563">
              <a:solidFill>
                <a:srgbClr val="008080"/>
              </a:solidFill>
              <a:round/>
              <a:headEnd/>
              <a:tailEnd/>
            </a:ln>
          </p:spPr>
          <p:txBody>
            <a:bodyPr/>
            <a:lstStyle/>
            <a:p>
              <a:endParaRPr lang="es-ES"/>
            </a:p>
          </p:txBody>
        </p:sp>
        <p:sp>
          <p:nvSpPr>
            <p:cNvPr id="66710" name="Line 145"/>
            <p:cNvSpPr>
              <a:spLocks noChangeShapeType="1"/>
            </p:cNvSpPr>
            <p:nvPr/>
          </p:nvSpPr>
          <p:spPr bwMode="auto">
            <a:xfrm flipV="1">
              <a:off x="5440" y="1060"/>
              <a:ext cx="31" cy="1"/>
            </a:xfrm>
            <a:prstGeom prst="line">
              <a:avLst/>
            </a:prstGeom>
            <a:noFill/>
            <a:ln w="55563">
              <a:solidFill>
                <a:srgbClr val="008080"/>
              </a:solidFill>
              <a:round/>
              <a:headEnd/>
              <a:tailEnd/>
            </a:ln>
          </p:spPr>
          <p:txBody>
            <a:bodyPr/>
            <a:lstStyle/>
            <a:p>
              <a:endParaRPr lang="es-ES"/>
            </a:p>
          </p:txBody>
        </p:sp>
        <p:sp>
          <p:nvSpPr>
            <p:cNvPr id="66711" name="Line 146"/>
            <p:cNvSpPr>
              <a:spLocks noChangeShapeType="1"/>
            </p:cNvSpPr>
            <p:nvPr/>
          </p:nvSpPr>
          <p:spPr bwMode="auto">
            <a:xfrm flipV="1">
              <a:off x="5471" y="1059"/>
              <a:ext cx="31" cy="1"/>
            </a:xfrm>
            <a:prstGeom prst="line">
              <a:avLst/>
            </a:prstGeom>
            <a:noFill/>
            <a:ln w="55563">
              <a:solidFill>
                <a:srgbClr val="008080"/>
              </a:solidFill>
              <a:round/>
              <a:headEnd/>
              <a:tailEnd/>
            </a:ln>
          </p:spPr>
          <p:txBody>
            <a:bodyPr/>
            <a:lstStyle/>
            <a:p>
              <a:endParaRPr lang="es-ES"/>
            </a:p>
          </p:txBody>
        </p:sp>
        <p:sp>
          <p:nvSpPr>
            <p:cNvPr id="66712" name="Line 147"/>
            <p:cNvSpPr>
              <a:spLocks noChangeShapeType="1"/>
            </p:cNvSpPr>
            <p:nvPr/>
          </p:nvSpPr>
          <p:spPr bwMode="auto">
            <a:xfrm>
              <a:off x="5502" y="1059"/>
              <a:ext cx="32" cy="1"/>
            </a:xfrm>
            <a:prstGeom prst="line">
              <a:avLst/>
            </a:prstGeom>
            <a:noFill/>
            <a:ln w="55563">
              <a:solidFill>
                <a:srgbClr val="008080"/>
              </a:solidFill>
              <a:round/>
              <a:headEnd/>
              <a:tailEnd/>
            </a:ln>
          </p:spPr>
          <p:txBody>
            <a:bodyPr/>
            <a:lstStyle/>
            <a:p>
              <a:endParaRPr lang="es-ES"/>
            </a:p>
          </p:txBody>
        </p:sp>
        <p:sp>
          <p:nvSpPr>
            <p:cNvPr id="66713" name="Line 148"/>
            <p:cNvSpPr>
              <a:spLocks noChangeShapeType="1"/>
            </p:cNvSpPr>
            <p:nvPr/>
          </p:nvSpPr>
          <p:spPr bwMode="auto">
            <a:xfrm>
              <a:off x="880" y="3719"/>
              <a:ext cx="1" cy="73"/>
            </a:xfrm>
            <a:prstGeom prst="line">
              <a:avLst/>
            </a:prstGeom>
            <a:noFill/>
            <a:ln w="0">
              <a:solidFill>
                <a:srgbClr val="000000"/>
              </a:solidFill>
              <a:round/>
              <a:headEnd/>
              <a:tailEnd/>
            </a:ln>
          </p:spPr>
          <p:txBody>
            <a:bodyPr/>
            <a:lstStyle/>
            <a:p>
              <a:endParaRPr lang="es-ES"/>
            </a:p>
          </p:txBody>
        </p:sp>
        <p:sp>
          <p:nvSpPr>
            <p:cNvPr id="66714" name="Line 149"/>
            <p:cNvSpPr>
              <a:spLocks noChangeShapeType="1"/>
            </p:cNvSpPr>
            <p:nvPr/>
          </p:nvSpPr>
          <p:spPr bwMode="auto">
            <a:xfrm>
              <a:off x="1345" y="3719"/>
              <a:ext cx="1" cy="73"/>
            </a:xfrm>
            <a:prstGeom prst="line">
              <a:avLst/>
            </a:prstGeom>
            <a:noFill/>
            <a:ln w="0">
              <a:solidFill>
                <a:srgbClr val="000000"/>
              </a:solidFill>
              <a:round/>
              <a:headEnd/>
              <a:tailEnd/>
            </a:ln>
          </p:spPr>
          <p:txBody>
            <a:bodyPr/>
            <a:lstStyle/>
            <a:p>
              <a:endParaRPr lang="es-ES"/>
            </a:p>
          </p:txBody>
        </p:sp>
        <p:sp>
          <p:nvSpPr>
            <p:cNvPr id="66715" name="Line 150"/>
            <p:cNvSpPr>
              <a:spLocks noChangeShapeType="1"/>
            </p:cNvSpPr>
            <p:nvPr/>
          </p:nvSpPr>
          <p:spPr bwMode="auto">
            <a:xfrm>
              <a:off x="1810" y="3719"/>
              <a:ext cx="1" cy="73"/>
            </a:xfrm>
            <a:prstGeom prst="line">
              <a:avLst/>
            </a:prstGeom>
            <a:noFill/>
            <a:ln w="0">
              <a:solidFill>
                <a:srgbClr val="000000"/>
              </a:solidFill>
              <a:round/>
              <a:headEnd/>
              <a:tailEnd/>
            </a:ln>
          </p:spPr>
          <p:txBody>
            <a:bodyPr/>
            <a:lstStyle/>
            <a:p>
              <a:endParaRPr lang="es-ES"/>
            </a:p>
          </p:txBody>
        </p:sp>
        <p:sp>
          <p:nvSpPr>
            <p:cNvPr id="66716" name="Line 151"/>
            <p:cNvSpPr>
              <a:spLocks noChangeShapeType="1"/>
            </p:cNvSpPr>
            <p:nvPr/>
          </p:nvSpPr>
          <p:spPr bwMode="auto">
            <a:xfrm>
              <a:off x="2276" y="3719"/>
              <a:ext cx="1" cy="73"/>
            </a:xfrm>
            <a:prstGeom prst="line">
              <a:avLst/>
            </a:prstGeom>
            <a:noFill/>
            <a:ln w="0">
              <a:solidFill>
                <a:srgbClr val="000000"/>
              </a:solidFill>
              <a:round/>
              <a:headEnd/>
              <a:tailEnd/>
            </a:ln>
          </p:spPr>
          <p:txBody>
            <a:bodyPr/>
            <a:lstStyle/>
            <a:p>
              <a:endParaRPr lang="es-ES"/>
            </a:p>
          </p:txBody>
        </p:sp>
        <p:sp>
          <p:nvSpPr>
            <p:cNvPr id="66717" name="Line 152"/>
            <p:cNvSpPr>
              <a:spLocks noChangeShapeType="1"/>
            </p:cNvSpPr>
            <p:nvPr/>
          </p:nvSpPr>
          <p:spPr bwMode="auto">
            <a:xfrm>
              <a:off x="2741" y="3719"/>
              <a:ext cx="1" cy="73"/>
            </a:xfrm>
            <a:prstGeom prst="line">
              <a:avLst/>
            </a:prstGeom>
            <a:noFill/>
            <a:ln w="0">
              <a:solidFill>
                <a:srgbClr val="000000"/>
              </a:solidFill>
              <a:round/>
              <a:headEnd/>
              <a:tailEnd/>
            </a:ln>
          </p:spPr>
          <p:txBody>
            <a:bodyPr/>
            <a:lstStyle/>
            <a:p>
              <a:endParaRPr lang="es-ES"/>
            </a:p>
          </p:txBody>
        </p:sp>
        <p:sp>
          <p:nvSpPr>
            <p:cNvPr id="66718" name="Line 153"/>
            <p:cNvSpPr>
              <a:spLocks noChangeShapeType="1"/>
            </p:cNvSpPr>
            <p:nvPr/>
          </p:nvSpPr>
          <p:spPr bwMode="auto">
            <a:xfrm>
              <a:off x="3207" y="3719"/>
              <a:ext cx="1" cy="73"/>
            </a:xfrm>
            <a:prstGeom prst="line">
              <a:avLst/>
            </a:prstGeom>
            <a:noFill/>
            <a:ln w="0">
              <a:solidFill>
                <a:srgbClr val="000000"/>
              </a:solidFill>
              <a:round/>
              <a:headEnd/>
              <a:tailEnd/>
            </a:ln>
          </p:spPr>
          <p:txBody>
            <a:bodyPr/>
            <a:lstStyle/>
            <a:p>
              <a:endParaRPr lang="es-ES"/>
            </a:p>
          </p:txBody>
        </p:sp>
        <p:sp>
          <p:nvSpPr>
            <p:cNvPr id="66719" name="Line 154"/>
            <p:cNvSpPr>
              <a:spLocks noChangeShapeType="1"/>
            </p:cNvSpPr>
            <p:nvPr/>
          </p:nvSpPr>
          <p:spPr bwMode="auto">
            <a:xfrm>
              <a:off x="3672" y="3719"/>
              <a:ext cx="1" cy="73"/>
            </a:xfrm>
            <a:prstGeom prst="line">
              <a:avLst/>
            </a:prstGeom>
            <a:noFill/>
            <a:ln w="0">
              <a:solidFill>
                <a:srgbClr val="000000"/>
              </a:solidFill>
              <a:round/>
              <a:headEnd/>
              <a:tailEnd/>
            </a:ln>
          </p:spPr>
          <p:txBody>
            <a:bodyPr/>
            <a:lstStyle/>
            <a:p>
              <a:endParaRPr lang="es-ES"/>
            </a:p>
          </p:txBody>
        </p:sp>
        <p:sp>
          <p:nvSpPr>
            <p:cNvPr id="66720" name="Line 155"/>
            <p:cNvSpPr>
              <a:spLocks noChangeShapeType="1"/>
            </p:cNvSpPr>
            <p:nvPr/>
          </p:nvSpPr>
          <p:spPr bwMode="auto">
            <a:xfrm>
              <a:off x="4138" y="3719"/>
              <a:ext cx="1" cy="73"/>
            </a:xfrm>
            <a:prstGeom prst="line">
              <a:avLst/>
            </a:prstGeom>
            <a:noFill/>
            <a:ln w="0">
              <a:solidFill>
                <a:srgbClr val="000000"/>
              </a:solidFill>
              <a:round/>
              <a:headEnd/>
              <a:tailEnd/>
            </a:ln>
          </p:spPr>
          <p:txBody>
            <a:bodyPr/>
            <a:lstStyle/>
            <a:p>
              <a:endParaRPr lang="es-ES"/>
            </a:p>
          </p:txBody>
        </p:sp>
        <p:sp>
          <p:nvSpPr>
            <p:cNvPr id="66721" name="Line 156"/>
            <p:cNvSpPr>
              <a:spLocks noChangeShapeType="1"/>
            </p:cNvSpPr>
            <p:nvPr/>
          </p:nvSpPr>
          <p:spPr bwMode="auto">
            <a:xfrm>
              <a:off x="4603" y="3719"/>
              <a:ext cx="1" cy="73"/>
            </a:xfrm>
            <a:prstGeom prst="line">
              <a:avLst/>
            </a:prstGeom>
            <a:noFill/>
            <a:ln w="0">
              <a:solidFill>
                <a:srgbClr val="000000"/>
              </a:solidFill>
              <a:round/>
              <a:headEnd/>
              <a:tailEnd/>
            </a:ln>
          </p:spPr>
          <p:txBody>
            <a:bodyPr/>
            <a:lstStyle/>
            <a:p>
              <a:endParaRPr lang="es-ES"/>
            </a:p>
          </p:txBody>
        </p:sp>
        <p:sp>
          <p:nvSpPr>
            <p:cNvPr id="66722" name="Line 157"/>
            <p:cNvSpPr>
              <a:spLocks noChangeShapeType="1"/>
            </p:cNvSpPr>
            <p:nvPr/>
          </p:nvSpPr>
          <p:spPr bwMode="auto">
            <a:xfrm>
              <a:off x="5069" y="3719"/>
              <a:ext cx="1" cy="73"/>
            </a:xfrm>
            <a:prstGeom prst="line">
              <a:avLst/>
            </a:prstGeom>
            <a:noFill/>
            <a:ln w="0">
              <a:solidFill>
                <a:srgbClr val="000000"/>
              </a:solidFill>
              <a:round/>
              <a:headEnd/>
              <a:tailEnd/>
            </a:ln>
          </p:spPr>
          <p:txBody>
            <a:bodyPr/>
            <a:lstStyle/>
            <a:p>
              <a:endParaRPr lang="es-ES"/>
            </a:p>
          </p:txBody>
        </p:sp>
        <p:sp>
          <p:nvSpPr>
            <p:cNvPr id="66723" name="Line 158"/>
            <p:cNvSpPr>
              <a:spLocks noChangeShapeType="1"/>
            </p:cNvSpPr>
            <p:nvPr/>
          </p:nvSpPr>
          <p:spPr bwMode="auto">
            <a:xfrm>
              <a:off x="5534" y="3719"/>
              <a:ext cx="1" cy="73"/>
            </a:xfrm>
            <a:prstGeom prst="line">
              <a:avLst/>
            </a:prstGeom>
            <a:noFill/>
            <a:ln w="0">
              <a:solidFill>
                <a:srgbClr val="000000"/>
              </a:solidFill>
              <a:round/>
              <a:headEnd/>
              <a:tailEnd/>
            </a:ln>
          </p:spPr>
          <p:txBody>
            <a:bodyPr/>
            <a:lstStyle/>
            <a:p>
              <a:endParaRPr lang="es-ES"/>
            </a:p>
          </p:txBody>
        </p:sp>
        <p:sp>
          <p:nvSpPr>
            <p:cNvPr id="66724" name="Rectangle 159"/>
            <p:cNvSpPr>
              <a:spLocks noChangeArrowheads="1"/>
            </p:cNvSpPr>
            <p:nvPr/>
          </p:nvSpPr>
          <p:spPr bwMode="auto">
            <a:xfrm>
              <a:off x="845" y="3828"/>
              <a:ext cx="62"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0</a:t>
              </a:r>
              <a:endParaRPr lang="en-GB"/>
            </a:p>
          </p:txBody>
        </p:sp>
        <p:sp>
          <p:nvSpPr>
            <p:cNvPr id="66725" name="Rectangle 160"/>
            <p:cNvSpPr>
              <a:spLocks noChangeArrowheads="1"/>
            </p:cNvSpPr>
            <p:nvPr/>
          </p:nvSpPr>
          <p:spPr bwMode="auto">
            <a:xfrm>
              <a:off x="1273"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10</a:t>
              </a:r>
              <a:endParaRPr lang="en-GB"/>
            </a:p>
          </p:txBody>
        </p:sp>
        <p:sp>
          <p:nvSpPr>
            <p:cNvPr id="66726" name="Rectangle 161"/>
            <p:cNvSpPr>
              <a:spLocks noChangeArrowheads="1"/>
            </p:cNvSpPr>
            <p:nvPr/>
          </p:nvSpPr>
          <p:spPr bwMode="auto">
            <a:xfrm>
              <a:off x="1739"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20</a:t>
              </a:r>
              <a:endParaRPr lang="en-GB"/>
            </a:p>
          </p:txBody>
        </p:sp>
        <p:sp>
          <p:nvSpPr>
            <p:cNvPr id="66727" name="Rectangle 162"/>
            <p:cNvSpPr>
              <a:spLocks noChangeArrowheads="1"/>
            </p:cNvSpPr>
            <p:nvPr/>
          </p:nvSpPr>
          <p:spPr bwMode="auto">
            <a:xfrm>
              <a:off x="2204"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30</a:t>
              </a:r>
              <a:endParaRPr lang="en-GB"/>
            </a:p>
          </p:txBody>
        </p:sp>
        <p:sp>
          <p:nvSpPr>
            <p:cNvPr id="66728" name="Rectangle 163"/>
            <p:cNvSpPr>
              <a:spLocks noChangeArrowheads="1"/>
            </p:cNvSpPr>
            <p:nvPr/>
          </p:nvSpPr>
          <p:spPr bwMode="auto">
            <a:xfrm>
              <a:off x="2670"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40</a:t>
              </a:r>
              <a:endParaRPr lang="en-GB"/>
            </a:p>
          </p:txBody>
        </p:sp>
        <p:sp>
          <p:nvSpPr>
            <p:cNvPr id="66729" name="Rectangle 164"/>
            <p:cNvSpPr>
              <a:spLocks noChangeArrowheads="1"/>
            </p:cNvSpPr>
            <p:nvPr/>
          </p:nvSpPr>
          <p:spPr bwMode="auto">
            <a:xfrm>
              <a:off x="3135"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50</a:t>
              </a:r>
              <a:endParaRPr lang="en-GB"/>
            </a:p>
          </p:txBody>
        </p:sp>
        <p:sp>
          <p:nvSpPr>
            <p:cNvPr id="66730" name="Rectangle 165"/>
            <p:cNvSpPr>
              <a:spLocks noChangeArrowheads="1"/>
            </p:cNvSpPr>
            <p:nvPr/>
          </p:nvSpPr>
          <p:spPr bwMode="auto">
            <a:xfrm>
              <a:off x="3600"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60</a:t>
              </a:r>
              <a:endParaRPr lang="en-GB"/>
            </a:p>
          </p:txBody>
        </p:sp>
        <p:sp>
          <p:nvSpPr>
            <p:cNvPr id="66731" name="Rectangle 166"/>
            <p:cNvSpPr>
              <a:spLocks noChangeArrowheads="1"/>
            </p:cNvSpPr>
            <p:nvPr/>
          </p:nvSpPr>
          <p:spPr bwMode="auto">
            <a:xfrm>
              <a:off x="4066"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70</a:t>
              </a:r>
              <a:endParaRPr lang="en-GB"/>
            </a:p>
          </p:txBody>
        </p:sp>
        <p:sp>
          <p:nvSpPr>
            <p:cNvPr id="66732" name="Rectangle 167"/>
            <p:cNvSpPr>
              <a:spLocks noChangeArrowheads="1"/>
            </p:cNvSpPr>
            <p:nvPr/>
          </p:nvSpPr>
          <p:spPr bwMode="auto">
            <a:xfrm>
              <a:off x="4531"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80</a:t>
              </a:r>
              <a:endParaRPr lang="en-GB"/>
            </a:p>
          </p:txBody>
        </p:sp>
        <p:sp>
          <p:nvSpPr>
            <p:cNvPr id="66733" name="Rectangle 168"/>
            <p:cNvSpPr>
              <a:spLocks noChangeArrowheads="1"/>
            </p:cNvSpPr>
            <p:nvPr/>
          </p:nvSpPr>
          <p:spPr bwMode="auto">
            <a:xfrm>
              <a:off x="4997" y="3828"/>
              <a:ext cx="124"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90</a:t>
              </a:r>
              <a:endParaRPr lang="en-GB"/>
            </a:p>
          </p:txBody>
        </p:sp>
        <p:sp>
          <p:nvSpPr>
            <p:cNvPr id="66734" name="Rectangle 169"/>
            <p:cNvSpPr>
              <a:spLocks noChangeArrowheads="1"/>
            </p:cNvSpPr>
            <p:nvPr/>
          </p:nvSpPr>
          <p:spPr bwMode="auto">
            <a:xfrm>
              <a:off x="5426" y="3828"/>
              <a:ext cx="186"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100</a:t>
              </a:r>
              <a:endParaRPr lang="en-GB"/>
            </a:p>
          </p:txBody>
        </p:sp>
        <p:sp>
          <p:nvSpPr>
            <p:cNvPr id="66735" name="Rectangle 170"/>
            <p:cNvSpPr>
              <a:spLocks noChangeArrowheads="1"/>
            </p:cNvSpPr>
            <p:nvPr/>
          </p:nvSpPr>
          <p:spPr bwMode="auto">
            <a:xfrm>
              <a:off x="2493" y="4027"/>
              <a:ext cx="1188" cy="154"/>
            </a:xfrm>
            <a:prstGeom prst="rect">
              <a:avLst/>
            </a:prstGeom>
            <a:noFill/>
            <a:ln w="9525">
              <a:noFill/>
              <a:miter lim="800000"/>
              <a:headEnd/>
              <a:tailEnd/>
            </a:ln>
          </p:spPr>
          <p:txBody>
            <a:bodyPr wrap="none" lIns="0" tIns="0" rIns="0" bIns="0">
              <a:spAutoFit/>
            </a:bodyPr>
            <a:lstStyle/>
            <a:p>
              <a:pPr eaLnBrk="0" hangingPunct="0"/>
              <a:r>
                <a:rPr lang="en-GB" sz="1600">
                  <a:solidFill>
                    <a:srgbClr val="D2B06A"/>
                  </a:solidFill>
                  <a:latin typeface="Arial" pitchFamily="34" charset="0"/>
                </a:rPr>
                <a:t>Incidencia de luz (%)</a:t>
              </a:r>
              <a:endParaRPr lang="en-GB"/>
            </a:p>
          </p:txBody>
        </p:sp>
        <p:sp>
          <p:nvSpPr>
            <p:cNvPr id="66736" name="Line 171"/>
            <p:cNvSpPr>
              <a:spLocks noChangeShapeType="1"/>
            </p:cNvSpPr>
            <p:nvPr/>
          </p:nvSpPr>
          <p:spPr bwMode="auto">
            <a:xfrm>
              <a:off x="880" y="985"/>
              <a:ext cx="1" cy="2734"/>
            </a:xfrm>
            <a:prstGeom prst="line">
              <a:avLst/>
            </a:prstGeom>
            <a:noFill/>
            <a:ln w="19050">
              <a:solidFill>
                <a:schemeClr val="tx1"/>
              </a:solidFill>
              <a:round/>
              <a:headEnd/>
              <a:tailEnd/>
            </a:ln>
          </p:spPr>
          <p:txBody>
            <a:bodyPr/>
            <a:lstStyle/>
            <a:p>
              <a:endParaRPr lang="es-ES"/>
            </a:p>
          </p:txBody>
        </p:sp>
        <p:sp>
          <p:nvSpPr>
            <p:cNvPr id="66737" name="Line 172"/>
            <p:cNvSpPr>
              <a:spLocks noChangeShapeType="1"/>
            </p:cNvSpPr>
            <p:nvPr/>
          </p:nvSpPr>
          <p:spPr bwMode="auto">
            <a:xfrm>
              <a:off x="792" y="985"/>
              <a:ext cx="88" cy="1"/>
            </a:xfrm>
            <a:prstGeom prst="line">
              <a:avLst/>
            </a:prstGeom>
            <a:noFill/>
            <a:ln w="0">
              <a:solidFill>
                <a:srgbClr val="000000"/>
              </a:solidFill>
              <a:round/>
              <a:headEnd/>
              <a:tailEnd/>
            </a:ln>
          </p:spPr>
          <p:txBody>
            <a:bodyPr/>
            <a:lstStyle/>
            <a:p>
              <a:endParaRPr lang="es-ES"/>
            </a:p>
          </p:txBody>
        </p:sp>
        <p:sp>
          <p:nvSpPr>
            <p:cNvPr id="66738" name="Line 173"/>
            <p:cNvSpPr>
              <a:spLocks noChangeShapeType="1"/>
            </p:cNvSpPr>
            <p:nvPr/>
          </p:nvSpPr>
          <p:spPr bwMode="auto">
            <a:xfrm>
              <a:off x="792" y="1375"/>
              <a:ext cx="88" cy="1"/>
            </a:xfrm>
            <a:prstGeom prst="line">
              <a:avLst/>
            </a:prstGeom>
            <a:noFill/>
            <a:ln w="0">
              <a:solidFill>
                <a:srgbClr val="000000"/>
              </a:solidFill>
              <a:round/>
              <a:headEnd/>
              <a:tailEnd/>
            </a:ln>
          </p:spPr>
          <p:txBody>
            <a:bodyPr/>
            <a:lstStyle/>
            <a:p>
              <a:endParaRPr lang="es-ES"/>
            </a:p>
          </p:txBody>
        </p:sp>
        <p:sp>
          <p:nvSpPr>
            <p:cNvPr id="66739" name="Line 174"/>
            <p:cNvSpPr>
              <a:spLocks noChangeShapeType="1"/>
            </p:cNvSpPr>
            <p:nvPr/>
          </p:nvSpPr>
          <p:spPr bwMode="auto">
            <a:xfrm>
              <a:off x="792" y="1766"/>
              <a:ext cx="88" cy="1"/>
            </a:xfrm>
            <a:prstGeom prst="line">
              <a:avLst/>
            </a:prstGeom>
            <a:noFill/>
            <a:ln w="0">
              <a:solidFill>
                <a:srgbClr val="000000"/>
              </a:solidFill>
              <a:round/>
              <a:headEnd/>
              <a:tailEnd/>
            </a:ln>
          </p:spPr>
          <p:txBody>
            <a:bodyPr/>
            <a:lstStyle/>
            <a:p>
              <a:endParaRPr lang="es-ES"/>
            </a:p>
          </p:txBody>
        </p:sp>
        <p:sp>
          <p:nvSpPr>
            <p:cNvPr id="66740" name="Line 175"/>
            <p:cNvSpPr>
              <a:spLocks noChangeShapeType="1"/>
            </p:cNvSpPr>
            <p:nvPr/>
          </p:nvSpPr>
          <p:spPr bwMode="auto">
            <a:xfrm>
              <a:off x="792" y="2157"/>
              <a:ext cx="88" cy="1"/>
            </a:xfrm>
            <a:prstGeom prst="line">
              <a:avLst/>
            </a:prstGeom>
            <a:noFill/>
            <a:ln w="0">
              <a:solidFill>
                <a:srgbClr val="000000"/>
              </a:solidFill>
              <a:round/>
              <a:headEnd/>
              <a:tailEnd/>
            </a:ln>
          </p:spPr>
          <p:txBody>
            <a:bodyPr/>
            <a:lstStyle/>
            <a:p>
              <a:endParaRPr lang="es-ES"/>
            </a:p>
          </p:txBody>
        </p:sp>
        <p:sp>
          <p:nvSpPr>
            <p:cNvPr id="66741" name="Line 176"/>
            <p:cNvSpPr>
              <a:spLocks noChangeShapeType="1"/>
            </p:cNvSpPr>
            <p:nvPr/>
          </p:nvSpPr>
          <p:spPr bwMode="auto">
            <a:xfrm>
              <a:off x="792" y="2547"/>
              <a:ext cx="88" cy="1"/>
            </a:xfrm>
            <a:prstGeom prst="line">
              <a:avLst/>
            </a:prstGeom>
            <a:noFill/>
            <a:ln w="0">
              <a:solidFill>
                <a:srgbClr val="000000"/>
              </a:solidFill>
              <a:round/>
              <a:headEnd/>
              <a:tailEnd/>
            </a:ln>
          </p:spPr>
          <p:txBody>
            <a:bodyPr/>
            <a:lstStyle/>
            <a:p>
              <a:endParaRPr lang="es-ES"/>
            </a:p>
          </p:txBody>
        </p:sp>
        <p:sp>
          <p:nvSpPr>
            <p:cNvPr id="66742" name="Line 177"/>
            <p:cNvSpPr>
              <a:spLocks noChangeShapeType="1"/>
            </p:cNvSpPr>
            <p:nvPr/>
          </p:nvSpPr>
          <p:spPr bwMode="auto">
            <a:xfrm>
              <a:off x="792" y="2938"/>
              <a:ext cx="88" cy="1"/>
            </a:xfrm>
            <a:prstGeom prst="line">
              <a:avLst/>
            </a:prstGeom>
            <a:noFill/>
            <a:ln w="0">
              <a:solidFill>
                <a:srgbClr val="000000"/>
              </a:solidFill>
              <a:round/>
              <a:headEnd/>
              <a:tailEnd/>
            </a:ln>
          </p:spPr>
          <p:txBody>
            <a:bodyPr/>
            <a:lstStyle/>
            <a:p>
              <a:endParaRPr lang="es-ES"/>
            </a:p>
          </p:txBody>
        </p:sp>
        <p:sp>
          <p:nvSpPr>
            <p:cNvPr id="66743" name="Line 178"/>
            <p:cNvSpPr>
              <a:spLocks noChangeShapeType="1"/>
            </p:cNvSpPr>
            <p:nvPr/>
          </p:nvSpPr>
          <p:spPr bwMode="auto">
            <a:xfrm>
              <a:off x="792" y="3328"/>
              <a:ext cx="88" cy="1"/>
            </a:xfrm>
            <a:prstGeom prst="line">
              <a:avLst/>
            </a:prstGeom>
            <a:noFill/>
            <a:ln w="0">
              <a:solidFill>
                <a:srgbClr val="000000"/>
              </a:solidFill>
              <a:round/>
              <a:headEnd/>
              <a:tailEnd/>
            </a:ln>
          </p:spPr>
          <p:txBody>
            <a:bodyPr/>
            <a:lstStyle/>
            <a:p>
              <a:endParaRPr lang="es-ES"/>
            </a:p>
          </p:txBody>
        </p:sp>
        <p:sp>
          <p:nvSpPr>
            <p:cNvPr id="66744" name="Line 179"/>
            <p:cNvSpPr>
              <a:spLocks noChangeShapeType="1"/>
            </p:cNvSpPr>
            <p:nvPr/>
          </p:nvSpPr>
          <p:spPr bwMode="auto">
            <a:xfrm>
              <a:off x="792" y="3719"/>
              <a:ext cx="88" cy="1"/>
            </a:xfrm>
            <a:prstGeom prst="line">
              <a:avLst/>
            </a:prstGeom>
            <a:noFill/>
            <a:ln w="0">
              <a:solidFill>
                <a:srgbClr val="000000"/>
              </a:solidFill>
              <a:round/>
              <a:headEnd/>
              <a:tailEnd/>
            </a:ln>
          </p:spPr>
          <p:txBody>
            <a:bodyPr/>
            <a:lstStyle/>
            <a:p>
              <a:endParaRPr lang="es-ES"/>
            </a:p>
          </p:txBody>
        </p:sp>
        <p:sp>
          <p:nvSpPr>
            <p:cNvPr id="66745" name="Rectangle 180"/>
            <p:cNvSpPr>
              <a:spLocks noChangeArrowheads="1"/>
            </p:cNvSpPr>
            <p:nvPr/>
          </p:nvSpPr>
          <p:spPr bwMode="auto">
            <a:xfrm>
              <a:off x="602" y="923"/>
              <a:ext cx="155"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0</a:t>
              </a:r>
              <a:r>
                <a:rPr lang="fr-BE" sz="1400" b="1">
                  <a:latin typeface="Arial" pitchFamily="34" charset="0"/>
                </a:rPr>
                <a:t>.0</a:t>
              </a:r>
              <a:endParaRPr lang="en-GB"/>
            </a:p>
          </p:txBody>
        </p:sp>
        <p:sp>
          <p:nvSpPr>
            <p:cNvPr id="66746" name="Rectangle 181"/>
            <p:cNvSpPr>
              <a:spLocks noChangeArrowheads="1"/>
            </p:cNvSpPr>
            <p:nvPr/>
          </p:nvSpPr>
          <p:spPr bwMode="auto">
            <a:xfrm>
              <a:off x="602" y="1313"/>
              <a:ext cx="155"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0.</a:t>
              </a:r>
              <a:r>
                <a:rPr lang="fr-BE" sz="1400" b="1">
                  <a:latin typeface="Arial" pitchFamily="34" charset="0"/>
                </a:rPr>
                <a:t>3</a:t>
              </a:r>
              <a:endParaRPr lang="en-GB"/>
            </a:p>
          </p:txBody>
        </p:sp>
        <p:sp>
          <p:nvSpPr>
            <p:cNvPr id="66747" name="Rectangle 182"/>
            <p:cNvSpPr>
              <a:spLocks noChangeArrowheads="1"/>
            </p:cNvSpPr>
            <p:nvPr/>
          </p:nvSpPr>
          <p:spPr bwMode="auto">
            <a:xfrm>
              <a:off x="602" y="1703"/>
              <a:ext cx="155"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0.</a:t>
              </a:r>
              <a:r>
                <a:rPr lang="fr-BE" sz="1400" b="1">
                  <a:latin typeface="Arial" pitchFamily="34" charset="0"/>
                </a:rPr>
                <a:t>6</a:t>
              </a:r>
              <a:endParaRPr lang="en-GB"/>
            </a:p>
          </p:txBody>
        </p:sp>
        <p:sp>
          <p:nvSpPr>
            <p:cNvPr id="66748" name="Rectangle 183"/>
            <p:cNvSpPr>
              <a:spLocks noChangeArrowheads="1"/>
            </p:cNvSpPr>
            <p:nvPr/>
          </p:nvSpPr>
          <p:spPr bwMode="auto">
            <a:xfrm>
              <a:off x="602" y="2094"/>
              <a:ext cx="155" cy="134"/>
            </a:xfrm>
            <a:prstGeom prst="rect">
              <a:avLst/>
            </a:prstGeom>
            <a:noFill/>
            <a:ln w="9525">
              <a:noFill/>
              <a:miter lim="800000"/>
              <a:headEnd/>
              <a:tailEnd/>
            </a:ln>
          </p:spPr>
          <p:txBody>
            <a:bodyPr wrap="none" lIns="0" tIns="0" rIns="0" bIns="0">
              <a:spAutoFit/>
            </a:bodyPr>
            <a:lstStyle/>
            <a:p>
              <a:pPr eaLnBrk="0" hangingPunct="0"/>
              <a:r>
                <a:rPr lang="fr-BE" sz="1400" b="1">
                  <a:latin typeface="Arial" pitchFamily="34" charset="0"/>
                </a:rPr>
                <a:t>0</a:t>
              </a:r>
              <a:r>
                <a:rPr lang="en-GB" sz="1400" b="1">
                  <a:latin typeface="Arial" pitchFamily="34" charset="0"/>
                </a:rPr>
                <a:t>.</a:t>
              </a:r>
              <a:r>
                <a:rPr lang="fr-BE" sz="1400" b="1">
                  <a:latin typeface="Arial" pitchFamily="34" charset="0"/>
                </a:rPr>
                <a:t>9</a:t>
              </a:r>
              <a:endParaRPr lang="en-GB"/>
            </a:p>
          </p:txBody>
        </p:sp>
        <p:sp>
          <p:nvSpPr>
            <p:cNvPr id="66749" name="Rectangle 184"/>
            <p:cNvSpPr>
              <a:spLocks noChangeArrowheads="1"/>
            </p:cNvSpPr>
            <p:nvPr/>
          </p:nvSpPr>
          <p:spPr bwMode="auto">
            <a:xfrm>
              <a:off x="602" y="2484"/>
              <a:ext cx="155" cy="134"/>
            </a:xfrm>
            <a:prstGeom prst="rect">
              <a:avLst/>
            </a:prstGeom>
            <a:noFill/>
            <a:ln w="9525">
              <a:noFill/>
              <a:miter lim="800000"/>
              <a:headEnd/>
              <a:tailEnd/>
            </a:ln>
          </p:spPr>
          <p:txBody>
            <a:bodyPr wrap="none" lIns="0" tIns="0" rIns="0" bIns="0">
              <a:spAutoFit/>
            </a:bodyPr>
            <a:lstStyle/>
            <a:p>
              <a:pPr eaLnBrk="0" hangingPunct="0"/>
              <a:r>
                <a:rPr lang="fr-BE" sz="1400" b="1">
                  <a:latin typeface="Arial" pitchFamily="34" charset="0"/>
                </a:rPr>
                <a:t>1</a:t>
              </a:r>
              <a:r>
                <a:rPr lang="en-GB" sz="1400" b="1">
                  <a:latin typeface="Arial" pitchFamily="34" charset="0"/>
                </a:rPr>
                <a:t>.</a:t>
              </a:r>
              <a:r>
                <a:rPr lang="fr-BE" sz="1400" b="1">
                  <a:latin typeface="Arial" pitchFamily="34" charset="0"/>
                </a:rPr>
                <a:t>2</a:t>
              </a:r>
              <a:endParaRPr lang="en-GB"/>
            </a:p>
          </p:txBody>
        </p:sp>
        <p:sp>
          <p:nvSpPr>
            <p:cNvPr id="66750" name="Rectangle 185"/>
            <p:cNvSpPr>
              <a:spLocks noChangeArrowheads="1"/>
            </p:cNvSpPr>
            <p:nvPr/>
          </p:nvSpPr>
          <p:spPr bwMode="auto">
            <a:xfrm>
              <a:off x="602" y="2875"/>
              <a:ext cx="155"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1</a:t>
              </a:r>
              <a:r>
                <a:rPr lang="fr-BE" sz="1400" b="1">
                  <a:latin typeface="Arial" pitchFamily="34" charset="0"/>
                </a:rPr>
                <a:t>.5</a:t>
              </a:r>
              <a:endParaRPr lang="en-GB"/>
            </a:p>
          </p:txBody>
        </p:sp>
        <p:sp>
          <p:nvSpPr>
            <p:cNvPr id="66751" name="Rectangle 186"/>
            <p:cNvSpPr>
              <a:spLocks noChangeArrowheads="1"/>
            </p:cNvSpPr>
            <p:nvPr/>
          </p:nvSpPr>
          <p:spPr bwMode="auto">
            <a:xfrm>
              <a:off x="613" y="3265"/>
              <a:ext cx="155" cy="134"/>
            </a:xfrm>
            <a:prstGeom prst="rect">
              <a:avLst/>
            </a:prstGeom>
            <a:noFill/>
            <a:ln w="9525">
              <a:noFill/>
              <a:miter lim="800000"/>
              <a:headEnd/>
              <a:tailEnd/>
            </a:ln>
          </p:spPr>
          <p:txBody>
            <a:bodyPr wrap="none" lIns="0" tIns="0" rIns="0" bIns="0">
              <a:spAutoFit/>
            </a:bodyPr>
            <a:lstStyle/>
            <a:p>
              <a:pPr eaLnBrk="0" hangingPunct="0"/>
              <a:r>
                <a:rPr lang="en-GB" sz="1400" b="1">
                  <a:latin typeface="Arial" pitchFamily="34" charset="0"/>
                </a:rPr>
                <a:t>1.</a:t>
              </a:r>
              <a:r>
                <a:rPr lang="fr-BE" sz="1400" b="1">
                  <a:latin typeface="Arial" pitchFamily="34" charset="0"/>
                </a:rPr>
                <a:t>8</a:t>
              </a:r>
              <a:endParaRPr lang="en-GB"/>
            </a:p>
          </p:txBody>
        </p:sp>
        <p:sp>
          <p:nvSpPr>
            <p:cNvPr id="66752" name="Rectangle 187"/>
            <p:cNvSpPr>
              <a:spLocks noChangeArrowheads="1"/>
            </p:cNvSpPr>
            <p:nvPr/>
          </p:nvSpPr>
          <p:spPr bwMode="auto">
            <a:xfrm>
              <a:off x="602" y="3656"/>
              <a:ext cx="155" cy="134"/>
            </a:xfrm>
            <a:prstGeom prst="rect">
              <a:avLst/>
            </a:prstGeom>
            <a:noFill/>
            <a:ln w="9525">
              <a:noFill/>
              <a:miter lim="800000"/>
              <a:headEnd/>
              <a:tailEnd/>
            </a:ln>
          </p:spPr>
          <p:txBody>
            <a:bodyPr wrap="none" lIns="0" tIns="0" rIns="0" bIns="0">
              <a:spAutoFit/>
            </a:bodyPr>
            <a:lstStyle/>
            <a:p>
              <a:pPr eaLnBrk="0" hangingPunct="0"/>
              <a:r>
                <a:rPr lang="fr-BE" sz="1400" b="1">
                  <a:latin typeface="Arial" pitchFamily="34" charset="0"/>
                </a:rPr>
                <a:t>2</a:t>
              </a:r>
              <a:r>
                <a:rPr lang="en-GB" sz="1400" b="1">
                  <a:latin typeface="Arial" pitchFamily="34" charset="0"/>
                </a:rPr>
                <a:t>.</a:t>
              </a:r>
              <a:r>
                <a:rPr lang="fr-BE" sz="1400" b="1">
                  <a:latin typeface="Arial" pitchFamily="34" charset="0"/>
                </a:rPr>
                <a:t>1</a:t>
              </a:r>
              <a:endParaRPr lang="en-GB"/>
            </a:p>
          </p:txBody>
        </p:sp>
        <p:sp>
          <p:nvSpPr>
            <p:cNvPr id="66753" name="Rectangle 188"/>
            <p:cNvSpPr>
              <a:spLocks noChangeArrowheads="1"/>
            </p:cNvSpPr>
            <p:nvPr/>
          </p:nvSpPr>
          <p:spPr bwMode="auto">
            <a:xfrm rot="-5400000">
              <a:off x="-94" y="2152"/>
              <a:ext cx="918" cy="154"/>
            </a:xfrm>
            <a:prstGeom prst="rect">
              <a:avLst/>
            </a:prstGeom>
            <a:noFill/>
            <a:ln w="9525">
              <a:noFill/>
              <a:miter lim="800000"/>
              <a:headEnd/>
              <a:tailEnd/>
            </a:ln>
          </p:spPr>
          <p:txBody>
            <a:bodyPr wrap="none" lIns="0" tIns="0" rIns="0" bIns="0">
              <a:spAutoFit/>
            </a:bodyPr>
            <a:lstStyle/>
            <a:p>
              <a:pPr eaLnBrk="0" hangingPunct="0"/>
              <a:r>
                <a:rPr lang="en-GB" sz="1600">
                  <a:solidFill>
                    <a:srgbClr val="D2B06A"/>
                  </a:solidFill>
                  <a:latin typeface="Arial" pitchFamily="34" charset="0"/>
                </a:rPr>
                <a:t>Profundidad (m)</a:t>
              </a:r>
              <a:endParaRPr lang="en-GB"/>
            </a:p>
          </p:txBody>
        </p:sp>
        <p:sp>
          <p:nvSpPr>
            <p:cNvPr id="66754" name="Rectangle 189"/>
            <p:cNvSpPr>
              <a:spLocks noChangeArrowheads="1"/>
            </p:cNvSpPr>
            <p:nvPr/>
          </p:nvSpPr>
          <p:spPr bwMode="auto">
            <a:xfrm>
              <a:off x="816" y="192"/>
              <a:ext cx="4453" cy="518"/>
            </a:xfrm>
            <a:prstGeom prst="rect">
              <a:avLst/>
            </a:prstGeom>
            <a:noFill/>
            <a:ln w="9525">
              <a:noFill/>
              <a:miter lim="800000"/>
              <a:headEnd/>
              <a:tailEnd/>
            </a:ln>
          </p:spPr>
          <p:txBody>
            <a:bodyPr>
              <a:spAutoFit/>
            </a:bodyPr>
            <a:lstStyle/>
            <a:p>
              <a:pPr algn="ctr" eaLnBrk="0" hangingPunct="0"/>
              <a:r>
                <a:rPr lang="es-ES" b="1">
                  <a:latin typeface="Bookman Old Style" pitchFamily="18" charset="0"/>
                </a:rPr>
                <a:t>APARICION DE TERMOCLINA EN ESTANQUES PROFUNDOS</a:t>
              </a:r>
              <a:endParaRPr lang="es-ES_tradnl" b="1">
                <a:latin typeface="Bookman Old Style" pitchFamily="18" charset="0"/>
              </a:endParaRPr>
            </a:p>
          </p:txBody>
        </p:sp>
      </p:grpSp>
      <p:sp>
        <p:nvSpPr>
          <p:cNvPr id="66563" name="Line 190"/>
          <p:cNvSpPr>
            <a:spLocks noChangeShapeType="1"/>
          </p:cNvSpPr>
          <p:nvPr/>
        </p:nvSpPr>
        <p:spPr bwMode="auto">
          <a:xfrm>
            <a:off x="1447800" y="3429000"/>
            <a:ext cx="7239000" cy="0"/>
          </a:xfrm>
          <a:prstGeom prst="line">
            <a:avLst/>
          </a:prstGeom>
          <a:noFill/>
          <a:ln w="9525">
            <a:solidFill>
              <a:schemeClr val="tx1"/>
            </a:solidFill>
            <a:round/>
            <a:headEnd/>
            <a:tailEnd/>
          </a:ln>
        </p:spPr>
        <p:txBody>
          <a:bodyPr/>
          <a:lstStyle/>
          <a:p>
            <a:endParaRPr lang="es-ES"/>
          </a:p>
        </p:txBody>
      </p:sp>
      <p:sp>
        <p:nvSpPr>
          <p:cNvPr id="66564" name="Line 191"/>
          <p:cNvSpPr>
            <a:spLocks noChangeShapeType="1"/>
          </p:cNvSpPr>
          <p:nvPr/>
        </p:nvSpPr>
        <p:spPr bwMode="auto">
          <a:xfrm>
            <a:off x="1447800" y="2667000"/>
            <a:ext cx="7239000" cy="0"/>
          </a:xfrm>
          <a:prstGeom prst="line">
            <a:avLst/>
          </a:prstGeom>
          <a:noFill/>
          <a:ln w="9525">
            <a:solidFill>
              <a:schemeClr val="tx1"/>
            </a:solidFill>
            <a:round/>
            <a:headEnd/>
            <a:tailEnd/>
          </a:ln>
        </p:spPr>
        <p:txBody>
          <a:bodyPr/>
          <a:lstStyle/>
          <a:p>
            <a:endParaRPr lang="es-ES"/>
          </a:p>
        </p:txBody>
      </p:sp>
      <p:sp>
        <p:nvSpPr>
          <p:cNvPr id="66565" name="Rectangle 192"/>
          <p:cNvSpPr>
            <a:spLocks noChangeArrowheads="1"/>
          </p:cNvSpPr>
          <p:nvPr/>
        </p:nvSpPr>
        <p:spPr bwMode="auto">
          <a:xfrm>
            <a:off x="4351338" y="2057400"/>
            <a:ext cx="982662" cy="336550"/>
          </a:xfrm>
          <a:prstGeom prst="rect">
            <a:avLst/>
          </a:prstGeom>
          <a:noFill/>
          <a:ln w="9525">
            <a:noFill/>
            <a:miter lim="800000"/>
            <a:headEnd/>
            <a:tailEnd/>
          </a:ln>
        </p:spPr>
        <p:txBody>
          <a:bodyPr wrap="none">
            <a:spAutoFit/>
          </a:bodyPr>
          <a:lstStyle/>
          <a:p>
            <a:pPr eaLnBrk="0" hangingPunct="0"/>
            <a:r>
              <a:rPr lang="fr-BE" sz="1600">
                <a:latin typeface="Arial" pitchFamily="34" charset="0"/>
              </a:rPr>
              <a:t>epilimnio</a:t>
            </a:r>
            <a:endParaRPr lang="en-GB" sz="1600">
              <a:latin typeface="Arial" pitchFamily="34" charset="0"/>
            </a:endParaRPr>
          </a:p>
        </p:txBody>
      </p:sp>
      <p:sp>
        <p:nvSpPr>
          <p:cNvPr id="66566" name="Rectangle 193"/>
          <p:cNvSpPr>
            <a:spLocks noChangeArrowheads="1"/>
          </p:cNvSpPr>
          <p:nvPr/>
        </p:nvSpPr>
        <p:spPr bwMode="auto">
          <a:xfrm>
            <a:off x="4244975" y="2895600"/>
            <a:ext cx="1165225" cy="336550"/>
          </a:xfrm>
          <a:prstGeom prst="rect">
            <a:avLst/>
          </a:prstGeom>
          <a:noFill/>
          <a:ln w="9525">
            <a:noFill/>
            <a:miter lim="800000"/>
            <a:headEnd/>
            <a:tailEnd/>
          </a:ln>
        </p:spPr>
        <p:txBody>
          <a:bodyPr wrap="none">
            <a:spAutoFit/>
          </a:bodyPr>
          <a:lstStyle/>
          <a:p>
            <a:pPr eaLnBrk="0" hangingPunct="0"/>
            <a:r>
              <a:rPr lang="fr-BE" sz="1600">
                <a:latin typeface="Arial" pitchFamily="34" charset="0"/>
              </a:rPr>
              <a:t>metalimnio</a:t>
            </a:r>
            <a:endParaRPr lang="en-GB" sz="1600">
              <a:latin typeface="Arial" pitchFamily="34" charset="0"/>
            </a:endParaRPr>
          </a:p>
        </p:txBody>
      </p:sp>
      <p:sp>
        <p:nvSpPr>
          <p:cNvPr id="66567" name="Rectangle 194"/>
          <p:cNvSpPr>
            <a:spLocks noChangeArrowheads="1"/>
          </p:cNvSpPr>
          <p:nvPr/>
        </p:nvSpPr>
        <p:spPr bwMode="auto">
          <a:xfrm>
            <a:off x="4238625" y="4572000"/>
            <a:ext cx="1095375" cy="336550"/>
          </a:xfrm>
          <a:prstGeom prst="rect">
            <a:avLst/>
          </a:prstGeom>
          <a:noFill/>
          <a:ln w="9525">
            <a:noFill/>
            <a:miter lim="800000"/>
            <a:headEnd/>
            <a:tailEnd/>
          </a:ln>
        </p:spPr>
        <p:txBody>
          <a:bodyPr wrap="none">
            <a:spAutoFit/>
          </a:bodyPr>
          <a:lstStyle/>
          <a:p>
            <a:pPr eaLnBrk="0" hangingPunct="0"/>
            <a:r>
              <a:rPr lang="fr-BE" sz="1600">
                <a:latin typeface="Arial" pitchFamily="34" charset="0"/>
              </a:rPr>
              <a:t>hipolimnio</a:t>
            </a:r>
            <a:endParaRPr lang="en-GB" sz="1600">
              <a:latin typeface="Arial" pitchFamily="34"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1234" name="Rectangle 2"/>
          <p:cNvSpPr>
            <a:spLocks noGrp="1" noChangeArrowheads="1"/>
          </p:cNvSpPr>
          <p:nvPr>
            <p:ph type="body" idx="1"/>
          </p:nvPr>
        </p:nvSpPr>
        <p:spPr>
          <a:xfrm>
            <a:off x="685800" y="1219200"/>
            <a:ext cx="7772400" cy="5257800"/>
          </a:xfrm>
        </p:spPr>
        <p:txBody>
          <a:bodyPr/>
          <a:lstStyle/>
          <a:p>
            <a:pPr marL="285750" indent="-285750" algn="just" eaLnBrk="1" hangingPunct="1">
              <a:buFont typeface="Wingdings" pitchFamily="2" charset="2"/>
              <a:buNone/>
              <a:tabLst>
                <a:tab pos="4762500" algn="l"/>
              </a:tabLst>
              <a:defRPr/>
            </a:pPr>
            <a:r>
              <a:rPr lang="es-ES" smtClean="0"/>
              <a:t>c) Lagos o piscinas no fertilizadas tienen una distribución mayor de oxígeno a profundidades que los fertilizados. </a:t>
            </a:r>
          </a:p>
        </p:txBody>
      </p:sp>
      <p:sp>
        <p:nvSpPr>
          <p:cNvPr id="991235" name="Rectangle 3"/>
          <p:cNvSpPr>
            <a:spLocks noChangeArrowheads="1"/>
          </p:cNvSpPr>
          <p:nvPr/>
        </p:nvSpPr>
        <p:spPr bwMode="auto">
          <a:xfrm>
            <a:off x="7239000" y="76200"/>
            <a:ext cx="1828800" cy="9906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#4</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“Mucha fertilidad del agua en ausencia de maleza, provoca una alta densidad de fito, poca luz y pobre oxígeno en el hipolimnio”</a:t>
            </a:r>
            <a:endParaRPr lang="es-ES" sz="3600"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1234">
                                            <p:txEl>
                                              <p:pRg st="0" end="0"/>
                                            </p:txEl>
                                          </p:spTgt>
                                        </p:tgtEl>
                                        <p:attrNameLst>
                                          <p:attrName>style.visibility</p:attrName>
                                        </p:attrNameLst>
                                      </p:cBhvr>
                                      <p:to>
                                        <p:strVal val="visible"/>
                                      </p:to>
                                    </p:set>
                                    <p:anim calcmode="lin" valueType="num">
                                      <p:cBhvr>
                                        <p:cTn id="7" dur="500" fill="hold"/>
                                        <p:tgtEl>
                                          <p:spTgt spid="9912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123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2258" name="Object 2"/>
          <p:cNvGraphicFramePr>
            <a:graphicFrameLocks noChangeAspect="1"/>
          </p:cNvGraphicFramePr>
          <p:nvPr/>
        </p:nvGraphicFramePr>
        <p:xfrm>
          <a:off x="304800" y="1066800"/>
          <a:ext cx="8839200" cy="5791200"/>
        </p:xfrm>
        <a:graphic>
          <a:graphicData uri="http://schemas.openxmlformats.org/presentationml/2006/ole">
            <p:oleObj spid="_x0000_s7170" name="Dibujo" r:id="rId4" imgW="1486800" imgH="1162800" progId="FLW3Drawing">
              <p:embed/>
            </p:oleObj>
          </a:graphicData>
        </a:graphic>
      </p:graphicFrame>
      <p:graphicFrame>
        <p:nvGraphicFramePr>
          <p:cNvPr id="992259" name="Object 3"/>
          <p:cNvGraphicFramePr>
            <a:graphicFrameLocks noChangeAspect="1"/>
          </p:cNvGraphicFramePr>
          <p:nvPr/>
        </p:nvGraphicFramePr>
        <p:xfrm>
          <a:off x="5245100" y="2933700"/>
          <a:ext cx="1003300" cy="261938"/>
        </p:xfrm>
        <a:graphic>
          <a:graphicData uri="http://schemas.openxmlformats.org/presentationml/2006/ole">
            <p:oleObj spid="_x0000_s7171" name="Dibujo" r:id="rId5" imgW="788400" imgH="205200" progId="FLW3Drawing">
              <p:embed/>
            </p:oleObj>
          </a:graphicData>
        </a:graphic>
      </p:graphicFrame>
      <p:graphicFrame>
        <p:nvGraphicFramePr>
          <p:cNvPr id="992260" name="Object 4"/>
          <p:cNvGraphicFramePr>
            <a:graphicFrameLocks noChangeAspect="1"/>
          </p:cNvGraphicFramePr>
          <p:nvPr/>
        </p:nvGraphicFramePr>
        <p:xfrm>
          <a:off x="304800" y="1066800"/>
          <a:ext cx="8839200" cy="5791200"/>
        </p:xfrm>
        <a:graphic>
          <a:graphicData uri="http://schemas.openxmlformats.org/presentationml/2006/ole">
            <p:oleObj spid="_x0000_s7172" name="Dibujo" r:id="rId6" imgW="1486800" imgH="1162800" progId="FLW3Drawing">
              <p:embed/>
            </p:oleObj>
          </a:graphicData>
        </a:graphic>
      </p:graphicFrame>
      <p:graphicFrame>
        <p:nvGraphicFramePr>
          <p:cNvPr id="992261" name="Object 5"/>
          <p:cNvGraphicFramePr>
            <a:graphicFrameLocks noChangeAspect="1"/>
          </p:cNvGraphicFramePr>
          <p:nvPr/>
        </p:nvGraphicFramePr>
        <p:xfrm>
          <a:off x="2514600" y="2403475"/>
          <a:ext cx="996950" cy="263525"/>
        </p:xfrm>
        <a:graphic>
          <a:graphicData uri="http://schemas.openxmlformats.org/presentationml/2006/ole">
            <p:oleObj spid="_x0000_s7173" name="Dibujo" r:id="rId7" imgW="774000" imgH="205200" progId="FLW3Drawing">
              <p:embed/>
            </p:oleObj>
          </a:graphicData>
        </a:graphic>
      </p:graphicFrame>
      <p:sp>
        <p:nvSpPr>
          <p:cNvPr id="992262" name="Rectangle 6"/>
          <p:cNvSpPr>
            <a:spLocks noChangeArrowheads="1"/>
          </p:cNvSpPr>
          <p:nvPr/>
        </p:nvSpPr>
        <p:spPr bwMode="auto">
          <a:xfrm>
            <a:off x="1617663" y="762000"/>
            <a:ext cx="7069137" cy="457200"/>
          </a:xfrm>
          <a:prstGeom prst="rect">
            <a:avLst/>
          </a:prstGeom>
          <a:noFill/>
          <a:ln w="9525">
            <a:noFill/>
            <a:miter lim="800000"/>
            <a:headEnd/>
            <a:tailEnd/>
          </a:ln>
        </p:spPr>
        <p:txBody>
          <a:bodyPr>
            <a:spAutoFit/>
          </a:bodyPr>
          <a:lstStyle/>
          <a:p>
            <a:pPr eaLnBrk="0" hangingPunct="0"/>
            <a:r>
              <a:rPr lang="es-ES" b="1">
                <a:latin typeface="Bookman Old Style" pitchFamily="18" charset="0"/>
              </a:rPr>
              <a:t>ABSORCION DE LUZ VS PROFUNDIDAD</a:t>
            </a:r>
            <a:endParaRPr lang="es-ES_tradnl" b="1">
              <a:latin typeface="Bookman Old Style"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92262"/>
                                        </p:tgtEl>
                                        <p:attrNameLst>
                                          <p:attrName>style.visibility</p:attrName>
                                        </p:attrNameLst>
                                      </p:cBhvr>
                                      <p:to>
                                        <p:strVal val="visible"/>
                                      </p:to>
                                    </p:set>
                                    <p:anim calcmode="lin" valueType="num">
                                      <p:cBhvr>
                                        <p:cTn id="7" dur="500" fill="hold"/>
                                        <p:tgtEl>
                                          <p:spTgt spid="992262"/>
                                        </p:tgtEl>
                                        <p:attrNameLst>
                                          <p:attrName>ppt_x</p:attrName>
                                        </p:attrNameLst>
                                      </p:cBhvr>
                                      <p:tavLst>
                                        <p:tav tm="0">
                                          <p:val>
                                            <p:strVal val="#ppt_x"/>
                                          </p:val>
                                        </p:tav>
                                        <p:tav tm="100000">
                                          <p:val>
                                            <p:strVal val="#ppt_x"/>
                                          </p:val>
                                        </p:tav>
                                      </p:tavLst>
                                    </p:anim>
                                    <p:anim calcmode="lin" valueType="num">
                                      <p:cBhvr>
                                        <p:cTn id="8" dur="500" fill="hold"/>
                                        <p:tgtEl>
                                          <p:spTgt spid="992262"/>
                                        </p:tgtEl>
                                        <p:attrNameLst>
                                          <p:attrName>ppt_y</p:attrName>
                                        </p:attrNameLst>
                                      </p:cBhvr>
                                      <p:tavLst>
                                        <p:tav tm="0">
                                          <p:val>
                                            <p:strVal val="#ppt_y-#ppt_h/2"/>
                                          </p:val>
                                        </p:tav>
                                        <p:tav tm="100000">
                                          <p:val>
                                            <p:strVal val="#ppt_y"/>
                                          </p:val>
                                        </p:tav>
                                      </p:tavLst>
                                    </p:anim>
                                    <p:anim calcmode="lin" valueType="num">
                                      <p:cBhvr>
                                        <p:cTn id="9" dur="500" fill="hold"/>
                                        <p:tgtEl>
                                          <p:spTgt spid="992262"/>
                                        </p:tgtEl>
                                        <p:attrNameLst>
                                          <p:attrName>ppt_w</p:attrName>
                                        </p:attrNameLst>
                                      </p:cBhvr>
                                      <p:tavLst>
                                        <p:tav tm="0">
                                          <p:val>
                                            <p:strVal val="#ppt_w"/>
                                          </p:val>
                                        </p:tav>
                                        <p:tav tm="100000">
                                          <p:val>
                                            <p:strVal val="#ppt_w"/>
                                          </p:val>
                                        </p:tav>
                                      </p:tavLst>
                                    </p:anim>
                                    <p:anim calcmode="lin" valueType="num">
                                      <p:cBhvr>
                                        <p:cTn id="10" dur="500" fill="hold"/>
                                        <p:tgtEl>
                                          <p:spTgt spid="99226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992258"/>
                                        </p:tgtEl>
                                        <p:attrNameLst>
                                          <p:attrName>style.visibility</p:attrName>
                                        </p:attrNameLst>
                                      </p:cBhvr>
                                      <p:to>
                                        <p:strVal val="visible"/>
                                      </p:to>
                                    </p:set>
                                    <p:anim calcmode="lin" valueType="num">
                                      <p:cBhvr>
                                        <p:cTn id="15" dur="500" fill="hold"/>
                                        <p:tgtEl>
                                          <p:spTgt spid="992258"/>
                                        </p:tgtEl>
                                        <p:attrNameLst>
                                          <p:attrName>ppt_w</p:attrName>
                                        </p:attrNameLst>
                                      </p:cBhvr>
                                      <p:tavLst>
                                        <p:tav tm="0">
                                          <p:val>
                                            <p:fltVal val="0"/>
                                          </p:val>
                                        </p:tav>
                                        <p:tav tm="100000">
                                          <p:val>
                                            <p:strVal val="#ppt_w"/>
                                          </p:val>
                                        </p:tav>
                                      </p:tavLst>
                                    </p:anim>
                                    <p:anim calcmode="lin" valueType="num">
                                      <p:cBhvr>
                                        <p:cTn id="16" dur="500" fill="hold"/>
                                        <p:tgtEl>
                                          <p:spTgt spid="99225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92259"/>
                                        </p:tgtEl>
                                        <p:attrNameLst>
                                          <p:attrName>style.visibility</p:attrName>
                                        </p:attrNameLst>
                                      </p:cBhvr>
                                      <p:to>
                                        <p:strVal val="visible"/>
                                      </p:to>
                                    </p:set>
                                    <p:anim calcmode="lin" valueType="num">
                                      <p:cBhvr additive="base">
                                        <p:cTn id="21" dur="500" fill="hold"/>
                                        <p:tgtEl>
                                          <p:spTgt spid="992259"/>
                                        </p:tgtEl>
                                        <p:attrNameLst>
                                          <p:attrName>ppt_x</p:attrName>
                                        </p:attrNameLst>
                                      </p:cBhvr>
                                      <p:tavLst>
                                        <p:tav tm="0">
                                          <p:val>
                                            <p:strVal val="0-#ppt_w/2"/>
                                          </p:val>
                                        </p:tav>
                                        <p:tav tm="100000">
                                          <p:val>
                                            <p:strVal val="#ppt_x"/>
                                          </p:val>
                                        </p:tav>
                                      </p:tavLst>
                                    </p:anim>
                                    <p:anim calcmode="lin" valueType="num">
                                      <p:cBhvr additive="base">
                                        <p:cTn id="22" dur="500" fill="hold"/>
                                        <p:tgtEl>
                                          <p:spTgt spid="99225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992260"/>
                                        </p:tgtEl>
                                        <p:attrNameLst>
                                          <p:attrName>style.visibility</p:attrName>
                                        </p:attrNameLst>
                                      </p:cBhvr>
                                      <p:to>
                                        <p:strVal val="visible"/>
                                      </p:to>
                                    </p:set>
                                    <p:anim calcmode="lin" valueType="num">
                                      <p:cBhvr>
                                        <p:cTn id="27" dur="500" fill="hold"/>
                                        <p:tgtEl>
                                          <p:spTgt spid="992260"/>
                                        </p:tgtEl>
                                        <p:attrNameLst>
                                          <p:attrName>ppt_w</p:attrName>
                                        </p:attrNameLst>
                                      </p:cBhvr>
                                      <p:tavLst>
                                        <p:tav tm="0">
                                          <p:val>
                                            <p:fltVal val="0"/>
                                          </p:val>
                                        </p:tav>
                                        <p:tav tm="100000">
                                          <p:val>
                                            <p:strVal val="#ppt_w"/>
                                          </p:val>
                                        </p:tav>
                                      </p:tavLst>
                                    </p:anim>
                                    <p:anim calcmode="lin" valueType="num">
                                      <p:cBhvr>
                                        <p:cTn id="28" dur="500" fill="hold"/>
                                        <p:tgtEl>
                                          <p:spTgt spid="99226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992261"/>
                                        </p:tgtEl>
                                        <p:attrNameLst>
                                          <p:attrName>style.visibility</p:attrName>
                                        </p:attrNameLst>
                                      </p:cBhvr>
                                      <p:to>
                                        <p:strVal val="visible"/>
                                      </p:to>
                                    </p:set>
                                    <p:anim calcmode="lin" valueType="num">
                                      <p:cBhvr>
                                        <p:cTn id="33" dur="500" fill="hold"/>
                                        <p:tgtEl>
                                          <p:spTgt spid="992261"/>
                                        </p:tgtEl>
                                        <p:attrNameLst>
                                          <p:attrName>ppt_w</p:attrName>
                                        </p:attrNameLst>
                                      </p:cBhvr>
                                      <p:tavLst>
                                        <p:tav tm="0">
                                          <p:val>
                                            <p:fltVal val="0"/>
                                          </p:val>
                                        </p:tav>
                                        <p:tav tm="100000">
                                          <p:val>
                                            <p:strVal val="#ppt_w"/>
                                          </p:val>
                                        </p:tav>
                                      </p:tavLst>
                                    </p:anim>
                                    <p:anim calcmode="lin" valueType="num">
                                      <p:cBhvr>
                                        <p:cTn id="34" dur="500" fill="hold"/>
                                        <p:tgtEl>
                                          <p:spTgt spid="992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6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304800" y="1143000"/>
          <a:ext cx="8743950" cy="5715000"/>
        </p:xfrm>
        <a:graphic>
          <a:graphicData uri="http://schemas.openxmlformats.org/presentationml/2006/ole">
            <p:oleObj spid="_x0000_s8194" name="Dibujo" r:id="rId4" imgW="1486800" imgH="1166400" progId="FLW3Drawing">
              <p:embed/>
            </p:oleObj>
          </a:graphicData>
        </a:graphic>
      </p:graphicFrame>
      <p:sp>
        <p:nvSpPr>
          <p:cNvPr id="8195" name="Rectangle 3"/>
          <p:cNvSpPr>
            <a:spLocks noChangeArrowheads="1"/>
          </p:cNvSpPr>
          <p:nvPr/>
        </p:nvSpPr>
        <p:spPr bwMode="auto">
          <a:xfrm>
            <a:off x="1447800" y="762000"/>
            <a:ext cx="7069138" cy="822325"/>
          </a:xfrm>
          <a:prstGeom prst="rect">
            <a:avLst/>
          </a:prstGeom>
          <a:noFill/>
          <a:ln w="9525">
            <a:noFill/>
            <a:miter lim="800000"/>
            <a:headEnd/>
            <a:tailEnd/>
          </a:ln>
        </p:spPr>
        <p:txBody>
          <a:bodyPr>
            <a:spAutoFit/>
          </a:bodyPr>
          <a:lstStyle/>
          <a:p>
            <a:pPr algn="ctr" eaLnBrk="0" hangingPunct="0"/>
            <a:r>
              <a:rPr lang="es-ES" b="1">
                <a:latin typeface="Bookman Old Style" pitchFamily="18" charset="0"/>
              </a:rPr>
              <a:t>VARIACION DEL OXIGENO EN SISTEMAS NO FERTILIZADOS</a:t>
            </a:r>
            <a:endParaRPr lang="es-ES_tradnl" b="1">
              <a:latin typeface="Bookman Old Style" pitchFamily="18" charset="0"/>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304800" y="1143000"/>
          <a:ext cx="8763000" cy="5715000"/>
        </p:xfrm>
        <a:graphic>
          <a:graphicData uri="http://schemas.openxmlformats.org/presentationml/2006/ole">
            <p:oleObj spid="_x0000_s9218" name="Dibujo" r:id="rId4" imgW="1486800" imgH="1162800" progId="FLW3Drawing">
              <p:embed/>
            </p:oleObj>
          </a:graphicData>
        </a:graphic>
      </p:graphicFrame>
      <p:sp>
        <p:nvSpPr>
          <p:cNvPr id="9219" name="Rectangle 3"/>
          <p:cNvSpPr>
            <a:spLocks noChangeArrowheads="1"/>
          </p:cNvSpPr>
          <p:nvPr/>
        </p:nvSpPr>
        <p:spPr bwMode="auto">
          <a:xfrm>
            <a:off x="1447800" y="762000"/>
            <a:ext cx="7069138" cy="822325"/>
          </a:xfrm>
          <a:prstGeom prst="rect">
            <a:avLst/>
          </a:prstGeom>
          <a:noFill/>
          <a:ln w="9525">
            <a:noFill/>
            <a:miter lim="800000"/>
            <a:headEnd/>
            <a:tailEnd/>
          </a:ln>
        </p:spPr>
        <p:txBody>
          <a:bodyPr>
            <a:spAutoFit/>
          </a:bodyPr>
          <a:lstStyle/>
          <a:p>
            <a:pPr algn="ctr" eaLnBrk="0" hangingPunct="0"/>
            <a:r>
              <a:rPr lang="es-ES" b="1">
                <a:latin typeface="Bookman Old Style" pitchFamily="18" charset="0"/>
              </a:rPr>
              <a:t>VARIACION DEL OXIGENO EN SISTEMAS FERTILIZADOS</a:t>
            </a:r>
            <a:endParaRPr lang="es-ES_tradnl" b="1">
              <a:latin typeface="Bookman Old Style" pitchFamily="18" charset="0"/>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04800" y="1143000"/>
          <a:ext cx="8763000" cy="5715000"/>
        </p:xfrm>
        <a:graphic>
          <a:graphicData uri="http://schemas.openxmlformats.org/presentationml/2006/ole">
            <p:oleObj spid="_x0000_s10242" name="Dibujo" r:id="rId4" imgW="1486800" imgH="1166400" progId="FLW3Drawing">
              <p:embed/>
            </p:oleObj>
          </a:graphicData>
        </a:graphic>
      </p:graphicFrame>
      <p:sp>
        <p:nvSpPr>
          <p:cNvPr id="10243" name="Rectangle 3"/>
          <p:cNvSpPr>
            <a:spLocks noChangeArrowheads="1"/>
          </p:cNvSpPr>
          <p:nvPr/>
        </p:nvSpPr>
        <p:spPr bwMode="auto">
          <a:xfrm>
            <a:off x="1447800" y="762000"/>
            <a:ext cx="7069138" cy="822325"/>
          </a:xfrm>
          <a:prstGeom prst="rect">
            <a:avLst/>
          </a:prstGeom>
          <a:noFill/>
          <a:ln w="9525">
            <a:noFill/>
            <a:miter lim="800000"/>
            <a:headEnd/>
            <a:tailEnd/>
          </a:ln>
        </p:spPr>
        <p:txBody>
          <a:bodyPr>
            <a:spAutoFit/>
          </a:bodyPr>
          <a:lstStyle/>
          <a:p>
            <a:pPr algn="ctr" eaLnBrk="0" hangingPunct="0"/>
            <a:r>
              <a:rPr lang="es-ES" b="1">
                <a:latin typeface="Bookman Old Style" pitchFamily="18" charset="0"/>
              </a:rPr>
              <a:t>VARIACION DEL OXIGENO EN SISTEMAS FERTILIZADOS Y NO FERTILIZADOS</a:t>
            </a:r>
            <a:endParaRPr lang="es-ES_tradnl" b="1">
              <a:latin typeface="Bookman Old Style" pitchFamily="18" charset="0"/>
            </a:endParaRPr>
          </a:p>
        </p:txBody>
      </p:sp>
      <p:sp>
        <p:nvSpPr>
          <p:cNvPr id="995332" name="Rectangle 4"/>
          <p:cNvSpPr>
            <a:spLocks noChangeArrowheads="1"/>
          </p:cNvSpPr>
          <p:nvPr/>
        </p:nvSpPr>
        <p:spPr bwMode="auto">
          <a:xfrm>
            <a:off x="1219200" y="3429000"/>
            <a:ext cx="7543800" cy="2438400"/>
          </a:xfrm>
          <a:prstGeom prst="rect">
            <a:avLst/>
          </a:prstGeom>
          <a:solidFill>
            <a:srgbClr val="CC9900">
              <a:alpha val="50195"/>
            </a:srgbClr>
          </a:solidFill>
          <a:ln w="9525">
            <a:solidFill>
              <a:schemeClr val="tx1"/>
            </a:solidFill>
            <a:miter lim="800000"/>
            <a:headEnd/>
            <a:tailEnd/>
          </a:ln>
        </p:spPr>
        <p:txBody>
          <a:bodyPr wrap="none" anchor="ctr"/>
          <a:lstStyle/>
          <a:p>
            <a:endParaRPr lang="es-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95332"/>
                                        </p:tgtEl>
                                        <p:attrNameLst>
                                          <p:attrName>style.visibility</p:attrName>
                                        </p:attrNameLst>
                                      </p:cBhvr>
                                      <p:to>
                                        <p:strVal val="visible"/>
                                      </p:to>
                                    </p:set>
                                    <p:anim calcmode="lin" valueType="num">
                                      <p:cBhvr additive="base">
                                        <p:cTn id="7" dur="500" fill="hold"/>
                                        <p:tgtEl>
                                          <p:spTgt spid="995332"/>
                                        </p:tgtEl>
                                        <p:attrNameLst>
                                          <p:attrName>ppt_x</p:attrName>
                                        </p:attrNameLst>
                                      </p:cBhvr>
                                      <p:tavLst>
                                        <p:tav tm="0">
                                          <p:val>
                                            <p:strVal val="0-#ppt_w/2"/>
                                          </p:val>
                                        </p:tav>
                                        <p:tav tm="100000">
                                          <p:val>
                                            <p:strVal val="#ppt_x"/>
                                          </p:val>
                                        </p:tav>
                                      </p:tavLst>
                                    </p:anim>
                                    <p:anim calcmode="lin" valueType="num">
                                      <p:cBhvr additive="base">
                                        <p:cTn id="8" dur="500" fill="hold"/>
                                        <p:tgtEl>
                                          <p:spTgt spid="995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6354" name="Rectangle 2"/>
          <p:cNvSpPr>
            <a:spLocks noGrp="1" noChangeArrowheads="1"/>
          </p:cNvSpPr>
          <p:nvPr>
            <p:ph type="body" idx="1"/>
          </p:nvPr>
        </p:nvSpPr>
        <p:spPr>
          <a:xfrm>
            <a:off x="685800" y="981075"/>
            <a:ext cx="7772400" cy="5257800"/>
          </a:xfrm>
        </p:spPr>
        <p:txBody>
          <a:bodyPr/>
          <a:lstStyle/>
          <a:p>
            <a:pPr marL="381000" indent="-381000" algn="just" eaLnBrk="1" hangingPunct="1">
              <a:buFont typeface="Wingdings" pitchFamily="2" charset="2"/>
              <a:buNone/>
              <a:tabLst>
                <a:tab pos="4762500" algn="l"/>
              </a:tabLst>
              <a:defRPr/>
            </a:pPr>
            <a:r>
              <a:rPr lang="es-ES" smtClean="0"/>
              <a:t>d) El mantenimiento de los niveles de oxígeno es más dependiente de la fotosíntesis que de la difusión desde el aire. </a:t>
            </a:r>
          </a:p>
          <a:p>
            <a:pPr marL="381000" indent="-381000" algn="just" eaLnBrk="1" hangingPunct="1">
              <a:buFont typeface="Wingdings" pitchFamily="2" charset="2"/>
              <a:buNone/>
              <a:tabLst>
                <a:tab pos="4762500" algn="l"/>
              </a:tabLst>
              <a:defRPr/>
            </a:pPr>
            <a:r>
              <a:rPr lang="es-ES" sz="2800" smtClean="0"/>
              <a:t>Este puede ser reducido por:</a:t>
            </a:r>
          </a:p>
          <a:p>
            <a:pPr marL="381000" indent="-381000" algn="just" eaLnBrk="1" hangingPunct="1">
              <a:buFont typeface="Wingdings" pitchFamily="2" charset="2"/>
              <a:buNone/>
              <a:tabLst>
                <a:tab pos="4762500" algn="l"/>
              </a:tabLst>
              <a:defRPr/>
            </a:pPr>
            <a:r>
              <a:rPr lang="es-ES" sz="2800" smtClean="0"/>
              <a:t>1.- La respiración y  exceso de DBO y DQO,</a:t>
            </a:r>
          </a:p>
          <a:p>
            <a:pPr marL="381000" indent="-381000" algn="just" eaLnBrk="1" hangingPunct="1">
              <a:buFont typeface="Wingdings" pitchFamily="2" charset="2"/>
              <a:buNone/>
              <a:tabLst>
                <a:tab pos="4762500" algn="l"/>
              </a:tabLst>
              <a:defRPr/>
            </a:pPr>
            <a:r>
              <a:rPr lang="es-ES" sz="2800" smtClean="0"/>
              <a:t>	DBO.- Demanda biológica de oxígeno es en muchos casos más importante que la respiración de los organismos vivos.</a:t>
            </a:r>
          </a:p>
          <a:p>
            <a:pPr marL="381000" indent="-381000" algn="just" eaLnBrk="1" hangingPunct="1">
              <a:buFont typeface="Wingdings" pitchFamily="2" charset="2"/>
              <a:buNone/>
              <a:tabLst>
                <a:tab pos="4762500" algn="l"/>
              </a:tabLst>
              <a:defRPr/>
            </a:pPr>
            <a:r>
              <a:rPr lang="es-ES" sz="2800" smtClean="0"/>
              <a:t>	DQO.- La demanda química de oxígeno u oxidación de ciertos elementos en presencia de oxígeno.</a:t>
            </a:r>
            <a:endParaRPr lang="es-ES_tradnl" sz="2800" smtClean="0"/>
          </a:p>
        </p:txBody>
      </p:sp>
      <p:sp>
        <p:nvSpPr>
          <p:cNvPr id="996355" name="Rectangle 3"/>
          <p:cNvSpPr>
            <a:spLocks noChangeArrowheads="1"/>
          </p:cNvSpPr>
          <p:nvPr/>
        </p:nvSpPr>
        <p:spPr bwMode="auto">
          <a:xfrm>
            <a:off x="7239000" y="76200"/>
            <a:ext cx="1828800" cy="9906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#4</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“Mucha fertilidad del agua en ausencia de maleza, provoca una alta densidad de fito, poca luz y pobre oxígeno en el hipolimnio”</a:t>
            </a:r>
            <a:endParaRPr lang="es-ES" sz="3600"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6354">
                                            <p:txEl>
                                              <p:pRg st="0" end="0"/>
                                            </p:txEl>
                                          </p:spTgt>
                                        </p:tgtEl>
                                        <p:attrNameLst>
                                          <p:attrName>style.visibility</p:attrName>
                                        </p:attrNameLst>
                                      </p:cBhvr>
                                      <p:to>
                                        <p:strVal val="visible"/>
                                      </p:to>
                                    </p:set>
                                    <p:anim calcmode="lin" valueType="num">
                                      <p:cBhvr>
                                        <p:cTn id="7" dur="500" fill="hold"/>
                                        <p:tgtEl>
                                          <p:spTgt spid="9963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63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96354">
                                            <p:txEl>
                                              <p:pRg st="1" end="1"/>
                                            </p:txEl>
                                          </p:spTgt>
                                        </p:tgtEl>
                                        <p:attrNameLst>
                                          <p:attrName>style.visibility</p:attrName>
                                        </p:attrNameLst>
                                      </p:cBhvr>
                                      <p:to>
                                        <p:strVal val="visible"/>
                                      </p:to>
                                    </p:set>
                                    <p:anim calcmode="lin" valueType="num">
                                      <p:cBhvr>
                                        <p:cTn id="13" dur="500" fill="hold"/>
                                        <p:tgtEl>
                                          <p:spTgt spid="99635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9635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96354">
                                            <p:txEl>
                                              <p:pRg st="2" end="2"/>
                                            </p:txEl>
                                          </p:spTgt>
                                        </p:tgtEl>
                                        <p:attrNameLst>
                                          <p:attrName>style.visibility</p:attrName>
                                        </p:attrNameLst>
                                      </p:cBhvr>
                                      <p:to>
                                        <p:strVal val="visible"/>
                                      </p:to>
                                    </p:set>
                                    <p:anim calcmode="lin" valueType="num">
                                      <p:cBhvr>
                                        <p:cTn id="19" dur="500" fill="hold"/>
                                        <p:tgtEl>
                                          <p:spTgt spid="99635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9635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96354">
                                            <p:txEl>
                                              <p:pRg st="3" end="3"/>
                                            </p:txEl>
                                          </p:spTgt>
                                        </p:tgtEl>
                                        <p:attrNameLst>
                                          <p:attrName>style.visibility</p:attrName>
                                        </p:attrNameLst>
                                      </p:cBhvr>
                                      <p:to>
                                        <p:strVal val="visible"/>
                                      </p:to>
                                    </p:set>
                                    <p:anim calcmode="lin" valueType="num">
                                      <p:cBhvr>
                                        <p:cTn id="25" dur="500" fill="hold"/>
                                        <p:tgtEl>
                                          <p:spTgt spid="99635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9635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96354">
                                            <p:txEl>
                                              <p:pRg st="4" end="4"/>
                                            </p:txEl>
                                          </p:spTgt>
                                        </p:tgtEl>
                                        <p:attrNameLst>
                                          <p:attrName>style.visibility</p:attrName>
                                        </p:attrNameLst>
                                      </p:cBhvr>
                                      <p:to>
                                        <p:strVal val="visible"/>
                                      </p:to>
                                    </p:set>
                                    <p:anim calcmode="lin" valueType="num">
                                      <p:cBhvr>
                                        <p:cTn id="31" dur="500" fill="hold"/>
                                        <p:tgtEl>
                                          <p:spTgt spid="99635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9635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4"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7378" name="Rectangle 2"/>
          <p:cNvSpPr>
            <a:spLocks noGrp="1" noChangeArrowheads="1"/>
          </p:cNvSpPr>
          <p:nvPr>
            <p:ph type="body" idx="1"/>
          </p:nvPr>
        </p:nvSpPr>
        <p:spPr>
          <a:xfrm>
            <a:off x="685800" y="1219200"/>
            <a:ext cx="7772400" cy="5257800"/>
          </a:xfrm>
        </p:spPr>
        <p:txBody>
          <a:bodyPr/>
          <a:lstStyle/>
          <a:p>
            <a:pPr marL="381000" indent="-381000" algn="just" eaLnBrk="1" hangingPunct="1">
              <a:buFont typeface="Wingdings" pitchFamily="2" charset="2"/>
              <a:buNone/>
              <a:tabLst>
                <a:tab pos="4762500" algn="l"/>
              </a:tabLst>
              <a:defRPr/>
            </a:pPr>
            <a:r>
              <a:rPr lang="es-ES" smtClean="0"/>
              <a:t>d) El mantenimiento de los niveles de oxígeno es más dependiente de la fotosíntesis que de la difusión desde el aire. </a:t>
            </a:r>
          </a:p>
          <a:p>
            <a:pPr marL="381000" indent="-381000" algn="just" eaLnBrk="1" hangingPunct="1">
              <a:buFont typeface="Wingdings" pitchFamily="2" charset="2"/>
              <a:buNone/>
              <a:tabLst>
                <a:tab pos="4762500" algn="l"/>
              </a:tabLst>
              <a:defRPr/>
            </a:pPr>
            <a:r>
              <a:rPr lang="es-ES" sz="2800" smtClean="0"/>
              <a:t>Este puede ser reducido por:</a:t>
            </a:r>
          </a:p>
          <a:p>
            <a:pPr marL="381000" indent="-381000" algn="just" eaLnBrk="1" hangingPunct="1">
              <a:buFont typeface="Wingdings" pitchFamily="2" charset="2"/>
              <a:buNone/>
              <a:tabLst>
                <a:tab pos="4762500" algn="l"/>
              </a:tabLst>
              <a:defRPr/>
            </a:pPr>
            <a:r>
              <a:rPr lang="es-ES" sz="2800" smtClean="0"/>
              <a:t>2.-  La inversión de la fotosíntesis</a:t>
            </a:r>
          </a:p>
          <a:p>
            <a:pPr marL="381000" indent="-381000" algn="just" eaLnBrk="1" hangingPunct="1">
              <a:buFont typeface="Wingdings" pitchFamily="2" charset="2"/>
              <a:buNone/>
              <a:tabLst>
                <a:tab pos="4762500" algn="l"/>
              </a:tabLst>
              <a:defRPr/>
            </a:pPr>
            <a:r>
              <a:rPr lang="es-ES" sz="2800" smtClean="0"/>
              <a:t>3.-  La muerte del plancton.</a:t>
            </a:r>
          </a:p>
        </p:txBody>
      </p:sp>
      <p:sp>
        <p:nvSpPr>
          <p:cNvPr id="997379" name="Rectangle 3"/>
          <p:cNvSpPr>
            <a:spLocks noChangeArrowheads="1"/>
          </p:cNvSpPr>
          <p:nvPr/>
        </p:nvSpPr>
        <p:spPr bwMode="auto">
          <a:xfrm>
            <a:off x="7239000" y="76200"/>
            <a:ext cx="1828800" cy="990600"/>
          </a:xfrm>
          <a:prstGeom prst="rect">
            <a:avLst/>
          </a:prstGeom>
          <a:noFill/>
          <a:ln w="9525">
            <a:noFill/>
            <a:miter lim="800000"/>
            <a:headEnd/>
            <a:tailEnd/>
          </a:ln>
          <a:effectLst/>
        </p:spPr>
        <p:txBody>
          <a:bodyPr/>
          <a:lstStyle/>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Principio #4</a:t>
            </a:r>
          </a:p>
          <a:p>
            <a:pPr algn="ctr">
              <a:spcBef>
                <a:spcPct val="20000"/>
              </a:spcBef>
              <a:buClr>
                <a:srgbClr val="FF0000"/>
              </a:buClr>
              <a:buSzPct val="75000"/>
              <a:buFont typeface="Wingdings" pitchFamily="2" charset="2"/>
              <a:buNone/>
              <a:defRPr/>
            </a:pPr>
            <a:r>
              <a:rPr lang="es-ES" sz="1000" b="1">
                <a:effectLst>
                  <a:outerShdw blurRad="38100" dist="38100" dir="2700000" algn="tl">
                    <a:srgbClr val="000000"/>
                  </a:outerShdw>
                </a:effectLst>
                <a:latin typeface="Arial" charset="0"/>
              </a:rPr>
              <a:t>“Mucha fertilidad del agua en ausencia de maleza, provoca una alta densidad de fito, poca luz y pobre oxígeno en el hipolimnio”</a:t>
            </a:r>
            <a:endParaRPr lang="es-ES" sz="3600"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7378">
                                            <p:txEl>
                                              <p:pRg st="0" end="0"/>
                                            </p:txEl>
                                          </p:spTgt>
                                        </p:tgtEl>
                                        <p:attrNameLst>
                                          <p:attrName>style.visibility</p:attrName>
                                        </p:attrNameLst>
                                      </p:cBhvr>
                                      <p:to>
                                        <p:strVal val="visible"/>
                                      </p:to>
                                    </p:set>
                                    <p:anim calcmode="lin" valueType="num">
                                      <p:cBhvr>
                                        <p:cTn id="7" dur="500" fill="hold"/>
                                        <p:tgtEl>
                                          <p:spTgt spid="9973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73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97378">
                                            <p:txEl>
                                              <p:pRg st="1" end="1"/>
                                            </p:txEl>
                                          </p:spTgt>
                                        </p:tgtEl>
                                        <p:attrNameLst>
                                          <p:attrName>style.visibility</p:attrName>
                                        </p:attrNameLst>
                                      </p:cBhvr>
                                      <p:to>
                                        <p:strVal val="visible"/>
                                      </p:to>
                                    </p:set>
                                    <p:anim calcmode="lin" valueType="num">
                                      <p:cBhvr>
                                        <p:cTn id="13" dur="500" fill="hold"/>
                                        <p:tgtEl>
                                          <p:spTgt spid="99737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9737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97378">
                                            <p:txEl>
                                              <p:pRg st="2" end="2"/>
                                            </p:txEl>
                                          </p:spTgt>
                                        </p:tgtEl>
                                        <p:attrNameLst>
                                          <p:attrName>style.visibility</p:attrName>
                                        </p:attrNameLst>
                                      </p:cBhvr>
                                      <p:to>
                                        <p:strVal val="visible"/>
                                      </p:to>
                                    </p:set>
                                    <p:anim calcmode="lin" valueType="num">
                                      <p:cBhvr>
                                        <p:cTn id="19" dur="500" fill="hold"/>
                                        <p:tgtEl>
                                          <p:spTgt spid="99737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9737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97378">
                                            <p:txEl>
                                              <p:pRg st="3" end="3"/>
                                            </p:txEl>
                                          </p:spTgt>
                                        </p:tgtEl>
                                        <p:attrNameLst>
                                          <p:attrName>style.visibility</p:attrName>
                                        </p:attrNameLst>
                                      </p:cBhvr>
                                      <p:to>
                                        <p:strVal val="visible"/>
                                      </p:to>
                                    </p:set>
                                    <p:anim calcmode="lin" valueType="num">
                                      <p:cBhvr>
                                        <p:cTn id="25" dur="500" fill="hold"/>
                                        <p:tgtEl>
                                          <p:spTgt spid="99737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9737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8402" name="Rectangle 2"/>
          <p:cNvSpPr>
            <a:spLocks noGrp="1" noChangeArrowheads="1"/>
          </p:cNvSpPr>
          <p:nvPr>
            <p:ph type="body" idx="1"/>
          </p:nvPr>
        </p:nvSpPr>
        <p:spPr>
          <a:xfrm>
            <a:off x="1169988" y="2403475"/>
            <a:ext cx="7772400" cy="1752600"/>
          </a:xfrm>
        </p:spPr>
        <p:txBody>
          <a:bodyPr/>
          <a:lstStyle/>
          <a:p>
            <a:pPr marL="0" indent="0" algn="ctr" eaLnBrk="1" hangingPunct="1">
              <a:buFont typeface="Wingdings" pitchFamily="2" charset="2"/>
              <a:buNone/>
              <a:defRPr/>
            </a:pPr>
            <a:r>
              <a:rPr lang="es-ES" sz="3600" b="1" smtClean="0"/>
              <a:t>Mecanicamente como evitar la estratificación y la baja de oxigeno cuando el manejo asi lo exige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8402">
                                            <p:txEl>
                                              <p:pRg st="0" end="0"/>
                                            </p:txEl>
                                          </p:spTgt>
                                        </p:tgtEl>
                                        <p:attrNameLst>
                                          <p:attrName>style.visibility</p:attrName>
                                        </p:attrNameLst>
                                      </p:cBhvr>
                                      <p:to>
                                        <p:strVal val="visible"/>
                                      </p:to>
                                    </p:set>
                                    <p:anim calcmode="lin" valueType="num">
                                      <p:cBhvr>
                                        <p:cTn id="7" dur="500" fill="hold"/>
                                        <p:tgtEl>
                                          <p:spTgt spid="9984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840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3890" name="Picture 2" descr="fotrolow"/>
          <p:cNvPicPr>
            <a:picLocks noChangeAspect="1" noChangeArrowheads="1"/>
          </p:cNvPicPr>
          <p:nvPr/>
        </p:nvPicPr>
        <p:blipFill>
          <a:blip r:embed="rId3"/>
          <a:srcRect b="12222"/>
          <a:stretch>
            <a:fillRect/>
          </a:stretch>
        </p:blipFill>
        <p:spPr bwMode="auto">
          <a:xfrm>
            <a:off x="0" y="838200"/>
            <a:ext cx="9144000" cy="6019800"/>
          </a:xfrm>
          <a:prstGeom prst="rect">
            <a:avLst/>
          </a:prstGeom>
          <a:noFill/>
          <a:ln w="9525">
            <a:noFill/>
            <a:miter lim="800000"/>
            <a:headEnd/>
            <a:tailEnd/>
          </a:ln>
        </p:spPr>
      </p:pic>
      <p:sp>
        <p:nvSpPr>
          <p:cNvPr id="26627" name="Rectangle 3"/>
          <p:cNvSpPr>
            <a:spLocks noChangeArrowheads="1"/>
          </p:cNvSpPr>
          <p:nvPr/>
        </p:nvSpPr>
        <p:spPr bwMode="auto">
          <a:xfrm>
            <a:off x="76200" y="76200"/>
            <a:ext cx="8991600" cy="457200"/>
          </a:xfrm>
          <a:prstGeom prst="rect">
            <a:avLst/>
          </a:prstGeom>
          <a:noFill/>
          <a:ln w="9525">
            <a:noFill/>
            <a:miter lim="800000"/>
            <a:headEnd/>
            <a:tailEnd/>
          </a:ln>
        </p:spPr>
        <p:txBody>
          <a:bodyPr>
            <a:spAutoFit/>
          </a:bodyPr>
          <a:lstStyle/>
          <a:p>
            <a:pPr algn="ctr" eaLnBrk="0" hangingPunct="0">
              <a:spcBef>
                <a:spcPct val="30000"/>
              </a:spcBef>
            </a:pPr>
            <a:r>
              <a:rPr lang="fr-BE" b="1"/>
              <a:t>Piscinas tropicales de baja intensidad</a:t>
            </a:r>
            <a:endParaRPr lang="en-GB"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3890"/>
                                        </p:tgtEl>
                                        <p:attrNameLst>
                                          <p:attrName>style.visibility</p:attrName>
                                        </p:attrNameLst>
                                      </p:cBhvr>
                                      <p:to>
                                        <p:strVal val="visible"/>
                                      </p:to>
                                    </p:set>
                                    <p:anim calcmode="lin" valueType="num">
                                      <p:cBhvr>
                                        <p:cTn id="7" dur="500" fill="hold"/>
                                        <p:tgtEl>
                                          <p:spTgt spid="933890"/>
                                        </p:tgtEl>
                                        <p:attrNameLst>
                                          <p:attrName>ppt_w</p:attrName>
                                        </p:attrNameLst>
                                      </p:cBhvr>
                                      <p:tavLst>
                                        <p:tav tm="0">
                                          <p:val>
                                            <p:fltVal val="0"/>
                                          </p:val>
                                        </p:tav>
                                        <p:tav tm="100000">
                                          <p:val>
                                            <p:strVal val="#ppt_w"/>
                                          </p:val>
                                        </p:tav>
                                      </p:tavLst>
                                    </p:anim>
                                    <p:anim calcmode="lin" valueType="num">
                                      <p:cBhvr>
                                        <p:cTn id="8" dur="500" fill="hold"/>
                                        <p:tgtEl>
                                          <p:spTgt spid="9338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76200"/>
            <a:ext cx="7772400" cy="1143000"/>
          </a:xfrm>
        </p:spPr>
        <p:txBody>
          <a:bodyPr/>
          <a:lstStyle/>
          <a:p>
            <a:pPr eaLnBrk="1" hangingPunct="1"/>
            <a:r>
              <a:rPr lang="en-US" smtClean="0"/>
              <a:t>Sistemas de Aireacion</a:t>
            </a:r>
            <a:endParaRPr lang="es-ES_tradnl" smtClean="0"/>
          </a:p>
        </p:txBody>
      </p:sp>
      <p:sp>
        <p:nvSpPr>
          <p:cNvPr id="1042435" name="Rectangle 3"/>
          <p:cNvSpPr>
            <a:spLocks noGrp="1" noChangeArrowheads="1"/>
          </p:cNvSpPr>
          <p:nvPr>
            <p:ph type="body" idx="1"/>
          </p:nvPr>
        </p:nvSpPr>
        <p:spPr>
          <a:xfrm>
            <a:off x="1169988" y="1219200"/>
            <a:ext cx="7772400" cy="4841875"/>
          </a:xfrm>
        </p:spPr>
        <p:txBody>
          <a:bodyPr/>
          <a:lstStyle/>
          <a:p>
            <a:pPr eaLnBrk="1" hangingPunct="1">
              <a:lnSpc>
                <a:spcPct val="90000"/>
              </a:lnSpc>
              <a:defRPr/>
            </a:pPr>
            <a:r>
              <a:rPr lang="en-US" sz="2800" smtClean="0"/>
              <a:t>Oxígeno disuelto es el factor mas critico en cultivos intensivos y semi–intensivos de camarón.</a:t>
            </a:r>
          </a:p>
          <a:p>
            <a:pPr eaLnBrk="1" hangingPunct="1">
              <a:lnSpc>
                <a:spcPct val="90000"/>
              </a:lnSpc>
              <a:defRPr/>
            </a:pPr>
            <a:r>
              <a:rPr lang="en-US" sz="2800" smtClean="0"/>
              <a:t>La Aireación de emergencia provee oxigeno en determinados momentos para evitar el estres o muerte de los animales.</a:t>
            </a:r>
          </a:p>
          <a:p>
            <a:pPr lvl="1" eaLnBrk="1" hangingPunct="1">
              <a:lnSpc>
                <a:spcPct val="90000"/>
              </a:lnSpc>
              <a:defRPr/>
            </a:pPr>
            <a:r>
              <a:rPr lang="en-US" sz="2800" smtClean="0"/>
              <a:t>Necesario ocasionalmente.</a:t>
            </a:r>
          </a:p>
          <a:p>
            <a:pPr eaLnBrk="1" hangingPunct="1">
              <a:lnSpc>
                <a:spcPct val="90000"/>
              </a:lnSpc>
              <a:defRPr/>
            </a:pPr>
            <a:r>
              <a:rPr lang="en-US" sz="2800" smtClean="0"/>
              <a:t>La aireación suplementaria provee oxigeno de forma continua para incrementar mas los niveles de produccion y permitir niveles de alimentación contínuos de &gt; 50 kg/Ha/día.</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152400"/>
            <a:ext cx="7772400" cy="1143000"/>
          </a:xfrm>
        </p:spPr>
        <p:txBody>
          <a:bodyPr/>
          <a:lstStyle/>
          <a:p>
            <a:pPr eaLnBrk="1" hangingPunct="1"/>
            <a:r>
              <a:rPr lang="es-ES_tradnl" smtClean="0"/>
              <a:t>Aireación: Funciones</a:t>
            </a:r>
          </a:p>
        </p:txBody>
      </p:sp>
      <p:sp>
        <p:nvSpPr>
          <p:cNvPr id="1043459" name="Rectangle 3"/>
          <p:cNvSpPr>
            <a:spLocks noGrp="1" noChangeArrowheads="1"/>
          </p:cNvSpPr>
          <p:nvPr>
            <p:ph type="body" idx="1"/>
          </p:nvPr>
        </p:nvSpPr>
        <p:spPr>
          <a:xfrm>
            <a:off x="990600" y="838200"/>
            <a:ext cx="7848600" cy="5715000"/>
          </a:xfrm>
        </p:spPr>
        <p:txBody>
          <a:bodyPr/>
          <a:lstStyle/>
          <a:p>
            <a:pPr marL="609600" indent="-609600" eaLnBrk="1" hangingPunct="1">
              <a:lnSpc>
                <a:spcPct val="90000"/>
              </a:lnSpc>
              <a:buFont typeface="Wingdings" pitchFamily="2" charset="2"/>
              <a:buAutoNum type="arabicPeriod"/>
              <a:defRPr/>
            </a:pPr>
            <a:r>
              <a:rPr lang="es-ES_tradnl" dirty="0" smtClean="0"/>
              <a:t>Añade O</a:t>
            </a:r>
            <a:r>
              <a:rPr lang="es-ES_tradnl" baseline="-25000" dirty="0" smtClean="0"/>
              <a:t>2</a:t>
            </a:r>
            <a:r>
              <a:rPr lang="es-ES_tradnl" dirty="0" smtClean="0"/>
              <a:t> al agua</a:t>
            </a:r>
            <a:r>
              <a:rPr lang="en-US" dirty="0" smtClean="0"/>
              <a:t>:</a:t>
            </a:r>
            <a:endParaRPr lang="es-ES_tradnl" dirty="0" smtClean="0"/>
          </a:p>
          <a:p>
            <a:pPr marL="1066800" lvl="1" indent="-609600" eaLnBrk="1" hangingPunct="1">
              <a:lnSpc>
                <a:spcPct val="90000"/>
              </a:lnSpc>
              <a:buFont typeface="Wingdings" pitchFamily="2" charset="2"/>
              <a:buAutoNum type="alphaLcPeriod"/>
              <a:defRPr/>
            </a:pPr>
            <a:r>
              <a:rPr lang="es-ES_tradnl" dirty="0" smtClean="0"/>
              <a:t>Camarón</a:t>
            </a:r>
            <a:r>
              <a:rPr lang="en-US" dirty="0" smtClean="0"/>
              <a:t> </a:t>
            </a:r>
            <a:r>
              <a:rPr lang="en-US" dirty="0" err="1" smtClean="0"/>
              <a:t>usa</a:t>
            </a:r>
            <a:r>
              <a:rPr lang="en-US" dirty="0" smtClean="0"/>
              <a:t> &lt;20% O</a:t>
            </a:r>
            <a:r>
              <a:rPr lang="en-US" baseline="-25000" dirty="0" smtClean="0"/>
              <a:t>2</a:t>
            </a:r>
            <a:r>
              <a:rPr lang="es-ES_tradnl" dirty="0" smtClean="0"/>
              <a:t>.</a:t>
            </a:r>
          </a:p>
          <a:p>
            <a:pPr marL="1066800" lvl="1" indent="-609600" eaLnBrk="1" hangingPunct="1">
              <a:lnSpc>
                <a:spcPct val="90000"/>
              </a:lnSpc>
              <a:buFont typeface="Wingdings" pitchFamily="2" charset="2"/>
              <a:buAutoNum type="alphaLcPeriod"/>
              <a:defRPr/>
            </a:pPr>
            <a:r>
              <a:rPr lang="es-ES_tradnl" dirty="0" smtClean="0"/>
              <a:t>Procesos Bacterianos y Químicos. </a:t>
            </a:r>
            <a:endParaRPr lang="en-US" dirty="0" smtClean="0"/>
          </a:p>
          <a:p>
            <a:pPr marL="609600" indent="-609600" eaLnBrk="1" hangingPunct="1">
              <a:lnSpc>
                <a:spcPct val="90000"/>
              </a:lnSpc>
              <a:buFont typeface="Wingdings" pitchFamily="2" charset="2"/>
              <a:buAutoNum type="arabicPeriod"/>
              <a:defRPr/>
            </a:pPr>
            <a:r>
              <a:rPr lang="es-ES_tradnl" dirty="0" smtClean="0"/>
              <a:t>Oxida capa orgánica superior del suelo.</a:t>
            </a:r>
          </a:p>
          <a:p>
            <a:pPr marL="609600" indent="-609600" eaLnBrk="1" hangingPunct="1">
              <a:lnSpc>
                <a:spcPct val="90000"/>
              </a:lnSpc>
              <a:buFont typeface="Wingdings" pitchFamily="2" charset="2"/>
              <a:buAutoNum type="arabicPeriod"/>
              <a:defRPr/>
            </a:pPr>
            <a:r>
              <a:rPr lang="es-ES_tradnl" dirty="0" smtClean="0"/>
              <a:t>Circula el agua y rompe estratificación.</a:t>
            </a:r>
            <a:endParaRPr lang="en-US" dirty="0" smtClean="0"/>
          </a:p>
          <a:p>
            <a:pPr marL="1066800" lvl="1" indent="-609600" eaLnBrk="1" hangingPunct="1">
              <a:lnSpc>
                <a:spcPct val="90000"/>
              </a:lnSpc>
              <a:buFont typeface="Wingdings" pitchFamily="2" charset="2"/>
              <a:buAutoNum type="arabicPeriod"/>
              <a:defRPr/>
            </a:pPr>
            <a:r>
              <a:rPr lang="en-US" dirty="0" smtClean="0"/>
              <a:t>&gt; 5-10 cm /s </a:t>
            </a:r>
            <a:r>
              <a:rPr lang="en-US" dirty="0" err="1" smtClean="0"/>
              <a:t>para</a:t>
            </a:r>
            <a:r>
              <a:rPr lang="en-US" dirty="0" smtClean="0"/>
              <a:t> </a:t>
            </a:r>
            <a:r>
              <a:rPr lang="en-US" dirty="0" err="1" smtClean="0"/>
              <a:t>mantener</a:t>
            </a:r>
            <a:r>
              <a:rPr lang="en-US" dirty="0" smtClean="0"/>
              <a:t> “</a:t>
            </a:r>
            <a:r>
              <a:rPr lang="en-US" dirty="0" err="1" smtClean="0"/>
              <a:t>flucular</a:t>
            </a:r>
            <a:r>
              <a:rPr lang="en-US" dirty="0" smtClean="0"/>
              <a:t> layer” en </a:t>
            </a:r>
            <a:r>
              <a:rPr lang="en-US" dirty="0" err="1" smtClean="0"/>
              <a:t>buen</a:t>
            </a:r>
            <a:r>
              <a:rPr lang="en-US" dirty="0" smtClean="0"/>
              <a:t> </a:t>
            </a:r>
            <a:r>
              <a:rPr lang="en-US" dirty="0" err="1" smtClean="0"/>
              <a:t>estado</a:t>
            </a:r>
            <a:r>
              <a:rPr lang="en-US" dirty="0" smtClean="0"/>
              <a:t>.</a:t>
            </a:r>
          </a:p>
          <a:p>
            <a:pPr marL="1066800" lvl="1" indent="-609600" eaLnBrk="1" hangingPunct="1">
              <a:lnSpc>
                <a:spcPct val="90000"/>
              </a:lnSpc>
              <a:buFont typeface="Wingdings" pitchFamily="2" charset="2"/>
              <a:buAutoNum type="arabicPeriod"/>
              <a:defRPr/>
            </a:pPr>
            <a:r>
              <a:rPr lang="en-US" dirty="0" smtClean="0"/>
              <a:t>&gt; 20</a:t>
            </a:r>
            <a:r>
              <a:rPr lang="es-ES_tradnl" dirty="0" smtClean="0"/>
              <a:t> </a:t>
            </a:r>
            <a:r>
              <a:rPr lang="en-US" dirty="0" smtClean="0"/>
              <a:t>c</a:t>
            </a:r>
            <a:r>
              <a:rPr lang="es-ES_tradnl" dirty="0" smtClean="0"/>
              <a:t>m/</a:t>
            </a:r>
            <a:r>
              <a:rPr lang="en-US" dirty="0" smtClean="0"/>
              <a:t>s </a:t>
            </a:r>
            <a:r>
              <a:rPr lang="en-US" dirty="0" err="1" smtClean="0"/>
              <a:t>para</a:t>
            </a:r>
            <a:r>
              <a:rPr lang="en-US" dirty="0" smtClean="0"/>
              <a:t> suspender </a:t>
            </a:r>
            <a:r>
              <a:rPr lang="en-US" dirty="0" err="1" smtClean="0"/>
              <a:t>sólidos</a:t>
            </a:r>
            <a:r>
              <a:rPr lang="en-US" dirty="0" smtClean="0"/>
              <a:t> con liner (ZEHS). </a:t>
            </a:r>
            <a:endParaRPr lang="es-ES_tradnl" dirty="0" smtClean="0"/>
          </a:p>
          <a:p>
            <a:pPr marL="609600" indent="-609600" eaLnBrk="1" hangingPunct="1">
              <a:lnSpc>
                <a:spcPct val="90000"/>
              </a:lnSpc>
              <a:buFont typeface="Wingdings" pitchFamily="2" charset="2"/>
              <a:buAutoNum type="arabicPeriod"/>
              <a:defRPr/>
            </a:pPr>
            <a:r>
              <a:rPr lang="es-ES_tradnl" dirty="0" smtClean="0"/>
              <a:t>Aleja agua aireada y acerca agua sin airear.</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152400"/>
            <a:ext cx="7772400" cy="1143000"/>
          </a:xfrm>
        </p:spPr>
        <p:txBody>
          <a:bodyPr/>
          <a:lstStyle/>
          <a:p>
            <a:pPr eaLnBrk="1" hangingPunct="1"/>
            <a:r>
              <a:rPr lang="es-ES_tradnl" smtClean="0"/>
              <a:t>Aireación: Funciones</a:t>
            </a:r>
            <a:endParaRPr lang="en-US" smtClean="0"/>
          </a:p>
        </p:txBody>
      </p:sp>
      <p:sp>
        <p:nvSpPr>
          <p:cNvPr id="1045507" name="Rectangle 3"/>
          <p:cNvSpPr>
            <a:spLocks noGrp="1" noChangeArrowheads="1"/>
          </p:cNvSpPr>
          <p:nvPr>
            <p:ph type="body" idx="1"/>
          </p:nvPr>
        </p:nvSpPr>
        <p:spPr>
          <a:xfrm>
            <a:off x="1322388" y="793750"/>
            <a:ext cx="7620000" cy="4003675"/>
          </a:xfrm>
        </p:spPr>
        <p:txBody>
          <a:bodyPr/>
          <a:lstStyle/>
          <a:p>
            <a:pPr marL="609600" indent="-609600" eaLnBrk="1" hangingPunct="1">
              <a:buFont typeface="Wingdings" pitchFamily="2" charset="2"/>
              <a:buAutoNum type="arabicPeriod" startAt="5"/>
              <a:defRPr/>
            </a:pPr>
            <a:r>
              <a:rPr lang="en-US" dirty="0" err="1" smtClean="0"/>
              <a:t>Evita</a:t>
            </a:r>
            <a:r>
              <a:rPr lang="en-US" dirty="0" smtClean="0"/>
              <a:t> </a:t>
            </a:r>
            <a:r>
              <a:rPr lang="en-US" dirty="0" err="1" smtClean="0"/>
              <a:t>compuestos</a:t>
            </a:r>
            <a:r>
              <a:rPr lang="en-US" dirty="0" smtClean="0"/>
              <a:t> </a:t>
            </a:r>
            <a:r>
              <a:rPr lang="en-US" dirty="0" err="1" smtClean="0"/>
              <a:t>reducidos</a:t>
            </a:r>
            <a:r>
              <a:rPr lang="en-US" dirty="0" smtClean="0"/>
              <a:t> (NH</a:t>
            </a:r>
            <a:r>
              <a:rPr lang="en-US" baseline="-25000" dirty="0" smtClean="0"/>
              <a:t>4</a:t>
            </a:r>
            <a:r>
              <a:rPr lang="en-US" dirty="0" smtClean="0"/>
              <a:t>, H</a:t>
            </a:r>
            <a:r>
              <a:rPr lang="en-US" baseline="-25000" dirty="0" smtClean="0"/>
              <a:t>2</a:t>
            </a:r>
            <a:r>
              <a:rPr lang="en-US" dirty="0" smtClean="0"/>
              <a:t>S,etc).</a:t>
            </a:r>
          </a:p>
          <a:p>
            <a:pPr marL="609600" indent="-609600" eaLnBrk="1" hangingPunct="1">
              <a:buFont typeface="Wingdings" pitchFamily="2" charset="2"/>
              <a:buAutoNum type="arabicPeriod" startAt="5"/>
              <a:defRPr/>
            </a:pPr>
            <a:r>
              <a:rPr lang="en-US" dirty="0" err="1" smtClean="0"/>
              <a:t>Ayuda</a:t>
            </a:r>
            <a:r>
              <a:rPr lang="en-US" dirty="0" smtClean="0"/>
              <a:t> a </a:t>
            </a:r>
            <a:r>
              <a:rPr lang="en-US" dirty="0" err="1" smtClean="0"/>
              <a:t>eliminar</a:t>
            </a:r>
            <a:r>
              <a:rPr lang="en-US" dirty="0" smtClean="0"/>
              <a:t> gases </a:t>
            </a:r>
            <a:r>
              <a:rPr lang="en-US" dirty="0" err="1" smtClean="0"/>
              <a:t>dañinos</a:t>
            </a:r>
            <a:r>
              <a:rPr lang="en-US" dirty="0" smtClean="0"/>
              <a:t> (NH</a:t>
            </a:r>
            <a:r>
              <a:rPr lang="en-US" baseline="-25000" dirty="0" smtClean="0"/>
              <a:t>4</a:t>
            </a:r>
            <a:r>
              <a:rPr lang="en-US" dirty="0" smtClean="0"/>
              <a:t>,CO</a:t>
            </a:r>
            <a:r>
              <a:rPr lang="en-US" baseline="-25000" dirty="0" smtClean="0"/>
              <a:t>2</a:t>
            </a:r>
            <a:r>
              <a:rPr lang="en-US" dirty="0" smtClean="0"/>
              <a:t>).</a:t>
            </a:r>
          </a:p>
          <a:p>
            <a:pPr marL="609600" indent="-609600" eaLnBrk="1" hangingPunct="1">
              <a:buFont typeface="Wingdings" pitchFamily="2" charset="2"/>
              <a:buAutoNum type="arabicPeriod" startAt="5"/>
              <a:defRPr/>
            </a:pPr>
            <a:r>
              <a:rPr lang="en-US" dirty="0" smtClean="0"/>
              <a:t>ZEHS : </a:t>
            </a:r>
            <a:r>
              <a:rPr lang="en-US" dirty="0" err="1" smtClean="0"/>
              <a:t>Suspende</a:t>
            </a:r>
            <a:r>
              <a:rPr lang="en-US" dirty="0" smtClean="0"/>
              <a:t> </a:t>
            </a:r>
            <a:r>
              <a:rPr lang="en-US" dirty="0" err="1" smtClean="0"/>
              <a:t>sólidos</a:t>
            </a:r>
            <a:r>
              <a:rPr lang="en-US" dirty="0" smtClean="0"/>
              <a:t> </a:t>
            </a:r>
            <a:r>
              <a:rPr lang="en-US" dirty="0" err="1" smtClean="0"/>
              <a:t>para</a:t>
            </a:r>
            <a:r>
              <a:rPr lang="en-US" dirty="0" smtClean="0"/>
              <a:t> </a:t>
            </a:r>
            <a:r>
              <a:rPr lang="en-US" dirty="0" err="1" smtClean="0"/>
              <a:t>formar</a:t>
            </a:r>
            <a:r>
              <a:rPr lang="en-US" dirty="0" smtClean="0"/>
              <a:t> </a:t>
            </a:r>
            <a:r>
              <a:rPr lang="en-US" dirty="0" err="1" smtClean="0"/>
              <a:t>flóculos</a:t>
            </a:r>
            <a:r>
              <a:rPr lang="en-US" dirty="0" smtClean="0"/>
              <a:t>. (</a:t>
            </a:r>
            <a:r>
              <a:rPr lang="en-US" dirty="0" err="1" smtClean="0"/>
              <a:t>Sist</a:t>
            </a:r>
            <a:r>
              <a:rPr lang="en-US" dirty="0" smtClean="0"/>
              <a:t>. </a:t>
            </a:r>
            <a:r>
              <a:rPr lang="en-US" dirty="0" err="1" smtClean="0"/>
              <a:t>Heterótrofos</a:t>
            </a:r>
            <a:r>
              <a:rPr lang="en-US" dirty="0" smtClean="0"/>
              <a:t> cero </a:t>
            </a:r>
            <a:r>
              <a:rPr lang="en-US" dirty="0" err="1" smtClean="0"/>
              <a:t>recambio</a:t>
            </a:r>
            <a:r>
              <a:rPr lang="en-US" dirty="0" smtClean="0"/>
              <a:t>).</a:t>
            </a:r>
          </a:p>
          <a:p>
            <a:pPr marL="609600" indent="-609600" eaLnBrk="1" hangingPunct="1">
              <a:buFont typeface="Wingdings" pitchFamily="2" charset="2"/>
              <a:buAutoNum type="arabicPeriod" startAt="5"/>
              <a:defRPr/>
            </a:pPr>
            <a:r>
              <a:rPr lang="en-US" dirty="0" err="1" smtClean="0"/>
              <a:t>Acumula</a:t>
            </a:r>
            <a:r>
              <a:rPr lang="en-US" dirty="0" smtClean="0"/>
              <a:t> </a:t>
            </a:r>
            <a:r>
              <a:rPr lang="en-US" dirty="0" err="1" smtClean="0"/>
              <a:t>desechos</a:t>
            </a:r>
            <a:r>
              <a:rPr lang="en-US" dirty="0" smtClean="0"/>
              <a:t> en un </a:t>
            </a:r>
            <a:r>
              <a:rPr lang="en-US" dirty="0" err="1" smtClean="0"/>
              <a:t>área</a:t>
            </a:r>
            <a:r>
              <a:rPr lang="en-US" dirty="0" smtClean="0"/>
              <a:t>.</a:t>
            </a:r>
          </a:p>
          <a:p>
            <a:pPr marL="609600" indent="-609600" eaLnBrk="1" hangingPunct="1">
              <a:buFont typeface="Wingdings" pitchFamily="2" charset="2"/>
              <a:buAutoNum type="arabicPeriod" startAt="5"/>
              <a:defRPr/>
            </a:pPr>
            <a:r>
              <a:rPr lang="en-US" dirty="0" smtClean="0"/>
              <a:t>Contras:</a:t>
            </a:r>
          </a:p>
          <a:p>
            <a:pPr marL="1066800" lvl="1" indent="-609600" eaLnBrk="1" hangingPunct="1">
              <a:buFont typeface="Wingdings" pitchFamily="2" charset="2"/>
              <a:buAutoNum type="arabicPeriod"/>
              <a:defRPr/>
            </a:pPr>
            <a:r>
              <a:rPr lang="en-US" dirty="0" err="1" smtClean="0"/>
              <a:t>Ojo</a:t>
            </a:r>
            <a:r>
              <a:rPr lang="en-US" dirty="0" smtClean="0"/>
              <a:t>: </a:t>
            </a:r>
            <a:r>
              <a:rPr lang="en-US" dirty="0" err="1" smtClean="0"/>
              <a:t>reducen</a:t>
            </a:r>
            <a:r>
              <a:rPr lang="en-US" dirty="0" smtClean="0"/>
              <a:t> </a:t>
            </a:r>
            <a:r>
              <a:rPr lang="en-US" dirty="0" err="1" smtClean="0"/>
              <a:t>temperatura</a:t>
            </a:r>
            <a:r>
              <a:rPr lang="en-US" dirty="0" smtClean="0"/>
              <a:t>.</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304800"/>
            <a:ext cx="7772400" cy="1143000"/>
          </a:xfrm>
        </p:spPr>
        <p:txBody>
          <a:bodyPr/>
          <a:lstStyle/>
          <a:p>
            <a:pPr eaLnBrk="1" hangingPunct="1"/>
            <a:r>
              <a:rPr lang="en-US" smtClean="0"/>
              <a:t>Capa Sedimentos Aerobica / Anaerobica</a:t>
            </a:r>
            <a:endParaRPr lang="es-ES_tradnl" smtClean="0"/>
          </a:p>
        </p:txBody>
      </p:sp>
      <p:pic>
        <p:nvPicPr>
          <p:cNvPr id="74755" name="Picture 3" descr="aq20fig3"/>
          <p:cNvPicPr>
            <a:picLocks noChangeAspect="1" noChangeArrowheads="1"/>
          </p:cNvPicPr>
          <p:nvPr/>
        </p:nvPicPr>
        <p:blipFill>
          <a:blip r:embed="rId3"/>
          <a:srcRect/>
          <a:stretch>
            <a:fillRect/>
          </a:stretch>
        </p:blipFill>
        <p:spPr bwMode="auto">
          <a:xfrm>
            <a:off x="990600" y="1581150"/>
            <a:ext cx="7620000" cy="5006975"/>
          </a:xfrm>
          <a:prstGeom prst="rect">
            <a:avLst/>
          </a:prstGeom>
          <a:noFill/>
          <a:ln w="9525">
            <a:noFill/>
            <a:miter lim="800000"/>
            <a:headEnd/>
            <a:tailEnd/>
          </a:ln>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62000" y="-228600"/>
            <a:ext cx="8153400" cy="1143000"/>
          </a:xfrm>
        </p:spPr>
        <p:txBody>
          <a:bodyPr/>
          <a:lstStyle/>
          <a:p>
            <a:pPr eaLnBrk="1" hangingPunct="1"/>
            <a:r>
              <a:rPr lang="en-US" smtClean="0"/>
              <a:t>Oxigenación: Como Funciona?</a:t>
            </a:r>
          </a:p>
        </p:txBody>
      </p:sp>
      <p:sp>
        <p:nvSpPr>
          <p:cNvPr id="1048579" name="Rectangle 3"/>
          <p:cNvSpPr>
            <a:spLocks noGrp="1" noChangeArrowheads="1"/>
          </p:cNvSpPr>
          <p:nvPr>
            <p:ph type="body" idx="1"/>
          </p:nvPr>
        </p:nvSpPr>
        <p:spPr>
          <a:xfrm>
            <a:off x="838200" y="762000"/>
            <a:ext cx="8305800" cy="5791200"/>
          </a:xfrm>
        </p:spPr>
        <p:txBody>
          <a:bodyPr/>
          <a:lstStyle/>
          <a:p>
            <a:pPr eaLnBrk="1" hangingPunct="1">
              <a:lnSpc>
                <a:spcPct val="90000"/>
              </a:lnSpc>
              <a:defRPr/>
            </a:pPr>
            <a:r>
              <a:rPr lang="en-US" sz="2800" dirty="0" smtClean="0"/>
              <a:t>No se </a:t>
            </a:r>
            <a:r>
              <a:rPr lang="en-US" sz="2800" dirty="0" err="1" smtClean="0"/>
              <a:t>inyecta</a:t>
            </a:r>
            <a:r>
              <a:rPr lang="en-US" sz="2800" dirty="0" smtClean="0"/>
              <a:t> O</a:t>
            </a:r>
            <a:r>
              <a:rPr lang="en-US" sz="2800" baseline="-25000" dirty="0" smtClean="0"/>
              <a:t>2</a:t>
            </a:r>
            <a:r>
              <a:rPr lang="en-US" sz="2800" dirty="0" smtClean="0"/>
              <a:t> al </a:t>
            </a:r>
            <a:r>
              <a:rPr lang="en-US" sz="2800" dirty="0" err="1" smtClean="0"/>
              <a:t>agua</a:t>
            </a:r>
            <a:r>
              <a:rPr lang="en-US" sz="2800" dirty="0" smtClean="0"/>
              <a:t>, se lo </a:t>
            </a:r>
            <a:r>
              <a:rPr lang="en-US" sz="2800" dirty="0" err="1" smtClean="0"/>
              <a:t>disuelve</a:t>
            </a:r>
            <a:r>
              <a:rPr lang="en-US" sz="2800" dirty="0" smtClean="0"/>
              <a:t>.</a:t>
            </a:r>
            <a:endParaRPr lang="es-ES_tradnl" sz="2800" dirty="0" smtClean="0"/>
          </a:p>
          <a:p>
            <a:pPr eaLnBrk="1" hangingPunct="1">
              <a:lnSpc>
                <a:spcPct val="90000"/>
              </a:lnSpc>
              <a:defRPr/>
            </a:pPr>
            <a:r>
              <a:rPr lang="en-US" sz="2800" dirty="0" smtClean="0"/>
              <a:t>Es </a:t>
            </a:r>
            <a:r>
              <a:rPr lang="en-US" sz="2800" dirty="0" err="1" smtClean="0"/>
              <a:t>aumetar</a:t>
            </a:r>
            <a:r>
              <a:rPr lang="en-US" sz="2800" dirty="0" smtClean="0"/>
              <a:t> la </a:t>
            </a:r>
            <a:r>
              <a:rPr lang="en-US" sz="2800" dirty="0" err="1" smtClean="0"/>
              <a:t>difusión</a:t>
            </a:r>
            <a:r>
              <a:rPr lang="en-US" sz="2800" dirty="0" smtClean="0"/>
              <a:t> de </a:t>
            </a:r>
            <a:r>
              <a:rPr lang="en-US" sz="2800" dirty="0" err="1" smtClean="0"/>
              <a:t>oxigeno</a:t>
            </a:r>
            <a:r>
              <a:rPr lang="en-US" sz="2800" dirty="0" smtClean="0"/>
              <a:t> del </a:t>
            </a:r>
            <a:r>
              <a:rPr lang="en-US" sz="2800" dirty="0" err="1" smtClean="0"/>
              <a:t>aire</a:t>
            </a:r>
            <a:r>
              <a:rPr lang="en-US" sz="2800" dirty="0" smtClean="0"/>
              <a:t> al </a:t>
            </a:r>
            <a:r>
              <a:rPr lang="en-US" sz="2800" dirty="0" err="1" smtClean="0"/>
              <a:t>agua</a:t>
            </a:r>
            <a:r>
              <a:rPr lang="en-US" sz="2800" dirty="0" smtClean="0"/>
              <a:t>. Y la </a:t>
            </a:r>
            <a:r>
              <a:rPr lang="en-US" sz="2800" dirty="0" err="1" smtClean="0"/>
              <a:t>esta</a:t>
            </a:r>
            <a:r>
              <a:rPr lang="en-US" sz="2800" dirty="0" smtClean="0"/>
              <a:t> </a:t>
            </a:r>
            <a:r>
              <a:rPr lang="en-US" sz="2800" dirty="0" err="1" smtClean="0"/>
              <a:t>es</a:t>
            </a:r>
            <a:r>
              <a:rPr lang="en-US" sz="2800" dirty="0" smtClean="0"/>
              <a:t> </a:t>
            </a:r>
            <a:r>
              <a:rPr lang="en-US" sz="2800" dirty="0" err="1" smtClean="0"/>
              <a:t>función</a:t>
            </a:r>
            <a:r>
              <a:rPr lang="en-US" sz="2800" dirty="0" smtClean="0"/>
              <a:t> de:</a:t>
            </a:r>
          </a:p>
          <a:p>
            <a:pPr lvl="2" eaLnBrk="1" hangingPunct="1">
              <a:lnSpc>
                <a:spcPct val="90000"/>
              </a:lnSpc>
              <a:defRPr/>
            </a:pPr>
            <a:r>
              <a:rPr lang="en-US" sz="2800" dirty="0" err="1" smtClean="0"/>
              <a:t>Solubilidad</a:t>
            </a:r>
            <a:r>
              <a:rPr lang="en-US" sz="2800" dirty="0" smtClean="0"/>
              <a:t> (</a:t>
            </a:r>
            <a:r>
              <a:rPr lang="en-US" sz="2800" dirty="0" err="1" smtClean="0"/>
              <a:t>T</a:t>
            </a:r>
            <a:r>
              <a:rPr lang="en-US" sz="2800" baseline="30000" dirty="0" err="1" smtClean="0"/>
              <a:t>o</a:t>
            </a:r>
            <a:r>
              <a:rPr lang="en-US" sz="2800" dirty="0" err="1" smtClean="0"/>
              <a:t>C</a:t>
            </a:r>
            <a:r>
              <a:rPr lang="en-US" sz="2800" dirty="0" smtClean="0"/>
              <a:t> y </a:t>
            </a:r>
            <a:r>
              <a:rPr lang="en-US" sz="2800" dirty="0" err="1" smtClean="0"/>
              <a:t>salinidad</a:t>
            </a:r>
            <a:r>
              <a:rPr lang="en-US" sz="2800" dirty="0" smtClean="0"/>
              <a:t>).</a:t>
            </a:r>
          </a:p>
          <a:p>
            <a:pPr lvl="2" eaLnBrk="1" hangingPunct="1">
              <a:lnSpc>
                <a:spcPct val="90000"/>
              </a:lnSpc>
              <a:defRPr/>
            </a:pPr>
            <a:r>
              <a:rPr lang="en-US" sz="2800" dirty="0" err="1" smtClean="0"/>
              <a:t>Diferencia</a:t>
            </a:r>
            <a:r>
              <a:rPr lang="en-US" sz="2800" dirty="0" smtClean="0"/>
              <a:t> de </a:t>
            </a:r>
            <a:r>
              <a:rPr lang="en-US" sz="2800" dirty="0" err="1" smtClean="0"/>
              <a:t>concentración</a:t>
            </a:r>
            <a:r>
              <a:rPr lang="en-US" sz="2800" dirty="0" smtClean="0"/>
              <a:t>.</a:t>
            </a:r>
          </a:p>
          <a:p>
            <a:pPr lvl="2" eaLnBrk="1" hangingPunct="1">
              <a:lnSpc>
                <a:spcPct val="90000"/>
              </a:lnSpc>
              <a:defRPr/>
            </a:pPr>
            <a:r>
              <a:rPr lang="en-US" sz="2800" dirty="0" smtClean="0"/>
              <a:t>Area de </a:t>
            </a:r>
            <a:r>
              <a:rPr lang="en-US" sz="2800" dirty="0" err="1" smtClean="0"/>
              <a:t>Contacto</a:t>
            </a:r>
            <a:r>
              <a:rPr lang="en-US" sz="2800" dirty="0" smtClean="0"/>
              <a:t>.</a:t>
            </a:r>
          </a:p>
          <a:p>
            <a:pPr lvl="1" eaLnBrk="1" hangingPunct="1">
              <a:lnSpc>
                <a:spcPct val="90000"/>
              </a:lnSpc>
              <a:defRPr/>
            </a:pPr>
            <a:r>
              <a:rPr lang="en-US" sz="2800" dirty="0" smtClean="0"/>
              <a:t>Hay 3 </a:t>
            </a:r>
            <a:r>
              <a:rPr lang="en-US" sz="2800" dirty="0" err="1" smtClean="0"/>
              <a:t>formas</a:t>
            </a:r>
            <a:r>
              <a:rPr lang="en-US" sz="2800" dirty="0" smtClean="0"/>
              <a:t> de </a:t>
            </a:r>
            <a:r>
              <a:rPr lang="en-US" sz="2800" dirty="0" err="1" smtClean="0"/>
              <a:t>aumentar</a:t>
            </a:r>
            <a:r>
              <a:rPr lang="en-US" sz="2800" dirty="0" smtClean="0"/>
              <a:t> </a:t>
            </a:r>
            <a:r>
              <a:rPr lang="en-US" sz="2800" dirty="0" err="1" smtClean="0"/>
              <a:t>difusión</a:t>
            </a:r>
            <a:r>
              <a:rPr lang="en-US" sz="2800" dirty="0" smtClean="0"/>
              <a:t>:</a:t>
            </a:r>
          </a:p>
          <a:p>
            <a:pPr lvl="1" eaLnBrk="1" hangingPunct="1">
              <a:lnSpc>
                <a:spcPct val="90000"/>
              </a:lnSpc>
              <a:defRPr/>
            </a:pPr>
            <a:r>
              <a:rPr lang="en-US" sz="2800" dirty="0" err="1" smtClean="0"/>
              <a:t>Aumentar</a:t>
            </a:r>
            <a:r>
              <a:rPr lang="en-US" sz="2800" dirty="0" smtClean="0"/>
              <a:t> % O</a:t>
            </a:r>
            <a:r>
              <a:rPr lang="en-US" sz="2800" baseline="-25000" dirty="0" smtClean="0"/>
              <a:t>2</a:t>
            </a:r>
            <a:r>
              <a:rPr lang="en-US" sz="2800" dirty="0" smtClean="0"/>
              <a:t> en </a:t>
            </a:r>
            <a:r>
              <a:rPr lang="en-US" sz="2800" dirty="0" err="1" smtClean="0"/>
              <a:t>Aire</a:t>
            </a:r>
            <a:r>
              <a:rPr lang="en-US" sz="2800" dirty="0" smtClean="0"/>
              <a:t>.</a:t>
            </a:r>
          </a:p>
          <a:p>
            <a:pPr lvl="2" eaLnBrk="1" hangingPunct="1">
              <a:lnSpc>
                <a:spcPct val="90000"/>
              </a:lnSpc>
              <a:defRPr/>
            </a:pPr>
            <a:r>
              <a:rPr lang="en-US" sz="2800" dirty="0" err="1" smtClean="0"/>
              <a:t>Oxígeno</a:t>
            </a:r>
            <a:r>
              <a:rPr lang="en-US" sz="2800" dirty="0" smtClean="0"/>
              <a:t> </a:t>
            </a:r>
            <a:r>
              <a:rPr lang="en-US" sz="2800" dirty="0" err="1" smtClean="0"/>
              <a:t>puro</a:t>
            </a:r>
            <a:r>
              <a:rPr lang="en-US" sz="2800" dirty="0" smtClean="0"/>
              <a:t>.</a:t>
            </a:r>
          </a:p>
          <a:p>
            <a:pPr lvl="1" eaLnBrk="1" hangingPunct="1">
              <a:lnSpc>
                <a:spcPct val="90000"/>
              </a:lnSpc>
              <a:defRPr/>
            </a:pPr>
            <a:r>
              <a:rPr lang="en-US" sz="2800" dirty="0" err="1" smtClean="0"/>
              <a:t>Aumentar</a:t>
            </a:r>
            <a:r>
              <a:rPr lang="en-US" sz="2800" dirty="0" smtClean="0"/>
              <a:t> area de </a:t>
            </a:r>
            <a:r>
              <a:rPr lang="en-US" sz="2800" dirty="0" err="1" smtClean="0"/>
              <a:t>contacto</a:t>
            </a:r>
            <a:r>
              <a:rPr lang="en-US" sz="2800" dirty="0" smtClean="0"/>
              <a:t>.</a:t>
            </a:r>
          </a:p>
          <a:p>
            <a:pPr lvl="2" eaLnBrk="1" hangingPunct="1">
              <a:lnSpc>
                <a:spcPct val="90000"/>
              </a:lnSpc>
              <a:defRPr/>
            </a:pPr>
            <a:r>
              <a:rPr lang="en-US" sz="2800" dirty="0" err="1" smtClean="0"/>
              <a:t>Aireadores</a:t>
            </a:r>
            <a:r>
              <a:rPr lang="en-US" sz="2800" dirty="0" smtClean="0"/>
              <a:t> </a:t>
            </a:r>
            <a:r>
              <a:rPr lang="en-US" sz="2800" dirty="0" err="1" smtClean="0"/>
              <a:t>mecánicos</a:t>
            </a:r>
            <a:r>
              <a:rPr lang="en-US" sz="2800" dirty="0" smtClean="0"/>
              <a:t> (</a:t>
            </a:r>
            <a:r>
              <a:rPr lang="en-US" sz="2800" dirty="0" err="1" smtClean="0"/>
              <a:t>Circulan</a:t>
            </a:r>
            <a:r>
              <a:rPr lang="en-US" sz="2800" dirty="0" smtClean="0"/>
              <a:t> </a:t>
            </a:r>
            <a:r>
              <a:rPr lang="en-US" sz="2800" dirty="0" err="1" smtClean="0"/>
              <a:t>también</a:t>
            </a:r>
            <a:r>
              <a:rPr lang="en-US" sz="2800" dirty="0" smtClean="0"/>
              <a:t>).</a:t>
            </a:r>
          </a:p>
          <a:p>
            <a:pPr lvl="2" eaLnBrk="1" hangingPunct="1">
              <a:lnSpc>
                <a:spcPct val="90000"/>
              </a:lnSpc>
              <a:defRPr/>
            </a:pPr>
            <a:r>
              <a:rPr lang="en-US" sz="2800" dirty="0" err="1" smtClean="0"/>
              <a:t>Aireadores</a:t>
            </a:r>
            <a:r>
              <a:rPr lang="en-US" sz="2800" dirty="0" smtClean="0"/>
              <a:t> de </a:t>
            </a:r>
            <a:r>
              <a:rPr lang="en-US" sz="2800" dirty="0" err="1" smtClean="0"/>
              <a:t>gravedad</a:t>
            </a:r>
            <a:endParaRPr lang="en-US" sz="2800" dirty="0" smtClean="0"/>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066800" y="76200"/>
            <a:ext cx="7772400" cy="1143000"/>
          </a:xfrm>
        </p:spPr>
        <p:txBody>
          <a:bodyPr/>
          <a:lstStyle/>
          <a:p>
            <a:pPr eaLnBrk="1" hangingPunct="1"/>
            <a:r>
              <a:rPr lang="en-US" smtClean="0"/>
              <a:t>Solubilidadd de O</a:t>
            </a:r>
            <a:r>
              <a:rPr lang="en-US" baseline="-25000" smtClean="0"/>
              <a:t>2</a:t>
            </a:r>
            <a:r>
              <a:rPr lang="en-US" smtClean="0"/>
              <a:t> en Agua</a:t>
            </a:r>
          </a:p>
        </p:txBody>
      </p:sp>
      <p:graphicFrame>
        <p:nvGraphicFramePr>
          <p:cNvPr id="11266" name="Object 3"/>
          <p:cNvGraphicFramePr>
            <a:graphicFrameLocks noChangeAspect="1"/>
          </p:cNvGraphicFramePr>
          <p:nvPr>
            <p:ph type="tbl" idx="1"/>
          </p:nvPr>
        </p:nvGraphicFramePr>
        <p:xfrm>
          <a:off x="533400" y="1335088"/>
          <a:ext cx="8415338" cy="4725987"/>
        </p:xfrm>
        <a:graphic>
          <a:graphicData uri="http://schemas.openxmlformats.org/presentationml/2006/ole">
            <p:oleObj spid="_x0000_s11266" name="Worksheet" r:id="rId4" imgW="5496151" imgH="3086462" progId="Excel.Sheet.8">
              <p:embed/>
            </p:oleObj>
          </a:graphicData>
        </a:graphic>
      </p:graphicFrame>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28600"/>
            <a:ext cx="7772400" cy="1143000"/>
          </a:xfrm>
        </p:spPr>
        <p:txBody>
          <a:bodyPr/>
          <a:lstStyle/>
          <a:p>
            <a:pPr eaLnBrk="1" hangingPunct="1"/>
            <a:r>
              <a:rPr lang="es-ES_tradnl" smtClean="0"/>
              <a:t>Tipos De Aireadores (1)</a:t>
            </a:r>
            <a:endParaRPr lang="en-US" smtClean="0"/>
          </a:p>
        </p:txBody>
      </p:sp>
      <p:sp>
        <p:nvSpPr>
          <p:cNvPr id="1050627" name="Rectangle 3"/>
          <p:cNvSpPr>
            <a:spLocks noGrp="1" noChangeArrowheads="1"/>
          </p:cNvSpPr>
          <p:nvPr>
            <p:ph type="body" idx="1"/>
          </p:nvPr>
        </p:nvSpPr>
        <p:spPr>
          <a:xfrm>
            <a:off x="914400" y="838200"/>
            <a:ext cx="7924800" cy="5791200"/>
          </a:xfrm>
        </p:spPr>
        <p:txBody>
          <a:bodyPr/>
          <a:lstStyle/>
          <a:p>
            <a:pPr eaLnBrk="1" hangingPunct="1">
              <a:lnSpc>
                <a:spcPct val="90000"/>
              </a:lnSpc>
              <a:defRPr/>
            </a:pPr>
            <a:r>
              <a:rPr lang="en-US" sz="2400" smtClean="0"/>
              <a:t>Difusores de Aire.</a:t>
            </a:r>
          </a:p>
          <a:p>
            <a:pPr lvl="2" eaLnBrk="1" hangingPunct="1">
              <a:lnSpc>
                <a:spcPct val="90000"/>
              </a:lnSpc>
              <a:defRPr/>
            </a:pPr>
            <a:r>
              <a:rPr lang="en-US" sz="2400" smtClean="0"/>
              <a:t>Difusiores de aire (mangueras, piedras, etc).</a:t>
            </a:r>
          </a:p>
          <a:p>
            <a:pPr lvl="2" eaLnBrk="1" hangingPunct="1">
              <a:lnSpc>
                <a:spcPct val="90000"/>
              </a:lnSpc>
              <a:defRPr/>
            </a:pPr>
            <a:r>
              <a:rPr lang="en-US" sz="2400" smtClean="0"/>
              <a:t>Elevadores de aire, airlift. (bombas de aire).</a:t>
            </a:r>
          </a:p>
          <a:p>
            <a:pPr lvl="1" eaLnBrk="1" hangingPunct="1">
              <a:lnSpc>
                <a:spcPct val="90000"/>
              </a:lnSpc>
              <a:defRPr/>
            </a:pPr>
            <a:r>
              <a:rPr lang="en-US" sz="2400" smtClean="0"/>
              <a:t>Bajísima transferencia de oxigeno /HP.</a:t>
            </a:r>
          </a:p>
          <a:p>
            <a:pPr lvl="1" eaLnBrk="1" hangingPunct="1">
              <a:lnSpc>
                <a:spcPct val="90000"/>
              </a:lnSpc>
              <a:defRPr/>
            </a:pPr>
            <a:r>
              <a:rPr lang="en-US" sz="2400" smtClean="0"/>
              <a:t>Alto mantenimiento.</a:t>
            </a:r>
          </a:p>
          <a:p>
            <a:pPr lvl="1" eaLnBrk="1" hangingPunct="1">
              <a:lnSpc>
                <a:spcPct val="90000"/>
              </a:lnSpc>
              <a:defRPr/>
            </a:pPr>
            <a:r>
              <a:rPr lang="en-US" sz="2400" smtClean="0"/>
              <a:t>Bajísima circulación agua. </a:t>
            </a:r>
          </a:p>
          <a:p>
            <a:pPr lvl="1" eaLnBrk="1" hangingPunct="1">
              <a:lnSpc>
                <a:spcPct val="90000"/>
              </a:lnSpc>
              <a:defRPr/>
            </a:pPr>
            <a:r>
              <a:rPr lang="en-US" sz="2400" smtClean="0"/>
              <a:t>Método mas ineficiente para camaroneras.</a:t>
            </a:r>
          </a:p>
          <a:p>
            <a:pPr lvl="1" eaLnBrk="1" hangingPunct="1">
              <a:lnSpc>
                <a:spcPct val="90000"/>
              </a:lnSpc>
              <a:defRPr/>
            </a:pPr>
            <a:r>
              <a:rPr lang="en-US" sz="2400" smtClean="0"/>
              <a:t>Util en piscinas profundas (&gt;5m) o tanques.</a:t>
            </a:r>
          </a:p>
          <a:p>
            <a:pPr lvl="1" eaLnBrk="1" hangingPunct="1">
              <a:lnSpc>
                <a:spcPct val="90000"/>
              </a:lnSpc>
              <a:defRPr/>
            </a:pPr>
            <a:r>
              <a:rPr lang="en-US" sz="2400" smtClean="0"/>
              <a:t>Eficiencia: tamaño burbuja/tiempo contacto.</a:t>
            </a:r>
          </a:p>
          <a:p>
            <a:pPr lvl="2" eaLnBrk="1" hangingPunct="1">
              <a:lnSpc>
                <a:spcPct val="90000"/>
              </a:lnSpc>
              <a:defRPr/>
            </a:pPr>
            <a:r>
              <a:rPr lang="en-US" sz="2400" smtClean="0"/>
              <a:t>&gt; Tamaño burbuja &gt; Circulación.</a:t>
            </a:r>
          </a:p>
          <a:p>
            <a:pPr lvl="2" eaLnBrk="1" hangingPunct="1">
              <a:lnSpc>
                <a:spcPct val="90000"/>
              </a:lnSpc>
              <a:defRPr/>
            </a:pPr>
            <a:r>
              <a:rPr lang="en-US" sz="2400" smtClean="0"/>
              <a:t>&gt; Tamaño burbuja &lt; Oxigenación.</a:t>
            </a:r>
          </a:p>
          <a:p>
            <a:pPr lvl="2" eaLnBrk="1" hangingPunct="1">
              <a:lnSpc>
                <a:spcPct val="90000"/>
              </a:lnSpc>
              <a:defRPr/>
            </a:pPr>
            <a:r>
              <a:rPr lang="en-US" sz="2400" smtClean="0"/>
              <a:t>&gt; Tiempo contacto &gt; Oxigenación.</a:t>
            </a:r>
          </a:p>
          <a:p>
            <a:pPr lvl="2" eaLnBrk="1" hangingPunct="1">
              <a:lnSpc>
                <a:spcPct val="90000"/>
              </a:lnSpc>
              <a:defRPr/>
            </a:pPr>
            <a:r>
              <a:rPr lang="en-US" sz="2400" smtClean="0"/>
              <a:t>Presión noinfluye.</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76200"/>
            <a:ext cx="7772400" cy="1143000"/>
          </a:xfrm>
        </p:spPr>
        <p:txBody>
          <a:bodyPr/>
          <a:lstStyle/>
          <a:p>
            <a:pPr eaLnBrk="1" hangingPunct="1"/>
            <a:r>
              <a:rPr lang="en-US" smtClean="0"/>
              <a:t>Difusores de agua</a:t>
            </a:r>
          </a:p>
        </p:txBody>
      </p:sp>
      <p:grpSp>
        <p:nvGrpSpPr>
          <p:cNvPr id="77827" name="Group 3"/>
          <p:cNvGrpSpPr>
            <a:grpSpLocks/>
          </p:cNvGrpSpPr>
          <p:nvPr/>
        </p:nvGrpSpPr>
        <p:grpSpPr bwMode="auto">
          <a:xfrm>
            <a:off x="2217738" y="2549525"/>
            <a:ext cx="4708525" cy="1738313"/>
            <a:chOff x="0" y="0"/>
            <a:chExt cx="2966" cy="1095"/>
          </a:xfrm>
        </p:grpSpPr>
        <p:sp>
          <p:nvSpPr>
            <p:cNvPr id="77829" name="Rectangle 4"/>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s-US"/>
            </a:p>
          </p:txBody>
        </p:sp>
        <p:sp>
          <p:nvSpPr>
            <p:cNvPr id="77830" name="Rectangle 5"/>
            <p:cNvSpPr>
              <a:spLocks noChangeArrowheads="1"/>
            </p:cNvSpPr>
            <p:nvPr/>
          </p:nvSpPr>
          <p:spPr bwMode="auto">
            <a:xfrm>
              <a:off x="0" y="0"/>
              <a:ext cx="2966" cy="1095"/>
            </a:xfrm>
            <a:prstGeom prst="rect">
              <a:avLst/>
            </a:prstGeom>
            <a:noFill/>
            <a:ln w="9525">
              <a:noFill/>
              <a:miter lim="800000"/>
              <a:headEnd/>
              <a:tailEnd/>
            </a:ln>
          </p:spPr>
          <p:txBody>
            <a:bodyPr/>
            <a:lstStyle/>
            <a:p>
              <a:pPr algn="ctr"/>
              <a:r>
                <a:rPr lang="en-US"/>
                <a:t>  </a:t>
              </a:r>
              <a:r>
                <a:rPr lang="en-US" sz="10800"/>
                <a:t> </a:t>
              </a:r>
              <a:r>
                <a:rPr lang="en-US"/>
                <a:t>                             </a:t>
              </a:r>
            </a:p>
          </p:txBody>
        </p:sp>
      </p:grpSp>
      <p:pic>
        <p:nvPicPr>
          <p:cNvPr id="77828" name="Picture 6" descr="Figure 1a"/>
          <p:cNvPicPr>
            <a:picLocks noChangeAspect="1" noChangeArrowheads="1"/>
          </p:cNvPicPr>
          <p:nvPr/>
        </p:nvPicPr>
        <p:blipFill>
          <a:blip r:embed="rId3"/>
          <a:srcRect/>
          <a:stretch>
            <a:fillRect/>
          </a:stretch>
        </p:blipFill>
        <p:spPr bwMode="auto">
          <a:xfrm>
            <a:off x="1295400" y="1085850"/>
            <a:ext cx="7391400" cy="5543550"/>
          </a:xfrm>
          <a:prstGeom prst="rect">
            <a:avLst/>
          </a:prstGeom>
          <a:noFill/>
          <a:ln w="9525">
            <a:noFill/>
            <a:miter lim="800000"/>
            <a:headEnd/>
            <a:tailEnd/>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43000" y="152400"/>
            <a:ext cx="7772400" cy="1143000"/>
          </a:xfrm>
        </p:spPr>
        <p:txBody>
          <a:bodyPr/>
          <a:lstStyle/>
          <a:p>
            <a:pPr eaLnBrk="1" hangingPunct="1"/>
            <a:r>
              <a:rPr lang="en-US" smtClean="0"/>
              <a:t>Air Lift</a:t>
            </a:r>
            <a:endParaRPr lang="es-ES_tradnl" smtClean="0"/>
          </a:p>
        </p:txBody>
      </p:sp>
      <p:grpSp>
        <p:nvGrpSpPr>
          <p:cNvPr id="78851" name="Group 3"/>
          <p:cNvGrpSpPr>
            <a:grpSpLocks/>
          </p:cNvGrpSpPr>
          <p:nvPr/>
        </p:nvGrpSpPr>
        <p:grpSpPr bwMode="auto">
          <a:xfrm>
            <a:off x="2217738" y="2549525"/>
            <a:ext cx="4708525" cy="1738313"/>
            <a:chOff x="0" y="0"/>
            <a:chExt cx="2966" cy="1095"/>
          </a:xfrm>
        </p:grpSpPr>
        <p:sp>
          <p:nvSpPr>
            <p:cNvPr id="78853" name="Rectangle 4"/>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s-US"/>
            </a:p>
          </p:txBody>
        </p:sp>
        <p:sp>
          <p:nvSpPr>
            <p:cNvPr id="78854" name="Rectangle 5"/>
            <p:cNvSpPr>
              <a:spLocks noChangeArrowheads="1"/>
            </p:cNvSpPr>
            <p:nvPr/>
          </p:nvSpPr>
          <p:spPr bwMode="auto">
            <a:xfrm>
              <a:off x="0" y="0"/>
              <a:ext cx="2966" cy="1095"/>
            </a:xfrm>
            <a:prstGeom prst="rect">
              <a:avLst/>
            </a:prstGeom>
            <a:noFill/>
            <a:ln w="9525">
              <a:noFill/>
              <a:miter lim="800000"/>
              <a:headEnd/>
              <a:tailEnd/>
            </a:ln>
          </p:spPr>
          <p:txBody>
            <a:bodyPr/>
            <a:lstStyle/>
            <a:p>
              <a:pPr algn="ctr"/>
              <a:r>
                <a:rPr lang="en-US"/>
                <a:t>  </a:t>
              </a:r>
              <a:r>
                <a:rPr lang="en-US" sz="10800"/>
                <a:t> </a:t>
              </a:r>
              <a:r>
                <a:rPr lang="en-US"/>
                <a:t>                             </a:t>
              </a:r>
            </a:p>
          </p:txBody>
        </p:sp>
      </p:grpSp>
      <p:pic>
        <p:nvPicPr>
          <p:cNvPr id="78852" name="Picture 6" descr="Figure 1b"/>
          <p:cNvPicPr>
            <a:picLocks noChangeAspect="1" noChangeArrowheads="1"/>
          </p:cNvPicPr>
          <p:nvPr/>
        </p:nvPicPr>
        <p:blipFill>
          <a:blip r:embed="rId3"/>
          <a:srcRect/>
          <a:stretch>
            <a:fillRect/>
          </a:stretch>
        </p:blipFill>
        <p:spPr bwMode="auto">
          <a:xfrm>
            <a:off x="1676400" y="1447800"/>
            <a:ext cx="6934200" cy="5200650"/>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4914" name="Picture 2" descr="fotrohig"/>
          <p:cNvPicPr>
            <a:picLocks noChangeAspect="1" noChangeArrowheads="1"/>
          </p:cNvPicPr>
          <p:nvPr/>
        </p:nvPicPr>
        <p:blipFill>
          <a:blip r:embed="rId3"/>
          <a:srcRect b="12222"/>
          <a:stretch>
            <a:fillRect/>
          </a:stretch>
        </p:blipFill>
        <p:spPr bwMode="auto">
          <a:xfrm>
            <a:off x="0" y="838200"/>
            <a:ext cx="9144000" cy="6019800"/>
          </a:xfrm>
          <a:prstGeom prst="rect">
            <a:avLst/>
          </a:prstGeom>
          <a:noFill/>
          <a:ln w="9525">
            <a:noFill/>
            <a:miter lim="800000"/>
            <a:headEnd/>
            <a:tailEnd/>
          </a:ln>
        </p:spPr>
      </p:pic>
      <p:sp>
        <p:nvSpPr>
          <p:cNvPr id="27651" name="Rectangle 3"/>
          <p:cNvSpPr>
            <a:spLocks noChangeArrowheads="1"/>
          </p:cNvSpPr>
          <p:nvPr/>
        </p:nvSpPr>
        <p:spPr bwMode="auto">
          <a:xfrm>
            <a:off x="76200" y="76200"/>
            <a:ext cx="8991600" cy="457200"/>
          </a:xfrm>
          <a:prstGeom prst="rect">
            <a:avLst/>
          </a:prstGeom>
          <a:noFill/>
          <a:ln w="9525">
            <a:noFill/>
            <a:miter lim="800000"/>
            <a:headEnd/>
            <a:tailEnd/>
          </a:ln>
        </p:spPr>
        <p:txBody>
          <a:bodyPr>
            <a:spAutoFit/>
          </a:bodyPr>
          <a:lstStyle/>
          <a:p>
            <a:pPr algn="ctr" eaLnBrk="0" hangingPunct="0">
              <a:spcBef>
                <a:spcPct val="30000"/>
              </a:spcBef>
            </a:pPr>
            <a:r>
              <a:rPr lang="fr-BE" b="1"/>
              <a:t>Piscinas tropicales de Alta intensidad</a:t>
            </a:r>
            <a:endParaRPr lang="en-GB"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4914"/>
                                        </p:tgtEl>
                                        <p:attrNameLst>
                                          <p:attrName>style.visibility</p:attrName>
                                        </p:attrNameLst>
                                      </p:cBhvr>
                                      <p:to>
                                        <p:strVal val="visible"/>
                                      </p:to>
                                    </p:set>
                                    <p:anim calcmode="lin" valueType="num">
                                      <p:cBhvr>
                                        <p:cTn id="7" dur="500" fill="hold"/>
                                        <p:tgtEl>
                                          <p:spTgt spid="934914"/>
                                        </p:tgtEl>
                                        <p:attrNameLst>
                                          <p:attrName>ppt_w</p:attrName>
                                        </p:attrNameLst>
                                      </p:cBhvr>
                                      <p:tavLst>
                                        <p:tav tm="0">
                                          <p:val>
                                            <p:fltVal val="0"/>
                                          </p:val>
                                        </p:tav>
                                        <p:tav tm="100000">
                                          <p:val>
                                            <p:strVal val="#ppt_w"/>
                                          </p:val>
                                        </p:tav>
                                      </p:tavLst>
                                    </p:anim>
                                    <p:anim calcmode="lin" valueType="num">
                                      <p:cBhvr>
                                        <p:cTn id="8" dur="500" fill="hold"/>
                                        <p:tgtEl>
                                          <p:spTgt spid="9349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115888"/>
            <a:ext cx="7772400" cy="1143000"/>
          </a:xfrm>
        </p:spPr>
        <p:txBody>
          <a:bodyPr/>
          <a:lstStyle/>
          <a:p>
            <a:pPr eaLnBrk="1" hangingPunct="1"/>
            <a:r>
              <a:rPr lang="en-US" smtClean="0"/>
              <a:t>Air Lift</a:t>
            </a:r>
            <a:endParaRPr lang="es-ES_tradnl" smtClean="0"/>
          </a:p>
        </p:txBody>
      </p:sp>
      <p:pic>
        <p:nvPicPr>
          <p:cNvPr id="79875" name="Picture 3" descr="MVC-015F"/>
          <p:cNvPicPr>
            <a:picLocks noChangeAspect="1" noChangeArrowheads="1"/>
          </p:cNvPicPr>
          <p:nvPr/>
        </p:nvPicPr>
        <p:blipFill>
          <a:blip r:embed="rId3"/>
          <a:srcRect/>
          <a:stretch>
            <a:fillRect/>
          </a:stretch>
        </p:blipFill>
        <p:spPr bwMode="auto">
          <a:xfrm>
            <a:off x="1219200" y="1123950"/>
            <a:ext cx="7620000" cy="5238750"/>
          </a:xfrm>
          <a:prstGeom prst="rect">
            <a:avLst/>
          </a:prstGeom>
          <a:noFill/>
          <a:ln w="9525">
            <a:noFill/>
            <a:miter lim="800000"/>
            <a:headEnd/>
            <a:tailEnd/>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152400"/>
            <a:ext cx="7772400" cy="1143000"/>
          </a:xfrm>
        </p:spPr>
        <p:txBody>
          <a:bodyPr/>
          <a:lstStyle/>
          <a:p>
            <a:pPr eaLnBrk="1" hangingPunct="1"/>
            <a:r>
              <a:rPr lang="en-US" smtClean="0">
                <a:solidFill>
                  <a:srgbClr val="FF0000"/>
                </a:solidFill>
              </a:rPr>
              <a:t>Mangueras Difusión</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airlift"/>
          <p:cNvPicPr>
            <a:picLocks noChangeAspect="1" noChangeArrowheads="1"/>
          </p:cNvPicPr>
          <p:nvPr/>
        </p:nvPicPr>
        <p:blipFill>
          <a:blip r:embed="rId3"/>
          <a:srcRect/>
          <a:stretch>
            <a:fillRect/>
          </a:stretch>
        </p:blipFill>
        <p:spPr bwMode="auto">
          <a:xfrm>
            <a:off x="0" y="-111125"/>
            <a:ext cx="9144000" cy="6969125"/>
          </a:xfrm>
          <a:prstGeom prst="rect">
            <a:avLst/>
          </a:prstGeom>
          <a:noFill/>
          <a:ln w="9525">
            <a:noFill/>
            <a:miter lim="800000"/>
            <a:headEnd/>
            <a:tailEnd/>
          </a:ln>
        </p:spPr>
      </p:pic>
      <p:sp>
        <p:nvSpPr>
          <p:cNvPr id="1056771" name="Rectangle 3"/>
          <p:cNvSpPr>
            <a:spLocks noGrp="1" noChangeArrowheads="1"/>
          </p:cNvSpPr>
          <p:nvPr>
            <p:ph type="body" idx="1"/>
          </p:nvPr>
        </p:nvSpPr>
        <p:spPr>
          <a:xfrm>
            <a:off x="762000" y="76200"/>
            <a:ext cx="7772400" cy="762000"/>
          </a:xfrm>
        </p:spPr>
        <p:txBody>
          <a:bodyPr/>
          <a:lstStyle/>
          <a:p>
            <a:pPr marL="0" indent="0" algn="ctr" eaLnBrk="1" hangingPunct="1">
              <a:lnSpc>
                <a:spcPct val="90000"/>
              </a:lnSpc>
              <a:buFont typeface="Wingdings" pitchFamily="2" charset="2"/>
              <a:buNone/>
              <a:defRPr/>
            </a:pPr>
            <a:r>
              <a:rPr lang="en-US" sz="2800" b="1" smtClean="0">
                <a:solidFill>
                  <a:srgbClr val="FF0000"/>
                </a:solidFill>
              </a:rPr>
              <a:t>Difusor de Aire; Elevador de aire.</a:t>
            </a:r>
          </a:p>
          <a:p>
            <a:pPr marL="0" indent="0" algn="ctr" eaLnBrk="1" hangingPunct="1">
              <a:lnSpc>
                <a:spcPct val="90000"/>
              </a:lnSpc>
              <a:buFont typeface="Wingdings" pitchFamily="2" charset="2"/>
              <a:buNone/>
              <a:defRPr/>
            </a:pPr>
            <a:r>
              <a:rPr lang="en-US" sz="2800" b="1" smtClean="0">
                <a:solidFill>
                  <a:srgbClr val="FF0000"/>
                </a:solidFill>
              </a:rPr>
              <a:t>Diffused air; Airlift</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066800" y="-76200"/>
            <a:ext cx="7772400" cy="1143000"/>
          </a:xfrm>
        </p:spPr>
        <p:txBody>
          <a:bodyPr/>
          <a:lstStyle/>
          <a:p>
            <a:pPr eaLnBrk="1" hangingPunct="1"/>
            <a:r>
              <a:rPr lang="es-ES_tradnl" smtClean="0"/>
              <a:t>Tipos De Aireadores (</a:t>
            </a:r>
            <a:r>
              <a:rPr lang="en-US" smtClean="0"/>
              <a:t>2</a:t>
            </a:r>
            <a:r>
              <a:rPr lang="es-ES_tradnl" smtClean="0"/>
              <a:t>)</a:t>
            </a:r>
          </a:p>
        </p:txBody>
      </p:sp>
      <p:sp>
        <p:nvSpPr>
          <p:cNvPr id="1057795" name="Rectangle 3"/>
          <p:cNvSpPr>
            <a:spLocks noGrp="1" noChangeArrowheads="1"/>
          </p:cNvSpPr>
          <p:nvPr>
            <p:ph type="body" idx="1"/>
          </p:nvPr>
        </p:nvSpPr>
        <p:spPr>
          <a:xfrm>
            <a:off x="304800" y="1143000"/>
            <a:ext cx="8637588" cy="5486400"/>
          </a:xfrm>
        </p:spPr>
        <p:txBody>
          <a:bodyPr/>
          <a:lstStyle/>
          <a:p>
            <a:pPr eaLnBrk="1" hangingPunct="1">
              <a:defRPr/>
            </a:pPr>
            <a:r>
              <a:rPr lang="es-ES_tradnl" sz="2800" smtClean="0"/>
              <a:t>Bomba</a:t>
            </a:r>
            <a:r>
              <a:rPr lang="en-US" sz="2800" smtClean="0"/>
              <a:t>s:</a:t>
            </a:r>
          </a:p>
          <a:p>
            <a:pPr lvl="1" eaLnBrk="1" hangingPunct="1">
              <a:defRPr/>
            </a:pPr>
            <a:r>
              <a:rPr lang="en-US" sz="2800" smtClean="0"/>
              <a:t>Rociadora</a:t>
            </a:r>
          </a:p>
          <a:p>
            <a:pPr lvl="1" eaLnBrk="1" hangingPunct="1">
              <a:defRPr/>
            </a:pPr>
            <a:r>
              <a:rPr lang="en-US" sz="2800" smtClean="0"/>
              <a:t>Vertical</a:t>
            </a:r>
          </a:p>
          <a:p>
            <a:pPr lvl="1" eaLnBrk="1" hangingPunct="1">
              <a:defRPr/>
            </a:pPr>
            <a:r>
              <a:rPr lang="en-US" sz="2800" smtClean="0"/>
              <a:t>Sumergida</a:t>
            </a:r>
          </a:p>
          <a:p>
            <a:pPr lvl="2" eaLnBrk="1" hangingPunct="1">
              <a:defRPr/>
            </a:pPr>
            <a:r>
              <a:rPr lang="en-US" sz="2800" smtClean="0"/>
              <a:t>Muy bonitas para decoración.</a:t>
            </a:r>
          </a:p>
          <a:p>
            <a:pPr lvl="2" eaLnBrk="1" hangingPunct="1">
              <a:defRPr/>
            </a:pPr>
            <a:r>
              <a:rPr lang="es-ES_tradnl" sz="2800" smtClean="0"/>
              <a:t>Baja eficiencia.</a:t>
            </a:r>
          </a:p>
          <a:p>
            <a:pPr lvl="2" eaLnBrk="1" hangingPunct="1">
              <a:defRPr/>
            </a:pPr>
            <a:r>
              <a:rPr lang="es-ES_tradnl" sz="2800" smtClean="0"/>
              <a:t>Baja circulación.</a:t>
            </a:r>
          </a:p>
          <a:p>
            <a:pPr lvl="2" eaLnBrk="1" hangingPunct="1">
              <a:defRPr/>
            </a:pPr>
            <a:r>
              <a:rPr lang="es-ES_tradnl" sz="2800" smtClean="0"/>
              <a:t>Baja transferencia de oxígeno.</a:t>
            </a:r>
            <a:endParaRPr lang="en-US" sz="2800" smtClean="0"/>
          </a:p>
          <a:p>
            <a:pPr lvl="2" eaLnBrk="1" hangingPunct="1">
              <a:defRPr/>
            </a:pPr>
            <a:r>
              <a:rPr lang="en-US" sz="2800" smtClean="0"/>
              <a:t>No aplicables para acuicultura.</a:t>
            </a:r>
          </a:p>
          <a:p>
            <a:pPr lvl="2" eaLnBrk="1" hangingPunct="1">
              <a:defRPr/>
            </a:pPr>
            <a:r>
              <a:rPr lang="en-US" sz="2800" smtClean="0"/>
              <a:t>Si le ponen luces de colores pueden usarlas para decorar jardines.</a:t>
            </a:r>
            <a:endParaRPr lang="es-ES_tradnl" sz="2800" smtClean="0"/>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43000" y="-171450"/>
            <a:ext cx="7772400" cy="1143000"/>
          </a:xfrm>
        </p:spPr>
        <p:txBody>
          <a:bodyPr/>
          <a:lstStyle/>
          <a:p>
            <a:pPr eaLnBrk="1" hangingPunct="1"/>
            <a:r>
              <a:rPr lang="en-US" smtClean="0"/>
              <a:t>Aireador de Bomba Rociadora</a:t>
            </a:r>
            <a:endParaRPr lang="es-ES_tradnl" smtClean="0"/>
          </a:p>
        </p:txBody>
      </p:sp>
      <p:pic>
        <p:nvPicPr>
          <p:cNvPr id="83971" name="Picture 3" descr="Aireador BombaLuz"/>
          <p:cNvPicPr>
            <a:picLocks noChangeAspect="1" noChangeArrowheads="1"/>
          </p:cNvPicPr>
          <p:nvPr/>
        </p:nvPicPr>
        <p:blipFill>
          <a:blip r:embed="rId3"/>
          <a:srcRect/>
          <a:stretch>
            <a:fillRect/>
          </a:stretch>
        </p:blipFill>
        <p:spPr bwMode="auto">
          <a:xfrm>
            <a:off x="685800" y="838200"/>
            <a:ext cx="3398838" cy="5943600"/>
          </a:xfrm>
          <a:prstGeom prst="rect">
            <a:avLst/>
          </a:prstGeom>
          <a:noFill/>
          <a:ln w="9525">
            <a:noFill/>
            <a:miter lim="800000"/>
            <a:headEnd/>
            <a:tailEnd/>
          </a:ln>
        </p:spPr>
      </p:pic>
      <p:pic>
        <p:nvPicPr>
          <p:cNvPr id="83972" name="Picture 4" descr="AireadorBomba01"/>
          <p:cNvPicPr>
            <a:picLocks noChangeAspect="1" noChangeArrowheads="1"/>
          </p:cNvPicPr>
          <p:nvPr/>
        </p:nvPicPr>
        <p:blipFill>
          <a:blip r:embed="rId4"/>
          <a:srcRect/>
          <a:stretch>
            <a:fillRect/>
          </a:stretch>
        </p:blipFill>
        <p:spPr bwMode="auto">
          <a:xfrm>
            <a:off x="4724400" y="838200"/>
            <a:ext cx="3305175" cy="5943600"/>
          </a:xfrm>
          <a:prstGeom prst="rect">
            <a:avLst/>
          </a:prstGeom>
          <a:noFill/>
          <a:ln w="9525">
            <a:noFill/>
            <a:miter lim="800000"/>
            <a:headEnd/>
            <a:tailEnd/>
          </a:ln>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rocia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4995" name="Rectangle 3"/>
          <p:cNvSpPr>
            <a:spLocks noChangeArrowheads="1"/>
          </p:cNvSpPr>
          <p:nvPr/>
        </p:nvSpPr>
        <p:spPr bwMode="auto">
          <a:xfrm>
            <a:off x="762000" y="76200"/>
            <a:ext cx="7772400" cy="762000"/>
          </a:xfrm>
          <a:prstGeom prst="rect">
            <a:avLst/>
          </a:prstGeom>
          <a:noFill/>
          <a:ln w="9525">
            <a:noFill/>
            <a:miter lim="800000"/>
            <a:headEnd/>
            <a:tailEnd/>
          </a:ln>
        </p:spPr>
        <p:txBody>
          <a:bodyPr/>
          <a:lstStyle/>
          <a:p>
            <a:pPr algn="ctr" eaLnBrk="0" hangingPunct="0">
              <a:spcBef>
                <a:spcPct val="20000"/>
              </a:spcBef>
            </a:pPr>
            <a:r>
              <a:rPr lang="es-ES" sz="3600" b="1">
                <a:solidFill>
                  <a:srgbClr val="FF0000"/>
                </a:solidFill>
              </a:rPr>
              <a:t>Bomba Rociadora</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vertica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6019" name="Rectangle 3"/>
          <p:cNvSpPr>
            <a:spLocks noChangeArrowheads="1"/>
          </p:cNvSpPr>
          <p:nvPr/>
        </p:nvSpPr>
        <p:spPr bwMode="auto">
          <a:xfrm>
            <a:off x="762000" y="76200"/>
            <a:ext cx="7772400" cy="762000"/>
          </a:xfrm>
          <a:prstGeom prst="rect">
            <a:avLst/>
          </a:prstGeom>
          <a:noFill/>
          <a:ln w="9525">
            <a:noFill/>
            <a:miter lim="800000"/>
            <a:headEnd/>
            <a:tailEnd/>
          </a:ln>
        </p:spPr>
        <p:txBody>
          <a:bodyPr/>
          <a:lstStyle/>
          <a:p>
            <a:pPr algn="ctr" eaLnBrk="0" hangingPunct="0">
              <a:spcBef>
                <a:spcPct val="20000"/>
              </a:spcBef>
            </a:pPr>
            <a:r>
              <a:rPr lang="es-ES" sz="3600" b="1">
                <a:solidFill>
                  <a:srgbClr val="FF0000"/>
                </a:solidFill>
              </a:rPr>
              <a:t>Bomba Vertical</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Bomba Sumergible</a:t>
            </a:r>
          </a:p>
        </p:txBody>
      </p:sp>
      <p:grpSp>
        <p:nvGrpSpPr>
          <p:cNvPr id="87043" name="Group 3"/>
          <p:cNvGrpSpPr>
            <a:grpSpLocks/>
          </p:cNvGrpSpPr>
          <p:nvPr/>
        </p:nvGrpSpPr>
        <p:grpSpPr bwMode="auto">
          <a:xfrm>
            <a:off x="2217738" y="2549525"/>
            <a:ext cx="4708525" cy="1738313"/>
            <a:chOff x="0" y="0"/>
            <a:chExt cx="2966" cy="1095"/>
          </a:xfrm>
        </p:grpSpPr>
        <p:sp>
          <p:nvSpPr>
            <p:cNvPr id="87048" name="Rectangle 4"/>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s-US"/>
            </a:p>
          </p:txBody>
        </p:sp>
        <p:sp>
          <p:nvSpPr>
            <p:cNvPr id="87049" name="Rectangle 5"/>
            <p:cNvSpPr>
              <a:spLocks noChangeArrowheads="1"/>
            </p:cNvSpPr>
            <p:nvPr/>
          </p:nvSpPr>
          <p:spPr bwMode="auto">
            <a:xfrm>
              <a:off x="0" y="0"/>
              <a:ext cx="2966" cy="1095"/>
            </a:xfrm>
            <a:prstGeom prst="rect">
              <a:avLst/>
            </a:prstGeom>
            <a:noFill/>
            <a:ln w="9525">
              <a:noFill/>
              <a:miter lim="800000"/>
              <a:headEnd/>
              <a:tailEnd/>
            </a:ln>
          </p:spPr>
          <p:txBody>
            <a:bodyPr/>
            <a:lstStyle/>
            <a:p>
              <a:pPr algn="ctr"/>
              <a:r>
                <a:rPr lang="en-US"/>
                <a:t>  </a:t>
              </a:r>
              <a:r>
                <a:rPr lang="en-US" sz="10800"/>
                <a:t> </a:t>
              </a:r>
              <a:r>
                <a:rPr lang="en-US"/>
                <a:t>                             </a:t>
              </a:r>
            </a:p>
          </p:txBody>
        </p:sp>
      </p:grpSp>
      <p:grpSp>
        <p:nvGrpSpPr>
          <p:cNvPr id="87044" name="Group 6"/>
          <p:cNvGrpSpPr>
            <a:grpSpLocks/>
          </p:cNvGrpSpPr>
          <p:nvPr/>
        </p:nvGrpSpPr>
        <p:grpSpPr bwMode="auto">
          <a:xfrm>
            <a:off x="2217738" y="2549525"/>
            <a:ext cx="4708525" cy="1738313"/>
            <a:chOff x="0" y="0"/>
            <a:chExt cx="2966" cy="1095"/>
          </a:xfrm>
        </p:grpSpPr>
        <p:sp>
          <p:nvSpPr>
            <p:cNvPr id="87046" name="Rectangle 7"/>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s-US"/>
            </a:p>
          </p:txBody>
        </p:sp>
        <p:sp>
          <p:nvSpPr>
            <p:cNvPr id="87047" name="Rectangle 8"/>
            <p:cNvSpPr>
              <a:spLocks noChangeArrowheads="1"/>
            </p:cNvSpPr>
            <p:nvPr/>
          </p:nvSpPr>
          <p:spPr bwMode="auto">
            <a:xfrm>
              <a:off x="0" y="0"/>
              <a:ext cx="2966" cy="1095"/>
            </a:xfrm>
            <a:prstGeom prst="rect">
              <a:avLst/>
            </a:prstGeom>
            <a:noFill/>
            <a:ln w="9525">
              <a:noFill/>
              <a:miter lim="800000"/>
              <a:headEnd/>
              <a:tailEnd/>
            </a:ln>
          </p:spPr>
          <p:txBody>
            <a:bodyPr/>
            <a:lstStyle/>
            <a:p>
              <a:pPr algn="ctr"/>
              <a:r>
                <a:rPr lang="en-US"/>
                <a:t>  </a:t>
              </a:r>
              <a:r>
                <a:rPr lang="en-US" sz="10800"/>
                <a:t> </a:t>
              </a:r>
              <a:r>
                <a:rPr lang="en-US"/>
                <a:t>                             </a:t>
              </a:r>
            </a:p>
          </p:txBody>
        </p:sp>
      </p:grpSp>
      <p:pic>
        <p:nvPicPr>
          <p:cNvPr id="87045" name="Picture 9" descr="Figure 1c"/>
          <p:cNvPicPr>
            <a:picLocks noChangeAspect="1" noChangeArrowheads="1"/>
          </p:cNvPicPr>
          <p:nvPr/>
        </p:nvPicPr>
        <p:blipFill>
          <a:blip r:embed="rId3"/>
          <a:srcRect/>
          <a:stretch>
            <a:fillRect/>
          </a:stretch>
        </p:blipFill>
        <p:spPr bwMode="auto">
          <a:xfrm>
            <a:off x="1524000" y="1295400"/>
            <a:ext cx="7010400" cy="5257800"/>
          </a:xfrm>
          <a:prstGeom prst="rect">
            <a:avLst/>
          </a:prstGeom>
          <a:noFill/>
          <a:ln w="9525">
            <a:noFill/>
            <a:miter lim="800000"/>
            <a:headEnd/>
            <a:tailEnd/>
          </a:ln>
        </p:spPr>
      </p:pic>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43000" y="152400"/>
            <a:ext cx="7772400" cy="1143000"/>
          </a:xfrm>
        </p:spPr>
        <p:txBody>
          <a:bodyPr/>
          <a:lstStyle/>
          <a:p>
            <a:pPr eaLnBrk="1" hangingPunct="1"/>
            <a:r>
              <a:rPr lang="en-US" smtClean="0"/>
              <a:t>Bomba Sumergible / Splash</a:t>
            </a:r>
          </a:p>
        </p:txBody>
      </p:sp>
      <p:grpSp>
        <p:nvGrpSpPr>
          <p:cNvPr id="88067" name="Group 3"/>
          <p:cNvGrpSpPr>
            <a:grpSpLocks/>
          </p:cNvGrpSpPr>
          <p:nvPr/>
        </p:nvGrpSpPr>
        <p:grpSpPr bwMode="auto">
          <a:xfrm>
            <a:off x="2217738" y="2549525"/>
            <a:ext cx="4708525" cy="1738313"/>
            <a:chOff x="0" y="0"/>
            <a:chExt cx="2966" cy="1095"/>
          </a:xfrm>
        </p:grpSpPr>
        <p:sp>
          <p:nvSpPr>
            <p:cNvPr id="88069" name="Rectangle 4"/>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s-US"/>
            </a:p>
          </p:txBody>
        </p:sp>
        <p:sp>
          <p:nvSpPr>
            <p:cNvPr id="88070" name="Rectangle 5"/>
            <p:cNvSpPr>
              <a:spLocks noChangeArrowheads="1"/>
            </p:cNvSpPr>
            <p:nvPr/>
          </p:nvSpPr>
          <p:spPr bwMode="auto">
            <a:xfrm>
              <a:off x="0" y="0"/>
              <a:ext cx="2966" cy="1095"/>
            </a:xfrm>
            <a:prstGeom prst="rect">
              <a:avLst/>
            </a:prstGeom>
            <a:noFill/>
            <a:ln w="9525">
              <a:noFill/>
              <a:miter lim="800000"/>
              <a:headEnd/>
              <a:tailEnd/>
            </a:ln>
          </p:spPr>
          <p:txBody>
            <a:bodyPr/>
            <a:lstStyle/>
            <a:p>
              <a:pPr algn="ctr"/>
              <a:r>
                <a:rPr lang="en-US"/>
                <a:t>  </a:t>
              </a:r>
              <a:r>
                <a:rPr lang="en-US" sz="10800"/>
                <a:t> </a:t>
              </a:r>
              <a:r>
                <a:rPr lang="en-US"/>
                <a:t>                             </a:t>
              </a:r>
            </a:p>
          </p:txBody>
        </p:sp>
      </p:grpSp>
      <p:pic>
        <p:nvPicPr>
          <p:cNvPr id="88068" name="Picture 6" descr="Figure 1d"/>
          <p:cNvPicPr>
            <a:picLocks noChangeAspect="1" noChangeArrowheads="1"/>
          </p:cNvPicPr>
          <p:nvPr/>
        </p:nvPicPr>
        <p:blipFill>
          <a:blip r:embed="rId3"/>
          <a:srcRect/>
          <a:stretch>
            <a:fillRect/>
          </a:stretch>
        </p:blipFill>
        <p:spPr bwMode="auto">
          <a:xfrm>
            <a:off x="1676400" y="1524000"/>
            <a:ext cx="6705600" cy="5029200"/>
          </a:xfrm>
          <a:prstGeom prst="rect">
            <a:avLst/>
          </a:prstGeom>
          <a:noFill/>
          <a:ln w="9525">
            <a:noFill/>
            <a:miter lim="800000"/>
            <a:headEnd/>
            <a:tailEnd/>
          </a:ln>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66800" y="-304800"/>
            <a:ext cx="7772400" cy="1143000"/>
          </a:xfrm>
        </p:spPr>
        <p:txBody>
          <a:bodyPr/>
          <a:lstStyle/>
          <a:p>
            <a:pPr eaLnBrk="1" hangingPunct="1"/>
            <a:r>
              <a:rPr lang="es-ES_tradnl" smtClean="0"/>
              <a:t>Tipos De Aireadores (</a:t>
            </a:r>
            <a:r>
              <a:rPr lang="en-US" smtClean="0"/>
              <a:t>3</a:t>
            </a:r>
            <a:r>
              <a:rPr lang="es-ES_tradnl" smtClean="0"/>
              <a:t>)</a:t>
            </a:r>
            <a:endParaRPr lang="en-US" smtClean="0"/>
          </a:p>
        </p:txBody>
      </p:sp>
      <p:sp>
        <p:nvSpPr>
          <p:cNvPr id="1064963" name="Rectangle 3"/>
          <p:cNvSpPr>
            <a:spLocks noGrp="1" noChangeArrowheads="1"/>
          </p:cNvSpPr>
          <p:nvPr>
            <p:ph type="body" idx="1"/>
          </p:nvPr>
        </p:nvSpPr>
        <p:spPr>
          <a:xfrm>
            <a:off x="1143000" y="762000"/>
            <a:ext cx="7799388" cy="5791200"/>
          </a:xfrm>
        </p:spPr>
        <p:txBody>
          <a:bodyPr/>
          <a:lstStyle/>
          <a:p>
            <a:pPr eaLnBrk="1" hangingPunct="1">
              <a:defRPr/>
            </a:pPr>
            <a:r>
              <a:rPr lang="en-US" sz="2800" smtClean="0"/>
              <a:t>Inyección por hélice.</a:t>
            </a:r>
          </a:p>
          <a:p>
            <a:pPr lvl="2" eaLnBrk="1" hangingPunct="1">
              <a:defRPr/>
            </a:pPr>
            <a:r>
              <a:rPr lang="en-US" sz="2800" smtClean="0"/>
              <a:t>Inyección Superficie (AireO</a:t>
            </a:r>
            <a:r>
              <a:rPr lang="en-US" sz="2800" baseline="-25000" smtClean="0"/>
              <a:t>2</a:t>
            </a:r>
            <a:r>
              <a:rPr lang="en-US" sz="2800" smtClean="0"/>
              <a:t> Tornado).</a:t>
            </a:r>
          </a:p>
          <a:p>
            <a:pPr lvl="2" eaLnBrk="1" hangingPunct="1">
              <a:defRPr/>
            </a:pPr>
            <a:r>
              <a:rPr lang="en-US" sz="2800" smtClean="0"/>
              <a:t>Inyección Sumergida. (Forza 7, Biomasa).</a:t>
            </a:r>
          </a:p>
          <a:p>
            <a:pPr lvl="1" eaLnBrk="1" hangingPunct="1">
              <a:defRPr/>
            </a:pPr>
            <a:r>
              <a:rPr lang="en-US" sz="2800" smtClean="0"/>
              <a:t>Uno de los 2 sistemas mas eficientes/ prácticos.</a:t>
            </a:r>
          </a:p>
          <a:p>
            <a:pPr lvl="1" eaLnBrk="1" hangingPunct="1">
              <a:defRPr/>
            </a:pPr>
            <a:r>
              <a:rPr lang="en-US" sz="2800" smtClean="0"/>
              <a:t>Eficiencia similar a la de paletas.</a:t>
            </a:r>
          </a:p>
          <a:p>
            <a:pPr lvl="1" eaLnBrk="1" hangingPunct="1">
              <a:defRPr/>
            </a:pPr>
            <a:r>
              <a:rPr lang="en-US" sz="2800" smtClean="0"/>
              <a:t>Son eficientes arriba de 5-10ppt.</a:t>
            </a:r>
          </a:p>
          <a:p>
            <a:pPr lvl="1" eaLnBrk="1" hangingPunct="1">
              <a:defRPr/>
            </a:pPr>
            <a:r>
              <a:rPr lang="en-US" sz="2800" smtClean="0"/>
              <a:t>Diseñadas para mas profundidad (&gt;1.5m).</a:t>
            </a:r>
          </a:p>
          <a:p>
            <a:pPr lvl="1" eaLnBrk="1" hangingPunct="1">
              <a:defRPr/>
            </a:pPr>
            <a:r>
              <a:rPr lang="en-US" sz="2800" smtClean="0"/>
              <a:t>Circulan mas.</a:t>
            </a:r>
          </a:p>
          <a:p>
            <a:pPr lvl="1" eaLnBrk="1" hangingPunct="1">
              <a:defRPr/>
            </a:pPr>
            <a:r>
              <a:rPr lang="en-US" sz="2800" smtClean="0"/>
              <a:t>Cuidado cortan camarón.</a:t>
            </a:r>
          </a:p>
          <a:p>
            <a:pPr lvl="1" eaLnBrk="1" hangingPunct="1">
              <a:defRPr/>
            </a:pPr>
            <a:r>
              <a:rPr lang="en-US" sz="2800" smtClean="0"/>
              <a:t>Mas Caras.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otosint"/>
          <p:cNvPicPr>
            <a:picLocks noChangeAspect="1" noChangeArrowheads="1"/>
          </p:cNvPicPr>
          <p:nvPr/>
        </p:nvPicPr>
        <p:blipFill>
          <a:blip r:embed="rId3"/>
          <a:srcRect l="833" t="4408"/>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43000" y="76200"/>
            <a:ext cx="7772400" cy="1143000"/>
          </a:xfrm>
        </p:spPr>
        <p:txBody>
          <a:bodyPr/>
          <a:lstStyle/>
          <a:p>
            <a:pPr eaLnBrk="1" hangingPunct="1"/>
            <a:r>
              <a:rPr lang="en-US" smtClean="0"/>
              <a:t>Inyección Aire</a:t>
            </a:r>
            <a:endParaRPr lang="es-ES_tradnl" smtClean="0"/>
          </a:p>
        </p:txBody>
      </p:sp>
      <p:grpSp>
        <p:nvGrpSpPr>
          <p:cNvPr id="90115" name="Group 3"/>
          <p:cNvGrpSpPr>
            <a:grpSpLocks/>
          </p:cNvGrpSpPr>
          <p:nvPr/>
        </p:nvGrpSpPr>
        <p:grpSpPr bwMode="auto">
          <a:xfrm>
            <a:off x="2217738" y="2549525"/>
            <a:ext cx="4708525" cy="1738313"/>
            <a:chOff x="0" y="0"/>
            <a:chExt cx="2966" cy="1095"/>
          </a:xfrm>
        </p:grpSpPr>
        <p:sp>
          <p:nvSpPr>
            <p:cNvPr id="90117" name="Rectangle 4"/>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s-US"/>
            </a:p>
          </p:txBody>
        </p:sp>
        <p:sp>
          <p:nvSpPr>
            <p:cNvPr id="90118" name="Rectangle 5"/>
            <p:cNvSpPr>
              <a:spLocks noChangeArrowheads="1"/>
            </p:cNvSpPr>
            <p:nvPr/>
          </p:nvSpPr>
          <p:spPr bwMode="auto">
            <a:xfrm>
              <a:off x="0" y="0"/>
              <a:ext cx="2966" cy="1095"/>
            </a:xfrm>
            <a:prstGeom prst="rect">
              <a:avLst/>
            </a:prstGeom>
            <a:noFill/>
            <a:ln w="9525">
              <a:noFill/>
              <a:miter lim="800000"/>
              <a:headEnd/>
              <a:tailEnd/>
            </a:ln>
          </p:spPr>
          <p:txBody>
            <a:bodyPr/>
            <a:lstStyle/>
            <a:p>
              <a:pPr algn="ctr"/>
              <a:r>
                <a:rPr lang="en-US"/>
                <a:t>  </a:t>
              </a:r>
              <a:r>
                <a:rPr lang="en-US" sz="10800"/>
                <a:t> </a:t>
              </a:r>
              <a:r>
                <a:rPr lang="en-US"/>
                <a:t>                             </a:t>
              </a:r>
            </a:p>
          </p:txBody>
        </p:sp>
      </p:grpSp>
      <p:pic>
        <p:nvPicPr>
          <p:cNvPr id="90116" name="Picture 6" descr="Figure 1e"/>
          <p:cNvPicPr>
            <a:picLocks noChangeAspect="1" noChangeArrowheads="1"/>
          </p:cNvPicPr>
          <p:nvPr/>
        </p:nvPicPr>
        <p:blipFill>
          <a:blip r:embed="rId3"/>
          <a:srcRect/>
          <a:stretch>
            <a:fillRect/>
          </a:stretch>
        </p:blipFill>
        <p:spPr bwMode="auto">
          <a:xfrm>
            <a:off x="1219200" y="1295400"/>
            <a:ext cx="7162800" cy="5372100"/>
          </a:xfrm>
          <a:prstGeom prst="rect">
            <a:avLst/>
          </a:prstGeom>
          <a:noFill/>
          <a:ln w="9525">
            <a:noFill/>
            <a:miter lim="800000"/>
            <a:headEnd/>
            <a:tailEnd/>
          </a:ln>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66800" y="76200"/>
            <a:ext cx="7772400" cy="1143000"/>
          </a:xfrm>
        </p:spPr>
        <p:txBody>
          <a:bodyPr/>
          <a:lstStyle/>
          <a:p>
            <a:pPr eaLnBrk="1" hangingPunct="1"/>
            <a:r>
              <a:rPr lang="en-US" smtClean="0"/>
              <a:t>Inyeccion Sumergida (Forza7)</a:t>
            </a:r>
            <a:endParaRPr lang="es-ES_tradnl" smtClean="0"/>
          </a:p>
        </p:txBody>
      </p:sp>
      <p:pic>
        <p:nvPicPr>
          <p:cNvPr id="91139" name="Picture 3" descr="force7d"/>
          <p:cNvPicPr>
            <a:picLocks noChangeAspect="1" noChangeArrowheads="1"/>
          </p:cNvPicPr>
          <p:nvPr/>
        </p:nvPicPr>
        <p:blipFill>
          <a:blip r:embed="rId3"/>
          <a:srcRect/>
          <a:stretch>
            <a:fillRect/>
          </a:stretch>
        </p:blipFill>
        <p:spPr bwMode="auto">
          <a:xfrm>
            <a:off x="2819400" y="1600200"/>
            <a:ext cx="4189413" cy="5257800"/>
          </a:xfrm>
          <a:prstGeom prst="rect">
            <a:avLst/>
          </a:prstGeom>
          <a:noFill/>
          <a:ln w="9525">
            <a:noFill/>
            <a:miter lim="800000"/>
            <a:headEnd/>
            <a:tailEnd/>
          </a:ln>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aspirador"/>
          <p:cNvPicPr>
            <a:picLocks noChangeAspect="1" noChangeArrowheads="1"/>
          </p:cNvPicPr>
          <p:nvPr/>
        </p:nvPicPr>
        <p:blipFill>
          <a:blip r:embed="rId3"/>
          <a:srcRect/>
          <a:stretch>
            <a:fillRect/>
          </a:stretch>
        </p:blipFill>
        <p:spPr bwMode="auto">
          <a:xfrm>
            <a:off x="1524000" y="0"/>
            <a:ext cx="6172200" cy="6858000"/>
          </a:xfrm>
          <a:prstGeom prst="rect">
            <a:avLst/>
          </a:prstGeom>
          <a:noFill/>
          <a:ln w="9525">
            <a:noFill/>
            <a:miter lim="800000"/>
            <a:headEnd/>
            <a:tailEnd/>
          </a:ln>
        </p:spPr>
      </p:pic>
      <p:sp>
        <p:nvSpPr>
          <p:cNvPr id="1071107" name="Rectangle 3"/>
          <p:cNvSpPr>
            <a:spLocks noGrp="1" noChangeArrowheads="1"/>
          </p:cNvSpPr>
          <p:nvPr>
            <p:ph type="body" idx="1"/>
          </p:nvPr>
        </p:nvSpPr>
        <p:spPr>
          <a:xfrm>
            <a:off x="762000" y="76200"/>
            <a:ext cx="7772400" cy="762000"/>
          </a:xfrm>
        </p:spPr>
        <p:txBody>
          <a:bodyPr/>
          <a:lstStyle/>
          <a:p>
            <a:pPr marL="0" indent="0" algn="ctr" eaLnBrk="1" hangingPunct="1">
              <a:buFont typeface="Wingdings" pitchFamily="2" charset="2"/>
              <a:buNone/>
              <a:defRPr/>
            </a:pPr>
            <a:r>
              <a:rPr lang="es-ES" sz="3600" b="1" smtClean="0">
                <a:solidFill>
                  <a:srgbClr val="FF0000"/>
                </a:solidFill>
              </a:rPr>
              <a:t>Bomba Inyectora de aire (“O</a:t>
            </a:r>
            <a:r>
              <a:rPr lang="es-ES" sz="3600" b="1" baseline="-25000" smtClean="0">
                <a:solidFill>
                  <a:srgbClr val="FF0000"/>
                </a:solidFill>
              </a:rPr>
              <a:t>2</a:t>
            </a:r>
            <a:r>
              <a:rPr lang="es-ES" sz="3600" b="1" smtClean="0">
                <a:solidFill>
                  <a:srgbClr val="FF0000"/>
                </a:solidFill>
              </a:rPr>
              <a:t>”)</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66800" y="-304800"/>
            <a:ext cx="7772400" cy="1143000"/>
          </a:xfrm>
        </p:spPr>
        <p:txBody>
          <a:bodyPr/>
          <a:lstStyle/>
          <a:p>
            <a:pPr eaLnBrk="1" hangingPunct="1"/>
            <a:r>
              <a:rPr lang="es-ES_tradnl" smtClean="0"/>
              <a:t>Tipos De Aireadores (</a:t>
            </a:r>
            <a:r>
              <a:rPr lang="en-US" smtClean="0"/>
              <a:t>4</a:t>
            </a:r>
            <a:r>
              <a:rPr lang="es-ES_tradnl" smtClean="0"/>
              <a:t>)</a:t>
            </a:r>
            <a:endParaRPr lang="en-US" smtClean="0"/>
          </a:p>
        </p:txBody>
      </p:sp>
      <p:sp>
        <p:nvSpPr>
          <p:cNvPr id="1074179" name="Rectangle 3"/>
          <p:cNvSpPr>
            <a:spLocks noGrp="1" noChangeArrowheads="1"/>
          </p:cNvSpPr>
          <p:nvPr>
            <p:ph type="body" idx="1"/>
          </p:nvPr>
        </p:nvSpPr>
        <p:spPr>
          <a:xfrm>
            <a:off x="990600" y="990600"/>
            <a:ext cx="7951788" cy="5562600"/>
          </a:xfrm>
        </p:spPr>
        <p:txBody>
          <a:bodyPr/>
          <a:lstStyle/>
          <a:p>
            <a:pPr eaLnBrk="1" hangingPunct="1">
              <a:lnSpc>
                <a:spcPct val="90000"/>
              </a:lnSpc>
              <a:defRPr/>
            </a:pPr>
            <a:r>
              <a:rPr lang="en-US" sz="2800" smtClean="0"/>
              <a:t>Paletas.</a:t>
            </a:r>
          </a:p>
          <a:p>
            <a:pPr lvl="1" eaLnBrk="1" hangingPunct="1">
              <a:lnSpc>
                <a:spcPct val="90000"/>
              </a:lnSpc>
              <a:defRPr/>
            </a:pPr>
            <a:r>
              <a:rPr lang="en-US" sz="2800" smtClean="0"/>
              <a:t>Método mas utilizado.</a:t>
            </a:r>
          </a:p>
          <a:p>
            <a:pPr lvl="1" eaLnBrk="1" hangingPunct="1">
              <a:lnSpc>
                <a:spcPct val="90000"/>
              </a:lnSpc>
              <a:defRPr/>
            </a:pPr>
            <a:r>
              <a:rPr lang="en-US" sz="2800" smtClean="0"/>
              <a:t>Uno de los 2 sistemas mas eficientes/ prácticos.</a:t>
            </a:r>
          </a:p>
          <a:p>
            <a:pPr lvl="1" eaLnBrk="1" hangingPunct="1">
              <a:lnSpc>
                <a:spcPct val="90000"/>
              </a:lnSpc>
              <a:defRPr/>
            </a:pPr>
            <a:r>
              <a:rPr lang="en-US" sz="2800" smtClean="0"/>
              <a:t>Eficiencia similar a la de Inyección por Hélice</a:t>
            </a:r>
            <a:r>
              <a:rPr lang="en-US" sz="2800" b="1" smtClean="0"/>
              <a:t>.</a:t>
            </a:r>
          </a:p>
          <a:p>
            <a:pPr lvl="1" eaLnBrk="1" hangingPunct="1">
              <a:lnSpc>
                <a:spcPct val="90000"/>
              </a:lnSpc>
              <a:defRPr/>
            </a:pPr>
            <a:r>
              <a:rPr lang="en-US" sz="2800" smtClean="0"/>
              <a:t>Eficiente para oxigenar, de estratificar y circular.</a:t>
            </a:r>
          </a:p>
          <a:p>
            <a:pPr lvl="1" eaLnBrk="1" hangingPunct="1">
              <a:lnSpc>
                <a:spcPct val="90000"/>
              </a:lnSpc>
              <a:defRPr/>
            </a:pPr>
            <a:r>
              <a:rPr lang="en-US" sz="2800" smtClean="0"/>
              <a:t>Mayor mantenimiento.</a:t>
            </a:r>
          </a:p>
          <a:p>
            <a:pPr lvl="1" eaLnBrk="1" hangingPunct="1">
              <a:lnSpc>
                <a:spcPct val="90000"/>
              </a:lnSpc>
              <a:defRPr/>
            </a:pPr>
            <a:r>
              <a:rPr lang="en-US" sz="2800" smtClean="0"/>
              <a:t>Tienen buena eficiencia en agua dulce.</a:t>
            </a:r>
          </a:p>
          <a:p>
            <a:pPr lvl="1" eaLnBrk="1" hangingPunct="1">
              <a:lnSpc>
                <a:spcPct val="90000"/>
              </a:lnSpc>
              <a:defRPr/>
            </a:pPr>
            <a:r>
              <a:rPr lang="en-US" sz="2800" smtClean="0"/>
              <a:t>Diferencia entre eléctricos / diesel: 60%.</a:t>
            </a:r>
          </a:p>
          <a:p>
            <a:pPr lvl="1" eaLnBrk="1" hangingPunct="1">
              <a:lnSpc>
                <a:spcPct val="90000"/>
              </a:lnSpc>
              <a:defRPr/>
            </a:pPr>
            <a:r>
              <a:rPr lang="en-US" sz="2800" smtClean="0"/>
              <a:t>Cantidad y tipo de paletas importantes.</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14400" y="0"/>
            <a:ext cx="7772400" cy="1143000"/>
          </a:xfrm>
        </p:spPr>
        <p:txBody>
          <a:bodyPr/>
          <a:lstStyle/>
          <a:p>
            <a:pPr eaLnBrk="1" hangingPunct="1"/>
            <a:r>
              <a:rPr lang="en-US" smtClean="0"/>
              <a:t>Paletas</a:t>
            </a:r>
            <a:endParaRPr lang="es-ES_tradnl" smtClean="0"/>
          </a:p>
        </p:txBody>
      </p:sp>
      <p:grpSp>
        <p:nvGrpSpPr>
          <p:cNvPr id="94211" name="Group 3"/>
          <p:cNvGrpSpPr>
            <a:grpSpLocks/>
          </p:cNvGrpSpPr>
          <p:nvPr/>
        </p:nvGrpSpPr>
        <p:grpSpPr bwMode="auto">
          <a:xfrm>
            <a:off x="2217738" y="2549525"/>
            <a:ext cx="4708525" cy="1738313"/>
            <a:chOff x="0" y="0"/>
            <a:chExt cx="2966" cy="1095"/>
          </a:xfrm>
        </p:grpSpPr>
        <p:sp>
          <p:nvSpPr>
            <p:cNvPr id="94213" name="Rectangle 4"/>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s-US"/>
            </a:p>
          </p:txBody>
        </p:sp>
        <p:sp>
          <p:nvSpPr>
            <p:cNvPr id="94214" name="Rectangle 5"/>
            <p:cNvSpPr>
              <a:spLocks noChangeArrowheads="1"/>
            </p:cNvSpPr>
            <p:nvPr/>
          </p:nvSpPr>
          <p:spPr bwMode="auto">
            <a:xfrm>
              <a:off x="0" y="0"/>
              <a:ext cx="2966" cy="1095"/>
            </a:xfrm>
            <a:prstGeom prst="rect">
              <a:avLst/>
            </a:prstGeom>
            <a:noFill/>
            <a:ln w="9525">
              <a:noFill/>
              <a:miter lim="800000"/>
              <a:headEnd/>
              <a:tailEnd/>
            </a:ln>
          </p:spPr>
          <p:txBody>
            <a:bodyPr/>
            <a:lstStyle/>
            <a:p>
              <a:pPr algn="ctr"/>
              <a:r>
                <a:rPr lang="en-US"/>
                <a:t>  </a:t>
              </a:r>
              <a:r>
                <a:rPr lang="en-US" sz="10800"/>
                <a:t> </a:t>
              </a:r>
              <a:r>
                <a:rPr lang="en-US"/>
                <a:t>                             </a:t>
              </a:r>
            </a:p>
          </p:txBody>
        </p:sp>
      </p:grpSp>
      <p:pic>
        <p:nvPicPr>
          <p:cNvPr id="94212" name="Picture 6" descr="Figure 1f"/>
          <p:cNvPicPr>
            <a:picLocks noChangeAspect="1" noChangeArrowheads="1"/>
          </p:cNvPicPr>
          <p:nvPr/>
        </p:nvPicPr>
        <p:blipFill>
          <a:blip r:embed="rId3"/>
          <a:srcRect/>
          <a:stretch>
            <a:fillRect/>
          </a:stretch>
        </p:blipFill>
        <p:spPr bwMode="auto">
          <a:xfrm>
            <a:off x="1219200" y="1143000"/>
            <a:ext cx="7239000" cy="5429250"/>
          </a:xfrm>
          <a:prstGeom prst="rect">
            <a:avLst/>
          </a:prstGeom>
          <a:noFill/>
          <a:ln w="9525">
            <a:noFill/>
            <a:miter lim="800000"/>
            <a:headEnd/>
            <a:tailEnd/>
          </a:ln>
        </p:spPr>
      </p:pic>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1143000"/>
          </a:xfrm>
        </p:spPr>
        <p:txBody>
          <a:bodyPr/>
          <a:lstStyle/>
          <a:p>
            <a:pPr eaLnBrk="1" hangingPunct="1"/>
            <a:r>
              <a:rPr lang="es-ES_tradnl" smtClean="0">
                <a:solidFill>
                  <a:srgbClr val="FF0000"/>
                </a:solidFill>
              </a:rPr>
              <a:t>Paletas</a:t>
            </a:r>
            <a:r>
              <a:rPr lang="en-US" smtClean="0">
                <a:solidFill>
                  <a:srgbClr val="FF0000"/>
                </a:solidFill>
              </a:rPr>
              <a:t> Electricas 1HP</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76200"/>
            <a:ext cx="7772400" cy="1143000"/>
          </a:xfrm>
        </p:spPr>
        <p:txBody>
          <a:bodyPr/>
          <a:lstStyle/>
          <a:p>
            <a:pPr eaLnBrk="1" hangingPunct="1"/>
            <a:r>
              <a:rPr lang="en-US" smtClean="0">
                <a:solidFill>
                  <a:srgbClr val="FF0000"/>
                </a:solidFill>
              </a:rPr>
              <a:t>Paletas Electicas 2HP</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14400" y="76200"/>
            <a:ext cx="7772400" cy="1143000"/>
          </a:xfrm>
        </p:spPr>
        <p:txBody>
          <a:bodyPr/>
          <a:lstStyle/>
          <a:p>
            <a:pPr eaLnBrk="1" hangingPunct="1"/>
            <a:r>
              <a:rPr lang="en-US" smtClean="0">
                <a:solidFill>
                  <a:srgbClr val="FF0000"/>
                </a:solidFill>
              </a:rPr>
              <a:t>Paletas a Diesel</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90600" y="0"/>
            <a:ext cx="7772400" cy="1143000"/>
          </a:xfrm>
        </p:spPr>
        <p:txBody>
          <a:bodyPr/>
          <a:lstStyle/>
          <a:p>
            <a:pPr eaLnBrk="1" hangingPunct="1"/>
            <a:r>
              <a:rPr lang="en-US" smtClean="0">
                <a:solidFill>
                  <a:srgbClr val="FF0000"/>
                </a:solidFill>
              </a:rPr>
              <a:t>Paletas a Diesel 2</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paleta"/>
          <p:cNvPicPr>
            <a:picLocks noChangeAspect="1" noChangeArrowheads="1"/>
          </p:cNvPicPr>
          <p:nvPr/>
        </p:nvPicPr>
        <p:blipFill>
          <a:blip r:embed="rId3"/>
          <a:srcRect/>
          <a:stretch>
            <a:fillRect/>
          </a:stretch>
        </p:blipFill>
        <p:spPr bwMode="auto">
          <a:xfrm>
            <a:off x="0" y="0"/>
            <a:ext cx="9144000" cy="6867525"/>
          </a:xfrm>
          <a:prstGeom prst="rect">
            <a:avLst/>
          </a:prstGeom>
          <a:noFill/>
          <a:ln w="9525">
            <a:noFill/>
            <a:miter lim="800000"/>
            <a:headEnd/>
            <a:tailEnd/>
          </a:ln>
        </p:spPr>
      </p:pic>
      <p:sp>
        <p:nvSpPr>
          <p:cNvPr id="99331" name="Rectangle 3"/>
          <p:cNvSpPr>
            <a:spLocks noGrp="1" noChangeArrowheads="1"/>
          </p:cNvSpPr>
          <p:nvPr>
            <p:ph type="title"/>
          </p:nvPr>
        </p:nvSpPr>
        <p:spPr>
          <a:xfrm>
            <a:off x="1143000" y="152400"/>
            <a:ext cx="7772400" cy="1143000"/>
          </a:xfrm>
        </p:spPr>
        <p:txBody>
          <a:bodyPr/>
          <a:lstStyle/>
          <a:p>
            <a:pPr eaLnBrk="1" hangingPunct="1"/>
            <a:r>
              <a:rPr lang="es-ES" sz="3600" b="1" smtClean="0">
                <a:solidFill>
                  <a:srgbClr val="FF0000"/>
                </a:solidFill>
              </a:rPr>
              <a:t>Paletas o Paddle Wheel (electrica)</a:t>
            </a:r>
            <a:br>
              <a:rPr lang="es-ES" sz="3600" b="1" smtClean="0">
                <a:solidFill>
                  <a:srgbClr val="FF0000"/>
                </a:solidFill>
              </a:rPr>
            </a:br>
            <a:endParaRPr lang="es-ES_tradnl" sz="3600" b="1" smtClean="0">
              <a:solidFill>
                <a:srgbClr val="FF0000"/>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#2</a:t>
            </a:r>
            <a:endParaRPr lang="es-ES_tradnl" sz="4800" b="1" smtClean="0">
              <a:solidFill>
                <a:srgbClr val="FF3300"/>
              </a:solidFill>
            </a:endParaRPr>
          </a:p>
        </p:txBody>
      </p:sp>
      <p:sp>
        <p:nvSpPr>
          <p:cNvPr id="936963" name="Rectangle 3"/>
          <p:cNvSpPr>
            <a:spLocks noGrp="1" noChangeArrowheads="1"/>
          </p:cNvSpPr>
          <p:nvPr>
            <p:ph type="body" idx="1"/>
          </p:nvPr>
        </p:nvSpPr>
        <p:spPr>
          <a:xfrm>
            <a:off x="1169988" y="2327275"/>
            <a:ext cx="7772400" cy="1752600"/>
          </a:xfrm>
        </p:spPr>
        <p:txBody>
          <a:bodyPr/>
          <a:lstStyle/>
          <a:p>
            <a:pPr marL="0" indent="0" algn="ctr" eaLnBrk="1" hangingPunct="1">
              <a:buFont typeface="Wingdings" pitchFamily="2" charset="2"/>
              <a:buNone/>
              <a:defRPr/>
            </a:pPr>
            <a:r>
              <a:rPr lang="es-ES" sz="3600" b="1" smtClean="0"/>
              <a:t>“El peso de organismos que se puede producir depende de la capacidad del agua para producir fitoplancton”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36962"/>
                                        </p:tgtEl>
                                        <p:attrNameLst>
                                          <p:attrName>style.visibility</p:attrName>
                                        </p:attrNameLst>
                                      </p:cBhvr>
                                      <p:to>
                                        <p:strVal val="visible"/>
                                      </p:to>
                                    </p:set>
                                    <p:anim calcmode="lin" valueType="num">
                                      <p:cBhvr>
                                        <p:cTn id="7" dur="500" fill="hold"/>
                                        <p:tgtEl>
                                          <p:spTgt spid="936962"/>
                                        </p:tgtEl>
                                        <p:attrNameLst>
                                          <p:attrName>ppt_x</p:attrName>
                                        </p:attrNameLst>
                                      </p:cBhvr>
                                      <p:tavLst>
                                        <p:tav tm="0">
                                          <p:val>
                                            <p:strVal val="#ppt_x"/>
                                          </p:val>
                                        </p:tav>
                                        <p:tav tm="100000">
                                          <p:val>
                                            <p:strVal val="#ppt_x"/>
                                          </p:val>
                                        </p:tav>
                                      </p:tavLst>
                                    </p:anim>
                                    <p:anim calcmode="lin" valueType="num">
                                      <p:cBhvr>
                                        <p:cTn id="8" dur="500" fill="hold"/>
                                        <p:tgtEl>
                                          <p:spTgt spid="936962"/>
                                        </p:tgtEl>
                                        <p:attrNameLst>
                                          <p:attrName>ppt_y</p:attrName>
                                        </p:attrNameLst>
                                      </p:cBhvr>
                                      <p:tavLst>
                                        <p:tav tm="0">
                                          <p:val>
                                            <p:strVal val="#ppt_y-#ppt_h/2"/>
                                          </p:val>
                                        </p:tav>
                                        <p:tav tm="100000">
                                          <p:val>
                                            <p:strVal val="#ppt_y"/>
                                          </p:val>
                                        </p:tav>
                                      </p:tavLst>
                                    </p:anim>
                                    <p:anim calcmode="lin" valueType="num">
                                      <p:cBhvr>
                                        <p:cTn id="9" dur="500" fill="hold"/>
                                        <p:tgtEl>
                                          <p:spTgt spid="936962"/>
                                        </p:tgtEl>
                                        <p:attrNameLst>
                                          <p:attrName>ppt_w</p:attrName>
                                        </p:attrNameLst>
                                      </p:cBhvr>
                                      <p:tavLst>
                                        <p:tav tm="0">
                                          <p:val>
                                            <p:strVal val="#ppt_w"/>
                                          </p:val>
                                        </p:tav>
                                        <p:tav tm="100000">
                                          <p:val>
                                            <p:strVal val="#ppt_w"/>
                                          </p:val>
                                        </p:tav>
                                      </p:tavLst>
                                    </p:anim>
                                    <p:anim calcmode="lin" valueType="num">
                                      <p:cBhvr>
                                        <p:cTn id="10" dur="500" fill="hold"/>
                                        <p:tgtEl>
                                          <p:spTgt spid="93696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36963">
                                            <p:txEl>
                                              <p:pRg st="0" end="0"/>
                                            </p:txEl>
                                          </p:spTgt>
                                        </p:tgtEl>
                                        <p:attrNameLst>
                                          <p:attrName>style.visibility</p:attrName>
                                        </p:attrNameLst>
                                      </p:cBhvr>
                                      <p:to>
                                        <p:strVal val="visible"/>
                                      </p:to>
                                    </p:set>
                                    <p:anim calcmode="lin" valueType="num">
                                      <p:cBhvr>
                                        <p:cTn id="15" dur="500" fill="hold"/>
                                        <p:tgtEl>
                                          <p:spTgt spid="9369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369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2" grpId="0" autoUpdateAnimBg="0"/>
      <p:bldP spid="936963"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paletatracto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0355" name="Rectangle 3"/>
          <p:cNvSpPr>
            <a:spLocks noGrp="1" noChangeArrowheads="1"/>
          </p:cNvSpPr>
          <p:nvPr>
            <p:ph type="title"/>
          </p:nvPr>
        </p:nvSpPr>
        <p:spPr>
          <a:xfrm>
            <a:off x="1143000" y="-76200"/>
            <a:ext cx="7772400" cy="1143000"/>
          </a:xfrm>
        </p:spPr>
        <p:txBody>
          <a:bodyPr/>
          <a:lstStyle/>
          <a:p>
            <a:pPr eaLnBrk="1" hangingPunct="1"/>
            <a:r>
              <a:rPr lang="en-US" smtClean="0">
                <a:solidFill>
                  <a:srgbClr val="FF0000"/>
                </a:solidFill>
              </a:rPr>
              <a:t>Paletas a Tractor</a:t>
            </a:r>
            <a:endParaRPr lang="es-ES_tradnl" smtClean="0">
              <a:solidFill>
                <a:srgbClr val="FF0000"/>
              </a:solidFill>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Aireación por gravedad</a:t>
            </a:r>
            <a:endParaRPr lang="es-ES_tradnl" smtClean="0"/>
          </a:p>
        </p:txBody>
      </p:sp>
      <p:sp>
        <p:nvSpPr>
          <p:cNvPr id="1084419" name="Rectangle 3"/>
          <p:cNvSpPr>
            <a:spLocks noGrp="1" noChangeArrowheads="1"/>
          </p:cNvSpPr>
          <p:nvPr>
            <p:ph type="body" idx="1"/>
          </p:nvPr>
        </p:nvSpPr>
        <p:spPr/>
        <p:txBody>
          <a:bodyPr/>
          <a:lstStyle/>
          <a:p>
            <a:pPr eaLnBrk="1" hangingPunct="1">
              <a:defRPr/>
            </a:pPr>
            <a:r>
              <a:rPr lang="en-US" smtClean="0"/>
              <a:t>Aprovechan energía cinetica para meter oxigeno al agua.</a:t>
            </a:r>
          </a:p>
          <a:p>
            <a:pPr eaLnBrk="1" hangingPunct="1">
              <a:defRPr/>
            </a:pPr>
            <a:r>
              <a:rPr lang="en-US" smtClean="0"/>
              <a:t>Utilizan el mismo principio de los aireadores mecánicos.</a:t>
            </a:r>
          </a:p>
          <a:p>
            <a:pPr eaLnBrk="1" hangingPunct="1">
              <a:defRPr/>
            </a:pPr>
            <a:r>
              <a:rPr lang="en-US" smtClean="0"/>
              <a:t>Mayor area de contacto = Mayor oxigenación.</a:t>
            </a:r>
          </a:p>
          <a:p>
            <a:pPr eaLnBrk="1" hangingPunct="1">
              <a:defRPr/>
            </a:pPr>
            <a:r>
              <a:rPr lang="en-US" smtClean="0"/>
              <a:t>Eficiencia depende de area de contacto aire – agua.</a:t>
            </a:r>
            <a:endParaRPr lang="es-ES_tradnl" smtClean="0"/>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ascadaDean2"/>
          <p:cNvPicPr>
            <a:picLocks noChangeAspect="1" noChangeArrowheads="1"/>
          </p:cNvPicPr>
          <p:nvPr/>
        </p:nvPicPr>
        <p:blipFill>
          <a:blip r:embed="rId3"/>
          <a:srcRect/>
          <a:stretch>
            <a:fillRect/>
          </a:stretch>
        </p:blipFill>
        <p:spPr bwMode="auto">
          <a:xfrm>
            <a:off x="1219200" y="-11113"/>
            <a:ext cx="7010400" cy="6792913"/>
          </a:xfrm>
          <a:prstGeom prst="rect">
            <a:avLst/>
          </a:prstGeom>
          <a:noFill/>
          <a:ln w="9525">
            <a:noFill/>
            <a:miter lim="800000"/>
            <a:headEnd/>
            <a:tailEnd/>
          </a:ln>
        </p:spPr>
      </p:pic>
      <p:sp>
        <p:nvSpPr>
          <p:cNvPr id="102403" name="Rectangle 3"/>
          <p:cNvSpPr>
            <a:spLocks noGrp="1" noChangeArrowheads="1"/>
          </p:cNvSpPr>
          <p:nvPr>
            <p:ph type="title"/>
          </p:nvPr>
        </p:nvSpPr>
        <p:spPr>
          <a:xfrm>
            <a:off x="914400" y="-304800"/>
            <a:ext cx="7772400" cy="1143000"/>
          </a:xfrm>
        </p:spPr>
        <p:txBody>
          <a:bodyPr/>
          <a:lstStyle/>
          <a:p>
            <a:pPr eaLnBrk="1" hangingPunct="1"/>
            <a:r>
              <a:rPr lang="en-US" smtClean="0"/>
              <a:t>Aireación por Cascada 1</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Vago02a"/>
          <p:cNvPicPr>
            <a:picLocks noChangeAspect="1" noChangeArrowheads="1"/>
          </p:cNvPicPr>
          <p:nvPr/>
        </p:nvPicPr>
        <p:blipFill>
          <a:blip r:embed="rId3"/>
          <a:srcRect/>
          <a:stretch>
            <a:fillRect/>
          </a:stretch>
        </p:blipFill>
        <p:spPr bwMode="auto">
          <a:xfrm>
            <a:off x="1158875" y="76200"/>
            <a:ext cx="6618288" cy="6781800"/>
          </a:xfrm>
          <a:prstGeom prst="rect">
            <a:avLst/>
          </a:prstGeom>
          <a:noFill/>
          <a:ln w="9525">
            <a:noFill/>
            <a:miter lim="800000"/>
            <a:headEnd/>
            <a:tailEnd/>
          </a:ln>
        </p:spPr>
      </p:pic>
      <p:sp>
        <p:nvSpPr>
          <p:cNvPr id="103427" name="Rectangle 3"/>
          <p:cNvSpPr>
            <a:spLocks noGrp="1" noChangeArrowheads="1"/>
          </p:cNvSpPr>
          <p:nvPr>
            <p:ph type="title"/>
          </p:nvPr>
        </p:nvSpPr>
        <p:spPr>
          <a:xfrm>
            <a:off x="533400" y="152400"/>
            <a:ext cx="7772400" cy="1143000"/>
          </a:xfrm>
        </p:spPr>
        <p:txBody>
          <a:bodyPr/>
          <a:lstStyle/>
          <a:p>
            <a:pPr eaLnBrk="1" hangingPunct="1"/>
            <a:r>
              <a:rPr lang="en-US" smtClean="0">
                <a:solidFill>
                  <a:srgbClr val="FF0000"/>
                </a:solidFill>
              </a:rPr>
              <a:t>Aireación por Cascada 2</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143000" y="-76200"/>
            <a:ext cx="7772400" cy="1143000"/>
          </a:xfrm>
        </p:spPr>
        <p:txBody>
          <a:bodyPr/>
          <a:lstStyle/>
          <a:p>
            <a:pPr eaLnBrk="1" hangingPunct="1"/>
            <a:r>
              <a:rPr lang="en-US" smtClean="0"/>
              <a:t>Eficiencia Aireadores</a:t>
            </a:r>
            <a:endParaRPr lang="es-ES_tradnl" smtClean="0"/>
          </a:p>
        </p:txBody>
      </p:sp>
      <p:graphicFrame>
        <p:nvGraphicFramePr>
          <p:cNvPr id="1087491" name="Group 3"/>
          <p:cNvGraphicFramePr>
            <a:graphicFrameLocks noGrp="1"/>
          </p:cNvGraphicFramePr>
          <p:nvPr>
            <p:ph type="tbl" idx="1"/>
          </p:nvPr>
        </p:nvGraphicFramePr>
        <p:xfrm>
          <a:off x="1169988" y="1447800"/>
          <a:ext cx="7772400" cy="4800600"/>
        </p:xfrm>
        <a:graphic>
          <a:graphicData uri="http://schemas.openxmlformats.org/drawingml/2006/table">
            <a:tbl>
              <a:tblPr/>
              <a:tblGrid>
                <a:gridCol w="4240212"/>
                <a:gridCol w="1752600"/>
                <a:gridCol w="1779588"/>
              </a:tblGrid>
              <a:tr h="6858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SAE</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US"/>
                    </a:p>
                  </a:txBody>
                  <a:tcPr/>
                </a:tc>
              </a:tr>
              <a:tr h="6858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Tipo Aireador</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Prom</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Rango</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Paletas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2.2</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1.1-3.0</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Inyección</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1.6</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1.3-1.8</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Bombas verticales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1.4</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0.7-1.8</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Bombas rociadoras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1.3</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0.9-1.9</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Difusores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0.9</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0.7-1.2</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143000" y="0"/>
            <a:ext cx="7772400" cy="1143000"/>
          </a:xfrm>
        </p:spPr>
        <p:txBody>
          <a:bodyPr/>
          <a:lstStyle/>
          <a:p>
            <a:pPr eaLnBrk="1" hangingPunct="1"/>
            <a:r>
              <a:rPr lang="es-ES_tradnl" smtClean="0"/>
              <a:t>Uso De Aireación</a:t>
            </a:r>
            <a:endParaRPr lang="en-US" smtClean="0"/>
          </a:p>
        </p:txBody>
      </p:sp>
      <p:sp>
        <p:nvSpPr>
          <p:cNvPr id="1088515" name="Rectangle 3"/>
          <p:cNvSpPr>
            <a:spLocks noGrp="1" noChangeArrowheads="1"/>
          </p:cNvSpPr>
          <p:nvPr>
            <p:ph type="body" idx="1"/>
          </p:nvPr>
        </p:nvSpPr>
        <p:spPr>
          <a:xfrm>
            <a:off x="1169988" y="914400"/>
            <a:ext cx="7669212" cy="5791200"/>
          </a:xfrm>
        </p:spPr>
        <p:txBody>
          <a:bodyPr/>
          <a:lstStyle/>
          <a:p>
            <a:pPr eaLnBrk="1" hangingPunct="1">
              <a:lnSpc>
                <a:spcPct val="90000"/>
              </a:lnSpc>
              <a:defRPr/>
            </a:pPr>
            <a:r>
              <a:rPr lang="en-US" sz="2800" smtClean="0"/>
              <a:t>Por demanda. Se prende cuando OD baja:</a:t>
            </a:r>
          </a:p>
          <a:p>
            <a:pPr lvl="1" eaLnBrk="1" hangingPunct="1">
              <a:lnSpc>
                <a:spcPct val="90000"/>
              </a:lnSpc>
              <a:defRPr/>
            </a:pPr>
            <a:r>
              <a:rPr lang="en-US" sz="2800" smtClean="0"/>
              <a:t>18H00 – 22H00 : &lt; 7 ppm.</a:t>
            </a:r>
          </a:p>
          <a:p>
            <a:pPr lvl="1" eaLnBrk="1" hangingPunct="1">
              <a:lnSpc>
                <a:spcPct val="90000"/>
              </a:lnSpc>
              <a:defRPr/>
            </a:pPr>
            <a:r>
              <a:rPr lang="en-US" sz="2800" smtClean="0"/>
              <a:t>00H00 – 03H00 : &lt; 6 ppm.</a:t>
            </a:r>
          </a:p>
          <a:p>
            <a:pPr lvl="1" eaLnBrk="1" hangingPunct="1">
              <a:lnSpc>
                <a:spcPct val="90000"/>
              </a:lnSpc>
              <a:defRPr/>
            </a:pPr>
            <a:r>
              <a:rPr lang="en-US" sz="2800" smtClean="0"/>
              <a:t>07H00 – 18H00 : &lt; 4 ppm.</a:t>
            </a:r>
          </a:p>
          <a:p>
            <a:pPr eaLnBrk="1" hangingPunct="1">
              <a:lnSpc>
                <a:spcPct val="90000"/>
              </a:lnSpc>
              <a:defRPr/>
            </a:pPr>
            <a:r>
              <a:rPr lang="en-US" sz="2800" smtClean="0"/>
              <a:t>De día para evitar estratificación térmica:</a:t>
            </a:r>
          </a:p>
          <a:p>
            <a:pPr lvl="1" eaLnBrk="1" hangingPunct="1">
              <a:lnSpc>
                <a:spcPct val="90000"/>
              </a:lnSpc>
              <a:defRPr/>
            </a:pPr>
            <a:r>
              <a:rPr lang="en-US" sz="2800" smtClean="0"/>
              <a:t>13H00 – 15H00.</a:t>
            </a:r>
          </a:p>
          <a:p>
            <a:pPr eaLnBrk="1" hangingPunct="1">
              <a:lnSpc>
                <a:spcPct val="90000"/>
              </a:lnSpc>
              <a:defRPr/>
            </a:pPr>
            <a:r>
              <a:rPr lang="en-US" sz="2800" smtClean="0"/>
              <a:t>Cantidad Aireación:</a:t>
            </a:r>
          </a:p>
          <a:p>
            <a:pPr lvl="1" eaLnBrk="1" hangingPunct="1">
              <a:lnSpc>
                <a:spcPct val="90000"/>
              </a:lnSpc>
              <a:defRPr/>
            </a:pPr>
            <a:r>
              <a:rPr lang="en-US" sz="2800" smtClean="0"/>
              <a:t>Agua Salada : 400 – 550 Kg / Hp.</a:t>
            </a:r>
          </a:p>
          <a:p>
            <a:pPr lvl="1" eaLnBrk="1" hangingPunct="1">
              <a:lnSpc>
                <a:spcPct val="90000"/>
              </a:lnSpc>
              <a:defRPr/>
            </a:pPr>
            <a:r>
              <a:rPr lang="en-US" sz="2800" smtClean="0"/>
              <a:t>Agua Dulce: 300 – 450 Kg/Hp.</a:t>
            </a:r>
          </a:p>
          <a:p>
            <a:pPr lvl="1" eaLnBrk="1" hangingPunct="1">
              <a:lnSpc>
                <a:spcPct val="90000"/>
              </a:lnSpc>
              <a:defRPr/>
            </a:pPr>
            <a:r>
              <a:rPr lang="en-US" sz="2800" smtClean="0"/>
              <a:t>Tensión Superficial a Salinidad  &gt; 5ppt permite burbujas mas pequeñas.</a:t>
            </a:r>
          </a:p>
          <a:p>
            <a:pPr lvl="1" eaLnBrk="1" hangingPunct="1">
              <a:lnSpc>
                <a:spcPct val="90000"/>
              </a:lnSpc>
              <a:defRPr/>
            </a:pPr>
            <a:r>
              <a:rPr lang="en-US" sz="2800" smtClean="0"/>
              <a:t>Minimo en sistemas cerrados 6HP/Ha para cubrir plancton.</a:t>
            </a:r>
          </a:p>
          <a:p>
            <a:pPr eaLnBrk="1" hangingPunct="1">
              <a:lnSpc>
                <a:spcPct val="90000"/>
              </a:lnSpc>
              <a:defRPr/>
            </a:pPr>
            <a:r>
              <a:rPr lang="en-US" sz="2800" smtClean="0"/>
              <a:t>Estanques Tierra &lt; 16- 20 HP/Ha.</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66800" y="152400"/>
            <a:ext cx="7772400" cy="1143000"/>
          </a:xfrm>
        </p:spPr>
        <p:txBody>
          <a:bodyPr/>
          <a:lstStyle/>
          <a:p>
            <a:pPr eaLnBrk="1" hangingPunct="1"/>
            <a:r>
              <a:rPr lang="es-PA" smtClean="0"/>
              <a:t>Uso Aireadores </a:t>
            </a:r>
            <a:br>
              <a:rPr lang="es-PA" smtClean="0"/>
            </a:br>
            <a:r>
              <a:rPr lang="es-PA" smtClean="0"/>
              <a:t>(Panama - Camaron)</a:t>
            </a:r>
          </a:p>
        </p:txBody>
      </p:sp>
      <p:graphicFrame>
        <p:nvGraphicFramePr>
          <p:cNvPr id="1090563" name="Group 3"/>
          <p:cNvGraphicFramePr>
            <a:graphicFrameLocks noGrp="1"/>
          </p:cNvGraphicFramePr>
          <p:nvPr>
            <p:ph type="tbl" idx="1"/>
          </p:nvPr>
        </p:nvGraphicFramePr>
        <p:xfrm>
          <a:off x="838200" y="1641475"/>
          <a:ext cx="7924800" cy="4576763"/>
        </p:xfrm>
        <a:graphic>
          <a:graphicData uri="http://schemas.openxmlformats.org/drawingml/2006/table">
            <a:tbl>
              <a:tblPr/>
              <a:tblGrid>
                <a:gridCol w="2641600"/>
                <a:gridCol w="2641600"/>
                <a:gridCol w="2641600"/>
              </a:tblGrid>
              <a:tr h="1012825">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800" b="1" i="0" u="none" strike="noStrike" cap="none" normalizeH="0" baseline="0" smtClean="0">
                          <a:ln>
                            <a:noFill/>
                          </a:ln>
                          <a:solidFill>
                            <a:schemeClr val="tx1"/>
                          </a:solidFill>
                          <a:effectLst>
                            <a:outerShdw blurRad="38100" dist="38100" dir="2700000" algn="tl">
                              <a:srgbClr val="000000"/>
                            </a:outerShdw>
                          </a:effectLst>
                          <a:latin typeface="Arial" charset="0"/>
                        </a:rPr>
                        <a:t>Días después de siembra</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800" b="1" i="0" u="none" strike="noStrike" cap="none" normalizeH="0" baseline="0" smtClean="0">
                          <a:ln>
                            <a:noFill/>
                          </a:ln>
                          <a:solidFill>
                            <a:schemeClr val="tx1"/>
                          </a:solidFill>
                          <a:effectLst>
                            <a:outerShdw blurRad="38100" dist="38100" dir="2700000" algn="tl">
                              <a:srgbClr val="000000"/>
                            </a:outerShdw>
                          </a:effectLst>
                          <a:latin typeface="Arial" charset="0"/>
                        </a:rPr>
                        <a:t>Aireación</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800" b="1" i="0" u="none" strike="noStrike" cap="none" normalizeH="0" baseline="0" smtClean="0">
                          <a:ln>
                            <a:noFill/>
                          </a:ln>
                          <a:solidFill>
                            <a:schemeClr val="tx1"/>
                          </a:solidFill>
                          <a:effectLst>
                            <a:outerShdw blurRad="38100" dist="38100" dir="2700000" algn="tl">
                              <a:srgbClr val="000000"/>
                            </a:outerShdw>
                          </a:effectLst>
                          <a:latin typeface="Arial" charset="0"/>
                        </a:rPr>
                        <a:t>Limpieza</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r>
              <a:tr h="89058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1 a 20</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Baja luminosidad, lluvias, ½ airead.</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4-6 h en la noche cada 2 a 3 días</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r>
              <a:tr h="892175">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20 a 40</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Idem</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Cada noche, 8 a 12 horas</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r>
              <a:tr h="89058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40 a 80</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Idem con todos los aireadores</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Idem con todos los aireadores</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r>
              <a:tr h="89058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80 a cosecha</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24 horas</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PA" sz="2400" b="0" i="0" u="none" strike="noStrike" cap="none" normalizeH="0" baseline="0" smtClean="0">
                          <a:ln>
                            <a:noFill/>
                          </a:ln>
                          <a:solidFill>
                            <a:schemeClr val="tx1"/>
                          </a:solidFill>
                          <a:effectLst>
                            <a:outerShdw blurRad="38100" dist="38100" dir="2700000" algn="tl">
                              <a:srgbClr val="000000"/>
                            </a:outerShdw>
                          </a:effectLst>
                          <a:latin typeface="Arial" charset="0"/>
                        </a:rPr>
                        <a:t>24 horas</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57150" cap="flat" cmpd="sng" algn="ctr">
                      <a:solidFill>
                        <a:schemeClr val="tx2"/>
                      </a:solidFill>
                      <a:prstDash val="solid"/>
                      <a:round/>
                      <a:headEnd type="none" w="sm" len="sm"/>
                      <a:tailEnd type="none" w="sm" len="sm"/>
                    </a:lnL>
                    <a:lnR w="57150" cap="flat" cmpd="sng" algn="ctr">
                      <a:solidFill>
                        <a:schemeClr val="tx2"/>
                      </a:solidFill>
                      <a:prstDash val="solid"/>
                      <a:round/>
                      <a:headEnd type="none" w="sm" len="sm"/>
                      <a:tailEnd type="none" w="sm" len="sm"/>
                    </a:lnR>
                    <a:lnT w="57150" cap="flat" cmpd="sng" algn="ctr">
                      <a:solidFill>
                        <a:schemeClr val="tx2"/>
                      </a:solidFill>
                      <a:prstDash val="solid"/>
                      <a:round/>
                      <a:headEnd type="none" w="sm" len="sm"/>
                      <a:tailEnd type="none" w="sm" len="sm"/>
                    </a:lnT>
                    <a:lnB w="57150" cap="flat" cmpd="sng" algn="ctr">
                      <a:solidFill>
                        <a:schemeClr val="tx2"/>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6200" y="152400"/>
            <a:ext cx="8915400" cy="1143000"/>
          </a:xfrm>
        </p:spPr>
        <p:txBody>
          <a:bodyPr/>
          <a:lstStyle/>
          <a:p>
            <a:pPr eaLnBrk="1" hangingPunct="1"/>
            <a:r>
              <a:rPr lang="es-PA" smtClean="0"/>
              <a:t>Uso Aireadores Otros Ecuador</a:t>
            </a:r>
            <a:endParaRPr lang="en-US" smtClean="0"/>
          </a:p>
        </p:txBody>
      </p:sp>
      <p:sp>
        <p:nvSpPr>
          <p:cNvPr id="1091587" name="Rectangle 3"/>
          <p:cNvSpPr>
            <a:spLocks noGrp="1" noChangeArrowheads="1"/>
          </p:cNvSpPr>
          <p:nvPr>
            <p:ph type="body" idx="1"/>
          </p:nvPr>
        </p:nvSpPr>
        <p:spPr>
          <a:xfrm>
            <a:off x="1143000" y="1524000"/>
            <a:ext cx="8001000" cy="4876800"/>
          </a:xfrm>
        </p:spPr>
        <p:txBody>
          <a:bodyPr/>
          <a:lstStyle/>
          <a:p>
            <a:pPr eaLnBrk="1" hangingPunct="1">
              <a:defRPr/>
            </a:pPr>
            <a:r>
              <a:rPr lang="en-US" smtClean="0"/>
              <a:t>30-60 HP/Ha.</a:t>
            </a:r>
          </a:p>
          <a:p>
            <a:pPr eaLnBrk="1" hangingPunct="1">
              <a:defRPr/>
            </a:pPr>
            <a:r>
              <a:rPr lang="en-US" smtClean="0"/>
              <a:t>Todos los aireadores colocados al inicio del ciclo:</a:t>
            </a:r>
          </a:p>
          <a:p>
            <a:pPr lvl="1" eaLnBrk="1" hangingPunct="1">
              <a:defRPr/>
            </a:pPr>
            <a:r>
              <a:rPr lang="en-US" sz="3000" smtClean="0"/>
              <a:t>Evitar levantar sedimentos.</a:t>
            </a:r>
          </a:p>
          <a:p>
            <a:pPr lvl="1" eaLnBrk="1" hangingPunct="1">
              <a:defRPr/>
            </a:pPr>
            <a:r>
              <a:rPr lang="en-US" sz="3000" smtClean="0"/>
              <a:t>Mayor inversión Activos Fijos.</a:t>
            </a:r>
          </a:p>
          <a:p>
            <a:pPr eaLnBrk="1" hangingPunct="1">
              <a:defRPr/>
            </a:pPr>
            <a:r>
              <a:rPr lang="en-US" smtClean="0"/>
              <a:t>Aireación antes de sembrar piscina.</a:t>
            </a:r>
          </a:p>
          <a:p>
            <a:pPr lvl="1" eaLnBrk="1" hangingPunct="1">
              <a:defRPr/>
            </a:pPr>
            <a:r>
              <a:rPr lang="en-US" sz="3000" smtClean="0"/>
              <a:t>Estabilizar agua.</a:t>
            </a:r>
          </a:p>
          <a:p>
            <a:pPr lvl="1" eaLnBrk="1" hangingPunct="1">
              <a:defRPr/>
            </a:pPr>
            <a:r>
              <a:rPr lang="en-US" sz="3000" smtClean="0"/>
              <a:t>Mayor costo.</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 y="228600"/>
            <a:ext cx="8915400" cy="1143000"/>
          </a:xfrm>
        </p:spPr>
        <p:txBody>
          <a:bodyPr/>
          <a:lstStyle/>
          <a:p>
            <a:pPr eaLnBrk="1" hangingPunct="1"/>
            <a:r>
              <a:rPr lang="es-PA" smtClean="0"/>
              <a:t>Uso Aireadores Otros Ecuador</a:t>
            </a:r>
          </a:p>
        </p:txBody>
      </p:sp>
      <p:sp>
        <p:nvSpPr>
          <p:cNvPr id="1092611" name="Rectangle 3"/>
          <p:cNvSpPr>
            <a:spLocks noGrp="1" noChangeArrowheads="1"/>
          </p:cNvSpPr>
          <p:nvPr>
            <p:ph type="body" idx="1"/>
          </p:nvPr>
        </p:nvSpPr>
        <p:spPr>
          <a:xfrm>
            <a:off x="1143000" y="1524000"/>
            <a:ext cx="8001000" cy="4876800"/>
          </a:xfrm>
        </p:spPr>
        <p:txBody>
          <a:bodyPr/>
          <a:lstStyle/>
          <a:p>
            <a:pPr eaLnBrk="1" hangingPunct="1">
              <a:lnSpc>
                <a:spcPct val="90000"/>
              </a:lnSpc>
              <a:defRPr/>
            </a:pPr>
            <a:r>
              <a:rPr lang="en-US" smtClean="0"/>
              <a:t>Aireación 24 Horas, no dependiente OD.</a:t>
            </a:r>
          </a:p>
          <a:p>
            <a:pPr lvl="1" eaLnBrk="1" hangingPunct="1">
              <a:lnSpc>
                <a:spcPct val="90000"/>
              </a:lnSpc>
              <a:defRPr/>
            </a:pPr>
            <a:r>
              <a:rPr lang="en-US" sz="3000" smtClean="0"/>
              <a:t>“Posible mayor estabilidad.”</a:t>
            </a:r>
          </a:p>
          <a:p>
            <a:pPr lvl="1" eaLnBrk="1" hangingPunct="1">
              <a:lnSpc>
                <a:spcPct val="90000"/>
              </a:lnSpc>
              <a:defRPr/>
            </a:pPr>
            <a:r>
              <a:rPr lang="en-US" sz="3000" smtClean="0"/>
              <a:t>Costo prohibitivo.</a:t>
            </a:r>
          </a:p>
          <a:p>
            <a:pPr eaLnBrk="1" hangingPunct="1">
              <a:lnSpc>
                <a:spcPct val="90000"/>
              </a:lnSpc>
              <a:defRPr/>
            </a:pPr>
            <a:r>
              <a:rPr lang="en-US" smtClean="0"/>
              <a:t>Altas tasas de aireación:</a:t>
            </a:r>
          </a:p>
          <a:p>
            <a:pPr lvl="1" eaLnBrk="1" hangingPunct="1">
              <a:lnSpc>
                <a:spcPct val="90000"/>
              </a:lnSpc>
              <a:defRPr/>
            </a:pPr>
            <a:r>
              <a:rPr lang="en-US" sz="3000" smtClean="0"/>
              <a:t>100-200 Kg / Hp.</a:t>
            </a:r>
          </a:p>
          <a:p>
            <a:pPr lvl="1" eaLnBrk="1" hangingPunct="1">
              <a:lnSpc>
                <a:spcPct val="90000"/>
              </a:lnSpc>
              <a:defRPr/>
            </a:pPr>
            <a:r>
              <a:rPr lang="en-US" sz="3000" smtClean="0"/>
              <a:t>Viable económicamente?</a:t>
            </a:r>
          </a:p>
          <a:p>
            <a:pPr lvl="1" eaLnBrk="1" hangingPunct="1">
              <a:lnSpc>
                <a:spcPct val="90000"/>
              </a:lnSpc>
              <a:defRPr/>
            </a:pPr>
            <a:r>
              <a:rPr lang="en-US" sz="3000" smtClean="0"/>
              <a:t>Recomiendan estafa a Emelgur.</a:t>
            </a:r>
          </a:p>
          <a:p>
            <a:pPr eaLnBrk="1" hangingPunct="1">
              <a:lnSpc>
                <a:spcPct val="90000"/>
              </a:lnSpc>
              <a:defRPr/>
            </a:pPr>
            <a:r>
              <a:rPr lang="en-US" smtClean="0"/>
              <a:t>Exceso de Aireacion = Mayor erosión y sedimentación de solidos en otras partes.</a:t>
            </a:r>
            <a:endParaRPr lang="es-ES_tradnl" sz="3000" smtClean="0"/>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066800" y="76200"/>
            <a:ext cx="7772400" cy="1143000"/>
          </a:xfrm>
        </p:spPr>
        <p:txBody>
          <a:bodyPr/>
          <a:lstStyle/>
          <a:p>
            <a:pPr eaLnBrk="1" hangingPunct="1"/>
            <a:r>
              <a:rPr lang="en-US" smtClean="0"/>
              <a:t>% Saturaci</a:t>
            </a:r>
            <a:r>
              <a:rPr lang="en-US" smtClean="0">
                <a:latin typeface="Times New Roman" pitchFamily="18" charset="0"/>
              </a:rPr>
              <a:t>ó</a:t>
            </a:r>
            <a:r>
              <a:rPr lang="en-US" smtClean="0"/>
              <a:t>n</a:t>
            </a:r>
          </a:p>
        </p:txBody>
      </p:sp>
      <p:sp>
        <p:nvSpPr>
          <p:cNvPr id="1093635" name="Rectangle 3"/>
          <p:cNvSpPr>
            <a:spLocks noGrp="1" noChangeArrowheads="1"/>
          </p:cNvSpPr>
          <p:nvPr>
            <p:ph type="body" idx="1"/>
          </p:nvPr>
        </p:nvSpPr>
        <p:spPr>
          <a:xfrm>
            <a:off x="1066800" y="1600200"/>
            <a:ext cx="7848600" cy="4876800"/>
          </a:xfrm>
        </p:spPr>
        <p:txBody>
          <a:bodyPr/>
          <a:lstStyle/>
          <a:p>
            <a:pPr algn="just" eaLnBrk="1" hangingPunct="1">
              <a:lnSpc>
                <a:spcPct val="90000"/>
              </a:lnSpc>
              <a:defRPr/>
            </a:pPr>
            <a:r>
              <a:rPr lang="es-EC" sz="2800" smtClean="0">
                <a:latin typeface="Verdana" pitchFamily="34" charset="0"/>
              </a:rPr>
              <a:t>Intriago 2001:</a:t>
            </a:r>
          </a:p>
          <a:p>
            <a:pPr lvl="1" algn="just" eaLnBrk="1" hangingPunct="1">
              <a:lnSpc>
                <a:spcPct val="90000"/>
              </a:lnSpc>
              <a:defRPr/>
            </a:pPr>
            <a:r>
              <a:rPr lang="es-EC" sz="2800" smtClean="0">
                <a:latin typeface="Verdana" pitchFamily="34" charset="0"/>
              </a:rPr>
              <a:t>Se debe considerar % saturación y no solo su concentración. (Hopkins et al. 1991) mínimo O2=3 mg/l en agua mar.</a:t>
            </a:r>
          </a:p>
          <a:p>
            <a:pPr lvl="1" algn="just" eaLnBrk="1" hangingPunct="1">
              <a:lnSpc>
                <a:spcPct val="90000"/>
              </a:lnSpc>
              <a:defRPr/>
            </a:pPr>
            <a:r>
              <a:rPr lang="es-EC" sz="2800" smtClean="0">
                <a:latin typeface="Verdana" pitchFamily="34" charset="0"/>
              </a:rPr>
              <a:t>3mg/l = 60% saturación en salinidad oceánica o muy cercana a esta 30- 35 ppt.</a:t>
            </a:r>
          </a:p>
          <a:p>
            <a:pPr lvl="1" algn="just" eaLnBrk="1" hangingPunct="1">
              <a:lnSpc>
                <a:spcPct val="90000"/>
              </a:lnSpc>
              <a:defRPr/>
            </a:pPr>
            <a:r>
              <a:rPr lang="es-EC" sz="2800" smtClean="0">
                <a:latin typeface="Verdana" pitchFamily="34" charset="0"/>
              </a:rPr>
              <a:t>Manteniendo % saturacion (60%), los  minimos aceptables en salinidades bajas serian mucho mayores. </a:t>
            </a:r>
          </a:p>
        </p:txBody>
      </p:sp>
    </p:spTree>
  </p:cSld>
  <p:clrMapOvr>
    <a:masterClrMapping/>
  </p:clrMapOvr>
  <p:transition spd="med"/>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Designs\Azure.pot</Template>
  <TotalTime>2411</TotalTime>
  <Words>5631</Words>
  <Application>Microsoft Office PowerPoint</Application>
  <PresentationFormat>Presentación en pantalla (4:3)</PresentationFormat>
  <Paragraphs>941</Paragraphs>
  <Slides>160</Slides>
  <Notes>160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5</vt:i4>
      </vt:variant>
      <vt:variant>
        <vt:lpstr>Títulos de diapositiva</vt:lpstr>
      </vt:variant>
      <vt:variant>
        <vt:i4>160</vt:i4>
      </vt:variant>
    </vt:vector>
  </HeadingPairs>
  <TitlesOfParts>
    <vt:vector size="172" baseType="lpstr">
      <vt:lpstr>Times New Roman</vt:lpstr>
      <vt:lpstr>Arial</vt:lpstr>
      <vt:lpstr>Wingdings</vt:lpstr>
      <vt:lpstr>Bookman Old Style</vt:lpstr>
      <vt:lpstr>Verdana</vt:lpstr>
      <vt:lpstr>Wingdings 3</vt:lpstr>
      <vt:lpstr>Azure</vt:lpstr>
      <vt:lpstr>Lotus Freelance 96 Dibujo</vt:lpstr>
      <vt:lpstr>Microsoft Photo Editor 3.0 Photo</vt:lpstr>
      <vt:lpstr>Microsoft Excel Worksheet</vt:lpstr>
      <vt:lpstr>Documento de Microsoft Word</vt:lpstr>
      <vt:lpstr>Microsoft Editor de ecuaciones 3.0</vt:lpstr>
      <vt:lpstr>Fundamentos de Ciencias Acuáticas – Clase 2 PRINCIPIOS EN ACUACULTURA</vt:lpstr>
      <vt:lpstr>Fabrizio Marcillo Morla</vt:lpstr>
      <vt:lpstr>Principio #1</vt:lpstr>
      <vt:lpstr>Diapositiva 4</vt:lpstr>
      <vt:lpstr>Diapositiva 5</vt:lpstr>
      <vt:lpstr>Diapositiva 6</vt:lpstr>
      <vt:lpstr>Diapositiva 7</vt:lpstr>
      <vt:lpstr>Diapositiva 8</vt:lpstr>
      <vt:lpstr>Principio #2</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Principio #3</vt:lpstr>
      <vt:lpstr>Diapositiva 40</vt:lpstr>
      <vt:lpstr>Diapositiva 41</vt:lpstr>
      <vt:lpstr>Diapositiva 42</vt:lpstr>
      <vt:lpstr>Diapositiva 43</vt:lpstr>
      <vt:lpstr>Diapositiva 44</vt:lpstr>
      <vt:lpstr>Diapositiva 45</vt:lpstr>
      <vt:lpstr>Principio #4</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Sistemas de Aireacion</vt:lpstr>
      <vt:lpstr>Aireación: Funciones</vt:lpstr>
      <vt:lpstr>Aireación: Funciones</vt:lpstr>
      <vt:lpstr>Diapositiva 63</vt:lpstr>
      <vt:lpstr>Capa Sedimentos Aerobica / Anaerobica</vt:lpstr>
      <vt:lpstr>Oxigenación: Como Funciona?</vt:lpstr>
      <vt:lpstr>Solubilidadd de O2 en Agua</vt:lpstr>
      <vt:lpstr>Tipos De Aireadores (1)</vt:lpstr>
      <vt:lpstr>Difusores de agua</vt:lpstr>
      <vt:lpstr>Air Lift</vt:lpstr>
      <vt:lpstr>Air Lift</vt:lpstr>
      <vt:lpstr>Mangueras Difusión</vt:lpstr>
      <vt:lpstr>Diapositiva 72</vt:lpstr>
      <vt:lpstr>Tipos De Aireadores (2)</vt:lpstr>
      <vt:lpstr>Aireador de Bomba Rociadora</vt:lpstr>
      <vt:lpstr>Diapositiva 75</vt:lpstr>
      <vt:lpstr>Diapositiva 76</vt:lpstr>
      <vt:lpstr>Bomba Sumergible</vt:lpstr>
      <vt:lpstr>Bomba Sumergible / Splash</vt:lpstr>
      <vt:lpstr>Tipos De Aireadores (3)</vt:lpstr>
      <vt:lpstr>Inyección Aire</vt:lpstr>
      <vt:lpstr>Inyeccion Sumergida (Forza7)</vt:lpstr>
      <vt:lpstr>Diapositiva 82</vt:lpstr>
      <vt:lpstr>Tipos De Aireadores (4)</vt:lpstr>
      <vt:lpstr>Paletas</vt:lpstr>
      <vt:lpstr>Paletas Electricas 1HP</vt:lpstr>
      <vt:lpstr>Paletas Electicas 2HP</vt:lpstr>
      <vt:lpstr>Paletas a Diesel</vt:lpstr>
      <vt:lpstr>Paletas a Diesel 2</vt:lpstr>
      <vt:lpstr>Paletas o Paddle Wheel (electrica) </vt:lpstr>
      <vt:lpstr>Paletas a Tractor</vt:lpstr>
      <vt:lpstr>Aireación por gravedad</vt:lpstr>
      <vt:lpstr>Aireación por Cascada 1</vt:lpstr>
      <vt:lpstr>Aireación por Cascada 2</vt:lpstr>
      <vt:lpstr>Eficiencia Aireadores</vt:lpstr>
      <vt:lpstr>Uso De Aireación</vt:lpstr>
      <vt:lpstr>Uso Aireadores  (Panama - Camaron)</vt:lpstr>
      <vt:lpstr>Uso Aireadores Otros Ecuador</vt:lpstr>
      <vt:lpstr>Uso Aireadores Otros Ecuador</vt:lpstr>
      <vt:lpstr>% Saturación</vt:lpstr>
      <vt:lpstr>Relacion ToC Salinidad vs Solubilidad O2</vt:lpstr>
      <vt:lpstr>Localización de aireadores (1)</vt:lpstr>
      <vt:lpstr>Localización de aireadores (2)</vt:lpstr>
      <vt:lpstr>Localización de aireadores (3)</vt:lpstr>
      <vt:lpstr>Muro Interno</vt:lpstr>
      <vt:lpstr>Circuladores</vt:lpstr>
      <vt:lpstr>Circuladores</vt:lpstr>
      <vt:lpstr>Circuladores</vt:lpstr>
      <vt:lpstr>Revisar Sistema</vt:lpstr>
      <vt:lpstr>Principio #5</vt:lpstr>
      <vt:lpstr>Diapositiva 110</vt:lpstr>
      <vt:lpstr>Diapositiva 111</vt:lpstr>
      <vt:lpstr>Principio #6</vt:lpstr>
      <vt:lpstr>Diapositiva 113</vt:lpstr>
      <vt:lpstr>Principio #7</vt:lpstr>
      <vt:lpstr>Diapositiva 115</vt:lpstr>
      <vt:lpstr>Diapositiva 116</vt:lpstr>
      <vt:lpstr>Diapositiva 117</vt:lpstr>
      <vt:lpstr>Principio #8</vt:lpstr>
      <vt:lpstr>Diapositiva 119</vt:lpstr>
      <vt:lpstr>Diapositiva 120</vt:lpstr>
      <vt:lpstr>Diapositiva 121</vt:lpstr>
      <vt:lpstr>Diapositiva 122</vt:lpstr>
      <vt:lpstr>Principio #9</vt:lpstr>
      <vt:lpstr>Diapositiva 124</vt:lpstr>
      <vt:lpstr>Principio #10</vt:lpstr>
      <vt:lpstr>Diapositiva 126</vt:lpstr>
      <vt:lpstr>Diapositiva 127</vt:lpstr>
      <vt:lpstr>Diapositiva 128</vt:lpstr>
      <vt:lpstr>Diapositiva 129</vt:lpstr>
      <vt:lpstr>Diapositiva 130</vt:lpstr>
      <vt:lpstr>Principio #11</vt:lpstr>
      <vt:lpstr>Diapositiva 132</vt:lpstr>
      <vt:lpstr>Diapositiva 133</vt:lpstr>
      <vt:lpstr>Principio #12</vt:lpstr>
      <vt:lpstr>Diapositiva 135</vt:lpstr>
      <vt:lpstr>Diapositiva 136</vt:lpstr>
      <vt:lpstr>Diapositiva 137</vt:lpstr>
      <vt:lpstr>Principio #13</vt:lpstr>
      <vt:lpstr>Diapositiva 139</vt:lpstr>
      <vt:lpstr>Diapositiva 140</vt:lpstr>
      <vt:lpstr>Principio #14</vt:lpstr>
      <vt:lpstr>Diapositiva 142</vt:lpstr>
      <vt:lpstr>Diapositiva 143</vt:lpstr>
      <vt:lpstr>Diapositiva 144</vt:lpstr>
      <vt:lpstr>Recambios de Agua</vt:lpstr>
      <vt:lpstr>Metodologías de Recambio</vt:lpstr>
      <vt:lpstr>Metodologías de Recambio</vt:lpstr>
      <vt:lpstr>Metodologías de Recambio</vt:lpstr>
      <vt:lpstr>Metodologías de Recambio</vt:lpstr>
      <vt:lpstr>Puntos a Considerar</vt:lpstr>
      <vt:lpstr>Grado Recambio</vt:lpstr>
      <vt:lpstr>Sistemas Heterotrofos Cero Recambio</vt:lpstr>
      <vt:lpstr>Manejo De N Y  Materia Orgánica</vt:lpstr>
      <vt:lpstr>Sistema Heterotrófico (1)</vt:lpstr>
      <vt:lpstr>Sistema Heterotrófico (2)</vt:lpstr>
      <vt:lpstr>Sistema Heterotrófico (3)</vt:lpstr>
      <vt:lpstr>Sistema Heterotrófico (4)</vt:lpstr>
      <vt:lpstr>Aplicación Melaza</vt:lpstr>
      <vt:lpstr>Sistema Heterotrófico (5)</vt:lpstr>
      <vt:lpstr>Sistema Heterotrófico (6)</vt:lpstr>
    </vt:vector>
  </TitlesOfParts>
  <Company>Barcillo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Barcillo Barzinister</dc:creator>
  <cp:lastModifiedBy>Administrador</cp:lastModifiedBy>
  <cp:revision>382</cp:revision>
  <cp:lastPrinted>1601-01-01T00:00:00Z</cp:lastPrinted>
  <dcterms:created xsi:type="dcterms:W3CDTF">2002-07-19T11:47:45Z</dcterms:created>
  <dcterms:modified xsi:type="dcterms:W3CDTF">2010-02-01T16:14:33Z</dcterms:modified>
</cp:coreProperties>
</file>