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8"/>
  </p:notesMasterIdLst>
  <p:handoutMasterIdLst>
    <p:handoutMasterId r:id="rId129"/>
  </p:handoutMasterIdLst>
  <p:sldIdLst>
    <p:sldId id="431" r:id="rId2"/>
    <p:sldId id="432" r:id="rId3"/>
    <p:sldId id="278" r:id="rId4"/>
    <p:sldId id="280" r:id="rId5"/>
    <p:sldId id="282" r:id="rId6"/>
    <p:sldId id="284" r:id="rId7"/>
    <p:sldId id="268" r:id="rId8"/>
    <p:sldId id="269" r:id="rId9"/>
    <p:sldId id="270" r:id="rId10"/>
    <p:sldId id="271" r:id="rId11"/>
    <p:sldId id="273" r:id="rId12"/>
    <p:sldId id="272" r:id="rId13"/>
    <p:sldId id="274" r:id="rId14"/>
    <p:sldId id="275" r:id="rId15"/>
    <p:sldId id="286" r:id="rId16"/>
    <p:sldId id="287"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473" autoAdjust="0"/>
    <p:restoredTop sz="98673" autoAdjust="0"/>
  </p:normalViewPr>
  <p:slideViewPr>
    <p:cSldViewPr>
      <p:cViewPr varScale="1">
        <p:scale>
          <a:sx n="45" d="100"/>
          <a:sy n="45" d="100"/>
        </p:scale>
        <p:origin x="-96" y="-4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26" Type="http://schemas.openxmlformats.org/officeDocument/2006/relationships/slide" Target="slides/slide29.xml"/><Relationship Id="rId117" Type="http://schemas.openxmlformats.org/officeDocument/2006/relationships/slide" Target="slides/slide120.xml"/><Relationship Id="rId21" Type="http://schemas.openxmlformats.org/officeDocument/2006/relationships/slide" Target="slides/slide24.xml"/><Relationship Id="rId42" Type="http://schemas.openxmlformats.org/officeDocument/2006/relationships/slide" Target="slides/slide45.xml"/><Relationship Id="rId47" Type="http://schemas.openxmlformats.org/officeDocument/2006/relationships/slide" Target="slides/slide50.xml"/><Relationship Id="rId63" Type="http://schemas.openxmlformats.org/officeDocument/2006/relationships/slide" Target="slides/slide66.xml"/><Relationship Id="rId68" Type="http://schemas.openxmlformats.org/officeDocument/2006/relationships/slide" Target="slides/slide71.xml"/><Relationship Id="rId84" Type="http://schemas.openxmlformats.org/officeDocument/2006/relationships/slide" Target="slides/slide87.xml"/><Relationship Id="rId89" Type="http://schemas.openxmlformats.org/officeDocument/2006/relationships/slide" Target="slides/slide92.xml"/><Relationship Id="rId112" Type="http://schemas.openxmlformats.org/officeDocument/2006/relationships/slide" Target="slides/slide115.xml"/><Relationship Id="rId16" Type="http://schemas.openxmlformats.org/officeDocument/2006/relationships/slide" Target="slides/slide19.xml"/><Relationship Id="rId107" Type="http://schemas.openxmlformats.org/officeDocument/2006/relationships/slide" Target="slides/slide110.xml"/><Relationship Id="rId11" Type="http://schemas.openxmlformats.org/officeDocument/2006/relationships/slide" Target="slides/slide14.xml"/><Relationship Id="rId32" Type="http://schemas.openxmlformats.org/officeDocument/2006/relationships/slide" Target="slides/slide35.xml"/><Relationship Id="rId37" Type="http://schemas.openxmlformats.org/officeDocument/2006/relationships/slide" Target="slides/slide40.xml"/><Relationship Id="rId53" Type="http://schemas.openxmlformats.org/officeDocument/2006/relationships/slide" Target="slides/slide56.xml"/><Relationship Id="rId58" Type="http://schemas.openxmlformats.org/officeDocument/2006/relationships/slide" Target="slides/slide61.xml"/><Relationship Id="rId74" Type="http://schemas.openxmlformats.org/officeDocument/2006/relationships/slide" Target="slides/slide77.xml"/><Relationship Id="rId79" Type="http://schemas.openxmlformats.org/officeDocument/2006/relationships/slide" Target="slides/slide82.xml"/><Relationship Id="rId102" Type="http://schemas.openxmlformats.org/officeDocument/2006/relationships/slide" Target="slides/slide105.xml"/><Relationship Id="rId123" Type="http://schemas.openxmlformats.org/officeDocument/2006/relationships/slide" Target="slides/slide126.xml"/><Relationship Id="rId5" Type="http://schemas.openxmlformats.org/officeDocument/2006/relationships/slide" Target="slides/slide7.xml"/><Relationship Id="rId61" Type="http://schemas.openxmlformats.org/officeDocument/2006/relationships/slide" Target="slides/slide64.xml"/><Relationship Id="rId82" Type="http://schemas.openxmlformats.org/officeDocument/2006/relationships/slide" Target="slides/slide85.xml"/><Relationship Id="rId90" Type="http://schemas.openxmlformats.org/officeDocument/2006/relationships/slide" Target="slides/slide93.xml"/><Relationship Id="rId95" Type="http://schemas.openxmlformats.org/officeDocument/2006/relationships/slide" Target="slides/slide98.xml"/><Relationship Id="rId19" Type="http://schemas.openxmlformats.org/officeDocument/2006/relationships/slide" Target="slides/slide2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69" Type="http://schemas.openxmlformats.org/officeDocument/2006/relationships/slide" Target="slides/slide72.xml"/><Relationship Id="rId77" Type="http://schemas.openxmlformats.org/officeDocument/2006/relationships/slide" Target="slides/slide80.xml"/><Relationship Id="rId100" Type="http://schemas.openxmlformats.org/officeDocument/2006/relationships/slide" Target="slides/slide103.xml"/><Relationship Id="rId105" Type="http://schemas.openxmlformats.org/officeDocument/2006/relationships/slide" Target="slides/slide108.xml"/><Relationship Id="rId113" Type="http://schemas.openxmlformats.org/officeDocument/2006/relationships/slide" Target="slides/slide116.xml"/><Relationship Id="rId118" Type="http://schemas.openxmlformats.org/officeDocument/2006/relationships/slide" Target="slides/slide121.xml"/><Relationship Id="rId8" Type="http://schemas.openxmlformats.org/officeDocument/2006/relationships/slide" Target="slides/slide11.xml"/><Relationship Id="rId51" Type="http://schemas.openxmlformats.org/officeDocument/2006/relationships/slide" Target="slides/slide54.xml"/><Relationship Id="rId72" Type="http://schemas.openxmlformats.org/officeDocument/2006/relationships/slide" Target="slides/slide75.xml"/><Relationship Id="rId80" Type="http://schemas.openxmlformats.org/officeDocument/2006/relationships/slide" Target="slides/slide83.xml"/><Relationship Id="rId85" Type="http://schemas.openxmlformats.org/officeDocument/2006/relationships/slide" Target="slides/slide88.xml"/><Relationship Id="rId93" Type="http://schemas.openxmlformats.org/officeDocument/2006/relationships/slide" Target="slides/slide96.xml"/><Relationship Id="rId98" Type="http://schemas.openxmlformats.org/officeDocument/2006/relationships/slide" Target="slides/slide101.xml"/><Relationship Id="rId121" Type="http://schemas.openxmlformats.org/officeDocument/2006/relationships/slide" Target="slides/slide124.xml"/><Relationship Id="rId3" Type="http://schemas.openxmlformats.org/officeDocument/2006/relationships/slide" Target="slides/slide5.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67" Type="http://schemas.openxmlformats.org/officeDocument/2006/relationships/slide" Target="slides/slide70.xml"/><Relationship Id="rId103" Type="http://schemas.openxmlformats.org/officeDocument/2006/relationships/slide" Target="slides/slide106.xml"/><Relationship Id="rId108" Type="http://schemas.openxmlformats.org/officeDocument/2006/relationships/slide" Target="slides/slide111.xml"/><Relationship Id="rId116" Type="http://schemas.openxmlformats.org/officeDocument/2006/relationships/slide" Target="slides/slide119.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70" Type="http://schemas.openxmlformats.org/officeDocument/2006/relationships/slide" Target="slides/slide73.xml"/><Relationship Id="rId75" Type="http://schemas.openxmlformats.org/officeDocument/2006/relationships/slide" Target="slides/slide78.xml"/><Relationship Id="rId83" Type="http://schemas.openxmlformats.org/officeDocument/2006/relationships/slide" Target="slides/slide86.xml"/><Relationship Id="rId88" Type="http://schemas.openxmlformats.org/officeDocument/2006/relationships/slide" Target="slides/slide91.xml"/><Relationship Id="rId91" Type="http://schemas.openxmlformats.org/officeDocument/2006/relationships/slide" Target="slides/slide94.xml"/><Relationship Id="rId96" Type="http://schemas.openxmlformats.org/officeDocument/2006/relationships/slide" Target="slides/slide99.xml"/><Relationship Id="rId111" Type="http://schemas.openxmlformats.org/officeDocument/2006/relationships/slide" Target="slides/slide114.xml"/><Relationship Id="rId1" Type="http://schemas.openxmlformats.org/officeDocument/2006/relationships/slide" Target="slides/slide1.xml"/><Relationship Id="rId6"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106" Type="http://schemas.openxmlformats.org/officeDocument/2006/relationships/slide" Target="slides/slide109.xml"/><Relationship Id="rId114" Type="http://schemas.openxmlformats.org/officeDocument/2006/relationships/slide" Target="slides/slide117.xml"/><Relationship Id="rId119" Type="http://schemas.openxmlformats.org/officeDocument/2006/relationships/slide" Target="slides/slide122.xml"/><Relationship Id="rId10" Type="http://schemas.openxmlformats.org/officeDocument/2006/relationships/slide" Target="slides/slide13.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73" Type="http://schemas.openxmlformats.org/officeDocument/2006/relationships/slide" Target="slides/slide76.xml"/><Relationship Id="rId78" Type="http://schemas.openxmlformats.org/officeDocument/2006/relationships/slide" Target="slides/slide81.xml"/><Relationship Id="rId81" Type="http://schemas.openxmlformats.org/officeDocument/2006/relationships/slide" Target="slides/slide84.xml"/><Relationship Id="rId86" Type="http://schemas.openxmlformats.org/officeDocument/2006/relationships/slide" Target="slides/slide89.xml"/><Relationship Id="rId94" Type="http://schemas.openxmlformats.org/officeDocument/2006/relationships/slide" Target="slides/slide97.xml"/><Relationship Id="rId99" Type="http://schemas.openxmlformats.org/officeDocument/2006/relationships/slide" Target="slides/slide102.xml"/><Relationship Id="rId101" Type="http://schemas.openxmlformats.org/officeDocument/2006/relationships/slide" Target="slides/slide104.xml"/><Relationship Id="rId122" Type="http://schemas.openxmlformats.org/officeDocument/2006/relationships/slide" Target="slides/slide125.xml"/><Relationship Id="rId4" Type="http://schemas.openxmlformats.org/officeDocument/2006/relationships/slide" Target="slides/slide6.xml"/><Relationship Id="rId9" Type="http://schemas.openxmlformats.org/officeDocument/2006/relationships/slide" Target="slides/slide12.xml"/><Relationship Id="rId13" Type="http://schemas.openxmlformats.org/officeDocument/2006/relationships/slide" Target="slides/slide16.xml"/><Relationship Id="rId18" Type="http://schemas.openxmlformats.org/officeDocument/2006/relationships/slide" Target="slides/slide21.xml"/><Relationship Id="rId39" Type="http://schemas.openxmlformats.org/officeDocument/2006/relationships/slide" Target="slides/slide42.xml"/><Relationship Id="rId109" Type="http://schemas.openxmlformats.org/officeDocument/2006/relationships/slide" Target="slides/slide112.xml"/><Relationship Id="rId34" Type="http://schemas.openxmlformats.org/officeDocument/2006/relationships/slide" Target="slides/slide37.xml"/><Relationship Id="rId50" Type="http://schemas.openxmlformats.org/officeDocument/2006/relationships/slide" Target="slides/slide53.xml"/><Relationship Id="rId55" Type="http://schemas.openxmlformats.org/officeDocument/2006/relationships/slide" Target="slides/slide58.xml"/><Relationship Id="rId76" Type="http://schemas.openxmlformats.org/officeDocument/2006/relationships/slide" Target="slides/slide79.xml"/><Relationship Id="rId97" Type="http://schemas.openxmlformats.org/officeDocument/2006/relationships/slide" Target="slides/slide100.xml"/><Relationship Id="rId104" Type="http://schemas.openxmlformats.org/officeDocument/2006/relationships/slide" Target="slides/slide107.xml"/><Relationship Id="rId120" Type="http://schemas.openxmlformats.org/officeDocument/2006/relationships/slide" Target="slides/slide123.xml"/><Relationship Id="rId7" Type="http://schemas.openxmlformats.org/officeDocument/2006/relationships/slide" Target="slides/slide10.xml"/><Relationship Id="rId71" Type="http://schemas.openxmlformats.org/officeDocument/2006/relationships/slide" Target="slides/slide74.xml"/><Relationship Id="rId92" Type="http://schemas.openxmlformats.org/officeDocument/2006/relationships/slide" Target="slides/slide95.xml"/><Relationship Id="rId2" Type="http://schemas.openxmlformats.org/officeDocument/2006/relationships/slide" Target="slides/slide3.xml"/><Relationship Id="rId29" Type="http://schemas.openxmlformats.org/officeDocument/2006/relationships/slide" Target="slides/slide32.xml"/><Relationship Id="rId24" Type="http://schemas.openxmlformats.org/officeDocument/2006/relationships/slide" Target="slides/slide27.xml"/><Relationship Id="rId40" Type="http://schemas.openxmlformats.org/officeDocument/2006/relationships/slide" Target="slides/slide43.xml"/><Relationship Id="rId45" Type="http://schemas.openxmlformats.org/officeDocument/2006/relationships/slide" Target="slides/slide48.xml"/><Relationship Id="rId66" Type="http://schemas.openxmlformats.org/officeDocument/2006/relationships/slide" Target="slides/slide69.xml"/><Relationship Id="rId87" Type="http://schemas.openxmlformats.org/officeDocument/2006/relationships/slide" Target="slides/slide90.xml"/><Relationship Id="rId110" Type="http://schemas.openxmlformats.org/officeDocument/2006/relationships/slide" Target="slides/slide113.xml"/><Relationship Id="rId115" Type="http://schemas.openxmlformats.org/officeDocument/2006/relationships/slide" Target="slides/slide1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26624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26624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26624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149388-34A8-459B-B269-D4DC917D63E4}"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132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CA1FDB-F59F-429F-9EC7-DC6AAB09599A}"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B6CD4C6-6BD7-4A41-BBDA-9EA4DC13DBB6}" type="slidenum">
              <a:rPr lang="es-ES_tradnl" smtClean="0"/>
              <a:pPr/>
              <a:t>1</a:t>
            </a:fld>
            <a:endParaRPr lang="es-ES_tradnl"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s-ES_tradn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a:ln/>
        </p:spPr>
      </p:sp>
      <p:sp>
        <p:nvSpPr>
          <p:cNvPr id="142339" name="2 Marcador de notas"/>
          <p:cNvSpPr>
            <a:spLocks noGrp="1"/>
          </p:cNvSpPr>
          <p:nvPr>
            <p:ph type="body" idx="1"/>
          </p:nvPr>
        </p:nvSpPr>
        <p:spPr>
          <a:noFill/>
          <a:ln/>
        </p:spPr>
        <p:txBody>
          <a:bodyPr/>
          <a:lstStyle/>
          <a:p>
            <a:endParaRPr lang="es-US" smtClean="0">
              <a:latin typeface="Arial" pitchFamily="34" charset="0"/>
            </a:endParaRPr>
          </a:p>
        </p:txBody>
      </p:sp>
      <p:sp>
        <p:nvSpPr>
          <p:cNvPr id="142340" name="3 Marcador de número de diapositiva"/>
          <p:cNvSpPr>
            <a:spLocks noGrp="1"/>
          </p:cNvSpPr>
          <p:nvPr>
            <p:ph type="sldNum" sz="quarter" idx="5"/>
          </p:nvPr>
        </p:nvSpPr>
        <p:spPr>
          <a:noFill/>
        </p:spPr>
        <p:txBody>
          <a:bodyPr/>
          <a:lstStyle/>
          <a:p>
            <a:fld id="{0E43ECAF-3D67-47B6-B958-1E628BBDED09}" type="slidenum">
              <a:rPr lang="es-ES_tradnl" smtClean="0"/>
              <a:pPr/>
              <a:t>10</a:t>
            </a:fld>
            <a:endParaRPr lang="es-ES_tradnl"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Marcador de imagen de diapositiva"/>
          <p:cNvSpPr>
            <a:spLocks noGrp="1" noRot="1" noChangeAspect="1" noTextEdit="1"/>
          </p:cNvSpPr>
          <p:nvPr>
            <p:ph type="sldImg"/>
          </p:nvPr>
        </p:nvSpPr>
        <p:spPr>
          <a:ln/>
        </p:spPr>
      </p:sp>
      <p:sp>
        <p:nvSpPr>
          <p:cNvPr id="234499" name="2 Marcador de notas"/>
          <p:cNvSpPr>
            <a:spLocks noGrp="1"/>
          </p:cNvSpPr>
          <p:nvPr>
            <p:ph type="body" idx="1"/>
          </p:nvPr>
        </p:nvSpPr>
        <p:spPr>
          <a:noFill/>
          <a:ln/>
        </p:spPr>
        <p:txBody>
          <a:bodyPr/>
          <a:lstStyle/>
          <a:p>
            <a:endParaRPr lang="es-US" smtClean="0">
              <a:latin typeface="Arial" pitchFamily="34" charset="0"/>
            </a:endParaRPr>
          </a:p>
        </p:txBody>
      </p:sp>
      <p:sp>
        <p:nvSpPr>
          <p:cNvPr id="234500" name="3 Marcador de número de diapositiva"/>
          <p:cNvSpPr>
            <a:spLocks noGrp="1"/>
          </p:cNvSpPr>
          <p:nvPr>
            <p:ph type="sldNum" sz="quarter" idx="5"/>
          </p:nvPr>
        </p:nvSpPr>
        <p:spPr>
          <a:noFill/>
        </p:spPr>
        <p:txBody>
          <a:bodyPr/>
          <a:lstStyle/>
          <a:p>
            <a:fld id="{6664C9F5-4F2F-4F08-9415-03BD91D6453B}" type="slidenum">
              <a:rPr lang="es-ES_tradnl" smtClean="0"/>
              <a:pPr/>
              <a:t>100</a:t>
            </a:fld>
            <a:endParaRPr lang="es-ES_tradnl"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p:spPr>
        <p:txBody>
          <a:bodyPr/>
          <a:lstStyle/>
          <a:p>
            <a:endParaRPr lang="es-US" smtClean="0">
              <a:latin typeface="Arial" pitchFamily="34" charset="0"/>
            </a:endParaRPr>
          </a:p>
        </p:txBody>
      </p:sp>
      <p:sp>
        <p:nvSpPr>
          <p:cNvPr id="235524" name="3 Marcador de número de diapositiva"/>
          <p:cNvSpPr>
            <a:spLocks noGrp="1"/>
          </p:cNvSpPr>
          <p:nvPr>
            <p:ph type="sldNum" sz="quarter" idx="5"/>
          </p:nvPr>
        </p:nvSpPr>
        <p:spPr>
          <a:noFill/>
        </p:spPr>
        <p:txBody>
          <a:bodyPr/>
          <a:lstStyle/>
          <a:p>
            <a:fld id="{F0B5F2FE-23A1-48A7-9724-DE2A5C91A6EC}" type="slidenum">
              <a:rPr lang="es-ES_tradnl" smtClean="0"/>
              <a:pPr/>
              <a:t>101</a:t>
            </a:fld>
            <a:endParaRPr lang="es-ES_tradnl"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ln/>
        </p:spPr>
      </p:sp>
      <p:sp>
        <p:nvSpPr>
          <p:cNvPr id="236547" name="2 Marcador de notas"/>
          <p:cNvSpPr>
            <a:spLocks noGrp="1"/>
          </p:cNvSpPr>
          <p:nvPr>
            <p:ph type="body" idx="1"/>
          </p:nvPr>
        </p:nvSpPr>
        <p:spPr>
          <a:noFill/>
          <a:ln/>
        </p:spPr>
        <p:txBody>
          <a:bodyPr/>
          <a:lstStyle/>
          <a:p>
            <a:endParaRPr lang="es-US" smtClean="0">
              <a:latin typeface="Arial" pitchFamily="34" charset="0"/>
            </a:endParaRPr>
          </a:p>
        </p:txBody>
      </p:sp>
      <p:sp>
        <p:nvSpPr>
          <p:cNvPr id="236548" name="3 Marcador de número de diapositiva"/>
          <p:cNvSpPr>
            <a:spLocks noGrp="1"/>
          </p:cNvSpPr>
          <p:nvPr>
            <p:ph type="sldNum" sz="quarter" idx="5"/>
          </p:nvPr>
        </p:nvSpPr>
        <p:spPr>
          <a:noFill/>
        </p:spPr>
        <p:txBody>
          <a:bodyPr/>
          <a:lstStyle/>
          <a:p>
            <a:fld id="{5BA7020C-FBE6-4C09-8618-15D68E5C42F1}" type="slidenum">
              <a:rPr lang="es-ES_tradnl" smtClean="0"/>
              <a:pPr/>
              <a:t>102</a:t>
            </a:fld>
            <a:endParaRPr lang="es-ES_tradnl"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1 Marcador de imagen de diapositiva"/>
          <p:cNvSpPr>
            <a:spLocks noGrp="1" noRot="1" noChangeAspect="1" noTextEdit="1"/>
          </p:cNvSpPr>
          <p:nvPr>
            <p:ph type="sldImg"/>
          </p:nvPr>
        </p:nvSpPr>
        <p:spPr>
          <a:ln/>
        </p:spPr>
      </p:sp>
      <p:sp>
        <p:nvSpPr>
          <p:cNvPr id="237571" name="2 Marcador de notas"/>
          <p:cNvSpPr>
            <a:spLocks noGrp="1"/>
          </p:cNvSpPr>
          <p:nvPr>
            <p:ph type="body" idx="1"/>
          </p:nvPr>
        </p:nvSpPr>
        <p:spPr>
          <a:noFill/>
          <a:ln/>
        </p:spPr>
        <p:txBody>
          <a:bodyPr/>
          <a:lstStyle/>
          <a:p>
            <a:endParaRPr lang="es-US" smtClean="0">
              <a:latin typeface="Arial" pitchFamily="34" charset="0"/>
            </a:endParaRPr>
          </a:p>
        </p:txBody>
      </p:sp>
      <p:sp>
        <p:nvSpPr>
          <p:cNvPr id="237572" name="3 Marcador de número de diapositiva"/>
          <p:cNvSpPr>
            <a:spLocks noGrp="1"/>
          </p:cNvSpPr>
          <p:nvPr>
            <p:ph type="sldNum" sz="quarter" idx="5"/>
          </p:nvPr>
        </p:nvSpPr>
        <p:spPr>
          <a:noFill/>
        </p:spPr>
        <p:txBody>
          <a:bodyPr/>
          <a:lstStyle/>
          <a:p>
            <a:fld id="{F00832BD-14C6-40A5-A63E-3C0380D0E95A}" type="slidenum">
              <a:rPr lang="es-ES_tradnl" smtClean="0"/>
              <a:pPr/>
              <a:t>103</a:t>
            </a:fld>
            <a:endParaRPr lang="es-ES_tradnl"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094F8637-6288-4C67-BCB3-DF0E31B9DA43}" type="slidenum">
              <a:rPr lang="es-ES_tradnl" smtClean="0"/>
              <a:pPr/>
              <a:t>104</a:t>
            </a:fld>
            <a:endParaRPr lang="es-ES_tradnl" smtClean="0"/>
          </a:p>
        </p:txBody>
      </p:sp>
      <p:sp>
        <p:nvSpPr>
          <p:cNvPr id="238595" name="Rectangle 1026"/>
          <p:cNvSpPr>
            <a:spLocks noChangeArrowheads="1"/>
          </p:cNvSpPr>
          <p:nvPr/>
        </p:nvSpPr>
        <p:spPr bwMode="auto">
          <a:xfrm>
            <a:off x="3876675" y="-17463"/>
            <a:ext cx="2986088" cy="449263"/>
          </a:xfrm>
          <a:prstGeom prst="rect">
            <a:avLst/>
          </a:prstGeom>
          <a:noFill/>
          <a:ln w="12700">
            <a:noFill/>
            <a:miter lim="800000"/>
            <a:headEnd/>
            <a:tailEnd/>
          </a:ln>
        </p:spPr>
        <p:txBody>
          <a:bodyPr wrap="none" anchor="ctr"/>
          <a:lstStyle/>
          <a:p>
            <a:endParaRPr lang="es-US"/>
          </a:p>
        </p:txBody>
      </p:sp>
      <p:sp>
        <p:nvSpPr>
          <p:cNvPr id="238596" name="Rectangle 1027"/>
          <p:cNvSpPr>
            <a:spLocks noChangeArrowheads="1"/>
          </p:cNvSpPr>
          <p:nvPr/>
        </p:nvSpPr>
        <p:spPr bwMode="auto">
          <a:xfrm>
            <a:off x="3876675" y="8710613"/>
            <a:ext cx="2986088" cy="450850"/>
          </a:xfrm>
          <a:prstGeom prst="rect">
            <a:avLst/>
          </a:prstGeom>
          <a:noFill/>
          <a:ln w="12700">
            <a:noFill/>
            <a:miter lim="800000"/>
            <a:headEnd/>
            <a:tailEnd/>
          </a:ln>
        </p:spPr>
        <p:txBody>
          <a:bodyPr lIns="19050" tIns="0" rIns="19050" bIns="0" anchor="b"/>
          <a:lstStyle/>
          <a:p>
            <a:pPr algn="r" eaLnBrk="0" hangingPunct="0"/>
            <a:r>
              <a:rPr lang="en-US" sz="1000" i="1"/>
              <a:t>19</a:t>
            </a:r>
          </a:p>
        </p:txBody>
      </p:sp>
      <p:sp>
        <p:nvSpPr>
          <p:cNvPr id="238597" name="Rectangle 1028"/>
          <p:cNvSpPr>
            <a:spLocks noChangeArrowheads="1"/>
          </p:cNvSpPr>
          <p:nvPr/>
        </p:nvSpPr>
        <p:spPr bwMode="auto">
          <a:xfrm>
            <a:off x="-4763" y="8710613"/>
            <a:ext cx="2984501" cy="450850"/>
          </a:xfrm>
          <a:prstGeom prst="rect">
            <a:avLst/>
          </a:prstGeom>
          <a:noFill/>
          <a:ln w="12700">
            <a:noFill/>
            <a:miter lim="800000"/>
            <a:headEnd/>
            <a:tailEnd/>
          </a:ln>
        </p:spPr>
        <p:txBody>
          <a:bodyPr wrap="none" anchor="ctr"/>
          <a:lstStyle/>
          <a:p>
            <a:endParaRPr lang="es-US"/>
          </a:p>
        </p:txBody>
      </p:sp>
      <p:sp>
        <p:nvSpPr>
          <p:cNvPr id="238598" name="Rectangle 1029"/>
          <p:cNvSpPr>
            <a:spLocks noChangeArrowheads="1"/>
          </p:cNvSpPr>
          <p:nvPr/>
        </p:nvSpPr>
        <p:spPr bwMode="auto">
          <a:xfrm>
            <a:off x="-4763" y="-17463"/>
            <a:ext cx="2984501" cy="449263"/>
          </a:xfrm>
          <a:prstGeom prst="rect">
            <a:avLst/>
          </a:prstGeom>
          <a:noFill/>
          <a:ln w="12700">
            <a:noFill/>
            <a:miter lim="800000"/>
            <a:headEnd/>
            <a:tailEnd/>
          </a:ln>
        </p:spPr>
        <p:txBody>
          <a:bodyPr wrap="none" anchor="ctr"/>
          <a:lstStyle/>
          <a:p>
            <a:endParaRPr lang="es-US"/>
          </a:p>
        </p:txBody>
      </p:sp>
      <p:sp>
        <p:nvSpPr>
          <p:cNvPr id="238599" name="Rectangle 1030"/>
          <p:cNvSpPr>
            <a:spLocks noChangeArrowheads="1" noTextEdit="1"/>
          </p:cNvSpPr>
          <p:nvPr>
            <p:ph type="sldImg"/>
          </p:nvPr>
        </p:nvSpPr>
        <p:spPr>
          <a:xfrm>
            <a:off x="1409700" y="920750"/>
            <a:ext cx="4038600" cy="3028950"/>
          </a:xfrm>
          <a:ln w="12700" cap="flat">
            <a:solidFill>
              <a:schemeClr val="tx1"/>
            </a:solid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813A7A0A-13DA-4BDA-B5E6-FC1BC1B52156}" type="slidenum">
              <a:rPr lang="es-ES_tradnl" smtClean="0"/>
              <a:pPr/>
              <a:t>105</a:t>
            </a:fld>
            <a:endParaRPr lang="es-ES_tradnl" smtClean="0"/>
          </a:p>
        </p:txBody>
      </p:sp>
      <p:sp>
        <p:nvSpPr>
          <p:cNvPr id="239619" name="Rectangle 2"/>
          <p:cNvSpPr>
            <a:spLocks noChangeArrowheads="1"/>
          </p:cNvSpPr>
          <p:nvPr/>
        </p:nvSpPr>
        <p:spPr bwMode="auto">
          <a:xfrm>
            <a:off x="3876675" y="-17463"/>
            <a:ext cx="2986088" cy="449263"/>
          </a:xfrm>
          <a:prstGeom prst="rect">
            <a:avLst/>
          </a:prstGeom>
          <a:noFill/>
          <a:ln w="12700">
            <a:noFill/>
            <a:miter lim="800000"/>
            <a:headEnd/>
            <a:tailEnd/>
          </a:ln>
        </p:spPr>
        <p:txBody>
          <a:bodyPr wrap="none" anchor="ctr"/>
          <a:lstStyle/>
          <a:p>
            <a:endParaRPr lang="es-US"/>
          </a:p>
        </p:txBody>
      </p:sp>
      <p:sp>
        <p:nvSpPr>
          <p:cNvPr id="239620" name="Rectangle 3"/>
          <p:cNvSpPr>
            <a:spLocks noChangeArrowheads="1"/>
          </p:cNvSpPr>
          <p:nvPr/>
        </p:nvSpPr>
        <p:spPr bwMode="auto">
          <a:xfrm>
            <a:off x="3876675" y="8710613"/>
            <a:ext cx="2986088" cy="450850"/>
          </a:xfrm>
          <a:prstGeom prst="rect">
            <a:avLst/>
          </a:prstGeom>
          <a:noFill/>
          <a:ln w="12700">
            <a:noFill/>
            <a:miter lim="800000"/>
            <a:headEnd/>
            <a:tailEnd/>
          </a:ln>
        </p:spPr>
        <p:txBody>
          <a:bodyPr lIns="19050" tIns="0" rIns="19050" bIns="0" anchor="b"/>
          <a:lstStyle/>
          <a:p>
            <a:pPr algn="r" eaLnBrk="0" hangingPunct="0"/>
            <a:r>
              <a:rPr lang="en-US" sz="1000" i="1"/>
              <a:t>20</a:t>
            </a:r>
          </a:p>
        </p:txBody>
      </p:sp>
      <p:sp>
        <p:nvSpPr>
          <p:cNvPr id="239621" name="Rectangle 4"/>
          <p:cNvSpPr>
            <a:spLocks noChangeArrowheads="1"/>
          </p:cNvSpPr>
          <p:nvPr/>
        </p:nvSpPr>
        <p:spPr bwMode="auto">
          <a:xfrm>
            <a:off x="-4763" y="8710613"/>
            <a:ext cx="2984501" cy="450850"/>
          </a:xfrm>
          <a:prstGeom prst="rect">
            <a:avLst/>
          </a:prstGeom>
          <a:noFill/>
          <a:ln w="12700">
            <a:noFill/>
            <a:miter lim="800000"/>
            <a:headEnd/>
            <a:tailEnd/>
          </a:ln>
        </p:spPr>
        <p:txBody>
          <a:bodyPr wrap="none" anchor="ctr"/>
          <a:lstStyle/>
          <a:p>
            <a:endParaRPr lang="es-US"/>
          </a:p>
        </p:txBody>
      </p:sp>
      <p:sp>
        <p:nvSpPr>
          <p:cNvPr id="239622" name="Rectangle 5"/>
          <p:cNvSpPr>
            <a:spLocks noChangeArrowheads="1"/>
          </p:cNvSpPr>
          <p:nvPr/>
        </p:nvSpPr>
        <p:spPr bwMode="auto">
          <a:xfrm>
            <a:off x="-4763" y="-17463"/>
            <a:ext cx="2984501" cy="449263"/>
          </a:xfrm>
          <a:prstGeom prst="rect">
            <a:avLst/>
          </a:prstGeom>
          <a:noFill/>
          <a:ln w="12700">
            <a:noFill/>
            <a:miter lim="800000"/>
            <a:headEnd/>
            <a:tailEnd/>
          </a:ln>
        </p:spPr>
        <p:txBody>
          <a:bodyPr wrap="none" anchor="ctr"/>
          <a:lstStyle/>
          <a:p>
            <a:endParaRPr lang="es-US"/>
          </a:p>
        </p:txBody>
      </p:sp>
      <p:sp>
        <p:nvSpPr>
          <p:cNvPr id="239623" name="Rectangle 6"/>
          <p:cNvSpPr>
            <a:spLocks noChangeArrowheads="1" noTextEdit="1"/>
          </p:cNvSpPr>
          <p:nvPr>
            <p:ph type="sldImg"/>
          </p:nvPr>
        </p:nvSpPr>
        <p:spPr>
          <a:xfrm>
            <a:off x="1409700" y="920750"/>
            <a:ext cx="4038600" cy="3028950"/>
          </a:xfrm>
          <a:ln w="12700" cap="flat">
            <a:solidFill>
              <a:schemeClr val="tx1"/>
            </a:solid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Marcador de imagen de diapositiva"/>
          <p:cNvSpPr>
            <a:spLocks noGrp="1" noRot="1" noChangeAspect="1" noTextEdit="1"/>
          </p:cNvSpPr>
          <p:nvPr>
            <p:ph type="sldImg"/>
          </p:nvPr>
        </p:nvSpPr>
        <p:spPr>
          <a:ln/>
        </p:spPr>
      </p:sp>
      <p:sp>
        <p:nvSpPr>
          <p:cNvPr id="240643" name="2 Marcador de notas"/>
          <p:cNvSpPr>
            <a:spLocks noGrp="1"/>
          </p:cNvSpPr>
          <p:nvPr>
            <p:ph type="body" idx="1"/>
          </p:nvPr>
        </p:nvSpPr>
        <p:spPr>
          <a:noFill/>
          <a:ln/>
        </p:spPr>
        <p:txBody>
          <a:bodyPr/>
          <a:lstStyle/>
          <a:p>
            <a:endParaRPr lang="es-US" smtClean="0">
              <a:latin typeface="Arial" pitchFamily="34" charset="0"/>
            </a:endParaRPr>
          </a:p>
        </p:txBody>
      </p:sp>
      <p:sp>
        <p:nvSpPr>
          <p:cNvPr id="240644" name="3 Marcador de número de diapositiva"/>
          <p:cNvSpPr>
            <a:spLocks noGrp="1"/>
          </p:cNvSpPr>
          <p:nvPr>
            <p:ph type="sldNum" sz="quarter" idx="5"/>
          </p:nvPr>
        </p:nvSpPr>
        <p:spPr>
          <a:noFill/>
        </p:spPr>
        <p:txBody>
          <a:bodyPr/>
          <a:lstStyle/>
          <a:p>
            <a:fld id="{F49B9536-0668-451C-97D7-EA58D657DD3B}" type="slidenum">
              <a:rPr lang="es-ES_tradnl" smtClean="0"/>
              <a:pPr/>
              <a:t>106</a:t>
            </a:fld>
            <a:endParaRPr lang="es-ES_tradnl"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a:ln/>
        </p:spPr>
      </p:sp>
      <p:sp>
        <p:nvSpPr>
          <p:cNvPr id="241667" name="2 Marcador de notas"/>
          <p:cNvSpPr>
            <a:spLocks noGrp="1"/>
          </p:cNvSpPr>
          <p:nvPr>
            <p:ph type="body" idx="1"/>
          </p:nvPr>
        </p:nvSpPr>
        <p:spPr>
          <a:noFill/>
          <a:ln/>
        </p:spPr>
        <p:txBody>
          <a:bodyPr/>
          <a:lstStyle/>
          <a:p>
            <a:endParaRPr lang="es-US" smtClean="0">
              <a:latin typeface="Arial" pitchFamily="34" charset="0"/>
            </a:endParaRPr>
          </a:p>
        </p:txBody>
      </p:sp>
      <p:sp>
        <p:nvSpPr>
          <p:cNvPr id="241668" name="3 Marcador de número de diapositiva"/>
          <p:cNvSpPr>
            <a:spLocks noGrp="1"/>
          </p:cNvSpPr>
          <p:nvPr>
            <p:ph type="sldNum" sz="quarter" idx="5"/>
          </p:nvPr>
        </p:nvSpPr>
        <p:spPr>
          <a:noFill/>
        </p:spPr>
        <p:txBody>
          <a:bodyPr/>
          <a:lstStyle/>
          <a:p>
            <a:fld id="{81B1BCE6-CD67-4BC2-9FDB-8088A63FDAC2}" type="slidenum">
              <a:rPr lang="es-ES_tradnl" smtClean="0"/>
              <a:pPr/>
              <a:t>107</a:t>
            </a:fld>
            <a:endParaRPr lang="es-ES_tradnl"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Marcador de imagen de diapositiva"/>
          <p:cNvSpPr>
            <a:spLocks noGrp="1" noRot="1" noChangeAspect="1" noTextEdit="1"/>
          </p:cNvSpPr>
          <p:nvPr>
            <p:ph type="sldImg"/>
          </p:nvPr>
        </p:nvSpPr>
        <p:spPr>
          <a:ln/>
        </p:spPr>
      </p:sp>
      <p:sp>
        <p:nvSpPr>
          <p:cNvPr id="242691" name="2 Marcador de notas"/>
          <p:cNvSpPr>
            <a:spLocks noGrp="1"/>
          </p:cNvSpPr>
          <p:nvPr>
            <p:ph type="body" idx="1"/>
          </p:nvPr>
        </p:nvSpPr>
        <p:spPr>
          <a:noFill/>
          <a:ln/>
        </p:spPr>
        <p:txBody>
          <a:bodyPr/>
          <a:lstStyle/>
          <a:p>
            <a:endParaRPr lang="es-US" smtClean="0">
              <a:latin typeface="Arial" pitchFamily="34" charset="0"/>
            </a:endParaRPr>
          </a:p>
        </p:txBody>
      </p:sp>
      <p:sp>
        <p:nvSpPr>
          <p:cNvPr id="242692" name="3 Marcador de número de diapositiva"/>
          <p:cNvSpPr>
            <a:spLocks noGrp="1"/>
          </p:cNvSpPr>
          <p:nvPr>
            <p:ph type="sldNum" sz="quarter" idx="5"/>
          </p:nvPr>
        </p:nvSpPr>
        <p:spPr>
          <a:noFill/>
        </p:spPr>
        <p:txBody>
          <a:bodyPr/>
          <a:lstStyle/>
          <a:p>
            <a:fld id="{524B06B1-A8B3-46FC-B83D-E761030CFC70}" type="slidenum">
              <a:rPr lang="es-ES_tradnl" smtClean="0"/>
              <a:pPr/>
              <a:t>108</a:t>
            </a:fld>
            <a:endParaRPr lang="es-ES_tradnl"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Marcador de imagen de diapositiva"/>
          <p:cNvSpPr>
            <a:spLocks noGrp="1" noRot="1" noChangeAspect="1" noTextEdit="1"/>
          </p:cNvSpPr>
          <p:nvPr>
            <p:ph type="sldImg"/>
          </p:nvPr>
        </p:nvSpPr>
        <p:spPr>
          <a:ln/>
        </p:spPr>
      </p:sp>
      <p:sp>
        <p:nvSpPr>
          <p:cNvPr id="243715" name="2 Marcador de notas"/>
          <p:cNvSpPr>
            <a:spLocks noGrp="1"/>
          </p:cNvSpPr>
          <p:nvPr>
            <p:ph type="body" idx="1"/>
          </p:nvPr>
        </p:nvSpPr>
        <p:spPr>
          <a:noFill/>
          <a:ln/>
        </p:spPr>
        <p:txBody>
          <a:bodyPr/>
          <a:lstStyle/>
          <a:p>
            <a:endParaRPr lang="es-US" smtClean="0">
              <a:latin typeface="Arial" pitchFamily="34" charset="0"/>
            </a:endParaRPr>
          </a:p>
        </p:txBody>
      </p:sp>
      <p:sp>
        <p:nvSpPr>
          <p:cNvPr id="243716" name="3 Marcador de número de diapositiva"/>
          <p:cNvSpPr>
            <a:spLocks noGrp="1"/>
          </p:cNvSpPr>
          <p:nvPr>
            <p:ph type="sldNum" sz="quarter" idx="5"/>
          </p:nvPr>
        </p:nvSpPr>
        <p:spPr>
          <a:noFill/>
        </p:spPr>
        <p:txBody>
          <a:bodyPr/>
          <a:lstStyle/>
          <a:p>
            <a:fld id="{E0EF1D2F-658A-42E7-B999-C0C0DA08157E}" type="slidenum">
              <a:rPr lang="es-ES_tradnl" smtClean="0"/>
              <a:pPr/>
              <a:t>109</a:t>
            </a:fld>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ln/>
        </p:spPr>
      </p:sp>
      <p:sp>
        <p:nvSpPr>
          <p:cNvPr id="143363" name="2 Marcador de notas"/>
          <p:cNvSpPr>
            <a:spLocks noGrp="1"/>
          </p:cNvSpPr>
          <p:nvPr>
            <p:ph type="body" idx="1"/>
          </p:nvPr>
        </p:nvSpPr>
        <p:spPr>
          <a:noFill/>
          <a:ln/>
        </p:spPr>
        <p:txBody>
          <a:bodyPr/>
          <a:lstStyle/>
          <a:p>
            <a:endParaRPr lang="es-US" smtClean="0">
              <a:latin typeface="Arial" pitchFamily="34" charset="0"/>
            </a:endParaRPr>
          </a:p>
        </p:txBody>
      </p:sp>
      <p:sp>
        <p:nvSpPr>
          <p:cNvPr id="143364" name="3 Marcador de número de diapositiva"/>
          <p:cNvSpPr>
            <a:spLocks noGrp="1"/>
          </p:cNvSpPr>
          <p:nvPr>
            <p:ph type="sldNum" sz="quarter" idx="5"/>
          </p:nvPr>
        </p:nvSpPr>
        <p:spPr>
          <a:noFill/>
        </p:spPr>
        <p:txBody>
          <a:bodyPr/>
          <a:lstStyle/>
          <a:p>
            <a:fld id="{38973FE3-BC9A-4874-A04F-C06DF228756F}" type="slidenum">
              <a:rPr lang="es-ES_tradnl" smtClean="0"/>
              <a:pPr/>
              <a:t>11</a:t>
            </a:fld>
            <a:endParaRPr lang="es-ES_tradnl"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Marcador de imagen de diapositiva"/>
          <p:cNvSpPr>
            <a:spLocks noGrp="1" noRot="1" noChangeAspect="1" noTextEdit="1"/>
          </p:cNvSpPr>
          <p:nvPr>
            <p:ph type="sldImg"/>
          </p:nvPr>
        </p:nvSpPr>
        <p:spPr>
          <a:ln/>
        </p:spPr>
      </p:sp>
      <p:sp>
        <p:nvSpPr>
          <p:cNvPr id="244739" name="2 Marcador de notas"/>
          <p:cNvSpPr>
            <a:spLocks noGrp="1"/>
          </p:cNvSpPr>
          <p:nvPr>
            <p:ph type="body" idx="1"/>
          </p:nvPr>
        </p:nvSpPr>
        <p:spPr>
          <a:noFill/>
          <a:ln/>
        </p:spPr>
        <p:txBody>
          <a:bodyPr/>
          <a:lstStyle/>
          <a:p>
            <a:endParaRPr lang="es-US" smtClean="0">
              <a:latin typeface="Arial" pitchFamily="34" charset="0"/>
            </a:endParaRPr>
          </a:p>
        </p:txBody>
      </p:sp>
      <p:sp>
        <p:nvSpPr>
          <p:cNvPr id="244740" name="3 Marcador de número de diapositiva"/>
          <p:cNvSpPr>
            <a:spLocks noGrp="1"/>
          </p:cNvSpPr>
          <p:nvPr>
            <p:ph type="sldNum" sz="quarter" idx="5"/>
          </p:nvPr>
        </p:nvSpPr>
        <p:spPr>
          <a:noFill/>
        </p:spPr>
        <p:txBody>
          <a:bodyPr/>
          <a:lstStyle/>
          <a:p>
            <a:fld id="{A38AAEE9-769D-4B6A-A918-0AAA6F84E996}" type="slidenum">
              <a:rPr lang="es-ES_tradnl" smtClean="0"/>
              <a:pPr/>
              <a:t>110</a:t>
            </a:fld>
            <a:endParaRPr lang="es-ES_tradnl"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Marcador de imagen de diapositiva"/>
          <p:cNvSpPr>
            <a:spLocks noGrp="1" noRot="1" noChangeAspect="1" noTextEdit="1"/>
          </p:cNvSpPr>
          <p:nvPr>
            <p:ph type="sldImg"/>
          </p:nvPr>
        </p:nvSpPr>
        <p:spPr>
          <a:ln/>
        </p:spPr>
      </p:sp>
      <p:sp>
        <p:nvSpPr>
          <p:cNvPr id="245763" name="2 Marcador de notas"/>
          <p:cNvSpPr>
            <a:spLocks noGrp="1"/>
          </p:cNvSpPr>
          <p:nvPr>
            <p:ph type="body" idx="1"/>
          </p:nvPr>
        </p:nvSpPr>
        <p:spPr>
          <a:noFill/>
          <a:ln/>
        </p:spPr>
        <p:txBody>
          <a:bodyPr/>
          <a:lstStyle/>
          <a:p>
            <a:endParaRPr lang="es-US" smtClean="0">
              <a:latin typeface="Arial" pitchFamily="34" charset="0"/>
            </a:endParaRPr>
          </a:p>
        </p:txBody>
      </p:sp>
      <p:sp>
        <p:nvSpPr>
          <p:cNvPr id="245764" name="3 Marcador de número de diapositiva"/>
          <p:cNvSpPr>
            <a:spLocks noGrp="1"/>
          </p:cNvSpPr>
          <p:nvPr>
            <p:ph type="sldNum" sz="quarter" idx="5"/>
          </p:nvPr>
        </p:nvSpPr>
        <p:spPr>
          <a:noFill/>
        </p:spPr>
        <p:txBody>
          <a:bodyPr/>
          <a:lstStyle/>
          <a:p>
            <a:fld id="{7E58DB89-DB96-43FB-99F2-2101FF62C3C1}" type="slidenum">
              <a:rPr lang="es-ES_tradnl" smtClean="0"/>
              <a:pPr/>
              <a:t>111</a:t>
            </a:fld>
            <a:endParaRPr lang="es-ES_tradnl"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Marcador de imagen de diapositiva"/>
          <p:cNvSpPr>
            <a:spLocks noGrp="1" noRot="1" noChangeAspect="1" noTextEdit="1"/>
          </p:cNvSpPr>
          <p:nvPr>
            <p:ph type="sldImg"/>
          </p:nvPr>
        </p:nvSpPr>
        <p:spPr>
          <a:ln/>
        </p:spPr>
      </p:sp>
      <p:sp>
        <p:nvSpPr>
          <p:cNvPr id="246787" name="2 Marcador de notas"/>
          <p:cNvSpPr>
            <a:spLocks noGrp="1"/>
          </p:cNvSpPr>
          <p:nvPr>
            <p:ph type="body" idx="1"/>
          </p:nvPr>
        </p:nvSpPr>
        <p:spPr>
          <a:noFill/>
          <a:ln/>
        </p:spPr>
        <p:txBody>
          <a:bodyPr/>
          <a:lstStyle/>
          <a:p>
            <a:endParaRPr lang="es-US" smtClean="0">
              <a:latin typeface="Arial" pitchFamily="34" charset="0"/>
            </a:endParaRPr>
          </a:p>
        </p:txBody>
      </p:sp>
      <p:sp>
        <p:nvSpPr>
          <p:cNvPr id="246788" name="3 Marcador de número de diapositiva"/>
          <p:cNvSpPr>
            <a:spLocks noGrp="1"/>
          </p:cNvSpPr>
          <p:nvPr>
            <p:ph type="sldNum" sz="quarter" idx="5"/>
          </p:nvPr>
        </p:nvSpPr>
        <p:spPr>
          <a:noFill/>
        </p:spPr>
        <p:txBody>
          <a:bodyPr/>
          <a:lstStyle/>
          <a:p>
            <a:fld id="{8EBE76A5-B062-4491-A419-EA3CB37328A7}" type="slidenum">
              <a:rPr lang="es-ES_tradnl" smtClean="0"/>
              <a:pPr/>
              <a:t>112</a:t>
            </a:fld>
            <a:endParaRPr lang="es-ES_tradnl"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Marcador de imagen de diapositiva"/>
          <p:cNvSpPr>
            <a:spLocks noGrp="1" noRot="1" noChangeAspect="1" noTextEdit="1"/>
          </p:cNvSpPr>
          <p:nvPr>
            <p:ph type="sldImg"/>
          </p:nvPr>
        </p:nvSpPr>
        <p:spPr>
          <a:ln/>
        </p:spPr>
      </p:sp>
      <p:sp>
        <p:nvSpPr>
          <p:cNvPr id="247811" name="2 Marcador de notas"/>
          <p:cNvSpPr>
            <a:spLocks noGrp="1"/>
          </p:cNvSpPr>
          <p:nvPr>
            <p:ph type="body" idx="1"/>
          </p:nvPr>
        </p:nvSpPr>
        <p:spPr>
          <a:noFill/>
          <a:ln/>
        </p:spPr>
        <p:txBody>
          <a:bodyPr/>
          <a:lstStyle/>
          <a:p>
            <a:endParaRPr lang="es-US" smtClean="0">
              <a:latin typeface="Arial" pitchFamily="34" charset="0"/>
            </a:endParaRPr>
          </a:p>
        </p:txBody>
      </p:sp>
      <p:sp>
        <p:nvSpPr>
          <p:cNvPr id="247812" name="3 Marcador de número de diapositiva"/>
          <p:cNvSpPr>
            <a:spLocks noGrp="1"/>
          </p:cNvSpPr>
          <p:nvPr>
            <p:ph type="sldNum" sz="quarter" idx="5"/>
          </p:nvPr>
        </p:nvSpPr>
        <p:spPr>
          <a:noFill/>
        </p:spPr>
        <p:txBody>
          <a:bodyPr/>
          <a:lstStyle/>
          <a:p>
            <a:fld id="{390C41E1-8702-4B21-9E0A-DAF2C9A975EE}" type="slidenum">
              <a:rPr lang="es-ES_tradnl" smtClean="0"/>
              <a:pPr/>
              <a:t>113</a:t>
            </a:fld>
            <a:endParaRPr lang="es-ES_tradnl"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Marcador de imagen de diapositiva"/>
          <p:cNvSpPr>
            <a:spLocks noGrp="1" noRot="1" noChangeAspect="1" noTextEdit="1"/>
          </p:cNvSpPr>
          <p:nvPr>
            <p:ph type="sldImg"/>
          </p:nvPr>
        </p:nvSpPr>
        <p:spPr>
          <a:ln/>
        </p:spPr>
      </p:sp>
      <p:sp>
        <p:nvSpPr>
          <p:cNvPr id="248835" name="2 Marcador de notas"/>
          <p:cNvSpPr>
            <a:spLocks noGrp="1"/>
          </p:cNvSpPr>
          <p:nvPr>
            <p:ph type="body" idx="1"/>
          </p:nvPr>
        </p:nvSpPr>
        <p:spPr>
          <a:noFill/>
          <a:ln/>
        </p:spPr>
        <p:txBody>
          <a:bodyPr/>
          <a:lstStyle/>
          <a:p>
            <a:endParaRPr lang="es-US" smtClean="0">
              <a:latin typeface="Arial" pitchFamily="34" charset="0"/>
            </a:endParaRPr>
          </a:p>
        </p:txBody>
      </p:sp>
      <p:sp>
        <p:nvSpPr>
          <p:cNvPr id="248836" name="3 Marcador de número de diapositiva"/>
          <p:cNvSpPr>
            <a:spLocks noGrp="1"/>
          </p:cNvSpPr>
          <p:nvPr>
            <p:ph type="sldNum" sz="quarter" idx="5"/>
          </p:nvPr>
        </p:nvSpPr>
        <p:spPr>
          <a:noFill/>
        </p:spPr>
        <p:txBody>
          <a:bodyPr/>
          <a:lstStyle/>
          <a:p>
            <a:fld id="{33AB1A34-C4E3-462C-9C27-C3FE8EB97DC9}" type="slidenum">
              <a:rPr lang="es-ES_tradnl" smtClean="0"/>
              <a:pPr/>
              <a:t>114</a:t>
            </a:fld>
            <a:endParaRPr lang="es-ES_tradnl"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1 Marcador de imagen de diapositiva"/>
          <p:cNvSpPr>
            <a:spLocks noGrp="1" noRot="1" noChangeAspect="1" noTextEdit="1"/>
          </p:cNvSpPr>
          <p:nvPr>
            <p:ph type="sldImg"/>
          </p:nvPr>
        </p:nvSpPr>
        <p:spPr>
          <a:ln/>
        </p:spPr>
      </p:sp>
      <p:sp>
        <p:nvSpPr>
          <p:cNvPr id="249859" name="2 Marcador de notas"/>
          <p:cNvSpPr>
            <a:spLocks noGrp="1"/>
          </p:cNvSpPr>
          <p:nvPr>
            <p:ph type="body" idx="1"/>
          </p:nvPr>
        </p:nvSpPr>
        <p:spPr>
          <a:noFill/>
          <a:ln/>
        </p:spPr>
        <p:txBody>
          <a:bodyPr/>
          <a:lstStyle/>
          <a:p>
            <a:endParaRPr lang="es-US" smtClean="0">
              <a:latin typeface="Arial" pitchFamily="34" charset="0"/>
            </a:endParaRPr>
          </a:p>
        </p:txBody>
      </p:sp>
      <p:sp>
        <p:nvSpPr>
          <p:cNvPr id="249860" name="3 Marcador de número de diapositiva"/>
          <p:cNvSpPr>
            <a:spLocks noGrp="1"/>
          </p:cNvSpPr>
          <p:nvPr>
            <p:ph type="sldNum" sz="quarter" idx="5"/>
          </p:nvPr>
        </p:nvSpPr>
        <p:spPr>
          <a:noFill/>
        </p:spPr>
        <p:txBody>
          <a:bodyPr/>
          <a:lstStyle/>
          <a:p>
            <a:fld id="{96791C6D-FEBC-4167-AA91-47D70FE4B852}" type="slidenum">
              <a:rPr lang="es-ES_tradnl" smtClean="0"/>
              <a:pPr/>
              <a:t>115</a:t>
            </a:fld>
            <a:endParaRPr lang="es-ES_tradnl"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Marcador de imagen de diapositiva"/>
          <p:cNvSpPr>
            <a:spLocks noGrp="1" noRot="1" noChangeAspect="1" noTextEdit="1"/>
          </p:cNvSpPr>
          <p:nvPr>
            <p:ph type="sldImg"/>
          </p:nvPr>
        </p:nvSpPr>
        <p:spPr>
          <a:ln/>
        </p:spPr>
      </p:sp>
      <p:sp>
        <p:nvSpPr>
          <p:cNvPr id="250883" name="2 Marcador de notas"/>
          <p:cNvSpPr>
            <a:spLocks noGrp="1"/>
          </p:cNvSpPr>
          <p:nvPr>
            <p:ph type="body" idx="1"/>
          </p:nvPr>
        </p:nvSpPr>
        <p:spPr>
          <a:noFill/>
          <a:ln/>
        </p:spPr>
        <p:txBody>
          <a:bodyPr/>
          <a:lstStyle/>
          <a:p>
            <a:endParaRPr lang="es-US" smtClean="0">
              <a:latin typeface="Arial" pitchFamily="34" charset="0"/>
            </a:endParaRPr>
          </a:p>
        </p:txBody>
      </p:sp>
      <p:sp>
        <p:nvSpPr>
          <p:cNvPr id="250884" name="3 Marcador de número de diapositiva"/>
          <p:cNvSpPr>
            <a:spLocks noGrp="1"/>
          </p:cNvSpPr>
          <p:nvPr>
            <p:ph type="sldNum" sz="quarter" idx="5"/>
          </p:nvPr>
        </p:nvSpPr>
        <p:spPr>
          <a:noFill/>
        </p:spPr>
        <p:txBody>
          <a:bodyPr/>
          <a:lstStyle/>
          <a:p>
            <a:fld id="{CA70EA36-E2FC-4290-9720-C9BD21988786}" type="slidenum">
              <a:rPr lang="es-ES_tradnl" smtClean="0"/>
              <a:pPr/>
              <a:t>116</a:t>
            </a:fld>
            <a:endParaRPr lang="es-ES_tradnl"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Marcador de imagen de diapositiva"/>
          <p:cNvSpPr>
            <a:spLocks noGrp="1" noRot="1" noChangeAspect="1" noTextEdit="1"/>
          </p:cNvSpPr>
          <p:nvPr>
            <p:ph type="sldImg"/>
          </p:nvPr>
        </p:nvSpPr>
        <p:spPr>
          <a:ln/>
        </p:spPr>
      </p:sp>
      <p:sp>
        <p:nvSpPr>
          <p:cNvPr id="251907" name="2 Marcador de notas"/>
          <p:cNvSpPr>
            <a:spLocks noGrp="1"/>
          </p:cNvSpPr>
          <p:nvPr>
            <p:ph type="body" idx="1"/>
          </p:nvPr>
        </p:nvSpPr>
        <p:spPr>
          <a:noFill/>
          <a:ln/>
        </p:spPr>
        <p:txBody>
          <a:bodyPr/>
          <a:lstStyle/>
          <a:p>
            <a:endParaRPr lang="es-US" smtClean="0">
              <a:latin typeface="Arial" pitchFamily="34" charset="0"/>
            </a:endParaRPr>
          </a:p>
        </p:txBody>
      </p:sp>
      <p:sp>
        <p:nvSpPr>
          <p:cNvPr id="251908" name="3 Marcador de número de diapositiva"/>
          <p:cNvSpPr>
            <a:spLocks noGrp="1"/>
          </p:cNvSpPr>
          <p:nvPr>
            <p:ph type="sldNum" sz="quarter" idx="5"/>
          </p:nvPr>
        </p:nvSpPr>
        <p:spPr>
          <a:noFill/>
        </p:spPr>
        <p:txBody>
          <a:bodyPr/>
          <a:lstStyle/>
          <a:p>
            <a:fld id="{EA826574-6038-49B0-918F-39953AB5E972}" type="slidenum">
              <a:rPr lang="es-ES_tradnl" smtClean="0"/>
              <a:pPr/>
              <a:t>117</a:t>
            </a:fld>
            <a:endParaRPr lang="es-ES_tradnl"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Marcador de imagen de diapositiva"/>
          <p:cNvSpPr>
            <a:spLocks noGrp="1" noRot="1" noChangeAspect="1" noTextEdit="1"/>
          </p:cNvSpPr>
          <p:nvPr>
            <p:ph type="sldImg"/>
          </p:nvPr>
        </p:nvSpPr>
        <p:spPr>
          <a:ln/>
        </p:spPr>
      </p:sp>
      <p:sp>
        <p:nvSpPr>
          <p:cNvPr id="252931" name="2 Marcador de notas"/>
          <p:cNvSpPr>
            <a:spLocks noGrp="1"/>
          </p:cNvSpPr>
          <p:nvPr>
            <p:ph type="body" idx="1"/>
          </p:nvPr>
        </p:nvSpPr>
        <p:spPr>
          <a:noFill/>
          <a:ln/>
        </p:spPr>
        <p:txBody>
          <a:bodyPr/>
          <a:lstStyle/>
          <a:p>
            <a:endParaRPr lang="es-US" smtClean="0">
              <a:latin typeface="Arial" pitchFamily="34" charset="0"/>
            </a:endParaRPr>
          </a:p>
        </p:txBody>
      </p:sp>
      <p:sp>
        <p:nvSpPr>
          <p:cNvPr id="252932" name="3 Marcador de número de diapositiva"/>
          <p:cNvSpPr>
            <a:spLocks noGrp="1"/>
          </p:cNvSpPr>
          <p:nvPr>
            <p:ph type="sldNum" sz="quarter" idx="5"/>
          </p:nvPr>
        </p:nvSpPr>
        <p:spPr>
          <a:noFill/>
        </p:spPr>
        <p:txBody>
          <a:bodyPr/>
          <a:lstStyle/>
          <a:p>
            <a:fld id="{E29D3F50-15A2-47CA-BB1E-814B8A024A77}" type="slidenum">
              <a:rPr lang="es-ES_tradnl" smtClean="0"/>
              <a:pPr/>
              <a:t>118</a:t>
            </a:fld>
            <a:endParaRPr lang="es-ES_tradnl"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Marcador de imagen de diapositiva"/>
          <p:cNvSpPr>
            <a:spLocks noGrp="1" noRot="1" noChangeAspect="1" noTextEdit="1"/>
          </p:cNvSpPr>
          <p:nvPr>
            <p:ph type="sldImg"/>
          </p:nvPr>
        </p:nvSpPr>
        <p:spPr>
          <a:ln/>
        </p:spPr>
      </p:sp>
      <p:sp>
        <p:nvSpPr>
          <p:cNvPr id="253955" name="2 Marcador de notas"/>
          <p:cNvSpPr>
            <a:spLocks noGrp="1"/>
          </p:cNvSpPr>
          <p:nvPr>
            <p:ph type="body" idx="1"/>
          </p:nvPr>
        </p:nvSpPr>
        <p:spPr>
          <a:noFill/>
          <a:ln/>
        </p:spPr>
        <p:txBody>
          <a:bodyPr/>
          <a:lstStyle/>
          <a:p>
            <a:endParaRPr lang="es-US" smtClean="0">
              <a:latin typeface="Arial" pitchFamily="34" charset="0"/>
            </a:endParaRPr>
          </a:p>
        </p:txBody>
      </p:sp>
      <p:sp>
        <p:nvSpPr>
          <p:cNvPr id="253956" name="3 Marcador de número de diapositiva"/>
          <p:cNvSpPr>
            <a:spLocks noGrp="1"/>
          </p:cNvSpPr>
          <p:nvPr>
            <p:ph type="sldNum" sz="quarter" idx="5"/>
          </p:nvPr>
        </p:nvSpPr>
        <p:spPr>
          <a:noFill/>
        </p:spPr>
        <p:txBody>
          <a:bodyPr/>
          <a:lstStyle/>
          <a:p>
            <a:fld id="{80C26D17-C4BA-438E-B978-8CA5F84D8934}" type="slidenum">
              <a:rPr lang="es-ES_tradnl" smtClean="0"/>
              <a:pPr/>
              <a:t>119</a:t>
            </a:fld>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a:ln/>
        </p:spPr>
      </p:sp>
      <p:sp>
        <p:nvSpPr>
          <p:cNvPr id="144387" name="2 Marcador de notas"/>
          <p:cNvSpPr>
            <a:spLocks noGrp="1"/>
          </p:cNvSpPr>
          <p:nvPr>
            <p:ph type="body" idx="1"/>
          </p:nvPr>
        </p:nvSpPr>
        <p:spPr>
          <a:noFill/>
          <a:ln/>
        </p:spPr>
        <p:txBody>
          <a:bodyPr/>
          <a:lstStyle/>
          <a:p>
            <a:endParaRPr lang="es-US" smtClean="0">
              <a:latin typeface="Arial" pitchFamily="34" charset="0"/>
            </a:endParaRPr>
          </a:p>
        </p:txBody>
      </p:sp>
      <p:sp>
        <p:nvSpPr>
          <p:cNvPr id="144388" name="3 Marcador de número de diapositiva"/>
          <p:cNvSpPr>
            <a:spLocks noGrp="1"/>
          </p:cNvSpPr>
          <p:nvPr>
            <p:ph type="sldNum" sz="quarter" idx="5"/>
          </p:nvPr>
        </p:nvSpPr>
        <p:spPr>
          <a:noFill/>
        </p:spPr>
        <p:txBody>
          <a:bodyPr/>
          <a:lstStyle/>
          <a:p>
            <a:fld id="{11434ABD-BADC-4D67-84AA-C5AA966F4063}" type="slidenum">
              <a:rPr lang="es-ES_tradnl" smtClean="0"/>
              <a:pPr/>
              <a:t>12</a:t>
            </a:fld>
            <a:endParaRPr lang="es-ES_tradnl"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1 Marcador de imagen de diapositiva"/>
          <p:cNvSpPr>
            <a:spLocks noGrp="1" noRot="1" noChangeAspect="1" noTextEdit="1"/>
          </p:cNvSpPr>
          <p:nvPr>
            <p:ph type="sldImg"/>
          </p:nvPr>
        </p:nvSpPr>
        <p:spPr>
          <a:ln/>
        </p:spPr>
      </p:sp>
      <p:sp>
        <p:nvSpPr>
          <p:cNvPr id="254979" name="2 Marcador de notas"/>
          <p:cNvSpPr>
            <a:spLocks noGrp="1"/>
          </p:cNvSpPr>
          <p:nvPr>
            <p:ph type="body" idx="1"/>
          </p:nvPr>
        </p:nvSpPr>
        <p:spPr>
          <a:noFill/>
          <a:ln/>
        </p:spPr>
        <p:txBody>
          <a:bodyPr/>
          <a:lstStyle/>
          <a:p>
            <a:endParaRPr lang="es-US" smtClean="0">
              <a:latin typeface="Arial" pitchFamily="34" charset="0"/>
            </a:endParaRPr>
          </a:p>
        </p:txBody>
      </p:sp>
      <p:sp>
        <p:nvSpPr>
          <p:cNvPr id="254980" name="3 Marcador de número de diapositiva"/>
          <p:cNvSpPr>
            <a:spLocks noGrp="1"/>
          </p:cNvSpPr>
          <p:nvPr>
            <p:ph type="sldNum" sz="quarter" idx="5"/>
          </p:nvPr>
        </p:nvSpPr>
        <p:spPr>
          <a:noFill/>
        </p:spPr>
        <p:txBody>
          <a:bodyPr/>
          <a:lstStyle/>
          <a:p>
            <a:fld id="{F0045E6F-A2DE-4C5E-96F4-9D84C181C6EF}" type="slidenum">
              <a:rPr lang="es-ES_tradnl" smtClean="0"/>
              <a:pPr/>
              <a:t>120</a:t>
            </a:fld>
            <a:endParaRPr lang="es-ES_tradnl"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Marcador de imagen de diapositiva"/>
          <p:cNvSpPr>
            <a:spLocks noGrp="1" noRot="1" noChangeAspect="1" noTextEdit="1"/>
          </p:cNvSpPr>
          <p:nvPr>
            <p:ph type="sldImg"/>
          </p:nvPr>
        </p:nvSpPr>
        <p:spPr>
          <a:ln/>
        </p:spPr>
      </p:sp>
      <p:sp>
        <p:nvSpPr>
          <p:cNvPr id="256003" name="2 Marcador de notas"/>
          <p:cNvSpPr>
            <a:spLocks noGrp="1"/>
          </p:cNvSpPr>
          <p:nvPr>
            <p:ph type="body" idx="1"/>
          </p:nvPr>
        </p:nvSpPr>
        <p:spPr>
          <a:noFill/>
          <a:ln/>
        </p:spPr>
        <p:txBody>
          <a:bodyPr/>
          <a:lstStyle/>
          <a:p>
            <a:endParaRPr lang="es-US" smtClean="0">
              <a:latin typeface="Arial" pitchFamily="34" charset="0"/>
            </a:endParaRPr>
          </a:p>
        </p:txBody>
      </p:sp>
      <p:sp>
        <p:nvSpPr>
          <p:cNvPr id="256004" name="3 Marcador de número de diapositiva"/>
          <p:cNvSpPr>
            <a:spLocks noGrp="1"/>
          </p:cNvSpPr>
          <p:nvPr>
            <p:ph type="sldNum" sz="quarter" idx="5"/>
          </p:nvPr>
        </p:nvSpPr>
        <p:spPr>
          <a:noFill/>
        </p:spPr>
        <p:txBody>
          <a:bodyPr/>
          <a:lstStyle/>
          <a:p>
            <a:fld id="{7CBA8190-839F-48AF-979B-BF0A640A4D4B}" type="slidenum">
              <a:rPr lang="es-ES_tradnl" smtClean="0"/>
              <a:pPr/>
              <a:t>121</a:t>
            </a:fld>
            <a:endParaRPr lang="es-ES_tradnl"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1 Marcador de imagen de diapositiva"/>
          <p:cNvSpPr>
            <a:spLocks noGrp="1" noRot="1" noChangeAspect="1" noTextEdit="1"/>
          </p:cNvSpPr>
          <p:nvPr>
            <p:ph type="sldImg"/>
          </p:nvPr>
        </p:nvSpPr>
        <p:spPr>
          <a:ln/>
        </p:spPr>
      </p:sp>
      <p:sp>
        <p:nvSpPr>
          <p:cNvPr id="257027" name="2 Marcador de notas"/>
          <p:cNvSpPr>
            <a:spLocks noGrp="1"/>
          </p:cNvSpPr>
          <p:nvPr>
            <p:ph type="body" idx="1"/>
          </p:nvPr>
        </p:nvSpPr>
        <p:spPr>
          <a:noFill/>
          <a:ln/>
        </p:spPr>
        <p:txBody>
          <a:bodyPr/>
          <a:lstStyle/>
          <a:p>
            <a:endParaRPr lang="es-US" smtClean="0">
              <a:latin typeface="Arial" pitchFamily="34" charset="0"/>
            </a:endParaRPr>
          </a:p>
        </p:txBody>
      </p:sp>
      <p:sp>
        <p:nvSpPr>
          <p:cNvPr id="257028" name="3 Marcador de número de diapositiva"/>
          <p:cNvSpPr>
            <a:spLocks noGrp="1"/>
          </p:cNvSpPr>
          <p:nvPr>
            <p:ph type="sldNum" sz="quarter" idx="5"/>
          </p:nvPr>
        </p:nvSpPr>
        <p:spPr>
          <a:noFill/>
        </p:spPr>
        <p:txBody>
          <a:bodyPr/>
          <a:lstStyle/>
          <a:p>
            <a:fld id="{F2BBFF75-B322-4604-801D-AAE548EC42FD}" type="slidenum">
              <a:rPr lang="es-ES_tradnl" smtClean="0"/>
              <a:pPr/>
              <a:t>122</a:t>
            </a:fld>
            <a:endParaRPr lang="es-ES_tradnl"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1 Marcador de imagen de diapositiva"/>
          <p:cNvSpPr>
            <a:spLocks noGrp="1" noRot="1" noChangeAspect="1" noTextEdit="1"/>
          </p:cNvSpPr>
          <p:nvPr>
            <p:ph type="sldImg"/>
          </p:nvPr>
        </p:nvSpPr>
        <p:spPr>
          <a:ln/>
        </p:spPr>
      </p:sp>
      <p:sp>
        <p:nvSpPr>
          <p:cNvPr id="258051" name="2 Marcador de notas"/>
          <p:cNvSpPr>
            <a:spLocks noGrp="1"/>
          </p:cNvSpPr>
          <p:nvPr>
            <p:ph type="body" idx="1"/>
          </p:nvPr>
        </p:nvSpPr>
        <p:spPr>
          <a:noFill/>
          <a:ln/>
        </p:spPr>
        <p:txBody>
          <a:bodyPr/>
          <a:lstStyle/>
          <a:p>
            <a:endParaRPr lang="es-US" smtClean="0">
              <a:latin typeface="Arial" pitchFamily="34" charset="0"/>
            </a:endParaRPr>
          </a:p>
        </p:txBody>
      </p:sp>
      <p:sp>
        <p:nvSpPr>
          <p:cNvPr id="258052" name="3 Marcador de número de diapositiva"/>
          <p:cNvSpPr>
            <a:spLocks noGrp="1"/>
          </p:cNvSpPr>
          <p:nvPr>
            <p:ph type="sldNum" sz="quarter" idx="5"/>
          </p:nvPr>
        </p:nvSpPr>
        <p:spPr>
          <a:noFill/>
        </p:spPr>
        <p:txBody>
          <a:bodyPr/>
          <a:lstStyle/>
          <a:p>
            <a:fld id="{7EC69435-480E-4C23-8D28-A950AF445A81}" type="slidenum">
              <a:rPr lang="es-ES_tradnl" smtClean="0"/>
              <a:pPr/>
              <a:t>123</a:t>
            </a:fld>
            <a:endParaRPr lang="es-ES_tradnl"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1 Marcador de imagen de diapositiva"/>
          <p:cNvSpPr>
            <a:spLocks noGrp="1" noRot="1" noChangeAspect="1" noTextEdit="1"/>
          </p:cNvSpPr>
          <p:nvPr>
            <p:ph type="sldImg"/>
          </p:nvPr>
        </p:nvSpPr>
        <p:spPr>
          <a:ln/>
        </p:spPr>
      </p:sp>
      <p:sp>
        <p:nvSpPr>
          <p:cNvPr id="259075" name="2 Marcador de notas"/>
          <p:cNvSpPr>
            <a:spLocks noGrp="1"/>
          </p:cNvSpPr>
          <p:nvPr>
            <p:ph type="body" idx="1"/>
          </p:nvPr>
        </p:nvSpPr>
        <p:spPr>
          <a:noFill/>
          <a:ln/>
        </p:spPr>
        <p:txBody>
          <a:bodyPr/>
          <a:lstStyle/>
          <a:p>
            <a:endParaRPr lang="es-US" smtClean="0">
              <a:latin typeface="Arial" pitchFamily="34" charset="0"/>
            </a:endParaRPr>
          </a:p>
        </p:txBody>
      </p:sp>
      <p:sp>
        <p:nvSpPr>
          <p:cNvPr id="259076" name="3 Marcador de número de diapositiva"/>
          <p:cNvSpPr>
            <a:spLocks noGrp="1"/>
          </p:cNvSpPr>
          <p:nvPr>
            <p:ph type="sldNum" sz="quarter" idx="5"/>
          </p:nvPr>
        </p:nvSpPr>
        <p:spPr>
          <a:noFill/>
        </p:spPr>
        <p:txBody>
          <a:bodyPr/>
          <a:lstStyle/>
          <a:p>
            <a:fld id="{BC14BCCD-BCFA-4E8C-A2ED-1905B6A9B047}" type="slidenum">
              <a:rPr lang="es-ES_tradnl" smtClean="0"/>
              <a:pPr/>
              <a:t>124</a:t>
            </a:fld>
            <a:endParaRPr lang="es-ES_tradnl"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Marcador de imagen de diapositiva"/>
          <p:cNvSpPr>
            <a:spLocks noGrp="1" noRot="1" noChangeAspect="1" noTextEdit="1"/>
          </p:cNvSpPr>
          <p:nvPr>
            <p:ph type="sldImg"/>
          </p:nvPr>
        </p:nvSpPr>
        <p:spPr>
          <a:ln/>
        </p:spPr>
      </p:sp>
      <p:sp>
        <p:nvSpPr>
          <p:cNvPr id="260099" name="2 Marcador de notas"/>
          <p:cNvSpPr>
            <a:spLocks noGrp="1"/>
          </p:cNvSpPr>
          <p:nvPr>
            <p:ph type="body" idx="1"/>
          </p:nvPr>
        </p:nvSpPr>
        <p:spPr>
          <a:noFill/>
          <a:ln/>
        </p:spPr>
        <p:txBody>
          <a:bodyPr/>
          <a:lstStyle/>
          <a:p>
            <a:endParaRPr lang="es-US" smtClean="0">
              <a:latin typeface="Arial" pitchFamily="34" charset="0"/>
            </a:endParaRPr>
          </a:p>
        </p:txBody>
      </p:sp>
      <p:sp>
        <p:nvSpPr>
          <p:cNvPr id="260100" name="3 Marcador de número de diapositiva"/>
          <p:cNvSpPr>
            <a:spLocks noGrp="1"/>
          </p:cNvSpPr>
          <p:nvPr>
            <p:ph type="sldNum" sz="quarter" idx="5"/>
          </p:nvPr>
        </p:nvSpPr>
        <p:spPr>
          <a:noFill/>
        </p:spPr>
        <p:txBody>
          <a:bodyPr/>
          <a:lstStyle/>
          <a:p>
            <a:fld id="{E7DD8E9C-3898-4AC8-BAD1-A37FE6130645}" type="slidenum">
              <a:rPr lang="es-ES_tradnl" smtClean="0"/>
              <a:pPr/>
              <a:t>125</a:t>
            </a:fld>
            <a:endParaRPr lang="es-ES_tradnl"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ln/>
        </p:spPr>
      </p:sp>
      <p:sp>
        <p:nvSpPr>
          <p:cNvPr id="261123" name="2 Marcador de notas"/>
          <p:cNvSpPr>
            <a:spLocks noGrp="1"/>
          </p:cNvSpPr>
          <p:nvPr>
            <p:ph type="body" idx="1"/>
          </p:nvPr>
        </p:nvSpPr>
        <p:spPr>
          <a:noFill/>
          <a:ln/>
        </p:spPr>
        <p:txBody>
          <a:bodyPr/>
          <a:lstStyle/>
          <a:p>
            <a:endParaRPr lang="es-US" smtClean="0">
              <a:latin typeface="Arial" pitchFamily="34" charset="0"/>
            </a:endParaRPr>
          </a:p>
        </p:txBody>
      </p:sp>
      <p:sp>
        <p:nvSpPr>
          <p:cNvPr id="261124" name="3 Marcador de número de diapositiva"/>
          <p:cNvSpPr>
            <a:spLocks noGrp="1"/>
          </p:cNvSpPr>
          <p:nvPr>
            <p:ph type="sldNum" sz="quarter" idx="5"/>
          </p:nvPr>
        </p:nvSpPr>
        <p:spPr>
          <a:noFill/>
        </p:spPr>
        <p:txBody>
          <a:bodyPr/>
          <a:lstStyle/>
          <a:p>
            <a:fld id="{E4116005-AE6E-4D81-B42F-F73C0E67F78A}" type="slidenum">
              <a:rPr lang="es-ES_tradnl" smtClean="0"/>
              <a:pPr/>
              <a:t>126</a:t>
            </a:fld>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a:ln/>
        </p:spPr>
      </p:sp>
      <p:sp>
        <p:nvSpPr>
          <p:cNvPr id="145411" name="2 Marcador de notas"/>
          <p:cNvSpPr>
            <a:spLocks noGrp="1"/>
          </p:cNvSpPr>
          <p:nvPr>
            <p:ph type="body" idx="1"/>
          </p:nvPr>
        </p:nvSpPr>
        <p:spPr>
          <a:noFill/>
          <a:ln/>
        </p:spPr>
        <p:txBody>
          <a:bodyPr/>
          <a:lstStyle/>
          <a:p>
            <a:endParaRPr lang="es-US" smtClean="0">
              <a:latin typeface="Arial" pitchFamily="34" charset="0"/>
            </a:endParaRPr>
          </a:p>
        </p:txBody>
      </p:sp>
      <p:sp>
        <p:nvSpPr>
          <p:cNvPr id="145412" name="3 Marcador de número de diapositiva"/>
          <p:cNvSpPr>
            <a:spLocks noGrp="1"/>
          </p:cNvSpPr>
          <p:nvPr>
            <p:ph type="sldNum" sz="quarter" idx="5"/>
          </p:nvPr>
        </p:nvSpPr>
        <p:spPr>
          <a:noFill/>
        </p:spPr>
        <p:txBody>
          <a:bodyPr/>
          <a:lstStyle/>
          <a:p>
            <a:fld id="{D61207D8-CF5A-4329-A667-AB2E56F70801}" type="slidenum">
              <a:rPr lang="es-ES_tradnl" smtClean="0"/>
              <a:pPr/>
              <a:t>13</a:t>
            </a:fld>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a:ln/>
        </p:spPr>
      </p:sp>
      <p:sp>
        <p:nvSpPr>
          <p:cNvPr id="146435" name="2 Marcador de notas"/>
          <p:cNvSpPr>
            <a:spLocks noGrp="1"/>
          </p:cNvSpPr>
          <p:nvPr>
            <p:ph type="body" idx="1"/>
          </p:nvPr>
        </p:nvSpPr>
        <p:spPr>
          <a:noFill/>
          <a:ln/>
        </p:spPr>
        <p:txBody>
          <a:bodyPr/>
          <a:lstStyle/>
          <a:p>
            <a:endParaRPr lang="es-US" smtClean="0">
              <a:latin typeface="Arial" pitchFamily="34" charset="0"/>
            </a:endParaRPr>
          </a:p>
        </p:txBody>
      </p:sp>
      <p:sp>
        <p:nvSpPr>
          <p:cNvPr id="146436" name="3 Marcador de número de diapositiva"/>
          <p:cNvSpPr>
            <a:spLocks noGrp="1"/>
          </p:cNvSpPr>
          <p:nvPr>
            <p:ph type="sldNum" sz="quarter" idx="5"/>
          </p:nvPr>
        </p:nvSpPr>
        <p:spPr>
          <a:noFill/>
        </p:spPr>
        <p:txBody>
          <a:bodyPr/>
          <a:lstStyle/>
          <a:p>
            <a:fld id="{0E77E0A4-B0B3-4817-8711-D1903D613F40}" type="slidenum">
              <a:rPr lang="es-ES_tradnl" smtClean="0"/>
              <a:pPr/>
              <a:t>14</a:t>
            </a:fld>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a:ln/>
        </p:spPr>
      </p:sp>
      <p:sp>
        <p:nvSpPr>
          <p:cNvPr id="147459" name="2 Marcador de notas"/>
          <p:cNvSpPr>
            <a:spLocks noGrp="1"/>
          </p:cNvSpPr>
          <p:nvPr>
            <p:ph type="body" idx="1"/>
          </p:nvPr>
        </p:nvSpPr>
        <p:spPr>
          <a:noFill/>
          <a:ln/>
        </p:spPr>
        <p:txBody>
          <a:bodyPr/>
          <a:lstStyle/>
          <a:p>
            <a:endParaRPr lang="es-US" smtClean="0">
              <a:latin typeface="Arial" pitchFamily="34" charset="0"/>
            </a:endParaRPr>
          </a:p>
        </p:txBody>
      </p:sp>
      <p:sp>
        <p:nvSpPr>
          <p:cNvPr id="147460" name="3 Marcador de número de diapositiva"/>
          <p:cNvSpPr>
            <a:spLocks noGrp="1"/>
          </p:cNvSpPr>
          <p:nvPr>
            <p:ph type="sldNum" sz="quarter" idx="5"/>
          </p:nvPr>
        </p:nvSpPr>
        <p:spPr>
          <a:noFill/>
        </p:spPr>
        <p:txBody>
          <a:bodyPr/>
          <a:lstStyle/>
          <a:p>
            <a:fld id="{2D98E68F-3145-436B-A14B-CBD72CF10641}" type="slidenum">
              <a:rPr lang="es-ES_tradnl" smtClean="0"/>
              <a:pPr/>
              <a:t>15</a:t>
            </a:fld>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a:ln/>
        </p:spPr>
      </p:sp>
      <p:sp>
        <p:nvSpPr>
          <p:cNvPr id="148483" name="2 Marcador de notas"/>
          <p:cNvSpPr>
            <a:spLocks noGrp="1"/>
          </p:cNvSpPr>
          <p:nvPr>
            <p:ph type="body" idx="1"/>
          </p:nvPr>
        </p:nvSpPr>
        <p:spPr>
          <a:noFill/>
          <a:ln/>
        </p:spPr>
        <p:txBody>
          <a:bodyPr/>
          <a:lstStyle/>
          <a:p>
            <a:endParaRPr lang="es-US" smtClean="0">
              <a:latin typeface="Arial" pitchFamily="34" charset="0"/>
            </a:endParaRPr>
          </a:p>
        </p:txBody>
      </p:sp>
      <p:sp>
        <p:nvSpPr>
          <p:cNvPr id="148484" name="3 Marcador de número de diapositiva"/>
          <p:cNvSpPr>
            <a:spLocks noGrp="1"/>
          </p:cNvSpPr>
          <p:nvPr>
            <p:ph type="sldNum" sz="quarter" idx="5"/>
          </p:nvPr>
        </p:nvSpPr>
        <p:spPr>
          <a:noFill/>
        </p:spPr>
        <p:txBody>
          <a:bodyPr/>
          <a:lstStyle/>
          <a:p>
            <a:fld id="{616C639D-A52B-49AC-A6DC-99D1355FF070}" type="slidenum">
              <a:rPr lang="es-ES_tradnl" smtClean="0"/>
              <a:pPr/>
              <a:t>16</a:t>
            </a:fld>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a:ln/>
        </p:spPr>
      </p:sp>
      <p:sp>
        <p:nvSpPr>
          <p:cNvPr id="149507" name="2 Marcador de notas"/>
          <p:cNvSpPr>
            <a:spLocks noGrp="1"/>
          </p:cNvSpPr>
          <p:nvPr>
            <p:ph type="body" idx="1"/>
          </p:nvPr>
        </p:nvSpPr>
        <p:spPr>
          <a:noFill/>
          <a:ln/>
        </p:spPr>
        <p:txBody>
          <a:bodyPr/>
          <a:lstStyle/>
          <a:p>
            <a:endParaRPr lang="es-US" smtClean="0">
              <a:latin typeface="Arial" pitchFamily="34" charset="0"/>
            </a:endParaRPr>
          </a:p>
        </p:txBody>
      </p:sp>
      <p:sp>
        <p:nvSpPr>
          <p:cNvPr id="149508" name="3 Marcador de número de diapositiva"/>
          <p:cNvSpPr>
            <a:spLocks noGrp="1"/>
          </p:cNvSpPr>
          <p:nvPr>
            <p:ph type="sldNum" sz="quarter" idx="5"/>
          </p:nvPr>
        </p:nvSpPr>
        <p:spPr>
          <a:noFill/>
        </p:spPr>
        <p:txBody>
          <a:bodyPr/>
          <a:lstStyle/>
          <a:p>
            <a:fld id="{A2D7C282-5F4F-4220-9227-BDB424258D8A}" type="slidenum">
              <a:rPr lang="es-ES_tradnl" smtClean="0"/>
              <a:pPr/>
              <a:t>17</a:t>
            </a:fld>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a:ln/>
        </p:spPr>
      </p:sp>
      <p:sp>
        <p:nvSpPr>
          <p:cNvPr id="150531" name="2 Marcador de notas"/>
          <p:cNvSpPr>
            <a:spLocks noGrp="1"/>
          </p:cNvSpPr>
          <p:nvPr>
            <p:ph type="body" idx="1"/>
          </p:nvPr>
        </p:nvSpPr>
        <p:spPr>
          <a:noFill/>
          <a:ln/>
        </p:spPr>
        <p:txBody>
          <a:bodyPr/>
          <a:lstStyle/>
          <a:p>
            <a:endParaRPr lang="es-US" smtClean="0">
              <a:latin typeface="Arial" pitchFamily="34" charset="0"/>
            </a:endParaRPr>
          </a:p>
        </p:txBody>
      </p:sp>
      <p:sp>
        <p:nvSpPr>
          <p:cNvPr id="150532" name="3 Marcador de número de diapositiva"/>
          <p:cNvSpPr>
            <a:spLocks noGrp="1"/>
          </p:cNvSpPr>
          <p:nvPr>
            <p:ph type="sldNum" sz="quarter" idx="5"/>
          </p:nvPr>
        </p:nvSpPr>
        <p:spPr>
          <a:noFill/>
        </p:spPr>
        <p:txBody>
          <a:bodyPr/>
          <a:lstStyle/>
          <a:p>
            <a:fld id="{E8A0D6ED-DE38-45A3-91BF-1B9022387CFD}" type="slidenum">
              <a:rPr lang="es-ES_tradnl" smtClean="0"/>
              <a:pPr/>
              <a:t>18</a:t>
            </a:fld>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a:ln/>
        </p:spPr>
      </p:sp>
      <p:sp>
        <p:nvSpPr>
          <p:cNvPr id="151555" name="2 Marcador de notas"/>
          <p:cNvSpPr>
            <a:spLocks noGrp="1"/>
          </p:cNvSpPr>
          <p:nvPr>
            <p:ph type="body" idx="1"/>
          </p:nvPr>
        </p:nvSpPr>
        <p:spPr>
          <a:noFill/>
          <a:ln/>
        </p:spPr>
        <p:txBody>
          <a:bodyPr/>
          <a:lstStyle/>
          <a:p>
            <a:endParaRPr lang="es-US" smtClean="0">
              <a:latin typeface="Arial" pitchFamily="34" charset="0"/>
            </a:endParaRPr>
          </a:p>
        </p:txBody>
      </p:sp>
      <p:sp>
        <p:nvSpPr>
          <p:cNvPr id="151556" name="3 Marcador de número de diapositiva"/>
          <p:cNvSpPr>
            <a:spLocks noGrp="1"/>
          </p:cNvSpPr>
          <p:nvPr>
            <p:ph type="sldNum" sz="quarter" idx="5"/>
          </p:nvPr>
        </p:nvSpPr>
        <p:spPr>
          <a:noFill/>
        </p:spPr>
        <p:txBody>
          <a:bodyPr/>
          <a:lstStyle/>
          <a:p>
            <a:fld id="{05811135-D9EE-4092-8344-A04335240712}" type="slidenum">
              <a:rPr lang="es-ES_tradnl" smtClean="0"/>
              <a:pPr/>
              <a:t>19</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US" smtClean="0"/>
          </a:p>
        </p:txBody>
      </p:sp>
      <p:sp>
        <p:nvSpPr>
          <p:cNvPr id="62468" name="3 Marcador de número de diapositiva"/>
          <p:cNvSpPr>
            <a:spLocks noGrp="1"/>
          </p:cNvSpPr>
          <p:nvPr>
            <p:ph type="sldNum" sz="quarter" idx="5"/>
          </p:nvPr>
        </p:nvSpPr>
        <p:spPr>
          <a:noFill/>
        </p:spPr>
        <p:txBody>
          <a:bodyPr/>
          <a:lstStyle/>
          <a:p>
            <a:fld id="{561BD4DB-DE28-42F6-A9FC-538508575ED0}" type="slidenum">
              <a:rPr lang="es-ES_tradnl" smtClean="0"/>
              <a:pPr/>
              <a:t>2</a:t>
            </a:fld>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noFill/>
          <a:ln/>
        </p:spPr>
        <p:txBody>
          <a:bodyPr/>
          <a:lstStyle/>
          <a:p>
            <a:endParaRPr lang="es-US" smtClean="0">
              <a:latin typeface="Arial" pitchFamily="34" charset="0"/>
            </a:endParaRPr>
          </a:p>
        </p:txBody>
      </p:sp>
      <p:sp>
        <p:nvSpPr>
          <p:cNvPr id="152580" name="3 Marcador de número de diapositiva"/>
          <p:cNvSpPr>
            <a:spLocks noGrp="1"/>
          </p:cNvSpPr>
          <p:nvPr>
            <p:ph type="sldNum" sz="quarter" idx="5"/>
          </p:nvPr>
        </p:nvSpPr>
        <p:spPr>
          <a:noFill/>
        </p:spPr>
        <p:txBody>
          <a:bodyPr/>
          <a:lstStyle/>
          <a:p>
            <a:fld id="{5C2B3C6D-E660-4A33-BB00-62846B0350FE}" type="slidenum">
              <a:rPr lang="es-ES_tradnl" smtClean="0"/>
              <a:pPr/>
              <a:t>20</a:t>
            </a:fld>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a:ln/>
        </p:spPr>
      </p:sp>
      <p:sp>
        <p:nvSpPr>
          <p:cNvPr id="153603" name="2 Marcador de notas"/>
          <p:cNvSpPr>
            <a:spLocks noGrp="1"/>
          </p:cNvSpPr>
          <p:nvPr>
            <p:ph type="body" idx="1"/>
          </p:nvPr>
        </p:nvSpPr>
        <p:spPr>
          <a:noFill/>
          <a:ln/>
        </p:spPr>
        <p:txBody>
          <a:bodyPr/>
          <a:lstStyle/>
          <a:p>
            <a:endParaRPr lang="es-US" smtClean="0">
              <a:latin typeface="Arial" pitchFamily="34" charset="0"/>
            </a:endParaRPr>
          </a:p>
        </p:txBody>
      </p:sp>
      <p:sp>
        <p:nvSpPr>
          <p:cNvPr id="153604" name="3 Marcador de número de diapositiva"/>
          <p:cNvSpPr>
            <a:spLocks noGrp="1"/>
          </p:cNvSpPr>
          <p:nvPr>
            <p:ph type="sldNum" sz="quarter" idx="5"/>
          </p:nvPr>
        </p:nvSpPr>
        <p:spPr>
          <a:noFill/>
        </p:spPr>
        <p:txBody>
          <a:bodyPr/>
          <a:lstStyle/>
          <a:p>
            <a:fld id="{16FE4A5F-D142-4045-B492-234DF9C4447E}" type="slidenum">
              <a:rPr lang="es-ES_tradnl" smtClean="0"/>
              <a:pPr/>
              <a:t>21</a:t>
            </a:fld>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a:ln/>
        </p:spPr>
      </p:sp>
      <p:sp>
        <p:nvSpPr>
          <p:cNvPr id="154627" name="2 Marcador de notas"/>
          <p:cNvSpPr>
            <a:spLocks noGrp="1"/>
          </p:cNvSpPr>
          <p:nvPr>
            <p:ph type="body" idx="1"/>
          </p:nvPr>
        </p:nvSpPr>
        <p:spPr>
          <a:noFill/>
          <a:ln/>
        </p:spPr>
        <p:txBody>
          <a:bodyPr/>
          <a:lstStyle/>
          <a:p>
            <a:endParaRPr lang="es-US" smtClean="0">
              <a:latin typeface="Arial" pitchFamily="34" charset="0"/>
            </a:endParaRPr>
          </a:p>
        </p:txBody>
      </p:sp>
      <p:sp>
        <p:nvSpPr>
          <p:cNvPr id="154628" name="3 Marcador de número de diapositiva"/>
          <p:cNvSpPr>
            <a:spLocks noGrp="1"/>
          </p:cNvSpPr>
          <p:nvPr>
            <p:ph type="sldNum" sz="quarter" idx="5"/>
          </p:nvPr>
        </p:nvSpPr>
        <p:spPr>
          <a:noFill/>
        </p:spPr>
        <p:txBody>
          <a:bodyPr/>
          <a:lstStyle/>
          <a:p>
            <a:fld id="{ECC5E111-51C3-449E-A7E9-5856A0FAED13}" type="slidenum">
              <a:rPr lang="es-ES_tradnl" smtClean="0"/>
              <a:pPr/>
              <a:t>22</a:t>
            </a:fld>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a:ln/>
        </p:spPr>
      </p:sp>
      <p:sp>
        <p:nvSpPr>
          <p:cNvPr id="155651" name="2 Marcador de notas"/>
          <p:cNvSpPr>
            <a:spLocks noGrp="1"/>
          </p:cNvSpPr>
          <p:nvPr>
            <p:ph type="body" idx="1"/>
          </p:nvPr>
        </p:nvSpPr>
        <p:spPr>
          <a:noFill/>
          <a:ln/>
        </p:spPr>
        <p:txBody>
          <a:bodyPr/>
          <a:lstStyle/>
          <a:p>
            <a:endParaRPr lang="es-US" smtClean="0">
              <a:latin typeface="Arial" pitchFamily="34" charset="0"/>
            </a:endParaRPr>
          </a:p>
        </p:txBody>
      </p:sp>
      <p:sp>
        <p:nvSpPr>
          <p:cNvPr id="155652" name="3 Marcador de número de diapositiva"/>
          <p:cNvSpPr>
            <a:spLocks noGrp="1"/>
          </p:cNvSpPr>
          <p:nvPr>
            <p:ph type="sldNum" sz="quarter" idx="5"/>
          </p:nvPr>
        </p:nvSpPr>
        <p:spPr>
          <a:noFill/>
        </p:spPr>
        <p:txBody>
          <a:bodyPr/>
          <a:lstStyle/>
          <a:p>
            <a:fld id="{EEF7A2C9-C5F6-431B-B61B-3FD15DE2AA24}" type="slidenum">
              <a:rPr lang="es-ES_tradnl" smtClean="0"/>
              <a:pPr/>
              <a:t>23</a:t>
            </a:fld>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a:ln/>
        </p:spPr>
      </p:sp>
      <p:sp>
        <p:nvSpPr>
          <p:cNvPr id="156675" name="2 Marcador de notas"/>
          <p:cNvSpPr>
            <a:spLocks noGrp="1"/>
          </p:cNvSpPr>
          <p:nvPr>
            <p:ph type="body" idx="1"/>
          </p:nvPr>
        </p:nvSpPr>
        <p:spPr>
          <a:noFill/>
          <a:ln/>
        </p:spPr>
        <p:txBody>
          <a:bodyPr/>
          <a:lstStyle/>
          <a:p>
            <a:endParaRPr lang="es-US" smtClean="0">
              <a:latin typeface="Arial" pitchFamily="34" charset="0"/>
            </a:endParaRPr>
          </a:p>
        </p:txBody>
      </p:sp>
      <p:sp>
        <p:nvSpPr>
          <p:cNvPr id="156676" name="3 Marcador de número de diapositiva"/>
          <p:cNvSpPr>
            <a:spLocks noGrp="1"/>
          </p:cNvSpPr>
          <p:nvPr>
            <p:ph type="sldNum" sz="quarter" idx="5"/>
          </p:nvPr>
        </p:nvSpPr>
        <p:spPr>
          <a:noFill/>
        </p:spPr>
        <p:txBody>
          <a:bodyPr/>
          <a:lstStyle/>
          <a:p>
            <a:fld id="{1581A0B8-CD89-45D2-8672-6549FB1F2299}" type="slidenum">
              <a:rPr lang="es-ES_tradnl" smtClean="0"/>
              <a:pPr/>
              <a:t>24</a:t>
            </a:fld>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a:ln/>
        </p:spPr>
      </p:sp>
      <p:sp>
        <p:nvSpPr>
          <p:cNvPr id="157699" name="2 Marcador de notas"/>
          <p:cNvSpPr>
            <a:spLocks noGrp="1"/>
          </p:cNvSpPr>
          <p:nvPr>
            <p:ph type="body" idx="1"/>
          </p:nvPr>
        </p:nvSpPr>
        <p:spPr>
          <a:noFill/>
          <a:ln/>
        </p:spPr>
        <p:txBody>
          <a:bodyPr/>
          <a:lstStyle/>
          <a:p>
            <a:endParaRPr lang="es-US" smtClean="0">
              <a:latin typeface="Arial" pitchFamily="34" charset="0"/>
            </a:endParaRPr>
          </a:p>
        </p:txBody>
      </p:sp>
      <p:sp>
        <p:nvSpPr>
          <p:cNvPr id="157700" name="3 Marcador de número de diapositiva"/>
          <p:cNvSpPr>
            <a:spLocks noGrp="1"/>
          </p:cNvSpPr>
          <p:nvPr>
            <p:ph type="sldNum" sz="quarter" idx="5"/>
          </p:nvPr>
        </p:nvSpPr>
        <p:spPr>
          <a:noFill/>
        </p:spPr>
        <p:txBody>
          <a:bodyPr/>
          <a:lstStyle/>
          <a:p>
            <a:fld id="{51D2A5B4-B8C0-4883-A73A-5786DF64B8F1}" type="slidenum">
              <a:rPr lang="es-ES_tradnl" smtClean="0"/>
              <a:pPr/>
              <a:t>25</a:t>
            </a:fld>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8E76950-9386-4CF6-9856-7FD132D0ED28}" type="slidenum">
              <a:rPr lang="es-ES_tradnl" smtClean="0"/>
              <a:pPr/>
              <a:t>26</a:t>
            </a:fld>
            <a:endParaRPr lang="es-ES_tradnl"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solidFill>
            <a:srgbClr val="FFFFFF"/>
          </a:solidFill>
          <a:ln>
            <a:solidFill>
              <a:srgbClr val="000000"/>
            </a:solidFill>
          </a:ln>
        </p:spPr>
        <p:txBody>
          <a:bodyPr/>
          <a:lstStyle/>
          <a:p>
            <a:endParaRPr lang="es-ES_tradnl"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a:ln/>
        </p:spPr>
      </p:sp>
      <p:sp>
        <p:nvSpPr>
          <p:cNvPr id="159747" name="2 Marcador de notas"/>
          <p:cNvSpPr>
            <a:spLocks noGrp="1"/>
          </p:cNvSpPr>
          <p:nvPr>
            <p:ph type="body" idx="1"/>
          </p:nvPr>
        </p:nvSpPr>
        <p:spPr>
          <a:noFill/>
          <a:ln/>
        </p:spPr>
        <p:txBody>
          <a:bodyPr/>
          <a:lstStyle/>
          <a:p>
            <a:endParaRPr lang="es-US" smtClean="0">
              <a:latin typeface="Arial" pitchFamily="34" charset="0"/>
            </a:endParaRPr>
          </a:p>
        </p:txBody>
      </p:sp>
      <p:sp>
        <p:nvSpPr>
          <p:cNvPr id="159748" name="3 Marcador de número de diapositiva"/>
          <p:cNvSpPr>
            <a:spLocks noGrp="1"/>
          </p:cNvSpPr>
          <p:nvPr>
            <p:ph type="sldNum" sz="quarter" idx="5"/>
          </p:nvPr>
        </p:nvSpPr>
        <p:spPr>
          <a:noFill/>
        </p:spPr>
        <p:txBody>
          <a:bodyPr/>
          <a:lstStyle/>
          <a:p>
            <a:fld id="{38821CBC-9AA8-4F1C-912C-2CA539BDF492}" type="slidenum">
              <a:rPr lang="es-ES_tradnl" smtClean="0"/>
              <a:pPr/>
              <a:t>27</a:t>
            </a:fld>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a:ln/>
        </p:spPr>
      </p:sp>
      <p:sp>
        <p:nvSpPr>
          <p:cNvPr id="160771" name="2 Marcador de notas"/>
          <p:cNvSpPr>
            <a:spLocks noGrp="1"/>
          </p:cNvSpPr>
          <p:nvPr>
            <p:ph type="body" idx="1"/>
          </p:nvPr>
        </p:nvSpPr>
        <p:spPr>
          <a:noFill/>
          <a:ln/>
        </p:spPr>
        <p:txBody>
          <a:bodyPr/>
          <a:lstStyle/>
          <a:p>
            <a:endParaRPr lang="es-US" smtClean="0">
              <a:latin typeface="Arial" pitchFamily="34" charset="0"/>
            </a:endParaRPr>
          </a:p>
        </p:txBody>
      </p:sp>
      <p:sp>
        <p:nvSpPr>
          <p:cNvPr id="160772" name="3 Marcador de número de diapositiva"/>
          <p:cNvSpPr>
            <a:spLocks noGrp="1"/>
          </p:cNvSpPr>
          <p:nvPr>
            <p:ph type="sldNum" sz="quarter" idx="5"/>
          </p:nvPr>
        </p:nvSpPr>
        <p:spPr>
          <a:noFill/>
        </p:spPr>
        <p:txBody>
          <a:bodyPr/>
          <a:lstStyle/>
          <a:p>
            <a:fld id="{FC8BCB31-CB77-4CA2-BC48-26AE79AA7C6F}" type="slidenum">
              <a:rPr lang="es-ES_tradnl" smtClean="0"/>
              <a:pPr/>
              <a:t>28</a:t>
            </a:fld>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a:ln/>
        </p:spPr>
      </p:sp>
      <p:sp>
        <p:nvSpPr>
          <p:cNvPr id="161795" name="2 Marcador de notas"/>
          <p:cNvSpPr>
            <a:spLocks noGrp="1"/>
          </p:cNvSpPr>
          <p:nvPr>
            <p:ph type="body" idx="1"/>
          </p:nvPr>
        </p:nvSpPr>
        <p:spPr>
          <a:noFill/>
          <a:ln/>
        </p:spPr>
        <p:txBody>
          <a:bodyPr/>
          <a:lstStyle/>
          <a:p>
            <a:endParaRPr lang="es-US" smtClean="0">
              <a:latin typeface="Arial" pitchFamily="34" charset="0"/>
            </a:endParaRPr>
          </a:p>
        </p:txBody>
      </p:sp>
      <p:sp>
        <p:nvSpPr>
          <p:cNvPr id="161796" name="3 Marcador de número de diapositiva"/>
          <p:cNvSpPr>
            <a:spLocks noGrp="1"/>
          </p:cNvSpPr>
          <p:nvPr>
            <p:ph type="sldNum" sz="quarter" idx="5"/>
          </p:nvPr>
        </p:nvSpPr>
        <p:spPr>
          <a:noFill/>
        </p:spPr>
        <p:txBody>
          <a:bodyPr/>
          <a:lstStyle/>
          <a:p>
            <a:fld id="{B60DF767-E588-4E23-BDA9-59534A577913}" type="slidenum">
              <a:rPr lang="es-ES_tradnl" smtClean="0"/>
              <a:pPr/>
              <a:t>29</a:t>
            </a:fld>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a:ln/>
        </p:spPr>
      </p:sp>
      <p:sp>
        <p:nvSpPr>
          <p:cNvPr id="135171" name="2 Marcador de notas"/>
          <p:cNvSpPr>
            <a:spLocks noGrp="1"/>
          </p:cNvSpPr>
          <p:nvPr>
            <p:ph type="body" idx="1"/>
          </p:nvPr>
        </p:nvSpPr>
        <p:spPr>
          <a:noFill/>
          <a:ln/>
        </p:spPr>
        <p:txBody>
          <a:bodyPr/>
          <a:lstStyle/>
          <a:p>
            <a:endParaRPr lang="es-US" smtClean="0">
              <a:latin typeface="Arial" pitchFamily="34" charset="0"/>
            </a:endParaRPr>
          </a:p>
        </p:txBody>
      </p:sp>
      <p:sp>
        <p:nvSpPr>
          <p:cNvPr id="135172" name="3 Marcador de número de diapositiva"/>
          <p:cNvSpPr>
            <a:spLocks noGrp="1"/>
          </p:cNvSpPr>
          <p:nvPr>
            <p:ph type="sldNum" sz="quarter" idx="5"/>
          </p:nvPr>
        </p:nvSpPr>
        <p:spPr>
          <a:noFill/>
        </p:spPr>
        <p:txBody>
          <a:bodyPr/>
          <a:lstStyle/>
          <a:p>
            <a:fld id="{6B89DBF7-C187-4554-B809-67CAFC39E77F}" type="slidenum">
              <a:rPr lang="es-ES_tradnl" smtClean="0"/>
              <a:pPr/>
              <a:t>3</a:t>
            </a:fld>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Marcador de imagen de diapositiva"/>
          <p:cNvSpPr>
            <a:spLocks noGrp="1" noRot="1" noChangeAspect="1" noTextEdit="1"/>
          </p:cNvSpPr>
          <p:nvPr>
            <p:ph type="sldImg"/>
          </p:nvPr>
        </p:nvSpPr>
        <p:spPr>
          <a:ln/>
        </p:spPr>
      </p:sp>
      <p:sp>
        <p:nvSpPr>
          <p:cNvPr id="162819" name="2 Marcador de notas"/>
          <p:cNvSpPr>
            <a:spLocks noGrp="1"/>
          </p:cNvSpPr>
          <p:nvPr>
            <p:ph type="body" idx="1"/>
          </p:nvPr>
        </p:nvSpPr>
        <p:spPr>
          <a:noFill/>
          <a:ln/>
        </p:spPr>
        <p:txBody>
          <a:bodyPr/>
          <a:lstStyle/>
          <a:p>
            <a:endParaRPr lang="es-US" smtClean="0">
              <a:latin typeface="Arial" pitchFamily="34" charset="0"/>
            </a:endParaRPr>
          </a:p>
        </p:txBody>
      </p:sp>
      <p:sp>
        <p:nvSpPr>
          <p:cNvPr id="162820" name="3 Marcador de número de diapositiva"/>
          <p:cNvSpPr>
            <a:spLocks noGrp="1"/>
          </p:cNvSpPr>
          <p:nvPr>
            <p:ph type="sldNum" sz="quarter" idx="5"/>
          </p:nvPr>
        </p:nvSpPr>
        <p:spPr>
          <a:noFill/>
        </p:spPr>
        <p:txBody>
          <a:bodyPr/>
          <a:lstStyle/>
          <a:p>
            <a:fld id="{E51D3F10-396A-4848-B9D9-FF267D9B46DE}" type="slidenum">
              <a:rPr lang="es-ES_tradnl" smtClean="0"/>
              <a:pPr/>
              <a:t>30</a:t>
            </a:fld>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Marcador de imagen de diapositiva"/>
          <p:cNvSpPr>
            <a:spLocks noGrp="1" noRot="1" noChangeAspect="1" noTextEdit="1"/>
          </p:cNvSpPr>
          <p:nvPr>
            <p:ph type="sldImg"/>
          </p:nvPr>
        </p:nvSpPr>
        <p:spPr>
          <a:ln/>
        </p:spPr>
      </p:sp>
      <p:sp>
        <p:nvSpPr>
          <p:cNvPr id="163843" name="2 Marcador de notas"/>
          <p:cNvSpPr>
            <a:spLocks noGrp="1"/>
          </p:cNvSpPr>
          <p:nvPr>
            <p:ph type="body" idx="1"/>
          </p:nvPr>
        </p:nvSpPr>
        <p:spPr>
          <a:noFill/>
          <a:ln/>
        </p:spPr>
        <p:txBody>
          <a:bodyPr/>
          <a:lstStyle/>
          <a:p>
            <a:endParaRPr lang="es-US" smtClean="0">
              <a:latin typeface="Arial" pitchFamily="34" charset="0"/>
            </a:endParaRPr>
          </a:p>
        </p:txBody>
      </p:sp>
      <p:sp>
        <p:nvSpPr>
          <p:cNvPr id="163844" name="3 Marcador de número de diapositiva"/>
          <p:cNvSpPr>
            <a:spLocks noGrp="1"/>
          </p:cNvSpPr>
          <p:nvPr>
            <p:ph type="sldNum" sz="quarter" idx="5"/>
          </p:nvPr>
        </p:nvSpPr>
        <p:spPr>
          <a:noFill/>
        </p:spPr>
        <p:txBody>
          <a:bodyPr/>
          <a:lstStyle/>
          <a:p>
            <a:fld id="{45C9373F-D044-4C53-9446-0DA8E41D942E}" type="slidenum">
              <a:rPr lang="es-ES_tradnl" smtClean="0"/>
              <a:pPr/>
              <a:t>31</a:t>
            </a:fld>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p:cNvSpPr>
            <a:spLocks noGrp="1" noRot="1" noChangeAspect="1" noTextEdit="1"/>
          </p:cNvSpPr>
          <p:nvPr>
            <p:ph type="sldImg"/>
          </p:nvPr>
        </p:nvSpPr>
        <p:spPr>
          <a:ln/>
        </p:spPr>
      </p:sp>
      <p:sp>
        <p:nvSpPr>
          <p:cNvPr id="164867" name="2 Marcador de notas"/>
          <p:cNvSpPr>
            <a:spLocks noGrp="1"/>
          </p:cNvSpPr>
          <p:nvPr>
            <p:ph type="body" idx="1"/>
          </p:nvPr>
        </p:nvSpPr>
        <p:spPr>
          <a:noFill/>
          <a:ln/>
        </p:spPr>
        <p:txBody>
          <a:bodyPr/>
          <a:lstStyle/>
          <a:p>
            <a:endParaRPr lang="es-US" smtClean="0">
              <a:latin typeface="Arial" pitchFamily="34" charset="0"/>
            </a:endParaRPr>
          </a:p>
        </p:txBody>
      </p:sp>
      <p:sp>
        <p:nvSpPr>
          <p:cNvPr id="164868" name="3 Marcador de número de diapositiva"/>
          <p:cNvSpPr>
            <a:spLocks noGrp="1"/>
          </p:cNvSpPr>
          <p:nvPr>
            <p:ph type="sldNum" sz="quarter" idx="5"/>
          </p:nvPr>
        </p:nvSpPr>
        <p:spPr>
          <a:noFill/>
        </p:spPr>
        <p:txBody>
          <a:bodyPr/>
          <a:lstStyle/>
          <a:p>
            <a:fld id="{0CE056EF-9C91-4B09-A472-6D606A80C7F8}" type="slidenum">
              <a:rPr lang="es-ES_tradnl" smtClean="0"/>
              <a:pPr/>
              <a:t>32</a:t>
            </a:fld>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Marcador de imagen de diapositiva"/>
          <p:cNvSpPr>
            <a:spLocks noGrp="1" noRot="1" noChangeAspect="1" noTextEdit="1"/>
          </p:cNvSpPr>
          <p:nvPr>
            <p:ph type="sldImg"/>
          </p:nvPr>
        </p:nvSpPr>
        <p:spPr>
          <a:ln/>
        </p:spPr>
      </p:sp>
      <p:sp>
        <p:nvSpPr>
          <p:cNvPr id="165891" name="2 Marcador de notas"/>
          <p:cNvSpPr>
            <a:spLocks noGrp="1"/>
          </p:cNvSpPr>
          <p:nvPr>
            <p:ph type="body" idx="1"/>
          </p:nvPr>
        </p:nvSpPr>
        <p:spPr>
          <a:noFill/>
          <a:ln/>
        </p:spPr>
        <p:txBody>
          <a:bodyPr/>
          <a:lstStyle/>
          <a:p>
            <a:endParaRPr lang="es-US" smtClean="0">
              <a:latin typeface="Arial" pitchFamily="34" charset="0"/>
            </a:endParaRPr>
          </a:p>
        </p:txBody>
      </p:sp>
      <p:sp>
        <p:nvSpPr>
          <p:cNvPr id="165892" name="3 Marcador de número de diapositiva"/>
          <p:cNvSpPr>
            <a:spLocks noGrp="1"/>
          </p:cNvSpPr>
          <p:nvPr>
            <p:ph type="sldNum" sz="quarter" idx="5"/>
          </p:nvPr>
        </p:nvSpPr>
        <p:spPr>
          <a:noFill/>
        </p:spPr>
        <p:txBody>
          <a:bodyPr/>
          <a:lstStyle/>
          <a:p>
            <a:fld id="{64A2DECE-6EC2-436D-B586-33F9AA2E7BFF}" type="slidenum">
              <a:rPr lang="es-ES_tradnl" smtClean="0"/>
              <a:pPr/>
              <a:t>33</a:t>
            </a:fld>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p:cNvSpPr>
            <a:spLocks noGrp="1" noRot="1" noChangeAspect="1" noTextEdit="1"/>
          </p:cNvSpPr>
          <p:nvPr>
            <p:ph type="sldImg"/>
          </p:nvPr>
        </p:nvSpPr>
        <p:spPr>
          <a:ln/>
        </p:spPr>
      </p:sp>
      <p:sp>
        <p:nvSpPr>
          <p:cNvPr id="166915" name="2 Marcador de notas"/>
          <p:cNvSpPr>
            <a:spLocks noGrp="1"/>
          </p:cNvSpPr>
          <p:nvPr>
            <p:ph type="body" idx="1"/>
          </p:nvPr>
        </p:nvSpPr>
        <p:spPr>
          <a:noFill/>
          <a:ln/>
        </p:spPr>
        <p:txBody>
          <a:bodyPr/>
          <a:lstStyle/>
          <a:p>
            <a:endParaRPr lang="es-US" smtClean="0">
              <a:latin typeface="Arial" pitchFamily="34" charset="0"/>
            </a:endParaRPr>
          </a:p>
        </p:txBody>
      </p:sp>
      <p:sp>
        <p:nvSpPr>
          <p:cNvPr id="166916" name="3 Marcador de número de diapositiva"/>
          <p:cNvSpPr>
            <a:spLocks noGrp="1"/>
          </p:cNvSpPr>
          <p:nvPr>
            <p:ph type="sldNum" sz="quarter" idx="5"/>
          </p:nvPr>
        </p:nvSpPr>
        <p:spPr>
          <a:noFill/>
        </p:spPr>
        <p:txBody>
          <a:bodyPr/>
          <a:lstStyle/>
          <a:p>
            <a:fld id="{D348D557-6D46-4B98-B9E9-17264E6B59EA}" type="slidenum">
              <a:rPr lang="es-ES_tradnl" smtClean="0"/>
              <a:pPr/>
              <a:t>34</a:t>
            </a:fld>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167939" name="2 Marcador de notas"/>
          <p:cNvSpPr>
            <a:spLocks noGrp="1"/>
          </p:cNvSpPr>
          <p:nvPr>
            <p:ph type="body" idx="1"/>
          </p:nvPr>
        </p:nvSpPr>
        <p:spPr>
          <a:noFill/>
          <a:ln/>
        </p:spPr>
        <p:txBody>
          <a:bodyPr/>
          <a:lstStyle/>
          <a:p>
            <a:endParaRPr lang="es-US" smtClean="0">
              <a:latin typeface="Arial" pitchFamily="34" charset="0"/>
            </a:endParaRPr>
          </a:p>
        </p:txBody>
      </p:sp>
      <p:sp>
        <p:nvSpPr>
          <p:cNvPr id="167940" name="3 Marcador de número de diapositiva"/>
          <p:cNvSpPr>
            <a:spLocks noGrp="1"/>
          </p:cNvSpPr>
          <p:nvPr>
            <p:ph type="sldNum" sz="quarter" idx="5"/>
          </p:nvPr>
        </p:nvSpPr>
        <p:spPr>
          <a:noFill/>
        </p:spPr>
        <p:txBody>
          <a:bodyPr/>
          <a:lstStyle/>
          <a:p>
            <a:fld id="{BFBE2186-77AC-4619-B2E9-3B0FF33C2DA7}" type="slidenum">
              <a:rPr lang="es-ES_tradnl" smtClean="0"/>
              <a:pPr/>
              <a:t>35</a:t>
            </a:fld>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ln/>
        </p:spPr>
        <p:txBody>
          <a:bodyPr/>
          <a:lstStyle/>
          <a:p>
            <a:endParaRPr lang="es-US" smtClean="0">
              <a:latin typeface="Arial" pitchFamily="34" charset="0"/>
            </a:endParaRPr>
          </a:p>
        </p:txBody>
      </p:sp>
      <p:sp>
        <p:nvSpPr>
          <p:cNvPr id="168964" name="3 Marcador de número de diapositiva"/>
          <p:cNvSpPr>
            <a:spLocks noGrp="1"/>
          </p:cNvSpPr>
          <p:nvPr>
            <p:ph type="sldNum" sz="quarter" idx="5"/>
          </p:nvPr>
        </p:nvSpPr>
        <p:spPr>
          <a:noFill/>
        </p:spPr>
        <p:txBody>
          <a:bodyPr/>
          <a:lstStyle/>
          <a:p>
            <a:fld id="{A6B1C30F-2A70-4018-B769-6F7144FD2455}" type="slidenum">
              <a:rPr lang="es-ES_tradnl" smtClean="0"/>
              <a:pPr/>
              <a:t>36</a:t>
            </a:fld>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p:cNvSpPr>
            <a:spLocks noGrp="1" noRot="1" noChangeAspect="1" noTextEdit="1"/>
          </p:cNvSpPr>
          <p:nvPr>
            <p:ph type="sldImg"/>
          </p:nvPr>
        </p:nvSpPr>
        <p:spPr>
          <a:ln/>
        </p:spPr>
      </p:sp>
      <p:sp>
        <p:nvSpPr>
          <p:cNvPr id="169987" name="2 Marcador de notas"/>
          <p:cNvSpPr>
            <a:spLocks noGrp="1"/>
          </p:cNvSpPr>
          <p:nvPr>
            <p:ph type="body" idx="1"/>
          </p:nvPr>
        </p:nvSpPr>
        <p:spPr>
          <a:noFill/>
          <a:ln/>
        </p:spPr>
        <p:txBody>
          <a:bodyPr/>
          <a:lstStyle/>
          <a:p>
            <a:endParaRPr lang="es-US" smtClean="0">
              <a:latin typeface="Arial" pitchFamily="34" charset="0"/>
            </a:endParaRPr>
          </a:p>
        </p:txBody>
      </p:sp>
      <p:sp>
        <p:nvSpPr>
          <p:cNvPr id="169988" name="3 Marcador de número de diapositiva"/>
          <p:cNvSpPr>
            <a:spLocks noGrp="1"/>
          </p:cNvSpPr>
          <p:nvPr>
            <p:ph type="sldNum" sz="quarter" idx="5"/>
          </p:nvPr>
        </p:nvSpPr>
        <p:spPr>
          <a:noFill/>
        </p:spPr>
        <p:txBody>
          <a:bodyPr/>
          <a:lstStyle/>
          <a:p>
            <a:fld id="{165AD9F6-AB98-437B-AF3A-5B683D95509D}" type="slidenum">
              <a:rPr lang="es-ES_tradnl" smtClean="0"/>
              <a:pPr/>
              <a:t>37</a:t>
            </a:fld>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p:cNvSpPr>
            <a:spLocks noGrp="1" noRot="1" noChangeAspect="1" noTextEdit="1"/>
          </p:cNvSpPr>
          <p:nvPr>
            <p:ph type="sldImg"/>
          </p:nvPr>
        </p:nvSpPr>
        <p:spPr>
          <a:ln/>
        </p:spPr>
      </p:sp>
      <p:sp>
        <p:nvSpPr>
          <p:cNvPr id="171011" name="2 Marcador de notas"/>
          <p:cNvSpPr>
            <a:spLocks noGrp="1"/>
          </p:cNvSpPr>
          <p:nvPr>
            <p:ph type="body" idx="1"/>
          </p:nvPr>
        </p:nvSpPr>
        <p:spPr>
          <a:noFill/>
          <a:ln/>
        </p:spPr>
        <p:txBody>
          <a:bodyPr/>
          <a:lstStyle/>
          <a:p>
            <a:endParaRPr lang="es-US" smtClean="0">
              <a:latin typeface="Arial" pitchFamily="34" charset="0"/>
            </a:endParaRPr>
          </a:p>
        </p:txBody>
      </p:sp>
      <p:sp>
        <p:nvSpPr>
          <p:cNvPr id="171012" name="3 Marcador de número de diapositiva"/>
          <p:cNvSpPr>
            <a:spLocks noGrp="1"/>
          </p:cNvSpPr>
          <p:nvPr>
            <p:ph type="sldNum" sz="quarter" idx="5"/>
          </p:nvPr>
        </p:nvSpPr>
        <p:spPr>
          <a:noFill/>
        </p:spPr>
        <p:txBody>
          <a:bodyPr/>
          <a:lstStyle/>
          <a:p>
            <a:fld id="{20E04E26-236F-44DB-812B-8AD2108BA4D1}" type="slidenum">
              <a:rPr lang="es-ES_tradnl" smtClean="0"/>
              <a:pPr/>
              <a:t>38</a:t>
            </a:fld>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p:cNvSpPr>
            <a:spLocks noGrp="1" noRot="1" noChangeAspect="1" noTextEdit="1"/>
          </p:cNvSpPr>
          <p:nvPr>
            <p:ph type="sldImg"/>
          </p:nvPr>
        </p:nvSpPr>
        <p:spPr>
          <a:ln/>
        </p:spPr>
      </p:sp>
      <p:sp>
        <p:nvSpPr>
          <p:cNvPr id="172035" name="2 Marcador de notas"/>
          <p:cNvSpPr>
            <a:spLocks noGrp="1"/>
          </p:cNvSpPr>
          <p:nvPr>
            <p:ph type="body" idx="1"/>
          </p:nvPr>
        </p:nvSpPr>
        <p:spPr>
          <a:noFill/>
          <a:ln/>
        </p:spPr>
        <p:txBody>
          <a:bodyPr/>
          <a:lstStyle/>
          <a:p>
            <a:endParaRPr lang="es-US" smtClean="0">
              <a:latin typeface="Arial" pitchFamily="34" charset="0"/>
            </a:endParaRPr>
          </a:p>
        </p:txBody>
      </p:sp>
      <p:sp>
        <p:nvSpPr>
          <p:cNvPr id="172036" name="3 Marcador de número de diapositiva"/>
          <p:cNvSpPr>
            <a:spLocks noGrp="1"/>
          </p:cNvSpPr>
          <p:nvPr>
            <p:ph type="sldNum" sz="quarter" idx="5"/>
          </p:nvPr>
        </p:nvSpPr>
        <p:spPr>
          <a:noFill/>
        </p:spPr>
        <p:txBody>
          <a:bodyPr/>
          <a:lstStyle/>
          <a:p>
            <a:fld id="{5F3685E1-D2D1-40DE-AF91-FCAFC34E9F3C}" type="slidenum">
              <a:rPr lang="es-ES_tradnl" smtClean="0"/>
              <a:pPr/>
              <a:t>39</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a:ln/>
        </p:spPr>
      </p:sp>
      <p:sp>
        <p:nvSpPr>
          <p:cNvPr id="136195" name="2 Marcador de notas"/>
          <p:cNvSpPr>
            <a:spLocks noGrp="1"/>
          </p:cNvSpPr>
          <p:nvPr>
            <p:ph type="body" idx="1"/>
          </p:nvPr>
        </p:nvSpPr>
        <p:spPr>
          <a:noFill/>
          <a:ln/>
        </p:spPr>
        <p:txBody>
          <a:bodyPr/>
          <a:lstStyle/>
          <a:p>
            <a:endParaRPr lang="es-US" smtClean="0">
              <a:latin typeface="Arial" pitchFamily="34" charset="0"/>
            </a:endParaRPr>
          </a:p>
        </p:txBody>
      </p:sp>
      <p:sp>
        <p:nvSpPr>
          <p:cNvPr id="136196" name="3 Marcador de número de diapositiva"/>
          <p:cNvSpPr>
            <a:spLocks noGrp="1"/>
          </p:cNvSpPr>
          <p:nvPr>
            <p:ph type="sldNum" sz="quarter" idx="5"/>
          </p:nvPr>
        </p:nvSpPr>
        <p:spPr>
          <a:noFill/>
        </p:spPr>
        <p:txBody>
          <a:bodyPr/>
          <a:lstStyle/>
          <a:p>
            <a:fld id="{18D00EC6-091B-45BB-8692-D6510B603EF1}" type="slidenum">
              <a:rPr lang="es-ES_tradnl" smtClean="0"/>
              <a:pPr/>
              <a:t>4</a:t>
            </a:fld>
            <a:endParaRPr lang="es-ES_trad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p:cNvSpPr>
            <a:spLocks noGrp="1" noRot="1" noChangeAspect="1" noTextEdit="1"/>
          </p:cNvSpPr>
          <p:nvPr>
            <p:ph type="sldImg"/>
          </p:nvPr>
        </p:nvSpPr>
        <p:spPr>
          <a:ln/>
        </p:spPr>
      </p:sp>
      <p:sp>
        <p:nvSpPr>
          <p:cNvPr id="173059" name="2 Marcador de notas"/>
          <p:cNvSpPr>
            <a:spLocks noGrp="1"/>
          </p:cNvSpPr>
          <p:nvPr>
            <p:ph type="body" idx="1"/>
          </p:nvPr>
        </p:nvSpPr>
        <p:spPr>
          <a:noFill/>
          <a:ln/>
        </p:spPr>
        <p:txBody>
          <a:bodyPr/>
          <a:lstStyle/>
          <a:p>
            <a:endParaRPr lang="es-US" smtClean="0">
              <a:latin typeface="Arial" pitchFamily="34" charset="0"/>
            </a:endParaRPr>
          </a:p>
        </p:txBody>
      </p:sp>
      <p:sp>
        <p:nvSpPr>
          <p:cNvPr id="173060" name="3 Marcador de número de diapositiva"/>
          <p:cNvSpPr>
            <a:spLocks noGrp="1"/>
          </p:cNvSpPr>
          <p:nvPr>
            <p:ph type="sldNum" sz="quarter" idx="5"/>
          </p:nvPr>
        </p:nvSpPr>
        <p:spPr>
          <a:noFill/>
        </p:spPr>
        <p:txBody>
          <a:bodyPr/>
          <a:lstStyle/>
          <a:p>
            <a:fld id="{4820244F-0A37-4000-8396-744F65018F87}" type="slidenum">
              <a:rPr lang="es-ES_tradnl" smtClean="0"/>
              <a:pPr/>
              <a:t>40</a:t>
            </a:fld>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p:cNvSpPr>
            <a:spLocks noGrp="1" noRot="1" noChangeAspect="1" noTextEdit="1"/>
          </p:cNvSpPr>
          <p:nvPr>
            <p:ph type="sldImg"/>
          </p:nvPr>
        </p:nvSpPr>
        <p:spPr>
          <a:ln/>
        </p:spPr>
      </p:sp>
      <p:sp>
        <p:nvSpPr>
          <p:cNvPr id="174083" name="2 Marcador de notas"/>
          <p:cNvSpPr>
            <a:spLocks noGrp="1"/>
          </p:cNvSpPr>
          <p:nvPr>
            <p:ph type="body" idx="1"/>
          </p:nvPr>
        </p:nvSpPr>
        <p:spPr>
          <a:noFill/>
          <a:ln/>
        </p:spPr>
        <p:txBody>
          <a:bodyPr/>
          <a:lstStyle/>
          <a:p>
            <a:endParaRPr lang="es-US" smtClean="0">
              <a:latin typeface="Arial" pitchFamily="34" charset="0"/>
            </a:endParaRPr>
          </a:p>
        </p:txBody>
      </p:sp>
      <p:sp>
        <p:nvSpPr>
          <p:cNvPr id="174084" name="3 Marcador de número de diapositiva"/>
          <p:cNvSpPr>
            <a:spLocks noGrp="1"/>
          </p:cNvSpPr>
          <p:nvPr>
            <p:ph type="sldNum" sz="quarter" idx="5"/>
          </p:nvPr>
        </p:nvSpPr>
        <p:spPr>
          <a:noFill/>
        </p:spPr>
        <p:txBody>
          <a:bodyPr/>
          <a:lstStyle/>
          <a:p>
            <a:fld id="{A7755F6F-E38E-41B6-B84E-373429EB546F}" type="slidenum">
              <a:rPr lang="es-ES_tradnl" smtClean="0"/>
              <a:pPr/>
              <a:t>41</a:t>
            </a:fld>
            <a:endParaRPr lang="es-ES_tradn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p:cNvSpPr>
            <a:spLocks noGrp="1" noRot="1" noChangeAspect="1" noTextEdit="1"/>
          </p:cNvSpPr>
          <p:nvPr>
            <p:ph type="sldImg"/>
          </p:nvPr>
        </p:nvSpPr>
        <p:spPr>
          <a:ln/>
        </p:spPr>
      </p:sp>
      <p:sp>
        <p:nvSpPr>
          <p:cNvPr id="175107" name="2 Marcador de notas"/>
          <p:cNvSpPr>
            <a:spLocks noGrp="1"/>
          </p:cNvSpPr>
          <p:nvPr>
            <p:ph type="body" idx="1"/>
          </p:nvPr>
        </p:nvSpPr>
        <p:spPr>
          <a:noFill/>
          <a:ln/>
        </p:spPr>
        <p:txBody>
          <a:bodyPr/>
          <a:lstStyle/>
          <a:p>
            <a:endParaRPr lang="es-US" smtClean="0">
              <a:latin typeface="Arial" pitchFamily="34" charset="0"/>
            </a:endParaRPr>
          </a:p>
        </p:txBody>
      </p:sp>
      <p:sp>
        <p:nvSpPr>
          <p:cNvPr id="175108" name="3 Marcador de número de diapositiva"/>
          <p:cNvSpPr>
            <a:spLocks noGrp="1"/>
          </p:cNvSpPr>
          <p:nvPr>
            <p:ph type="sldNum" sz="quarter" idx="5"/>
          </p:nvPr>
        </p:nvSpPr>
        <p:spPr>
          <a:noFill/>
        </p:spPr>
        <p:txBody>
          <a:bodyPr/>
          <a:lstStyle/>
          <a:p>
            <a:fld id="{50BE50F8-7FD6-40A2-94D7-BA5101619B09}" type="slidenum">
              <a:rPr lang="es-ES_tradnl" smtClean="0"/>
              <a:pPr/>
              <a:t>42</a:t>
            </a:fld>
            <a:endParaRPr lang="es-ES_trad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p:cNvSpPr>
            <a:spLocks noGrp="1" noRot="1" noChangeAspect="1" noTextEdit="1"/>
          </p:cNvSpPr>
          <p:nvPr>
            <p:ph type="sldImg"/>
          </p:nvPr>
        </p:nvSpPr>
        <p:spPr>
          <a:ln/>
        </p:spPr>
      </p:sp>
      <p:sp>
        <p:nvSpPr>
          <p:cNvPr id="176131" name="2 Marcador de notas"/>
          <p:cNvSpPr>
            <a:spLocks noGrp="1"/>
          </p:cNvSpPr>
          <p:nvPr>
            <p:ph type="body" idx="1"/>
          </p:nvPr>
        </p:nvSpPr>
        <p:spPr>
          <a:noFill/>
          <a:ln/>
        </p:spPr>
        <p:txBody>
          <a:bodyPr/>
          <a:lstStyle/>
          <a:p>
            <a:endParaRPr lang="es-US" smtClean="0">
              <a:latin typeface="Arial" pitchFamily="34" charset="0"/>
            </a:endParaRPr>
          </a:p>
        </p:txBody>
      </p:sp>
      <p:sp>
        <p:nvSpPr>
          <p:cNvPr id="176132" name="3 Marcador de número de diapositiva"/>
          <p:cNvSpPr>
            <a:spLocks noGrp="1"/>
          </p:cNvSpPr>
          <p:nvPr>
            <p:ph type="sldNum" sz="quarter" idx="5"/>
          </p:nvPr>
        </p:nvSpPr>
        <p:spPr>
          <a:noFill/>
        </p:spPr>
        <p:txBody>
          <a:bodyPr/>
          <a:lstStyle/>
          <a:p>
            <a:fld id="{20DF04AF-F1B3-4EE2-A284-4F529F348483}" type="slidenum">
              <a:rPr lang="es-ES_tradnl" smtClean="0"/>
              <a:pPr/>
              <a:t>43</a:t>
            </a:fld>
            <a:endParaRPr lang="es-ES_tradn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a:ln/>
        </p:spPr>
      </p:sp>
      <p:sp>
        <p:nvSpPr>
          <p:cNvPr id="177155" name="2 Marcador de notas"/>
          <p:cNvSpPr>
            <a:spLocks noGrp="1"/>
          </p:cNvSpPr>
          <p:nvPr>
            <p:ph type="body" idx="1"/>
          </p:nvPr>
        </p:nvSpPr>
        <p:spPr>
          <a:noFill/>
          <a:ln/>
        </p:spPr>
        <p:txBody>
          <a:bodyPr/>
          <a:lstStyle/>
          <a:p>
            <a:endParaRPr lang="es-US" smtClean="0">
              <a:latin typeface="Arial" pitchFamily="34" charset="0"/>
            </a:endParaRPr>
          </a:p>
        </p:txBody>
      </p:sp>
      <p:sp>
        <p:nvSpPr>
          <p:cNvPr id="177156" name="3 Marcador de número de diapositiva"/>
          <p:cNvSpPr>
            <a:spLocks noGrp="1"/>
          </p:cNvSpPr>
          <p:nvPr>
            <p:ph type="sldNum" sz="quarter" idx="5"/>
          </p:nvPr>
        </p:nvSpPr>
        <p:spPr>
          <a:noFill/>
        </p:spPr>
        <p:txBody>
          <a:bodyPr/>
          <a:lstStyle/>
          <a:p>
            <a:fld id="{D4C18739-0A8B-4BF4-94F9-8FF3A95A562A}" type="slidenum">
              <a:rPr lang="es-ES_tradnl" smtClean="0"/>
              <a:pPr/>
              <a:t>44</a:t>
            </a:fld>
            <a:endParaRPr lang="es-ES_trad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a:ln/>
        </p:spPr>
      </p:sp>
      <p:sp>
        <p:nvSpPr>
          <p:cNvPr id="178179" name="2 Marcador de notas"/>
          <p:cNvSpPr>
            <a:spLocks noGrp="1"/>
          </p:cNvSpPr>
          <p:nvPr>
            <p:ph type="body" idx="1"/>
          </p:nvPr>
        </p:nvSpPr>
        <p:spPr>
          <a:noFill/>
          <a:ln/>
        </p:spPr>
        <p:txBody>
          <a:bodyPr/>
          <a:lstStyle/>
          <a:p>
            <a:endParaRPr lang="es-US" smtClean="0">
              <a:latin typeface="Arial" pitchFamily="34" charset="0"/>
            </a:endParaRPr>
          </a:p>
        </p:txBody>
      </p:sp>
      <p:sp>
        <p:nvSpPr>
          <p:cNvPr id="178180" name="3 Marcador de número de diapositiva"/>
          <p:cNvSpPr>
            <a:spLocks noGrp="1"/>
          </p:cNvSpPr>
          <p:nvPr>
            <p:ph type="sldNum" sz="quarter" idx="5"/>
          </p:nvPr>
        </p:nvSpPr>
        <p:spPr>
          <a:noFill/>
        </p:spPr>
        <p:txBody>
          <a:bodyPr/>
          <a:lstStyle/>
          <a:p>
            <a:fld id="{017EA7CE-9E41-47F6-9419-215EB89FEAEE}" type="slidenum">
              <a:rPr lang="es-ES_tradnl" smtClean="0"/>
              <a:pPr/>
              <a:t>45</a:t>
            </a:fld>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a:noFill/>
          <a:ln/>
        </p:spPr>
        <p:txBody>
          <a:bodyPr/>
          <a:lstStyle/>
          <a:p>
            <a:endParaRPr lang="es-US" smtClean="0">
              <a:latin typeface="Arial" pitchFamily="34" charset="0"/>
            </a:endParaRPr>
          </a:p>
        </p:txBody>
      </p:sp>
      <p:sp>
        <p:nvSpPr>
          <p:cNvPr id="179204" name="3 Marcador de número de diapositiva"/>
          <p:cNvSpPr>
            <a:spLocks noGrp="1"/>
          </p:cNvSpPr>
          <p:nvPr>
            <p:ph type="sldNum" sz="quarter" idx="5"/>
          </p:nvPr>
        </p:nvSpPr>
        <p:spPr>
          <a:noFill/>
        </p:spPr>
        <p:txBody>
          <a:bodyPr/>
          <a:lstStyle/>
          <a:p>
            <a:fld id="{EE3B643B-2C76-4471-8B91-453F35A279F8}" type="slidenum">
              <a:rPr lang="es-ES_tradnl" smtClean="0"/>
              <a:pPr/>
              <a:t>46</a:t>
            </a:fld>
            <a:endParaRPr lang="es-ES_tradn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p:cNvSpPr>
            <a:spLocks noGrp="1" noRot="1" noChangeAspect="1" noTextEdit="1"/>
          </p:cNvSpPr>
          <p:nvPr>
            <p:ph type="sldImg"/>
          </p:nvPr>
        </p:nvSpPr>
        <p:spPr>
          <a:ln/>
        </p:spPr>
      </p:sp>
      <p:sp>
        <p:nvSpPr>
          <p:cNvPr id="180227" name="2 Marcador de notas"/>
          <p:cNvSpPr>
            <a:spLocks noGrp="1"/>
          </p:cNvSpPr>
          <p:nvPr>
            <p:ph type="body" idx="1"/>
          </p:nvPr>
        </p:nvSpPr>
        <p:spPr>
          <a:noFill/>
          <a:ln/>
        </p:spPr>
        <p:txBody>
          <a:bodyPr/>
          <a:lstStyle/>
          <a:p>
            <a:endParaRPr lang="es-US" smtClean="0">
              <a:latin typeface="Arial" pitchFamily="34" charset="0"/>
            </a:endParaRPr>
          </a:p>
        </p:txBody>
      </p:sp>
      <p:sp>
        <p:nvSpPr>
          <p:cNvPr id="180228" name="3 Marcador de número de diapositiva"/>
          <p:cNvSpPr>
            <a:spLocks noGrp="1"/>
          </p:cNvSpPr>
          <p:nvPr>
            <p:ph type="sldNum" sz="quarter" idx="5"/>
          </p:nvPr>
        </p:nvSpPr>
        <p:spPr>
          <a:noFill/>
        </p:spPr>
        <p:txBody>
          <a:bodyPr/>
          <a:lstStyle/>
          <a:p>
            <a:fld id="{CEA88111-338D-4F92-BB14-40435209B580}" type="slidenum">
              <a:rPr lang="es-ES_tradnl" smtClean="0"/>
              <a:pPr/>
              <a:t>47</a:t>
            </a:fld>
            <a:endParaRPr lang="es-ES_tradn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p:cNvSpPr>
            <a:spLocks noGrp="1" noRot="1" noChangeAspect="1" noTextEdit="1"/>
          </p:cNvSpPr>
          <p:nvPr>
            <p:ph type="sldImg"/>
          </p:nvPr>
        </p:nvSpPr>
        <p:spPr>
          <a:ln/>
        </p:spPr>
      </p:sp>
      <p:sp>
        <p:nvSpPr>
          <p:cNvPr id="181251" name="2 Marcador de notas"/>
          <p:cNvSpPr>
            <a:spLocks noGrp="1"/>
          </p:cNvSpPr>
          <p:nvPr>
            <p:ph type="body" idx="1"/>
          </p:nvPr>
        </p:nvSpPr>
        <p:spPr>
          <a:noFill/>
          <a:ln/>
        </p:spPr>
        <p:txBody>
          <a:bodyPr/>
          <a:lstStyle/>
          <a:p>
            <a:endParaRPr lang="es-US" smtClean="0">
              <a:latin typeface="Arial" pitchFamily="34" charset="0"/>
            </a:endParaRPr>
          </a:p>
        </p:txBody>
      </p:sp>
      <p:sp>
        <p:nvSpPr>
          <p:cNvPr id="181252" name="3 Marcador de número de diapositiva"/>
          <p:cNvSpPr>
            <a:spLocks noGrp="1"/>
          </p:cNvSpPr>
          <p:nvPr>
            <p:ph type="sldNum" sz="quarter" idx="5"/>
          </p:nvPr>
        </p:nvSpPr>
        <p:spPr>
          <a:noFill/>
        </p:spPr>
        <p:txBody>
          <a:bodyPr/>
          <a:lstStyle/>
          <a:p>
            <a:fld id="{36C73B13-455C-42A0-BC5C-5F3B1332E11F}" type="slidenum">
              <a:rPr lang="es-ES_tradnl" smtClean="0"/>
              <a:pPr/>
              <a:t>48</a:t>
            </a:fld>
            <a:endParaRPr lang="es-ES_tradn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a:ln/>
        </p:spPr>
      </p:sp>
      <p:sp>
        <p:nvSpPr>
          <p:cNvPr id="182275" name="2 Marcador de notas"/>
          <p:cNvSpPr>
            <a:spLocks noGrp="1"/>
          </p:cNvSpPr>
          <p:nvPr>
            <p:ph type="body" idx="1"/>
          </p:nvPr>
        </p:nvSpPr>
        <p:spPr>
          <a:noFill/>
          <a:ln/>
        </p:spPr>
        <p:txBody>
          <a:bodyPr/>
          <a:lstStyle/>
          <a:p>
            <a:endParaRPr lang="es-US" smtClean="0">
              <a:latin typeface="Arial" pitchFamily="34" charset="0"/>
            </a:endParaRPr>
          </a:p>
        </p:txBody>
      </p:sp>
      <p:sp>
        <p:nvSpPr>
          <p:cNvPr id="182276" name="3 Marcador de número de diapositiva"/>
          <p:cNvSpPr>
            <a:spLocks noGrp="1"/>
          </p:cNvSpPr>
          <p:nvPr>
            <p:ph type="sldNum" sz="quarter" idx="5"/>
          </p:nvPr>
        </p:nvSpPr>
        <p:spPr>
          <a:noFill/>
        </p:spPr>
        <p:txBody>
          <a:bodyPr/>
          <a:lstStyle/>
          <a:p>
            <a:fld id="{C40DE808-FCA3-4510-89FF-D4A340C6277E}" type="slidenum">
              <a:rPr lang="es-ES_tradnl" smtClean="0"/>
              <a:pPr/>
              <a:t>49</a:t>
            </a:fld>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a:ln/>
        </p:spPr>
      </p:sp>
      <p:sp>
        <p:nvSpPr>
          <p:cNvPr id="137219" name="2 Marcador de notas"/>
          <p:cNvSpPr>
            <a:spLocks noGrp="1"/>
          </p:cNvSpPr>
          <p:nvPr>
            <p:ph type="body" idx="1"/>
          </p:nvPr>
        </p:nvSpPr>
        <p:spPr>
          <a:noFill/>
          <a:ln/>
        </p:spPr>
        <p:txBody>
          <a:bodyPr/>
          <a:lstStyle/>
          <a:p>
            <a:endParaRPr lang="es-US" smtClean="0">
              <a:latin typeface="Arial" pitchFamily="34" charset="0"/>
            </a:endParaRPr>
          </a:p>
        </p:txBody>
      </p:sp>
      <p:sp>
        <p:nvSpPr>
          <p:cNvPr id="137220" name="3 Marcador de número de diapositiva"/>
          <p:cNvSpPr>
            <a:spLocks noGrp="1"/>
          </p:cNvSpPr>
          <p:nvPr>
            <p:ph type="sldNum" sz="quarter" idx="5"/>
          </p:nvPr>
        </p:nvSpPr>
        <p:spPr>
          <a:noFill/>
        </p:spPr>
        <p:txBody>
          <a:bodyPr/>
          <a:lstStyle/>
          <a:p>
            <a:fld id="{5EB6FBFD-1629-4AC1-B7E2-699EDB6214E3}" type="slidenum">
              <a:rPr lang="es-ES_tradnl" smtClean="0"/>
              <a:pPr/>
              <a:t>5</a:t>
            </a:fld>
            <a:endParaRPr lang="es-ES_tradn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p:cNvSpPr>
            <a:spLocks noGrp="1" noRot="1" noChangeAspect="1" noTextEdit="1"/>
          </p:cNvSpPr>
          <p:nvPr>
            <p:ph type="sldImg"/>
          </p:nvPr>
        </p:nvSpPr>
        <p:spPr>
          <a:ln/>
        </p:spPr>
      </p:sp>
      <p:sp>
        <p:nvSpPr>
          <p:cNvPr id="183299" name="2 Marcador de notas"/>
          <p:cNvSpPr>
            <a:spLocks noGrp="1"/>
          </p:cNvSpPr>
          <p:nvPr>
            <p:ph type="body" idx="1"/>
          </p:nvPr>
        </p:nvSpPr>
        <p:spPr>
          <a:noFill/>
          <a:ln/>
        </p:spPr>
        <p:txBody>
          <a:bodyPr/>
          <a:lstStyle/>
          <a:p>
            <a:endParaRPr lang="es-US" smtClean="0">
              <a:latin typeface="Arial" pitchFamily="34" charset="0"/>
            </a:endParaRPr>
          </a:p>
        </p:txBody>
      </p:sp>
      <p:sp>
        <p:nvSpPr>
          <p:cNvPr id="183300" name="3 Marcador de número de diapositiva"/>
          <p:cNvSpPr>
            <a:spLocks noGrp="1"/>
          </p:cNvSpPr>
          <p:nvPr>
            <p:ph type="sldNum" sz="quarter" idx="5"/>
          </p:nvPr>
        </p:nvSpPr>
        <p:spPr>
          <a:noFill/>
        </p:spPr>
        <p:txBody>
          <a:bodyPr/>
          <a:lstStyle/>
          <a:p>
            <a:fld id="{DC6ADF70-5016-423C-B8B7-630138E6B5ED}" type="slidenum">
              <a:rPr lang="es-ES_tradnl" smtClean="0"/>
              <a:pPr/>
              <a:t>50</a:t>
            </a:fld>
            <a:endParaRPr lang="es-ES_tradn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p:cNvSpPr>
            <a:spLocks noGrp="1" noRot="1" noChangeAspect="1" noTextEdit="1"/>
          </p:cNvSpPr>
          <p:nvPr>
            <p:ph type="sldImg"/>
          </p:nvPr>
        </p:nvSpPr>
        <p:spPr>
          <a:ln/>
        </p:spPr>
      </p:sp>
      <p:sp>
        <p:nvSpPr>
          <p:cNvPr id="184323" name="2 Marcador de notas"/>
          <p:cNvSpPr>
            <a:spLocks noGrp="1"/>
          </p:cNvSpPr>
          <p:nvPr>
            <p:ph type="body" idx="1"/>
          </p:nvPr>
        </p:nvSpPr>
        <p:spPr>
          <a:noFill/>
          <a:ln/>
        </p:spPr>
        <p:txBody>
          <a:bodyPr/>
          <a:lstStyle/>
          <a:p>
            <a:endParaRPr lang="es-US" smtClean="0">
              <a:latin typeface="Arial" pitchFamily="34" charset="0"/>
            </a:endParaRPr>
          </a:p>
        </p:txBody>
      </p:sp>
      <p:sp>
        <p:nvSpPr>
          <p:cNvPr id="184324" name="3 Marcador de número de diapositiva"/>
          <p:cNvSpPr>
            <a:spLocks noGrp="1"/>
          </p:cNvSpPr>
          <p:nvPr>
            <p:ph type="sldNum" sz="quarter" idx="5"/>
          </p:nvPr>
        </p:nvSpPr>
        <p:spPr>
          <a:noFill/>
        </p:spPr>
        <p:txBody>
          <a:bodyPr/>
          <a:lstStyle/>
          <a:p>
            <a:fld id="{58BC1D07-5830-427A-87E8-59B349FD9E19}" type="slidenum">
              <a:rPr lang="es-ES_tradnl" smtClean="0"/>
              <a:pPr/>
              <a:t>51</a:t>
            </a:fld>
            <a:endParaRPr lang="es-ES_tradn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p:cNvSpPr>
            <a:spLocks noGrp="1" noRot="1" noChangeAspect="1" noTextEdit="1"/>
          </p:cNvSpPr>
          <p:nvPr>
            <p:ph type="sldImg"/>
          </p:nvPr>
        </p:nvSpPr>
        <p:spPr>
          <a:ln/>
        </p:spPr>
      </p:sp>
      <p:sp>
        <p:nvSpPr>
          <p:cNvPr id="185347" name="2 Marcador de notas"/>
          <p:cNvSpPr>
            <a:spLocks noGrp="1"/>
          </p:cNvSpPr>
          <p:nvPr>
            <p:ph type="body" idx="1"/>
          </p:nvPr>
        </p:nvSpPr>
        <p:spPr>
          <a:noFill/>
          <a:ln/>
        </p:spPr>
        <p:txBody>
          <a:bodyPr/>
          <a:lstStyle/>
          <a:p>
            <a:endParaRPr lang="es-US" smtClean="0">
              <a:latin typeface="Arial" pitchFamily="34" charset="0"/>
            </a:endParaRPr>
          </a:p>
        </p:txBody>
      </p:sp>
      <p:sp>
        <p:nvSpPr>
          <p:cNvPr id="185348" name="3 Marcador de número de diapositiva"/>
          <p:cNvSpPr>
            <a:spLocks noGrp="1"/>
          </p:cNvSpPr>
          <p:nvPr>
            <p:ph type="sldNum" sz="quarter" idx="5"/>
          </p:nvPr>
        </p:nvSpPr>
        <p:spPr>
          <a:noFill/>
        </p:spPr>
        <p:txBody>
          <a:bodyPr/>
          <a:lstStyle/>
          <a:p>
            <a:fld id="{D2F7BC6D-7CC9-4106-91C7-92E6869A9EFE}" type="slidenum">
              <a:rPr lang="es-ES_tradnl" smtClean="0"/>
              <a:pPr/>
              <a:t>52</a:t>
            </a:fld>
            <a:endParaRPr lang="es-ES_tradnl"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Marcador de imagen de diapositiva"/>
          <p:cNvSpPr>
            <a:spLocks noGrp="1" noRot="1" noChangeAspect="1" noTextEdit="1"/>
          </p:cNvSpPr>
          <p:nvPr>
            <p:ph type="sldImg"/>
          </p:nvPr>
        </p:nvSpPr>
        <p:spPr>
          <a:ln/>
        </p:spPr>
      </p:sp>
      <p:sp>
        <p:nvSpPr>
          <p:cNvPr id="186371" name="2 Marcador de notas"/>
          <p:cNvSpPr>
            <a:spLocks noGrp="1"/>
          </p:cNvSpPr>
          <p:nvPr>
            <p:ph type="body" idx="1"/>
          </p:nvPr>
        </p:nvSpPr>
        <p:spPr>
          <a:noFill/>
          <a:ln/>
        </p:spPr>
        <p:txBody>
          <a:bodyPr/>
          <a:lstStyle/>
          <a:p>
            <a:endParaRPr lang="es-US" smtClean="0">
              <a:latin typeface="Arial" pitchFamily="34" charset="0"/>
            </a:endParaRPr>
          </a:p>
        </p:txBody>
      </p:sp>
      <p:sp>
        <p:nvSpPr>
          <p:cNvPr id="186372" name="3 Marcador de número de diapositiva"/>
          <p:cNvSpPr>
            <a:spLocks noGrp="1"/>
          </p:cNvSpPr>
          <p:nvPr>
            <p:ph type="sldNum" sz="quarter" idx="5"/>
          </p:nvPr>
        </p:nvSpPr>
        <p:spPr>
          <a:noFill/>
        </p:spPr>
        <p:txBody>
          <a:bodyPr/>
          <a:lstStyle/>
          <a:p>
            <a:fld id="{DCA0694A-11C8-4921-8B1E-C53F75489F00}" type="slidenum">
              <a:rPr lang="es-ES_tradnl" smtClean="0"/>
              <a:pPr/>
              <a:t>53</a:t>
            </a:fld>
            <a:endParaRPr lang="es-ES_tradn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noTextEdit="1"/>
          </p:cNvSpPr>
          <p:nvPr>
            <p:ph type="sldImg"/>
          </p:nvPr>
        </p:nvSpPr>
        <p:spPr>
          <a:ln/>
        </p:spPr>
      </p:sp>
      <p:sp>
        <p:nvSpPr>
          <p:cNvPr id="187395" name="2 Marcador de notas"/>
          <p:cNvSpPr>
            <a:spLocks noGrp="1"/>
          </p:cNvSpPr>
          <p:nvPr>
            <p:ph type="body" idx="1"/>
          </p:nvPr>
        </p:nvSpPr>
        <p:spPr>
          <a:noFill/>
          <a:ln/>
        </p:spPr>
        <p:txBody>
          <a:bodyPr/>
          <a:lstStyle/>
          <a:p>
            <a:endParaRPr lang="es-US" smtClean="0">
              <a:latin typeface="Arial" pitchFamily="34" charset="0"/>
            </a:endParaRPr>
          </a:p>
        </p:txBody>
      </p:sp>
      <p:sp>
        <p:nvSpPr>
          <p:cNvPr id="187396" name="3 Marcador de número de diapositiva"/>
          <p:cNvSpPr>
            <a:spLocks noGrp="1"/>
          </p:cNvSpPr>
          <p:nvPr>
            <p:ph type="sldNum" sz="quarter" idx="5"/>
          </p:nvPr>
        </p:nvSpPr>
        <p:spPr>
          <a:noFill/>
        </p:spPr>
        <p:txBody>
          <a:bodyPr/>
          <a:lstStyle/>
          <a:p>
            <a:fld id="{EC1124AB-493E-48B7-8A55-E93544DC063C}" type="slidenum">
              <a:rPr lang="es-ES_tradnl" smtClean="0"/>
              <a:pPr/>
              <a:t>54</a:t>
            </a:fld>
            <a:endParaRPr lang="es-ES_tradn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a:ln/>
        </p:spPr>
      </p:sp>
      <p:sp>
        <p:nvSpPr>
          <p:cNvPr id="188419" name="2 Marcador de notas"/>
          <p:cNvSpPr>
            <a:spLocks noGrp="1"/>
          </p:cNvSpPr>
          <p:nvPr>
            <p:ph type="body" idx="1"/>
          </p:nvPr>
        </p:nvSpPr>
        <p:spPr>
          <a:noFill/>
          <a:ln/>
        </p:spPr>
        <p:txBody>
          <a:bodyPr/>
          <a:lstStyle/>
          <a:p>
            <a:endParaRPr lang="es-US" smtClean="0">
              <a:latin typeface="Arial" pitchFamily="34" charset="0"/>
            </a:endParaRPr>
          </a:p>
        </p:txBody>
      </p:sp>
      <p:sp>
        <p:nvSpPr>
          <p:cNvPr id="188420" name="3 Marcador de número de diapositiva"/>
          <p:cNvSpPr>
            <a:spLocks noGrp="1"/>
          </p:cNvSpPr>
          <p:nvPr>
            <p:ph type="sldNum" sz="quarter" idx="5"/>
          </p:nvPr>
        </p:nvSpPr>
        <p:spPr>
          <a:noFill/>
        </p:spPr>
        <p:txBody>
          <a:bodyPr/>
          <a:lstStyle/>
          <a:p>
            <a:fld id="{55E4E9DB-50AC-41CE-A7FB-965ED86749BB}" type="slidenum">
              <a:rPr lang="es-ES_tradnl" smtClean="0"/>
              <a:pPr/>
              <a:t>55</a:t>
            </a:fld>
            <a:endParaRPr lang="es-ES_tradn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a:ln/>
        </p:spPr>
      </p:sp>
      <p:sp>
        <p:nvSpPr>
          <p:cNvPr id="189443" name="2 Marcador de notas"/>
          <p:cNvSpPr>
            <a:spLocks noGrp="1"/>
          </p:cNvSpPr>
          <p:nvPr>
            <p:ph type="body" idx="1"/>
          </p:nvPr>
        </p:nvSpPr>
        <p:spPr>
          <a:noFill/>
          <a:ln/>
        </p:spPr>
        <p:txBody>
          <a:bodyPr/>
          <a:lstStyle/>
          <a:p>
            <a:endParaRPr lang="es-US" smtClean="0">
              <a:latin typeface="Arial" pitchFamily="34" charset="0"/>
            </a:endParaRPr>
          </a:p>
        </p:txBody>
      </p:sp>
      <p:sp>
        <p:nvSpPr>
          <p:cNvPr id="189444" name="3 Marcador de número de diapositiva"/>
          <p:cNvSpPr>
            <a:spLocks noGrp="1"/>
          </p:cNvSpPr>
          <p:nvPr>
            <p:ph type="sldNum" sz="quarter" idx="5"/>
          </p:nvPr>
        </p:nvSpPr>
        <p:spPr>
          <a:noFill/>
        </p:spPr>
        <p:txBody>
          <a:bodyPr/>
          <a:lstStyle/>
          <a:p>
            <a:fld id="{E515EE18-3799-43D1-BE57-7D0B8E61A2A9}" type="slidenum">
              <a:rPr lang="es-ES_tradnl" smtClean="0"/>
              <a:pPr/>
              <a:t>56</a:t>
            </a:fld>
            <a:endParaRPr lang="es-ES_tradnl"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p:cNvSpPr>
            <a:spLocks noGrp="1" noRot="1" noChangeAspect="1" noTextEdit="1"/>
          </p:cNvSpPr>
          <p:nvPr>
            <p:ph type="sldImg"/>
          </p:nvPr>
        </p:nvSpPr>
        <p:spPr>
          <a:ln/>
        </p:spPr>
      </p:sp>
      <p:sp>
        <p:nvSpPr>
          <p:cNvPr id="190467" name="2 Marcador de notas"/>
          <p:cNvSpPr>
            <a:spLocks noGrp="1"/>
          </p:cNvSpPr>
          <p:nvPr>
            <p:ph type="body" idx="1"/>
          </p:nvPr>
        </p:nvSpPr>
        <p:spPr>
          <a:noFill/>
          <a:ln/>
        </p:spPr>
        <p:txBody>
          <a:bodyPr/>
          <a:lstStyle/>
          <a:p>
            <a:endParaRPr lang="es-US" smtClean="0">
              <a:latin typeface="Arial" pitchFamily="34" charset="0"/>
            </a:endParaRPr>
          </a:p>
        </p:txBody>
      </p:sp>
      <p:sp>
        <p:nvSpPr>
          <p:cNvPr id="190468" name="3 Marcador de número de diapositiva"/>
          <p:cNvSpPr>
            <a:spLocks noGrp="1"/>
          </p:cNvSpPr>
          <p:nvPr>
            <p:ph type="sldNum" sz="quarter" idx="5"/>
          </p:nvPr>
        </p:nvSpPr>
        <p:spPr>
          <a:noFill/>
        </p:spPr>
        <p:txBody>
          <a:bodyPr/>
          <a:lstStyle/>
          <a:p>
            <a:fld id="{DF135438-8D3C-4324-B07E-155DE6E286EE}" type="slidenum">
              <a:rPr lang="es-ES_tradnl" smtClean="0"/>
              <a:pPr/>
              <a:t>57</a:t>
            </a:fld>
            <a:endParaRPr lang="es-ES_tradnl"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p:cNvSpPr>
            <a:spLocks noGrp="1" noRot="1" noChangeAspect="1" noTextEdit="1"/>
          </p:cNvSpPr>
          <p:nvPr>
            <p:ph type="sldImg"/>
          </p:nvPr>
        </p:nvSpPr>
        <p:spPr>
          <a:ln/>
        </p:spPr>
      </p:sp>
      <p:sp>
        <p:nvSpPr>
          <p:cNvPr id="191491" name="2 Marcador de notas"/>
          <p:cNvSpPr>
            <a:spLocks noGrp="1"/>
          </p:cNvSpPr>
          <p:nvPr>
            <p:ph type="body" idx="1"/>
          </p:nvPr>
        </p:nvSpPr>
        <p:spPr>
          <a:noFill/>
          <a:ln/>
        </p:spPr>
        <p:txBody>
          <a:bodyPr/>
          <a:lstStyle/>
          <a:p>
            <a:endParaRPr lang="es-US" smtClean="0">
              <a:latin typeface="Arial" pitchFamily="34" charset="0"/>
            </a:endParaRPr>
          </a:p>
        </p:txBody>
      </p:sp>
      <p:sp>
        <p:nvSpPr>
          <p:cNvPr id="191492" name="3 Marcador de número de diapositiva"/>
          <p:cNvSpPr>
            <a:spLocks noGrp="1"/>
          </p:cNvSpPr>
          <p:nvPr>
            <p:ph type="sldNum" sz="quarter" idx="5"/>
          </p:nvPr>
        </p:nvSpPr>
        <p:spPr>
          <a:noFill/>
        </p:spPr>
        <p:txBody>
          <a:bodyPr/>
          <a:lstStyle/>
          <a:p>
            <a:fld id="{A08D7712-4AFF-48B3-AF57-DA1D870D4853}" type="slidenum">
              <a:rPr lang="es-ES_tradnl" smtClean="0"/>
              <a:pPr/>
              <a:t>58</a:t>
            </a:fld>
            <a:endParaRPr lang="es-ES_tradnl"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p:cNvSpPr>
            <a:spLocks noGrp="1" noRot="1" noChangeAspect="1" noTextEdit="1"/>
          </p:cNvSpPr>
          <p:nvPr>
            <p:ph type="sldImg"/>
          </p:nvPr>
        </p:nvSpPr>
        <p:spPr>
          <a:ln/>
        </p:spPr>
      </p:sp>
      <p:sp>
        <p:nvSpPr>
          <p:cNvPr id="192515" name="2 Marcador de notas"/>
          <p:cNvSpPr>
            <a:spLocks noGrp="1"/>
          </p:cNvSpPr>
          <p:nvPr>
            <p:ph type="body" idx="1"/>
          </p:nvPr>
        </p:nvSpPr>
        <p:spPr>
          <a:noFill/>
          <a:ln/>
        </p:spPr>
        <p:txBody>
          <a:bodyPr/>
          <a:lstStyle/>
          <a:p>
            <a:endParaRPr lang="es-US" smtClean="0">
              <a:latin typeface="Arial" pitchFamily="34" charset="0"/>
            </a:endParaRPr>
          </a:p>
        </p:txBody>
      </p:sp>
      <p:sp>
        <p:nvSpPr>
          <p:cNvPr id="192516" name="3 Marcador de número de diapositiva"/>
          <p:cNvSpPr>
            <a:spLocks noGrp="1"/>
          </p:cNvSpPr>
          <p:nvPr>
            <p:ph type="sldNum" sz="quarter" idx="5"/>
          </p:nvPr>
        </p:nvSpPr>
        <p:spPr>
          <a:noFill/>
        </p:spPr>
        <p:txBody>
          <a:bodyPr/>
          <a:lstStyle/>
          <a:p>
            <a:fld id="{C74038E6-F423-49DF-8767-06E7AEA83B65}" type="slidenum">
              <a:rPr lang="es-ES_tradnl" smtClean="0"/>
              <a:pPr/>
              <a:t>59</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a:ln/>
        </p:spPr>
      </p:sp>
      <p:sp>
        <p:nvSpPr>
          <p:cNvPr id="138243" name="2 Marcador de notas"/>
          <p:cNvSpPr>
            <a:spLocks noGrp="1"/>
          </p:cNvSpPr>
          <p:nvPr>
            <p:ph type="body" idx="1"/>
          </p:nvPr>
        </p:nvSpPr>
        <p:spPr>
          <a:noFill/>
          <a:ln/>
        </p:spPr>
        <p:txBody>
          <a:bodyPr/>
          <a:lstStyle/>
          <a:p>
            <a:endParaRPr lang="es-US" smtClean="0">
              <a:latin typeface="Arial" pitchFamily="34" charset="0"/>
            </a:endParaRPr>
          </a:p>
        </p:txBody>
      </p:sp>
      <p:sp>
        <p:nvSpPr>
          <p:cNvPr id="138244" name="3 Marcador de número de diapositiva"/>
          <p:cNvSpPr>
            <a:spLocks noGrp="1"/>
          </p:cNvSpPr>
          <p:nvPr>
            <p:ph type="sldNum" sz="quarter" idx="5"/>
          </p:nvPr>
        </p:nvSpPr>
        <p:spPr>
          <a:noFill/>
        </p:spPr>
        <p:txBody>
          <a:bodyPr/>
          <a:lstStyle/>
          <a:p>
            <a:fld id="{368EC9BB-A951-4AAD-BAFA-5FB4BEEEFBB4}" type="slidenum">
              <a:rPr lang="es-ES_tradnl" smtClean="0"/>
              <a:pPr/>
              <a:t>6</a:t>
            </a:fld>
            <a:endParaRPr lang="es-ES_tradn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p:cNvSpPr>
            <a:spLocks noGrp="1" noRot="1" noChangeAspect="1" noTextEdit="1"/>
          </p:cNvSpPr>
          <p:nvPr>
            <p:ph type="sldImg"/>
          </p:nvPr>
        </p:nvSpPr>
        <p:spPr>
          <a:ln/>
        </p:spPr>
      </p:sp>
      <p:sp>
        <p:nvSpPr>
          <p:cNvPr id="193539" name="2 Marcador de notas"/>
          <p:cNvSpPr>
            <a:spLocks noGrp="1"/>
          </p:cNvSpPr>
          <p:nvPr>
            <p:ph type="body" idx="1"/>
          </p:nvPr>
        </p:nvSpPr>
        <p:spPr>
          <a:noFill/>
          <a:ln/>
        </p:spPr>
        <p:txBody>
          <a:bodyPr/>
          <a:lstStyle/>
          <a:p>
            <a:endParaRPr lang="es-US" smtClean="0">
              <a:latin typeface="Arial" pitchFamily="34" charset="0"/>
            </a:endParaRPr>
          </a:p>
        </p:txBody>
      </p:sp>
      <p:sp>
        <p:nvSpPr>
          <p:cNvPr id="193540" name="3 Marcador de número de diapositiva"/>
          <p:cNvSpPr>
            <a:spLocks noGrp="1"/>
          </p:cNvSpPr>
          <p:nvPr>
            <p:ph type="sldNum" sz="quarter" idx="5"/>
          </p:nvPr>
        </p:nvSpPr>
        <p:spPr>
          <a:noFill/>
        </p:spPr>
        <p:txBody>
          <a:bodyPr/>
          <a:lstStyle/>
          <a:p>
            <a:fld id="{44F24315-FE54-4212-88C3-AB84600CD953}" type="slidenum">
              <a:rPr lang="es-ES_tradnl" smtClean="0"/>
              <a:pPr/>
              <a:t>60</a:t>
            </a:fld>
            <a:endParaRPr lang="es-ES_tradnl"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Marcador de imagen de diapositiva"/>
          <p:cNvSpPr>
            <a:spLocks noGrp="1" noRot="1" noChangeAspect="1" noTextEdit="1"/>
          </p:cNvSpPr>
          <p:nvPr>
            <p:ph type="sldImg"/>
          </p:nvPr>
        </p:nvSpPr>
        <p:spPr>
          <a:ln/>
        </p:spPr>
      </p:sp>
      <p:sp>
        <p:nvSpPr>
          <p:cNvPr id="194563" name="2 Marcador de notas"/>
          <p:cNvSpPr>
            <a:spLocks noGrp="1"/>
          </p:cNvSpPr>
          <p:nvPr>
            <p:ph type="body" idx="1"/>
          </p:nvPr>
        </p:nvSpPr>
        <p:spPr>
          <a:noFill/>
          <a:ln/>
        </p:spPr>
        <p:txBody>
          <a:bodyPr/>
          <a:lstStyle/>
          <a:p>
            <a:endParaRPr lang="es-US" smtClean="0">
              <a:latin typeface="Arial" pitchFamily="34" charset="0"/>
            </a:endParaRPr>
          </a:p>
        </p:txBody>
      </p:sp>
      <p:sp>
        <p:nvSpPr>
          <p:cNvPr id="194564" name="3 Marcador de número de diapositiva"/>
          <p:cNvSpPr>
            <a:spLocks noGrp="1"/>
          </p:cNvSpPr>
          <p:nvPr>
            <p:ph type="sldNum" sz="quarter" idx="5"/>
          </p:nvPr>
        </p:nvSpPr>
        <p:spPr>
          <a:noFill/>
        </p:spPr>
        <p:txBody>
          <a:bodyPr/>
          <a:lstStyle/>
          <a:p>
            <a:fld id="{0657FF3D-5695-41CD-A9E2-133C8BB8319F}" type="slidenum">
              <a:rPr lang="es-ES_tradnl" smtClean="0"/>
              <a:pPr/>
              <a:t>61</a:t>
            </a:fld>
            <a:endParaRPr lang="es-ES_tradnl"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Marcador de imagen de diapositiva"/>
          <p:cNvSpPr>
            <a:spLocks noGrp="1" noRot="1" noChangeAspect="1" noTextEdit="1"/>
          </p:cNvSpPr>
          <p:nvPr>
            <p:ph type="sldImg"/>
          </p:nvPr>
        </p:nvSpPr>
        <p:spPr>
          <a:ln/>
        </p:spPr>
      </p:sp>
      <p:sp>
        <p:nvSpPr>
          <p:cNvPr id="195587" name="2 Marcador de notas"/>
          <p:cNvSpPr>
            <a:spLocks noGrp="1"/>
          </p:cNvSpPr>
          <p:nvPr>
            <p:ph type="body" idx="1"/>
          </p:nvPr>
        </p:nvSpPr>
        <p:spPr>
          <a:noFill/>
          <a:ln/>
        </p:spPr>
        <p:txBody>
          <a:bodyPr/>
          <a:lstStyle/>
          <a:p>
            <a:endParaRPr lang="es-US" smtClean="0">
              <a:latin typeface="Arial" pitchFamily="34" charset="0"/>
            </a:endParaRPr>
          </a:p>
        </p:txBody>
      </p:sp>
      <p:sp>
        <p:nvSpPr>
          <p:cNvPr id="195588" name="3 Marcador de número de diapositiva"/>
          <p:cNvSpPr>
            <a:spLocks noGrp="1"/>
          </p:cNvSpPr>
          <p:nvPr>
            <p:ph type="sldNum" sz="quarter" idx="5"/>
          </p:nvPr>
        </p:nvSpPr>
        <p:spPr>
          <a:noFill/>
        </p:spPr>
        <p:txBody>
          <a:bodyPr/>
          <a:lstStyle/>
          <a:p>
            <a:fld id="{8110EA49-855F-405C-AA46-109793F8902A}" type="slidenum">
              <a:rPr lang="es-ES_tradnl" smtClean="0"/>
              <a:pPr/>
              <a:t>62</a:t>
            </a:fld>
            <a:endParaRPr lang="es-ES_tradnl"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Marcador de imagen de diapositiva"/>
          <p:cNvSpPr>
            <a:spLocks noGrp="1" noRot="1" noChangeAspect="1" noTextEdit="1"/>
          </p:cNvSpPr>
          <p:nvPr>
            <p:ph type="sldImg"/>
          </p:nvPr>
        </p:nvSpPr>
        <p:spPr>
          <a:ln/>
        </p:spPr>
      </p:sp>
      <p:sp>
        <p:nvSpPr>
          <p:cNvPr id="196611" name="2 Marcador de notas"/>
          <p:cNvSpPr>
            <a:spLocks noGrp="1"/>
          </p:cNvSpPr>
          <p:nvPr>
            <p:ph type="body" idx="1"/>
          </p:nvPr>
        </p:nvSpPr>
        <p:spPr>
          <a:noFill/>
          <a:ln/>
        </p:spPr>
        <p:txBody>
          <a:bodyPr/>
          <a:lstStyle/>
          <a:p>
            <a:endParaRPr lang="es-US" smtClean="0">
              <a:latin typeface="Arial" pitchFamily="34" charset="0"/>
            </a:endParaRPr>
          </a:p>
        </p:txBody>
      </p:sp>
      <p:sp>
        <p:nvSpPr>
          <p:cNvPr id="196612" name="3 Marcador de número de diapositiva"/>
          <p:cNvSpPr>
            <a:spLocks noGrp="1"/>
          </p:cNvSpPr>
          <p:nvPr>
            <p:ph type="sldNum" sz="quarter" idx="5"/>
          </p:nvPr>
        </p:nvSpPr>
        <p:spPr>
          <a:noFill/>
        </p:spPr>
        <p:txBody>
          <a:bodyPr/>
          <a:lstStyle/>
          <a:p>
            <a:fld id="{A33D8D47-6FA8-476C-AF2B-72EC32BC904B}" type="slidenum">
              <a:rPr lang="es-ES_tradnl" smtClean="0"/>
              <a:pPr/>
              <a:t>63</a:t>
            </a:fld>
            <a:endParaRPr lang="es-ES_tradnl"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Marcador de imagen de diapositiva"/>
          <p:cNvSpPr>
            <a:spLocks noGrp="1" noRot="1" noChangeAspect="1" noTextEdit="1"/>
          </p:cNvSpPr>
          <p:nvPr>
            <p:ph type="sldImg"/>
          </p:nvPr>
        </p:nvSpPr>
        <p:spPr>
          <a:ln/>
        </p:spPr>
      </p:sp>
      <p:sp>
        <p:nvSpPr>
          <p:cNvPr id="197635" name="2 Marcador de notas"/>
          <p:cNvSpPr>
            <a:spLocks noGrp="1"/>
          </p:cNvSpPr>
          <p:nvPr>
            <p:ph type="body" idx="1"/>
          </p:nvPr>
        </p:nvSpPr>
        <p:spPr>
          <a:noFill/>
          <a:ln/>
        </p:spPr>
        <p:txBody>
          <a:bodyPr/>
          <a:lstStyle/>
          <a:p>
            <a:endParaRPr lang="es-US" smtClean="0">
              <a:latin typeface="Arial" pitchFamily="34" charset="0"/>
            </a:endParaRPr>
          </a:p>
        </p:txBody>
      </p:sp>
      <p:sp>
        <p:nvSpPr>
          <p:cNvPr id="197636" name="3 Marcador de número de diapositiva"/>
          <p:cNvSpPr>
            <a:spLocks noGrp="1"/>
          </p:cNvSpPr>
          <p:nvPr>
            <p:ph type="sldNum" sz="quarter" idx="5"/>
          </p:nvPr>
        </p:nvSpPr>
        <p:spPr>
          <a:noFill/>
        </p:spPr>
        <p:txBody>
          <a:bodyPr/>
          <a:lstStyle/>
          <a:p>
            <a:fld id="{6836309F-C05D-4E6A-9983-D226D4CDBD0C}" type="slidenum">
              <a:rPr lang="es-ES_tradnl" smtClean="0"/>
              <a:pPr/>
              <a:t>64</a:t>
            </a:fld>
            <a:endParaRPr lang="es-ES_tradnl"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Marcador de imagen de diapositiva"/>
          <p:cNvSpPr>
            <a:spLocks noGrp="1" noRot="1" noChangeAspect="1" noTextEdit="1"/>
          </p:cNvSpPr>
          <p:nvPr>
            <p:ph type="sldImg"/>
          </p:nvPr>
        </p:nvSpPr>
        <p:spPr>
          <a:ln/>
        </p:spPr>
      </p:sp>
      <p:sp>
        <p:nvSpPr>
          <p:cNvPr id="198659" name="2 Marcador de notas"/>
          <p:cNvSpPr>
            <a:spLocks noGrp="1"/>
          </p:cNvSpPr>
          <p:nvPr>
            <p:ph type="body" idx="1"/>
          </p:nvPr>
        </p:nvSpPr>
        <p:spPr>
          <a:noFill/>
          <a:ln/>
        </p:spPr>
        <p:txBody>
          <a:bodyPr/>
          <a:lstStyle/>
          <a:p>
            <a:endParaRPr lang="es-US" smtClean="0">
              <a:latin typeface="Arial" pitchFamily="34" charset="0"/>
            </a:endParaRPr>
          </a:p>
        </p:txBody>
      </p:sp>
      <p:sp>
        <p:nvSpPr>
          <p:cNvPr id="198660" name="3 Marcador de número de diapositiva"/>
          <p:cNvSpPr>
            <a:spLocks noGrp="1"/>
          </p:cNvSpPr>
          <p:nvPr>
            <p:ph type="sldNum" sz="quarter" idx="5"/>
          </p:nvPr>
        </p:nvSpPr>
        <p:spPr>
          <a:noFill/>
        </p:spPr>
        <p:txBody>
          <a:bodyPr/>
          <a:lstStyle/>
          <a:p>
            <a:fld id="{E9EE6658-B5F2-4ECF-98DB-582B0CAE8AC5}" type="slidenum">
              <a:rPr lang="es-ES_tradnl" smtClean="0"/>
              <a:pPr/>
              <a:t>65</a:t>
            </a:fld>
            <a:endParaRPr lang="es-ES_tradnl"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Marcador de imagen de diapositiva"/>
          <p:cNvSpPr>
            <a:spLocks noGrp="1" noRot="1" noChangeAspect="1" noTextEdit="1"/>
          </p:cNvSpPr>
          <p:nvPr>
            <p:ph type="sldImg"/>
          </p:nvPr>
        </p:nvSpPr>
        <p:spPr>
          <a:ln/>
        </p:spPr>
      </p:sp>
      <p:sp>
        <p:nvSpPr>
          <p:cNvPr id="199683" name="2 Marcador de notas"/>
          <p:cNvSpPr>
            <a:spLocks noGrp="1"/>
          </p:cNvSpPr>
          <p:nvPr>
            <p:ph type="body" idx="1"/>
          </p:nvPr>
        </p:nvSpPr>
        <p:spPr>
          <a:noFill/>
          <a:ln/>
        </p:spPr>
        <p:txBody>
          <a:bodyPr/>
          <a:lstStyle/>
          <a:p>
            <a:endParaRPr lang="es-US" smtClean="0">
              <a:latin typeface="Arial" pitchFamily="34" charset="0"/>
            </a:endParaRPr>
          </a:p>
        </p:txBody>
      </p:sp>
      <p:sp>
        <p:nvSpPr>
          <p:cNvPr id="199684" name="3 Marcador de número de diapositiva"/>
          <p:cNvSpPr>
            <a:spLocks noGrp="1"/>
          </p:cNvSpPr>
          <p:nvPr>
            <p:ph type="sldNum" sz="quarter" idx="5"/>
          </p:nvPr>
        </p:nvSpPr>
        <p:spPr>
          <a:noFill/>
        </p:spPr>
        <p:txBody>
          <a:bodyPr/>
          <a:lstStyle/>
          <a:p>
            <a:fld id="{5E07A2AD-D369-49ED-BDF1-5F96A5F94DE2}" type="slidenum">
              <a:rPr lang="es-ES_tradnl" smtClean="0"/>
              <a:pPr/>
              <a:t>66</a:t>
            </a:fld>
            <a:endParaRPr lang="es-ES_tradnl"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Marcador de imagen de diapositiva"/>
          <p:cNvSpPr>
            <a:spLocks noGrp="1" noRot="1" noChangeAspect="1" noTextEdit="1"/>
          </p:cNvSpPr>
          <p:nvPr>
            <p:ph type="sldImg"/>
          </p:nvPr>
        </p:nvSpPr>
        <p:spPr>
          <a:ln/>
        </p:spPr>
      </p:sp>
      <p:sp>
        <p:nvSpPr>
          <p:cNvPr id="200707" name="2 Marcador de notas"/>
          <p:cNvSpPr>
            <a:spLocks noGrp="1"/>
          </p:cNvSpPr>
          <p:nvPr>
            <p:ph type="body" idx="1"/>
          </p:nvPr>
        </p:nvSpPr>
        <p:spPr>
          <a:noFill/>
          <a:ln/>
        </p:spPr>
        <p:txBody>
          <a:bodyPr/>
          <a:lstStyle/>
          <a:p>
            <a:endParaRPr lang="es-US" smtClean="0">
              <a:latin typeface="Arial" pitchFamily="34" charset="0"/>
            </a:endParaRPr>
          </a:p>
        </p:txBody>
      </p:sp>
      <p:sp>
        <p:nvSpPr>
          <p:cNvPr id="200708" name="3 Marcador de número de diapositiva"/>
          <p:cNvSpPr>
            <a:spLocks noGrp="1"/>
          </p:cNvSpPr>
          <p:nvPr>
            <p:ph type="sldNum" sz="quarter" idx="5"/>
          </p:nvPr>
        </p:nvSpPr>
        <p:spPr>
          <a:noFill/>
        </p:spPr>
        <p:txBody>
          <a:bodyPr/>
          <a:lstStyle/>
          <a:p>
            <a:fld id="{1469DF6D-CAAE-46B9-A760-1FCA78AF18B3}" type="slidenum">
              <a:rPr lang="es-ES_tradnl" smtClean="0"/>
              <a:pPr/>
              <a:t>67</a:t>
            </a:fld>
            <a:endParaRPr lang="es-ES_tradnl"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Marcador de imagen de diapositiva"/>
          <p:cNvSpPr>
            <a:spLocks noGrp="1" noRot="1" noChangeAspect="1" noTextEdit="1"/>
          </p:cNvSpPr>
          <p:nvPr>
            <p:ph type="sldImg"/>
          </p:nvPr>
        </p:nvSpPr>
        <p:spPr>
          <a:ln/>
        </p:spPr>
      </p:sp>
      <p:sp>
        <p:nvSpPr>
          <p:cNvPr id="201731" name="2 Marcador de notas"/>
          <p:cNvSpPr>
            <a:spLocks noGrp="1"/>
          </p:cNvSpPr>
          <p:nvPr>
            <p:ph type="body" idx="1"/>
          </p:nvPr>
        </p:nvSpPr>
        <p:spPr>
          <a:noFill/>
          <a:ln/>
        </p:spPr>
        <p:txBody>
          <a:bodyPr/>
          <a:lstStyle/>
          <a:p>
            <a:endParaRPr lang="es-US" smtClean="0">
              <a:latin typeface="Arial" pitchFamily="34" charset="0"/>
            </a:endParaRPr>
          </a:p>
        </p:txBody>
      </p:sp>
      <p:sp>
        <p:nvSpPr>
          <p:cNvPr id="201732" name="3 Marcador de número de diapositiva"/>
          <p:cNvSpPr>
            <a:spLocks noGrp="1"/>
          </p:cNvSpPr>
          <p:nvPr>
            <p:ph type="sldNum" sz="quarter" idx="5"/>
          </p:nvPr>
        </p:nvSpPr>
        <p:spPr>
          <a:noFill/>
        </p:spPr>
        <p:txBody>
          <a:bodyPr/>
          <a:lstStyle/>
          <a:p>
            <a:fld id="{E904DA0E-43C8-4250-B597-CEB8A5DD6D75}" type="slidenum">
              <a:rPr lang="es-ES_tradnl" smtClean="0"/>
              <a:pPr/>
              <a:t>68</a:t>
            </a:fld>
            <a:endParaRPr lang="es-ES_tradnl"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Marcador de imagen de diapositiva"/>
          <p:cNvSpPr>
            <a:spLocks noGrp="1" noRot="1" noChangeAspect="1" noTextEdit="1"/>
          </p:cNvSpPr>
          <p:nvPr>
            <p:ph type="sldImg"/>
          </p:nvPr>
        </p:nvSpPr>
        <p:spPr>
          <a:ln/>
        </p:spPr>
      </p:sp>
      <p:sp>
        <p:nvSpPr>
          <p:cNvPr id="202755" name="2 Marcador de notas"/>
          <p:cNvSpPr>
            <a:spLocks noGrp="1"/>
          </p:cNvSpPr>
          <p:nvPr>
            <p:ph type="body" idx="1"/>
          </p:nvPr>
        </p:nvSpPr>
        <p:spPr>
          <a:noFill/>
          <a:ln/>
        </p:spPr>
        <p:txBody>
          <a:bodyPr/>
          <a:lstStyle/>
          <a:p>
            <a:endParaRPr lang="es-US" smtClean="0">
              <a:latin typeface="Arial" pitchFamily="34" charset="0"/>
            </a:endParaRPr>
          </a:p>
        </p:txBody>
      </p:sp>
      <p:sp>
        <p:nvSpPr>
          <p:cNvPr id="202756" name="3 Marcador de número de diapositiva"/>
          <p:cNvSpPr>
            <a:spLocks noGrp="1"/>
          </p:cNvSpPr>
          <p:nvPr>
            <p:ph type="sldNum" sz="quarter" idx="5"/>
          </p:nvPr>
        </p:nvSpPr>
        <p:spPr>
          <a:noFill/>
        </p:spPr>
        <p:txBody>
          <a:bodyPr/>
          <a:lstStyle/>
          <a:p>
            <a:fld id="{B8216BCC-839F-427A-9D9E-944C7FD01FCB}" type="slidenum">
              <a:rPr lang="es-ES_tradnl" smtClean="0"/>
              <a:pPr/>
              <a:t>69</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a:ln/>
        </p:spPr>
      </p:sp>
      <p:sp>
        <p:nvSpPr>
          <p:cNvPr id="139267" name="2 Marcador de notas"/>
          <p:cNvSpPr>
            <a:spLocks noGrp="1"/>
          </p:cNvSpPr>
          <p:nvPr>
            <p:ph type="body" idx="1"/>
          </p:nvPr>
        </p:nvSpPr>
        <p:spPr>
          <a:noFill/>
          <a:ln/>
        </p:spPr>
        <p:txBody>
          <a:bodyPr/>
          <a:lstStyle/>
          <a:p>
            <a:endParaRPr lang="es-US" smtClean="0">
              <a:latin typeface="Arial" pitchFamily="34" charset="0"/>
            </a:endParaRPr>
          </a:p>
        </p:txBody>
      </p:sp>
      <p:sp>
        <p:nvSpPr>
          <p:cNvPr id="139268" name="3 Marcador de número de diapositiva"/>
          <p:cNvSpPr>
            <a:spLocks noGrp="1"/>
          </p:cNvSpPr>
          <p:nvPr>
            <p:ph type="sldNum" sz="quarter" idx="5"/>
          </p:nvPr>
        </p:nvSpPr>
        <p:spPr>
          <a:noFill/>
        </p:spPr>
        <p:txBody>
          <a:bodyPr/>
          <a:lstStyle/>
          <a:p>
            <a:fld id="{DF2916F7-7C81-4997-B15E-14B98058AD45}" type="slidenum">
              <a:rPr lang="es-ES_tradnl" smtClean="0"/>
              <a:pPr/>
              <a:t>7</a:t>
            </a:fld>
            <a:endParaRPr lang="es-ES_tradn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Marcador de imagen de diapositiva"/>
          <p:cNvSpPr>
            <a:spLocks noGrp="1" noRot="1" noChangeAspect="1" noTextEdit="1"/>
          </p:cNvSpPr>
          <p:nvPr>
            <p:ph type="sldImg"/>
          </p:nvPr>
        </p:nvSpPr>
        <p:spPr>
          <a:ln/>
        </p:spPr>
      </p:sp>
      <p:sp>
        <p:nvSpPr>
          <p:cNvPr id="203779" name="2 Marcador de notas"/>
          <p:cNvSpPr>
            <a:spLocks noGrp="1"/>
          </p:cNvSpPr>
          <p:nvPr>
            <p:ph type="body" idx="1"/>
          </p:nvPr>
        </p:nvSpPr>
        <p:spPr>
          <a:noFill/>
          <a:ln/>
        </p:spPr>
        <p:txBody>
          <a:bodyPr/>
          <a:lstStyle/>
          <a:p>
            <a:endParaRPr lang="es-US" smtClean="0">
              <a:latin typeface="Arial" pitchFamily="34" charset="0"/>
            </a:endParaRPr>
          </a:p>
        </p:txBody>
      </p:sp>
      <p:sp>
        <p:nvSpPr>
          <p:cNvPr id="203780" name="3 Marcador de número de diapositiva"/>
          <p:cNvSpPr>
            <a:spLocks noGrp="1"/>
          </p:cNvSpPr>
          <p:nvPr>
            <p:ph type="sldNum" sz="quarter" idx="5"/>
          </p:nvPr>
        </p:nvSpPr>
        <p:spPr>
          <a:noFill/>
        </p:spPr>
        <p:txBody>
          <a:bodyPr/>
          <a:lstStyle/>
          <a:p>
            <a:fld id="{CAD59B39-FC9F-4902-8302-9A911D4F718E}" type="slidenum">
              <a:rPr lang="es-ES_tradnl" smtClean="0"/>
              <a:pPr/>
              <a:t>70</a:t>
            </a:fld>
            <a:endParaRPr lang="es-ES_tradnl"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Marcador de imagen de diapositiva"/>
          <p:cNvSpPr>
            <a:spLocks noGrp="1" noRot="1" noChangeAspect="1" noTextEdit="1"/>
          </p:cNvSpPr>
          <p:nvPr>
            <p:ph type="sldImg"/>
          </p:nvPr>
        </p:nvSpPr>
        <p:spPr>
          <a:ln/>
        </p:spPr>
      </p:sp>
      <p:sp>
        <p:nvSpPr>
          <p:cNvPr id="204803" name="2 Marcador de notas"/>
          <p:cNvSpPr>
            <a:spLocks noGrp="1"/>
          </p:cNvSpPr>
          <p:nvPr>
            <p:ph type="body" idx="1"/>
          </p:nvPr>
        </p:nvSpPr>
        <p:spPr>
          <a:noFill/>
          <a:ln/>
        </p:spPr>
        <p:txBody>
          <a:bodyPr/>
          <a:lstStyle/>
          <a:p>
            <a:endParaRPr lang="es-US" smtClean="0">
              <a:latin typeface="Arial" pitchFamily="34" charset="0"/>
            </a:endParaRPr>
          </a:p>
        </p:txBody>
      </p:sp>
      <p:sp>
        <p:nvSpPr>
          <p:cNvPr id="204804" name="3 Marcador de número de diapositiva"/>
          <p:cNvSpPr>
            <a:spLocks noGrp="1"/>
          </p:cNvSpPr>
          <p:nvPr>
            <p:ph type="sldNum" sz="quarter" idx="5"/>
          </p:nvPr>
        </p:nvSpPr>
        <p:spPr>
          <a:noFill/>
        </p:spPr>
        <p:txBody>
          <a:bodyPr/>
          <a:lstStyle/>
          <a:p>
            <a:fld id="{0AC1B0FE-C12B-4DDF-8F00-4EC1A7B5760E}" type="slidenum">
              <a:rPr lang="es-ES_tradnl" smtClean="0"/>
              <a:pPr/>
              <a:t>71</a:t>
            </a:fld>
            <a:endParaRPr lang="es-ES_tradnl"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978ED1D0-798B-49A3-86C4-D8D96A636873}" type="slidenum">
              <a:rPr lang="es-ES_tradnl" smtClean="0"/>
              <a:pPr/>
              <a:t>72</a:t>
            </a:fld>
            <a:endParaRPr lang="es-ES_tradnl" smtClean="0"/>
          </a:p>
        </p:txBody>
      </p:sp>
      <p:sp>
        <p:nvSpPr>
          <p:cNvPr id="205827" name="Rectangle 2"/>
          <p:cNvSpPr>
            <a:spLocks noChangeArrowheads="1" noTextEdit="1"/>
          </p:cNvSpPr>
          <p:nvPr>
            <p:ph type="sldImg"/>
          </p:nvPr>
        </p:nvSpPr>
        <p:spPr>
          <a:solidFill>
            <a:srgbClr val="FFFFFF"/>
          </a:solidFill>
          <a:ln/>
        </p:spPr>
      </p:sp>
      <p:sp>
        <p:nvSpPr>
          <p:cNvPr id="205828" name="Rectangle 3"/>
          <p:cNvSpPr>
            <a:spLocks noChangeArrowheads="1"/>
          </p:cNvSpPr>
          <p:nvPr>
            <p:ph type="body" idx="1"/>
          </p:nvPr>
        </p:nvSpPr>
        <p:spPr>
          <a:solidFill>
            <a:srgbClr val="FFFFFF"/>
          </a:solidFill>
          <a:ln>
            <a:solidFill>
              <a:srgbClr val="000000"/>
            </a:solidFill>
          </a:ln>
        </p:spPr>
        <p:txBody>
          <a:bodyPr/>
          <a:lstStyle/>
          <a:p>
            <a:r>
              <a:rPr lang="fr-BE" b="1" smtClean="0">
                <a:latin typeface="Arial" pitchFamily="34" charset="0"/>
              </a:rPr>
              <a:t>Diferentes fases en la producción acuicola:</a:t>
            </a:r>
          </a:p>
          <a:p>
            <a:r>
              <a:rPr lang="fr-BE" smtClean="0">
                <a:latin typeface="Arial" pitchFamily="34" charset="0"/>
              </a:rPr>
              <a:t>La acuacultura es una displina que encierra la aplicación de conocimientos y estrategias que tengan como objetivo el mejor aprovechamiento de los recursos bioacuáticos.</a:t>
            </a:r>
          </a:p>
          <a:p>
            <a:r>
              <a:rPr lang="fr-BE" smtClean="0">
                <a:latin typeface="Arial" pitchFamily="34" charset="0"/>
              </a:rPr>
              <a:t>Toda especie que se cultive de deberá en lo posible manejar todo su ciclo de vida, desde la selección de reproductores, fecundación y desarrollo embrionario, larvicultura, precria, engorde y por supuesto tener conocimiento del mercado.</a:t>
            </a:r>
            <a:endParaRPr lang="en-GB"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Marcador de imagen de diapositiva"/>
          <p:cNvSpPr>
            <a:spLocks noGrp="1" noRot="1" noChangeAspect="1" noTextEdit="1"/>
          </p:cNvSpPr>
          <p:nvPr>
            <p:ph type="sldImg"/>
          </p:nvPr>
        </p:nvSpPr>
        <p:spPr>
          <a:ln/>
        </p:spPr>
      </p:sp>
      <p:sp>
        <p:nvSpPr>
          <p:cNvPr id="206851" name="2 Marcador de notas"/>
          <p:cNvSpPr>
            <a:spLocks noGrp="1"/>
          </p:cNvSpPr>
          <p:nvPr>
            <p:ph type="body" idx="1"/>
          </p:nvPr>
        </p:nvSpPr>
        <p:spPr>
          <a:noFill/>
          <a:ln/>
        </p:spPr>
        <p:txBody>
          <a:bodyPr/>
          <a:lstStyle/>
          <a:p>
            <a:endParaRPr lang="es-US" smtClean="0">
              <a:latin typeface="Arial" pitchFamily="34" charset="0"/>
            </a:endParaRPr>
          </a:p>
        </p:txBody>
      </p:sp>
      <p:sp>
        <p:nvSpPr>
          <p:cNvPr id="206852" name="3 Marcador de número de diapositiva"/>
          <p:cNvSpPr>
            <a:spLocks noGrp="1"/>
          </p:cNvSpPr>
          <p:nvPr>
            <p:ph type="sldNum" sz="quarter" idx="5"/>
          </p:nvPr>
        </p:nvSpPr>
        <p:spPr>
          <a:noFill/>
        </p:spPr>
        <p:txBody>
          <a:bodyPr/>
          <a:lstStyle/>
          <a:p>
            <a:fld id="{D9315A48-D21D-4D38-B1B3-4A6212301ECF}" type="slidenum">
              <a:rPr lang="es-ES_tradnl" smtClean="0"/>
              <a:pPr/>
              <a:t>73</a:t>
            </a:fld>
            <a:endParaRPr lang="es-ES_tradnl"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Marcador de imagen de diapositiva"/>
          <p:cNvSpPr>
            <a:spLocks noGrp="1" noRot="1" noChangeAspect="1" noTextEdit="1"/>
          </p:cNvSpPr>
          <p:nvPr>
            <p:ph type="sldImg"/>
          </p:nvPr>
        </p:nvSpPr>
        <p:spPr>
          <a:ln/>
        </p:spPr>
      </p:sp>
      <p:sp>
        <p:nvSpPr>
          <p:cNvPr id="207875" name="2 Marcador de notas"/>
          <p:cNvSpPr>
            <a:spLocks noGrp="1"/>
          </p:cNvSpPr>
          <p:nvPr>
            <p:ph type="body" idx="1"/>
          </p:nvPr>
        </p:nvSpPr>
        <p:spPr>
          <a:noFill/>
          <a:ln/>
        </p:spPr>
        <p:txBody>
          <a:bodyPr/>
          <a:lstStyle/>
          <a:p>
            <a:endParaRPr lang="es-US" smtClean="0">
              <a:latin typeface="Arial" pitchFamily="34" charset="0"/>
            </a:endParaRPr>
          </a:p>
        </p:txBody>
      </p:sp>
      <p:sp>
        <p:nvSpPr>
          <p:cNvPr id="207876" name="3 Marcador de número de diapositiva"/>
          <p:cNvSpPr>
            <a:spLocks noGrp="1"/>
          </p:cNvSpPr>
          <p:nvPr>
            <p:ph type="sldNum" sz="quarter" idx="5"/>
          </p:nvPr>
        </p:nvSpPr>
        <p:spPr>
          <a:noFill/>
        </p:spPr>
        <p:txBody>
          <a:bodyPr/>
          <a:lstStyle/>
          <a:p>
            <a:fld id="{4BCF20C1-0C6B-4842-908B-5F5C6CCBB243}" type="slidenum">
              <a:rPr lang="es-ES_tradnl" smtClean="0"/>
              <a:pPr/>
              <a:t>74</a:t>
            </a:fld>
            <a:endParaRPr lang="es-ES_tradnl"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p:cNvSpPr>
            <a:spLocks noGrp="1" noRot="1" noChangeAspect="1" noTextEdit="1"/>
          </p:cNvSpPr>
          <p:nvPr>
            <p:ph type="sldImg"/>
          </p:nvPr>
        </p:nvSpPr>
        <p:spPr>
          <a:ln/>
        </p:spPr>
      </p:sp>
      <p:sp>
        <p:nvSpPr>
          <p:cNvPr id="208899" name="2 Marcador de notas"/>
          <p:cNvSpPr>
            <a:spLocks noGrp="1"/>
          </p:cNvSpPr>
          <p:nvPr>
            <p:ph type="body" idx="1"/>
          </p:nvPr>
        </p:nvSpPr>
        <p:spPr>
          <a:noFill/>
          <a:ln/>
        </p:spPr>
        <p:txBody>
          <a:bodyPr/>
          <a:lstStyle/>
          <a:p>
            <a:endParaRPr lang="es-US" smtClean="0">
              <a:latin typeface="Arial" pitchFamily="34" charset="0"/>
            </a:endParaRPr>
          </a:p>
        </p:txBody>
      </p:sp>
      <p:sp>
        <p:nvSpPr>
          <p:cNvPr id="208900" name="3 Marcador de número de diapositiva"/>
          <p:cNvSpPr>
            <a:spLocks noGrp="1"/>
          </p:cNvSpPr>
          <p:nvPr>
            <p:ph type="sldNum" sz="quarter" idx="5"/>
          </p:nvPr>
        </p:nvSpPr>
        <p:spPr>
          <a:noFill/>
        </p:spPr>
        <p:txBody>
          <a:bodyPr/>
          <a:lstStyle/>
          <a:p>
            <a:fld id="{18FF8DFD-3093-40F7-857F-B90021A6FD93}" type="slidenum">
              <a:rPr lang="es-ES_tradnl" smtClean="0"/>
              <a:pPr/>
              <a:t>75</a:t>
            </a:fld>
            <a:endParaRPr lang="es-ES_tradnl"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p:cNvSpPr>
            <a:spLocks noGrp="1" noRot="1" noChangeAspect="1" noTextEdit="1"/>
          </p:cNvSpPr>
          <p:nvPr>
            <p:ph type="sldImg"/>
          </p:nvPr>
        </p:nvSpPr>
        <p:spPr>
          <a:ln/>
        </p:spPr>
      </p:sp>
      <p:sp>
        <p:nvSpPr>
          <p:cNvPr id="209923" name="2 Marcador de notas"/>
          <p:cNvSpPr>
            <a:spLocks noGrp="1"/>
          </p:cNvSpPr>
          <p:nvPr>
            <p:ph type="body" idx="1"/>
          </p:nvPr>
        </p:nvSpPr>
        <p:spPr>
          <a:noFill/>
          <a:ln/>
        </p:spPr>
        <p:txBody>
          <a:bodyPr/>
          <a:lstStyle/>
          <a:p>
            <a:endParaRPr lang="es-US" smtClean="0">
              <a:latin typeface="Arial" pitchFamily="34" charset="0"/>
            </a:endParaRPr>
          </a:p>
        </p:txBody>
      </p:sp>
      <p:sp>
        <p:nvSpPr>
          <p:cNvPr id="209924" name="3 Marcador de número de diapositiva"/>
          <p:cNvSpPr>
            <a:spLocks noGrp="1"/>
          </p:cNvSpPr>
          <p:nvPr>
            <p:ph type="sldNum" sz="quarter" idx="5"/>
          </p:nvPr>
        </p:nvSpPr>
        <p:spPr>
          <a:noFill/>
        </p:spPr>
        <p:txBody>
          <a:bodyPr/>
          <a:lstStyle/>
          <a:p>
            <a:fld id="{8BB0393E-29A1-407E-ACD4-8A55C5313F3F}" type="slidenum">
              <a:rPr lang="es-ES_tradnl" smtClean="0"/>
              <a:pPr/>
              <a:t>76</a:t>
            </a:fld>
            <a:endParaRPr lang="es-ES_tradnl"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Marcador de imagen de diapositiva"/>
          <p:cNvSpPr>
            <a:spLocks noGrp="1" noRot="1" noChangeAspect="1" noTextEdit="1"/>
          </p:cNvSpPr>
          <p:nvPr>
            <p:ph type="sldImg"/>
          </p:nvPr>
        </p:nvSpPr>
        <p:spPr>
          <a:ln/>
        </p:spPr>
      </p:sp>
      <p:sp>
        <p:nvSpPr>
          <p:cNvPr id="210947" name="2 Marcador de notas"/>
          <p:cNvSpPr>
            <a:spLocks noGrp="1"/>
          </p:cNvSpPr>
          <p:nvPr>
            <p:ph type="body" idx="1"/>
          </p:nvPr>
        </p:nvSpPr>
        <p:spPr>
          <a:noFill/>
          <a:ln/>
        </p:spPr>
        <p:txBody>
          <a:bodyPr/>
          <a:lstStyle/>
          <a:p>
            <a:endParaRPr lang="es-US" smtClean="0">
              <a:latin typeface="Arial" pitchFamily="34" charset="0"/>
            </a:endParaRPr>
          </a:p>
        </p:txBody>
      </p:sp>
      <p:sp>
        <p:nvSpPr>
          <p:cNvPr id="210948" name="3 Marcador de número de diapositiva"/>
          <p:cNvSpPr>
            <a:spLocks noGrp="1"/>
          </p:cNvSpPr>
          <p:nvPr>
            <p:ph type="sldNum" sz="quarter" idx="5"/>
          </p:nvPr>
        </p:nvSpPr>
        <p:spPr>
          <a:noFill/>
        </p:spPr>
        <p:txBody>
          <a:bodyPr/>
          <a:lstStyle/>
          <a:p>
            <a:fld id="{5D5E6851-375F-4325-8D00-02BC3D500730}" type="slidenum">
              <a:rPr lang="es-ES_tradnl" smtClean="0"/>
              <a:pPr/>
              <a:t>77</a:t>
            </a:fld>
            <a:endParaRPr lang="es-ES_tradnl"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Marcador de imagen de diapositiva"/>
          <p:cNvSpPr>
            <a:spLocks noGrp="1" noRot="1" noChangeAspect="1" noTextEdit="1"/>
          </p:cNvSpPr>
          <p:nvPr>
            <p:ph type="sldImg"/>
          </p:nvPr>
        </p:nvSpPr>
        <p:spPr>
          <a:ln/>
        </p:spPr>
      </p:sp>
      <p:sp>
        <p:nvSpPr>
          <p:cNvPr id="211971" name="2 Marcador de notas"/>
          <p:cNvSpPr>
            <a:spLocks noGrp="1"/>
          </p:cNvSpPr>
          <p:nvPr>
            <p:ph type="body" idx="1"/>
          </p:nvPr>
        </p:nvSpPr>
        <p:spPr>
          <a:noFill/>
          <a:ln/>
        </p:spPr>
        <p:txBody>
          <a:bodyPr/>
          <a:lstStyle/>
          <a:p>
            <a:endParaRPr lang="es-US" smtClean="0">
              <a:latin typeface="Arial" pitchFamily="34" charset="0"/>
            </a:endParaRPr>
          </a:p>
        </p:txBody>
      </p:sp>
      <p:sp>
        <p:nvSpPr>
          <p:cNvPr id="211972" name="3 Marcador de número de diapositiva"/>
          <p:cNvSpPr>
            <a:spLocks noGrp="1"/>
          </p:cNvSpPr>
          <p:nvPr>
            <p:ph type="sldNum" sz="quarter" idx="5"/>
          </p:nvPr>
        </p:nvSpPr>
        <p:spPr>
          <a:noFill/>
        </p:spPr>
        <p:txBody>
          <a:bodyPr/>
          <a:lstStyle/>
          <a:p>
            <a:fld id="{6A079CCE-89B8-4BEF-B779-DAA7FD1D6B6D}" type="slidenum">
              <a:rPr lang="es-ES_tradnl" smtClean="0"/>
              <a:pPr/>
              <a:t>78</a:t>
            </a:fld>
            <a:endParaRPr lang="es-ES_tradnl"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Marcador de imagen de diapositiva"/>
          <p:cNvSpPr>
            <a:spLocks noGrp="1" noRot="1" noChangeAspect="1" noTextEdit="1"/>
          </p:cNvSpPr>
          <p:nvPr>
            <p:ph type="sldImg"/>
          </p:nvPr>
        </p:nvSpPr>
        <p:spPr>
          <a:ln/>
        </p:spPr>
      </p:sp>
      <p:sp>
        <p:nvSpPr>
          <p:cNvPr id="212995" name="2 Marcador de notas"/>
          <p:cNvSpPr>
            <a:spLocks noGrp="1"/>
          </p:cNvSpPr>
          <p:nvPr>
            <p:ph type="body" idx="1"/>
          </p:nvPr>
        </p:nvSpPr>
        <p:spPr>
          <a:noFill/>
          <a:ln/>
        </p:spPr>
        <p:txBody>
          <a:bodyPr/>
          <a:lstStyle/>
          <a:p>
            <a:endParaRPr lang="es-US" smtClean="0">
              <a:latin typeface="Arial" pitchFamily="34" charset="0"/>
            </a:endParaRPr>
          </a:p>
        </p:txBody>
      </p:sp>
      <p:sp>
        <p:nvSpPr>
          <p:cNvPr id="212996" name="3 Marcador de número de diapositiva"/>
          <p:cNvSpPr>
            <a:spLocks noGrp="1"/>
          </p:cNvSpPr>
          <p:nvPr>
            <p:ph type="sldNum" sz="quarter" idx="5"/>
          </p:nvPr>
        </p:nvSpPr>
        <p:spPr>
          <a:noFill/>
        </p:spPr>
        <p:txBody>
          <a:bodyPr/>
          <a:lstStyle/>
          <a:p>
            <a:fld id="{FCE83DC3-58D1-461B-AA23-B7CBCA58128E}" type="slidenum">
              <a:rPr lang="es-ES_tradnl" smtClean="0"/>
              <a:pPr/>
              <a:t>79</a:t>
            </a:fld>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a:ln/>
        </p:spPr>
      </p:sp>
      <p:sp>
        <p:nvSpPr>
          <p:cNvPr id="140291" name="2 Marcador de notas"/>
          <p:cNvSpPr>
            <a:spLocks noGrp="1"/>
          </p:cNvSpPr>
          <p:nvPr>
            <p:ph type="body" idx="1"/>
          </p:nvPr>
        </p:nvSpPr>
        <p:spPr>
          <a:noFill/>
          <a:ln/>
        </p:spPr>
        <p:txBody>
          <a:bodyPr/>
          <a:lstStyle/>
          <a:p>
            <a:endParaRPr lang="es-US" smtClean="0">
              <a:latin typeface="Arial" pitchFamily="34" charset="0"/>
            </a:endParaRPr>
          </a:p>
        </p:txBody>
      </p:sp>
      <p:sp>
        <p:nvSpPr>
          <p:cNvPr id="140292" name="3 Marcador de número de diapositiva"/>
          <p:cNvSpPr>
            <a:spLocks noGrp="1"/>
          </p:cNvSpPr>
          <p:nvPr>
            <p:ph type="sldNum" sz="quarter" idx="5"/>
          </p:nvPr>
        </p:nvSpPr>
        <p:spPr>
          <a:noFill/>
        </p:spPr>
        <p:txBody>
          <a:bodyPr/>
          <a:lstStyle/>
          <a:p>
            <a:fld id="{F618F5D5-4EBC-4181-AB1B-26D7AA364DAF}" type="slidenum">
              <a:rPr lang="es-ES_tradnl" smtClean="0"/>
              <a:pPr/>
              <a:t>8</a:t>
            </a:fld>
            <a:endParaRPr lang="es-ES_tradnl"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Marcador de imagen de diapositiva"/>
          <p:cNvSpPr>
            <a:spLocks noGrp="1" noRot="1" noChangeAspect="1" noTextEdit="1"/>
          </p:cNvSpPr>
          <p:nvPr>
            <p:ph type="sldImg"/>
          </p:nvPr>
        </p:nvSpPr>
        <p:spPr>
          <a:ln/>
        </p:spPr>
      </p:sp>
      <p:sp>
        <p:nvSpPr>
          <p:cNvPr id="214019" name="2 Marcador de notas"/>
          <p:cNvSpPr>
            <a:spLocks noGrp="1"/>
          </p:cNvSpPr>
          <p:nvPr>
            <p:ph type="body" idx="1"/>
          </p:nvPr>
        </p:nvSpPr>
        <p:spPr>
          <a:noFill/>
          <a:ln/>
        </p:spPr>
        <p:txBody>
          <a:bodyPr/>
          <a:lstStyle/>
          <a:p>
            <a:endParaRPr lang="es-US" smtClean="0">
              <a:latin typeface="Arial" pitchFamily="34" charset="0"/>
            </a:endParaRPr>
          </a:p>
        </p:txBody>
      </p:sp>
      <p:sp>
        <p:nvSpPr>
          <p:cNvPr id="214020" name="3 Marcador de número de diapositiva"/>
          <p:cNvSpPr>
            <a:spLocks noGrp="1"/>
          </p:cNvSpPr>
          <p:nvPr>
            <p:ph type="sldNum" sz="quarter" idx="5"/>
          </p:nvPr>
        </p:nvSpPr>
        <p:spPr>
          <a:noFill/>
        </p:spPr>
        <p:txBody>
          <a:bodyPr/>
          <a:lstStyle/>
          <a:p>
            <a:fld id="{4EE3463F-7089-4294-92C9-7A60B4478B63}" type="slidenum">
              <a:rPr lang="es-ES_tradnl" smtClean="0"/>
              <a:pPr/>
              <a:t>80</a:t>
            </a:fld>
            <a:endParaRPr lang="es-ES_tradnl"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Marcador de imagen de diapositiva"/>
          <p:cNvSpPr>
            <a:spLocks noGrp="1" noRot="1" noChangeAspect="1" noTextEdit="1"/>
          </p:cNvSpPr>
          <p:nvPr>
            <p:ph type="sldImg"/>
          </p:nvPr>
        </p:nvSpPr>
        <p:spPr>
          <a:ln/>
        </p:spPr>
      </p:sp>
      <p:sp>
        <p:nvSpPr>
          <p:cNvPr id="215043" name="2 Marcador de notas"/>
          <p:cNvSpPr>
            <a:spLocks noGrp="1"/>
          </p:cNvSpPr>
          <p:nvPr>
            <p:ph type="body" idx="1"/>
          </p:nvPr>
        </p:nvSpPr>
        <p:spPr>
          <a:noFill/>
          <a:ln/>
        </p:spPr>
        <p:txBody>
          <a:bodyPr/>
          <a:lstStyle/>
          <a:p>
            <a:endParaRPr lang="es-US" smtClean="0">
              <a:latin typeface="Arial" pitchFamily="34" charset="0"/>
            </a:endParaRPr>
          </a:p>
        </p:txBody>
      </p:sp>
      <p:sp>
        <p:nvSpPr>
          <p:cNvPr id="215044" name="3 Marcador de número de diapositiva"/>
          <p:cNvSpPr>
            <a:spLocks noGrp="1"/>
          </p:cNvSpPr>
          <p:nvPr>
            <p:ph type="sldNum" sz="quarter" idx="5"/>
          </p:nvPr>
        </p:nvSpPr>
        <p:spPr>
          <a:noFill/>
        </p:spPr>
        <p:txBody>
          <a:bodyPr/>
          <a:lstStyle/>
          <a:p>
            <a:fld id="{9FE6F6E4-08D9-461E-9EFF-3BC442EDC620}" type="slidenum">
              <a:rPr lang="es-ES_tradnl" smtClean="0"/>
              <a:pPr/>
              <a:t>81</a:t>
            </a:fld>
            <a:endParaRPr lang="es-ES_tradnl"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Marcador de imagen de diapositiva"/>
          <p:cNvSpPr>
            <a:spLocks noGrp="1" noRot="1" noChangeAspect="1" noTextEdit="1"/>
          </p:cNvSpPr>
          <p:nvPr>
            <p:ph type="sldImg"/>
          </p:nvPr>
        </p:nvSpPr>
        <p:spPr>
          <a:ln/>
        </p:spPr>
      </p:sp>
      <p:sp>
        <p:nvSpPr>
          <p:cNvPr id="216067" name="2 Marcador de notas"/>
          <p:cNvSpPr>
            <a:spLocks noGrp="1"/>
          </p:cNvSpPr>
          <p:nvPr>
            <p:ph type="body" idx="1"/>
          </p:nvPr>
        </p:nvSpPr>
        <p:spPr>
          <a:noFill/>
          <a:ln/>
        </p:spPr>
        <p:txBody>
          <a:bodyPr/>
          <a:lstStyle/>
          <a:p>
            <a:endParaRPr lang="es-US" smtClean="0">
              <a:latin typeface="Arial" pitchFamily="34" charset="0"/>
            </a:endParaRPr>
          </a:p>
        </p:txBody>
      </p:sp>
      <p:sp>
        <p:nvSpPr>
          <p:cNvPr id="216068" name="3 Marcador de número de diapositiva"/>
          <p:cNvSpPr>
            <a:spLocks noGrp="1"/>
          </p:cNvSpPr>
          <p:nvPr>
            <p:ph type="sldNum" sz="quarter" idx="5"/>
          </p:nvPr>
        </p:nvSpPr>
        <p:spPr>
          <a:noFill/>
        </p:spPr>
        <p:txBody>
          <a:bodyPr/>
          <a:lstStyle/>
          <a:p>
            <a:fld id="{9688B36E-A2AB-4354-A99C-7E9E892BDCBE}" type="slidenum">
              <a:rPr lang="es-ES_tradnl" smtClean="0"/>
              <a:pPr/>
              <a:t>82</a:t>
            </a:fld>
            <a:endParaRPr lang="es-ES_tradnl"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Marcador de imagen de diapositiva"/>
          <p:cNvSpPr>
            <a:spLocks noGrp="1" noRot="1" noChangeAspect="1" noTextEdit="1"/>
          </p:cNvSpPr>
          <p:nvPr>
            <p:ph type="sldImg"/>
          </p:nvPr>
        </p:nvSpPr>
        <p:spPr>
          <a:ln/>
        </p:spPr>
      </p:sp>
      <p:sp>
        <p:nvSpPr>
          <p:cNvPr id="217091" name="2 Marcador de notas"/>
          <p:cNvSpPr>
            <a:spLocks noGrp="1"/>
          </p:cNvSpPr>
          <p:nvPr>
            <p:ph type="body" idx="1"/>
          </p:nvPr>
        </p:nvSpPr>
        <p:spPr>
          <a:noFill/>
          <a:ln/>
        </p:spPr>
        <p:txBody>
          <a:bodyPr/>
          <a:lstStyle/>
          <a:p>
            <a:endParaRPr lang="es-US" smtClean="0">
              <a:latin typeface="Arial" pitchFamily="34" charset="0"/>
            </a:endParaRPr>
          </a:p>
        </p:txBody>
      </p:sp>
      <p:sp>
        <p:nvSpPr>
          <p:cNvPr id="217092" name="3 Marcador de número de diapositiva"/>
          <p:cNvSpPr>
            <a:spLocks noGrp="1"/>
          </p:cNvSpPr>
          <p:nvPr>
            <p:ph type="sldNum" sz="quarter" idx="5"/>
          </p:nvPr>
        </p:nvSpPr>
        <p:spPr>
          <a:noFill/>
        </p:spPr>
        <p:txBody>
          <a:bodyPr/>
          <a:lstStyle/>
          <a:p>
            <a:fld id="{68870436-C08A-4AE0-9B1D-4AF0AD6B9B9E}" type="slidenum">
              <a:rPr lang="es-ES_tradnl" smtClean="0"/>
              <a:pPr/>
              <a:t>83</a:t>
            </a:fld>
            <a:endParaRPr lang="es-ES_tradnl"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Marcador de imagen de diapositiva"/>
          <p:cNvSpPr>
            <a:spLocks noGrp="1" noRot="1" noChangeAspect="1" noTextEdit="1"/>
          </p:cNvSpPr>
          <p:nvPr>
            <p:ph type="sldImg"/>
          </p:nvPr>
        </p:nvSpPr>
        <p:spPr>
          <a:ln/>
        </p:spPr>
      </p:sp>
      <p:sp>
        <p:nvSpPr>
          <p:cNvPr id="218115" name="2 Marcador de notas"/>
          <p:cNvSpPr>
            <a:spLocks noGrp="1"/>
          </p:cNvSpPr>
          <p:nvPr>
            <p:ph type="body" idx="1"/>
          </p:nvPr>
        </p:nvSpPr>
        <p:spPr>
          <a:noFill/>
          <a:ln/>
        </p:spPr>
        <p:txBody>
          <a:bodyPr/>
          <a:lstStyle/>
          <a:p>
            <a:endParaRPr lang="es-US" smtClean="0">
              <a:latin typeface="Arial" pitchFamily="34" charset="0"/>
            </a:endParaRPr>
          </a:p>
        </p:txBody>
      </p:sp>
      <p:sp>
        <p:nvSpPr>
          <p:cNvPr id="218116" name="3 Marcador de número de diapositiva"/>
          <p:cNvSpPr>
            <a:spLocks noGrp="1"/>
          </p:cNvSpPr>
          <p:nvPr>
            <p:ph type="sldNum" sz="quarter" idx="5"/>
          </p:nvPr>
        </p:nvSpPr>
        <p:spPr>
          <a:noFill/>
        </p:spPr>
        <p:txBody>
          <a:bodyPr/>
          <a:lstStyle/>
          <a:p>
            <a:fld id="{42391A64-524D-4601-AEBD-EF55777B0614}" type="slidenum">
              <a:rPr lang="es-ES_tradnl" smtClean="0"/>
              <a:pPr/>
              <a:t>84</a:t>
            </a:fld>
            <a:endParaRPr lang="es-ES_tradnl"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Marcador de imagen de diapositiva"/>
          <p:cNvSpPr>
            <a:spLocks noGrp="1" noRot="1" noChangeAspect="1" noTextEdit="1"/>
          </p:cNvSpPr>
          <p:nvPr>
            <p:ph type="sldImg"/>
          </p:nvPr>
        </p:nvSpPr>
        <p:spPr>
          <a:ln/>
        </p:spPr>
      </p:sp>
      <p:sp>
        <p:nvSpPr>
          <p:cNvPr id="219139" name="2 Marcador de notas"/>
          <p:cNvSpPr>
            <a:spLocks noGrp="1"/>
          </p:cNvSpPr>
          <p:nvPr>
            <p:ph type="body" idx="1"/>
          </p:nvPr>
        </p:nvSpPr>
        <p:spPr>
          <a:noFill/>
          <a:ln/>
        </p:spPr>
        <p:txBody>
          <a:bodyPr/>
          <a:lstStyle/>
          <a:p>
            <a:endParaRPr lang="es-US" smtClean="0">
              <a:latin typeface="Arial" pitchFamily="34" charset="0"/>
            </a:endParaRPr>
          </a:p>
        </p:txBody>
      </p:sp>
      <p:sp>
        <p:nvSpPr>
          <p:cNvPr id="219140" name="3 Marcador de número de diapositiva"/>
          <p:cNvSpPr>
            <a:spLocks noGrp="1"/>
          </p:cNvSpPr>
          <p:nvPr>
            <p:ph type="sldNum" sz="quarter" idx="5"/>
          </p:nvPr>
        </p:nvSpPr>
        <p:spPr>
          <a:noFill/>
        </p:spPr>
        <p:txBody>
          <a:bodyPr/>
          <a:lstStyle/>
          <a:p>
            <a:fld id="{A950977F-5582-49CD-8405-223CC6144C34}" type="slidenum">
              <a:rPr lang="es-ES_tradnl" smtClean="0"/>
              <a:pPr/>
              <a:t>85</a:t>
            </a:fld>
            <a:endParaRPr lang="es-ES_tradnl"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Marcador de imagen de diapositiva"/>
          <p:cNvSpPr>
            <a:spLocks noGrp="1" noRot="1" noChangeAspect="1" noTextEdit="1"/>
          </p:cNvSpPr>
          <p:nvPr>
            <p:ph type="sldImg"/>
          </p:nvPr>
        </p:nvSpPr>
        <p:spPr>
          <a:ln/>
        </p:spPr>
      </p:sp>
      <p:sp>
        <p:nvSpPr>
          <p:cNvPr id="220163" name="2 Marcador de notas"/>
          <p:cNvSpPr>
            <a:spLocks noGrp="1"/>
          </p:cNvSpPr>
          <p:nvPr>
            <p:ph type="body" idx="1"/>
          </p:nvPr>
        </p:nvSpPr>
        <p:spPr>
          <a:noFill/>
          <a:ln/>
        </p:spPr>
        <p:txBody>
          <a:bodyPr/>
          <a:lstStyle/>
          <a:p>
            <a:endParaRPr lang="es-US" smtClean="0">
              <a:latin typeface="Arial" pitchFamily="34" charset="0"/>
            </a:endParaRPr>
          </a:p>
        </p:txBody>
      </p:sp>
      <p:sp>
        <p:nvSpPr>
          <p:cNvPr id="220164" name="3 Marcador de número de diapositiva"/>
          <p:cNvSpPr>
            <a:spLocks noGrp="1"/>
          </p:cNvSpPr>
          <p:nvPr>
            <p:ph type="sldNum" sz="quarter" idx="5"/>
          </p:nvPr>
        </p:nvSpPr>
        <p:spPr>
          <a:noFill/>
        </p:spPr>
        <p:txBody>
          <a:bodyPr/>
          <a:lstStyle/>
          <a:p>
            <a:fld id="{588DC426-A90C-4AAB-AE8B-E30E8597384D}" type="slidenum">
              <a:rPr lang="es-ES_tradnl" smtClean="0"/>
              <a:pPr/>
              <a:t>86</a:t>
            </a:fld>
            <a:endParaRPr lang="es-ES_tradnl"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Marcador de imagen de diapositiva"/>
          <p:cNvSpPr>
            <a:spLocks noGrp="1" noRot="1" noChangeAspect="1" noTextEdit="1"/>
          </p:cNvSpPr>
          <p:nvPr>
            <p:ph type="sldImg"/>
          </p:nvPr>
        </p:nvSpPr>
        <p:spPr>
          <a:ln/>
        </p:spPr>
      </p:sp>
      <p:sp>
        <p:nvSpPr>
          <p:cNvPr id="221187" name="2 Marcador de notas"/>
          <p:cNvSpPr>
            <a:spLocks noGrp="1"/>
          </p:cNvSpPr>
          <p:nvPr>
            <p:ph type="body" idx="1"/>
          </p:nvPr>
        </p:nvSpPr>
        <p:spPr>
          <a:noFill/>
          <a:ln/>
        </p:spPr>
        <p:txBody>
          <a:bodyPr/>
          <a:lstStyle/>
          <a:p>
            <a:endParaRPr lang="es-US" smtClean="0">
              <a:latin typeface="Arial" pitchFamily="34" charset="0"/>
            </a:endParaRPr>
          </a:p>
        </p:txBody>
      </p:sp>
      <p:sp>
        <p:nvSpPr>
          <p:cNvPr id="221188" name="3 Marcador de número de diapositiva"/>
          <p:cNvSpPr>
            <a:spLocks noGrp="1"/>
          </p:cNvSpPr>
          <p:nvPr>
            <p:ph type="sldNum" sz="quarter" idx="5"/>
          </p:nvPr>
        </p:nvSpPr>
        <p:spPr>
          <a:noFill/>
        </p:spPr>
        <p:txBody>
          <a:bodyPr/>
          <a:lstStyle/>
          <a:p>
            <a:fld id="{1E216DAB-5007-43EB-9A8D-368D611F1EE3}" type="slidenum">
              <a:rPr lang="es-ES_tradnl" smtClean="0"/>
              <a:pPr/>
              <a:t>87</a:t>
            </a:fld>
            <a:endParaRPr lang="es-ES_tradnl"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a:noFill/>
          <a:ln/>
        </p:spPr>
        <p:txBody>
          <a:bodyPr/>
          <a:lstStyle/>
          <a:p>
            <a:endParaRPr lang="es-US" smtClean="0">
              <a:latin typeface="Arial" pitchFamily="34" charset="0"/>
            </a:endParaRPr>
          </a:p>
        </p:txBody>
      </p:sp>
      <p:sp>
        <p:nvSpPr>
          <p:cNvPr id="222212" name="3 Marcador de número de diapositiva"/>
          <p:cNvSpPr>
            <a:spLocks noGrp="1"/>
          </p:cNvSpPr>
          <p:nvPr>
            <p:ph type="sldNum" sz="quarter" idx="5"/>
          </p:nvPr>
        </p:nvSpPr>
        <p:spPr>
          <a:noFill/>
        </p:spPr>
        <p:txBody>
          <a:bodyPr/>
          <a:lstStyle/>
          <a:p>
            <a:fld id="{C80ED82D-11D1-49BB-B38B-80E6A334C2B0}" type="slidenum">
              <a:rPr lang="es-ES_tradnl" smtClean="0"/>
              <a:pPr/>
              <a:t>88</a:t>
            </a:fld>
            <a:endParaRPr lang="es-ES_tradnl"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Marcador de imagen de diapositiva"/>
          <p:cNvSpPr>
            <a:spLocks noGrp="1" noRot="1" noChangeAspect="1" noTextEdit="1"/>
          </p:cNvSpPr>
          <p:nvPr>
            <p:ph type="sldImg"/>
          </p:nvPr>
        </p:nvSpPr>
        <p:spPr>
          <a:ln/>
        </p:spPr>
      </p:sp>
      <p:sp>
        <p:nvSpPr>
          <p:cNvPr id="223235" name="2 Marcador de notas"/>
          <p:cNvSpPr>
            <a:spLocks noGrp="1"/>
          </p:cNvSpPr>
          <p:nvPr>
            <p:ph type="body" idx="1"/>
          </p:nvPr>
        </p:nvSpPr>
        <p:spPr>
          <a:noFill/>
          <a:ln/>
        </p:spPr>
        <p:txBody>
          <a:bodyPr/>
          <a:lstStyle/>
          <a:p>
            <a:endParaRPr lang="es-US" smtClean="0">
              <a:latin typeface="Arial" pitchFamily="34" charset="0"/>
            </a:endParaRPr>
          </a:p>
        </p:txBody>
      </p:sp>
      <p:sp>
        <p:nvSpPr>
          <p:cNvPr id="223236" name="3 Marcador de número de diapositiva"/>
          <p:cNvSpPr>
            <a:spLocks noGrp="1"/>
          </p:cNvSpPr>
          <p:nvPr>
            <p:ph type="sldNum" sz="quarter" idx="5"/>
          </p:nvPr>
        </p:nvSpPr>
        <p:spPr>
          <a:noFill/>
        </p:spPr>
        <p:txBody>
          <a:bodyPr/>
          <a:lstStyle/>
          <a:p>
            <a:fld id="{BBA59247-3D13-461A-8044-8D1D8F683FC2}" type="slidenum">
              <a:rPr lang="es-ES_tradnl" smtClean="0"/>
              <a:pPr/>
              <a:t>89</a:t>
            </a:fld>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a:ln/>
        </p:spPr>
      </p:sp>
      <p:sp>
        <p:nvSpPr>
          <p:cNvPr id="141315" name="2 Marcador de notas"/>
          <p:cNvSpPr>
            <a:spLocks noGrp="1"/>
          </p:cNvSpPr>
          <p:nvPr>
            <p:ph type="body" idx="1"/>
          </p:nvPr>
        </p:nvSpPr>
        <p:spPr>
          <a:noFill/>
          <a:ln/>
        </p:spPr>
        <p:txBody>
          <a:bodyPr/>
          <a:lstStyle/>
          <a:p>
            <a:endParaRPr lang="es-US" smtClean="0">
              <a:latin typeface="Arial" pitchFamily="34" charset="0"/>
            </a:endParaRPr>
          </a:p>
        </p:txBody>
      </p:sp>
      <p:sp>
        <p:nvSpPr>
          <p:cNvPr id="141316" name="3 Marcador de número de diapositiva"/>
          <p:cNvSpPr>
            <a:spLocks noGrp="1"/>
          </p:cNvSpPr>
          <p:nvPr>
            <p:ph type="sldNum" sz="quarter" idx="5"/>
          </p:nvPr>
        </p:nvSpPr>
        <p:spPr>
          <a:noFill/>
        </p:spPr>
        <p:txBody>
          <a:bodyPr/>
          <a:lstStyle/>
          <a:p>
            <a:fld id="{157ECBFA-AA39-4494-A79E-BA81FDEB044B}" type="slidenum">
              <a:rPr lang="es-ES_tradnl" smtClean="0"/>
              <a:pPr/>
              <a:t>9</a:t>
            </a:fld>
            <a:endParaRPr lang="es-ES_tradnl"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p:cNvSpPr>
            <a:spLocks noGrp="1" noRot="1" noChangeAspect="1" noTextEdit="1"/>
          </p:cNvSpPr>
          <p:nvPr>
            <p:ph type="sldImg"/>
          </p:nvPr>
        </p:nvSpPr>
        <p:spPr>
          <a:ln/>
        </p:spPr>
      </p:sp>
      <p:sp>
        <p:nvSpPr>
          <p:cNvPr id="224259" name="2 Marcador de notas"/>
          <p:cNvSpPr>
            <a:spLocks noGrp="1"/>
          </p:cNvSpPr>
          <p:nvPr>
            <p:ph type="body" idx="1"/>
          </p:nvPr>
        </p:nvSpPr>
        <p:spPr>
          <a:noFill/>
          <a:ln/>
        </p:spPr>
        <p:txBody>
          <a:bodyPr/>
          <a:lstStyle/>
          <a:p>
            <a:endParaRPr lang="es-US" smtClean="0">
              <a:latin typeface="Arial" pitchFamily="34" charset="0"/>
            </a:endParaRPr>
          </a:p>
        </p:txBody>
      </p:sp>
      <p:sp>
        <p:nvSpPr>
          <p:cNvPr id="224260" name="3 Marcador de número de diapositiva"/>
          <p:cNvSpPr>
            <a:spLocks noGrp="1"/>
          </p:cNvSpPr>
          <p:nvPr>
            <p:ph type="sldNum" sz="quarter" idx="5"/>
          </p:nvPr>
        </p:nvSpPr>
        <p:spPr>
          <a:noFill/>
        </p:spPr>
        <p:txBody>
          <a:bodyPr/>
          <a:lstStyle/>
          <a:p>
            <a:fld id="{BBF7434D-46E3-48EA-ACC5-A26346DC2CB3}" type="slidenum">
              <a:rPr lang="es-ES_tradnl" smtClean="0"/>
              <a:pPr/>
              <a:t>90</a:t>
            </a:fld>
            <a:endParaRPr lang="es-ES_tradnl"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Marcador de imagen de diapositiva"/>
          <p:cNvSpPr>
            <a:spLocks noGrp="1" noRot="1" noChangeAspect="1" noTextEdit="1"/>
          </p:cNvSpPr>
          <p:nvPr>
            <p:ph type="sldImg"/>
          </p:nvPr>
        </p:nvSpPr>
        <p:spPr>
          <a:ln/>
        </p:spPr>
      </p:sp>
      <p:sp>
        <p:nvSpPr>
          <p:cNvPr id="225283" name="2 Marcador de notas"/>
          <p:cNvSpPr>
            <a:spLocks noGrp="1"/>
          </p:cNvSpPr>
          <p:nvPr>
            <p:ph type="body" idx="1"/>
          </p:nvPr>
        </p:nvSpPr>
        <p:spPr>
          <a:noFill/>
          <a:ln/>
        </p:spPr>
        <p:txBody>
          <a:bodyPr/>
          <a:lstStyle/>
          <a:p>
            <a:endParaRPr lang="es-US" smtClean="0">
              <a:latin typeface="Arial" pitchFamily="34" charset="0"/>
            </a:endParaRPr>
          </a:p>
        </p:txBody>
      </p:sp>
      <p:sp>
        <p:nvSpPr>
          <p:cNvPr id="225284" name="3 Marcador de número de diapositiva"/>
          <p:cNvSpPr>
            <a:spLocks noGrp="1"/>
          </p:cNvSpPr>
          <p:nvPr>
            <p:ph type="sldNum" sz="quarter" idx="5"/>
          </p:nvPr>
        </p:nvSpPr>
        <p:spPr>
          <a:noFill/>
        </p:spPr>
        <p:txBody>
          <a:bodyPr/>
          <a:lstStyle/>
          <a:p>
            <a:fld id="{34A1DC32-5A90-429A-88DC-9E9164559CAC}" type="slidenum">
              <a:rPr lang="es-ES_tradnl" smtClean="0"/>
              <a:pPr/>
              <a:t>91</a:t>
            </a:fld>
            <a:endParaRPr lang="es-ES_tradnl"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Marcador de imagen de diapositiva"/>
          <p:cNvSpPr>
            <a:spLocks noGrp="1" noRot="1" noChangeAspect="1" noTextEdit="1"/>
          </p:cNvSpPr>
          <p:nvPr>
            <p:ph type="sldImg"/>
          </p:nvPr>
        </p:nvSpPr>
        <p:spPr>
          <a:ln/>
        </p:spPr>
      </p:sp>
      <p:sp>
        <p:nvSpPr>
          <p:cNvPr id="226307" name="2 Marcador de notas"/>
          <p:cNvSpPr>
            <a:spLocks noGrp="1"/>
          </p:cNvSpPr>
          <p:nvPr>
            <p:ph type="body" idx="1"/>
          </p:nvPr>
        </p:nvSpPr>
        <p:spPr>
          <a:noFill/>
          <a:ln/>
        </p:spPr>
        <p:txBody>
          <a:bodyPr/>
          <a:lstStyle/>
          <a:p>
            <a:endParaRPr lang="es-US" smtClean="0">
              <a:latin typeface="Arial" pitchFamily="34" charset="0"/>
            </a:endParaRPr>
          </a:p>
        </p:txBody>
      </p:sp>
      <p:sp>
        <p:nvSpPr>
          <p:cNvPr id="226308" name="3 Marcador de número de diapositiva"/>
          <p:cNvSpPr>
            <a:spLocks noGrp="1"/>
          </p:cNvSpPr>
          <p:nvPr>
            <p:ph type="sldNum" sz="quarter" idx="5"/>
          </p:nvPr>
        </p:nvSpPr>
        <p:spPr>
          <a:noFill/>
        </p:spPr>
        <p:txBody>
          <a:bodyPr/>
          <a:lstStyle/>
          <a:p>
            <a:fld id="{98F6B7D0-8936-4054-B563-4423321406ED}" type="slidenum">
              <a:rPr lang="es-ES_tradnl" smtClean="0"/>
              <a:pPr/>
              <a:t>92</a:t>
            </a:fld>
            <a:endParaRPr lang="es-ES_tradnl"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Marcador de imagen de diapositiva"/>
          <p:cNvSpPr>
            <a:spLocks noGrp="1" noRot="1" noChangeAspect="1" noTextEdit="1"/>
          </p:cNvSpPr>
          <p:nvPr>
            <p:ph type="sldImg"/>
          </p:nvPr>
        </p:nvSpPr>
        <p:spPr>
          <a:ln/>
        </p:spPr>
      </p:sp>
      <p:sp>
        <p:nvSpPr>
          <p:cNvPr id="227331" name="2 Marcador de notas"/>
          <p:cNvSpPr>
            <a:spLocks noGrp="1"/>
          </p:cNvSpPr>
          <p:nvPr>
            <p:ph type="body" idx="1"/>
          </p:nvPr>
        </p:nvSpPr>
        <p:spPr>
          <a:noFill/>
          <a:ln/>
        </p:spPr>
        <p:txBody>
          <a:bodyPr/>
          <a:lstStyle/>
          <a:p>
            <a:endParaRPr lang="es-US" smtClean="0">
              <a:latin typeface="Arial" pitchFamily="34" charset="0"/>
            </a:endParaRPr>
          </a:p>
        </p:txBody>
      </p:sp>
      <p:sp>
        <p:nvSpPr>
          <p:cNvPr id="227332" name="3 Marcador de número de diapositiva"/>
          <p:cNvSpPr>
            <a:spLocks noGrp="1"/>
          </p:cNvSpPr>
          <p:nvPr>
            <p:ph type="sldNum" sz="quarter" idx="5"/>
          </p:nvPr>
        </p:nvSpPr>
        <p:spPr>
          <a:noFill/>
        </p:spPr>
        <p:txBody>
          <a:bodyPr/>
          <a:lstStyle/>
          <a:p>
            <a:fld id="{55008FA7-E8EB-486E-90A2-1041570AADBF}" type="slidenum">
              <a:rPr lang="es-ES_tradnl" smtClean="0"/>
              <a:pPr/>
              <a:t>93</a:t>
            </a:fld>
            <a:endParaRPr lang="es-ES_tradnl"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Marcador de imagen de diapositiva"/>
          <p:cNvSpPr>
            <a:spLocks noGrp="1" noRot="1" noChangeAspect="1" noTextEdit="1"/>
          </p:cNvSpPr>
          <p:nvPr>
            <p:ph type="sldImg"/>
          </p:nvPr>
        </p:nvSpPr>
        <p:spPr>
          <a:ln/>
        </p:spPr>
      </p:sp>
      <p:sp>
        <p:nvSpPr>
          <p:cNvPr id="228355" name="2 Marcador de notas"/>
          <p:cNvSpPr>
            <a:spLocks noGrp="1"/>
          </p:cNvSpPr>
          <p:nvPr>
            <p:ph type="body" idx="1"/>
          </p:nvPr>
        </p:nvSpPr>
        <p:spPr>
          <a:noFill/>
          <a:ln/>
        </p:spPr>
        <p:txBody>
          <a:bodyPr/>
          <a:lstStyle/>
          <a:p>
            <a:endParaRPr lang="es-US" smtClean="0">
              <a:latin typeface="Arial" pitchFamily="34" charset="0"/>
            </a:endParaRPr>
          </a:p>
        </p:txBody>
      </p:sp>
      <p:sp>
        <p:nvSpPr>
          <p:cNvPr id="228356" name="3 Marcador de número de diapositiva"/>
          <p:cNvSpPr>
            <a:spLocks noGrp="1"/>
          </p:cNvSpPr>
          <p:nvPr>
            <p:ph type="sldNum" sz="quarter" idx="5"/>
          </p:nvPr>
        </p:nvSpPr>
        <p:spPr>
          <a:noFill/>
        </p:spPr>
        <p:txBody>
          <a:bodyPr/>
          <a:lstStyle/>
          <a:p>
            <a:fld id="{5FDAD417-AA96-4520-9E23-6B5105B7C40B}" type="slidenum">
              <a:rPr lang="es-ES_tradnl" smtClean="0"/>
              <a:pPr/>
              <a:t>94</a:t>
            </a:fld>
            <a:endParaRPr lang="es-ES_tradnl"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endParaRPr lang="es-US" smtClean="0">
              <a:latin typeface="Arial" pitchFamily="34" charset="0"/>
            </a:endParaRPr>
          </a:p>
        </p:txBody>
      </p:sp>
      <p:sp>
        <p:nvSpPr>
          <p:cNvPr id="229380" name="3 Marcador de número de diapositiva"/>
          <p:cNvSpPr>
            <a:spLocks noGrp="1"/>
          </p:cNvSpPr>
          <p:nvPr>
            <p:ph type="sldNum" sz="quarter" idx="5"/>
          </p:nvPr>
        </p:nvSpPr>
        <p:spPr>
          <a:noFill/>
        </p:spPr>
        <p:txBody>
          <a:bodyPr/>
          <a:lstStyle/>
          <a:p>
            <a:fld id="{3B92C0C3-B592-4DD8-96EF-36DB31A9ADA7}" type="slidenum">
              <a:rPr lang="es-ES_tradnl" smtClean="0"/>
              <a:pPr/>
              <a:t>95</a:t>
            </a:fld>
            <a:endParaRPr lang="es-ES_tradnl"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a:ln/>
        </p:spPr>
      </p:sp>
      <p:sp>
        <p:nvSpPr>
          <p:cNvPr id="230403" name="2 Marcador de notas"/>
          <p:cNvSpPr>
            <a:spLocks noGrp="1"/>
          </p:cNvSpPr>
          <p:nvPr>
            <p:ph type="body" idx="1"/>
          </p:nvPr>
        </p:nvSpPr>
        <p:spPr>
          <a:noFill/>
          <a:ln/>
        </p:spPr>
        <p:txBody>
          <a:bodyPr/>
          <a:lstStyle/>
          <a:p>
            <a:endParaRPr lang="es-US" smtClean="0">
              <a:latin typeface="Arial" pitchFamily="34" charset="0"/>
            </a:endParaRPr>
          </a:p>
        </p:txBody>
      </p:sp>
      <p:sp>
        <p:nvSpPr>
          <p:cNvPr id="230404" name="3 Marcador de número de diapositiva"/>
          <p:cNvSpPr>
            <a:spLocks noGrp="1"/>
          </p:cNvSpPr>
          <p:nvPr>
            <p:ph type="sldNum" sz="quarter" idx="5"/>
          </p:nvPr>
        </p:nvSpPr>
        <p:spPr>
          <a:noFill/>
        </p:spPr>
        <p:txBody>
          <a:bodyPr/>
          <a:lstStyle/>
          <a:p>
            <a:fld id="{ECE04C5E-3EC6-4600-B363-1694C043BCEB}" type="slidenum">
              <a:rPr lang="es-ES_tradnl" smtClean="0"/>
              <a:pPr/>
              <a:t>96</a:t>
            </a:fld>
            <a:endParaRPr lang="es-ES_tradnl"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a:ln/>
        </p:spPr>
      </p:sp>
      <p:sp>
        <p:nvSpPr>
          <p:cNvPr id="231427" name="2 Marcador de notas"/>
          <p:cNvSpPr>
            <a:spLocks noGrp="1"/>
          </p:cNvSpPr>
          <p:nvPr>
            <p:ph type="body" idx="1"/>
          </p:nvPr>
        </p:nvSpPr>
        <p:spPr>
          <a:noFill/>
          <a:ln/>
        </p:spPr>
        <p:txBody>
          <a:bodyPr/>
          <a:lstStyle/>
          <a:p>
            <a:endParaRPr lang="es-US" smtClean="0">
              <a:latin typeface="Arial" pitchFamily="34" charset="0"/>
            </a:endParaRPr>
          </a:p>
        </p:txBody>
      </p:sp>
      <p:sp>
        <p:nvSpPr>
          <p:cNvPr id="231428" name="3 Marcador de número de diapositiva"/>
          <p:cNvSpPr>
            <a:spLocks noGrp="1"/>
          </p:cNvSpPr>
          <p:nvPr>
            <p:ph type="sldNum" sz="quarter" idx="5"/>
          </p:nvPr>
        </p:nvSpPr>
        <p:spPr>
          <a:noFill/>
        </p:spPr>
        <p:txBody>
          <a:bodyPr/>
          <a:lstStyle/>
          <a:p>
            <a:fld id="{77F5B31C-8750-490F-9A19-5ADC0E7261B7}" type="slidenum">
              <a:rPr lang="es-ES_tradnl" smtClean="0"/>
              <a:pPr/>
              <a:t>97</a:t>
            </a:fld>
            <a:endParaRPr lang="es-ES_tradnl"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a:ln/>
        </p:spPr>
      </p:sp>
      <p:sp>
        <p:nvSpPr>
          <p:cNvPr id="232451" name="2 Marcador de notas"/>
          <p:cNvSpPr>
            <a:spLocks noGrp="1"/>
          </p:cNvSpPr>
          <p:nvPr>
            <p:ph type="body" idx="1"/>
          </p:nvPr>
        </p:nvSpPr>
        <p:spPr>
          <a:noFill/>
          <a:ln/>
        </p:spPr>
        <p:txBody>
          <a:bodyPr/>
          <a:lstStyle/>
          <a:p>
            <a:endParaRPr lang="es-US" smtClean="0">
              <a:latin typeface="Arial" pitchFamily="34" charset="0"/>
            </a:endParaRPr>
          </a:p>
        </p:txBody>
      </p:sp>
      <p:sp>
        <p:nvSpPr>
          <p:cNvPr id="232452" name="3 Marcador de número de diapositiva"/>
          <p:cNvSpPr>
            <a:spLocks noGrp="1"/>
          </p:cNvSpPr>
          <p:nvPr>
            <p:ph type="sldNum" sz="quarter" idx="5"/>
          </p:nvPr>
        </p:nvSpPr>
        <p:spPr>
          <a:noFill/>
        </p:spPr>
        <p:txBody>
          <a:bodyPr/>
          <a:lstStyle/>
          <a:p>
            <a:fld id="{9EB0D9D0-76EA-42FA-8361-8E5E5D02F41C}" type="slidenum">
              <a:rPr lang="es-ES_tradnl" smtClean="0"/>
              <a:pPr/>
              <a:t>98</a:t>
            </a:fld>
            <a:endParaRPr lang="es-ES_tradnl"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Marcador de imagen de diapositiva"/>
          <p:cNvSpPr>
            <a:spLocks noGrp="1" noRot="1" noChangeAspect="1" noTextEdit="1"/>
          </p:cNvSpPr>
          <p:nvPr>
            <p:ph type="sldImg"/>
          </p:nvPr>
        </p:nvSpPr>
        <p:spPr>
          <a:ln/>
        </p:spPr>
      </p:sp>
      <p:sp>
        <p:nvSpPr>
          <p:cNvPr id="233475" name="2 Marcador de notas"/>
          <p:cNvSpPr>
            <a:spLocks noGrp="1"/>
          </p:cNvSpPr>
          <p:nvPr>
            <p:ph type="body" idx="1"/>
          </p:nvPr>
        </p:nvSpPr>
        <p:spPr>
          <a:noFill/>
          <a:ln/>
        </p:spPr>
        <p:txBody>
          <a:bodyPr/>
          <a:lstStyle/>
          <a:p>
            <a:endParaRPr lang="es-US" smtClean="0">
              <a:latin typeface="Arial" pitchFamily="34" charset="0"/>
            </a:endParaRPr>
          </a:p>
        </p:txBody>
      </p:sp>
      <p:sp>
        <p:nvSpPr>
          <p:cNvPr id="233476" name="3 Marcador de número de diapositiva"/>
          <p:cNvSpPr>
            <a:spLocks noGrp="1"/>
          </p:cNvSpPr>
          <p:nvPr>
            <p:ph type="sldNum" sz="quarter" idx="5"/>
          </p:nvPr>
        </p:nvSpPr>
        <p:spPr>
          <a:noFill/>
        </p:spPr>
        <p:txBody>
          <a:bodyPr/>
          <a:lstStyle/>
          <a:p>
            <a:fld id="{238EB3E2-5874-487E-8A54-FAA3C5D33727}" type="slidenum">
              <a:rPr lang="es-ES_tradnl" smtClean="0"/>
              <a:pPr/>
              <a:t>99</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CF38FCEF-DED5-4820-9A59-26BA56827CC6}"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65400BBC-8306-49D7-AEBB-830AFFEBC7F1}" type="slidenum">
              <a:rPr lang="es-ES_tradnl"/>
              <a:pPr>
                <a:defRPr/>
              </a:pPr>
              <a:t>‹Nº›</a:t>
            </a:fld>
            <a:endParaRPr lang="es-ES_tradn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1F9B0795-E62D-4EE3-B0BD-7A7C97A7CB38}" type="slidenum">
              <a:rPr lang="es-ES_tradnl"/>
              <a:pPr>
                <a:defRPr/>
              </a:pPr>
              <a:t>‹Nº›</a:t>
            </a:fld>
            <a:endParaRPr lang="es-ES_tradnl"/>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S"/>
          </a:p>
        </p:txBody>
      </p:sp>
      <p:sp>
        <p:nvSpPr>
          <p:cNvPr id="3" name="2 Marcador de tabla"/>
          <p:cNvSpPr>
            <a:spLocks noGrp="1"/>
          </p:cNvSpPr>
          <p:nvPr>
            <p:ph type="tbl" idx="1"/>
          </p:nvPr>
        </p:nvSpPr>
        <p:spPr>
          <a:xfrm>
            <a:off x="1169988" y="1946275"/>
            <a:ext cx="7772400" cy="4114800"/>
          </a:xfrm>
        </p:spPr>
        <p:txBody>
          <a:bodyPr/>
          <a:lstStyle/>
          <a:p>
            <a:pPr lvl="0"/>
            <a:endParaRPr lang="es-US" noProof="0" smtClean="0"/>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8286FC9C-7DDD-4B52-8846-868AF949849F}" type="slidenum">
              <a:rPr lang="es-ES_tradnl"/>
              <a:pPr>
                <a:defRPr/>
              </a:pPr>
              <a:t>‹Nº›</a:t>
            </a:fld>
            <a:endParaRPr lang="es-ES_trad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BF652902-58B7-436D-9B4F-EBB83CE8DD7F}" type="slidenum">
              <a:rPr lang="es-ES_tradnl"/>
              <a:pPr>
                <a:defRPr/>
              </a:pPr>
              <a:t>‹Nº›</a:t>
            </a:fld>
            <a:endParaRPr lang="es-ES_tradn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DA548E89-38C1-4678-9A0B-1758281176FC}" type="slidenum">
              <a:rPr lang="es-ES_tradnl"/>
              <a:pPr>
                <a:defRPr/>
              </a:pPr>
              <a:t>‹Nº›</a:t>
            </a:fld>
            <a:endParaRPr lang="es-ES_trad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A52A04FA-28A8-4E2D-841F-B143B590590F}" type="slidenum">
              <a:rPr lang="es-ES_tradnl"/>
              <a:pPr>
                <a:defRPr/>
              </a:pPr>
              <a:t>‹Nº›</a:t>
            </a:fld>
            <a:endParaRPr lang="es-ES_tradn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Rectangle 36"/>
          <p:cNvSpPr>
            <a:spLocks noGrp="1" noChangeArrowheads="1"/>
          </p:cNvSpPr>
          <p:nvPr>
            <p:ph type="dt" sz="half" idx="10"/>
          </p:nvPr>
        </p:nvSpPr>
        <p:spPr>
          <a:ln/>
        </p:spPr>
        <p:txBody>
          <a:bodyPr/>
          <a:lstStyle>
            <a:lvl1pPr>
              <a:defRPr/>
            </a:lvl1pPr>
          </a:lstStyle>
          <a:p>
            <a:pPr>
              <a:defRPr/>
            </a:pPr>
            <a:endParaRPr lang="es-ES_tradnl"/>
          </a:p>
        </p:txBody>
      </p:sp>
      <p:sp>
        <p:nvSpPr>
          <p:cNvPr id="8"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38"/>
          <p:cNvSpPr>
            <a:spLocks noGrp="1" noChangeArrowheads="1"/>
          </p:cNvSpPr>
          <p:nvPr>
            <p:ph type="sldNum" sz="quarter" idx="12"/>
          </p:nvPr>
        </p:nvSpPr>
        <p:spPr>
          <a:ln/>
        </p:spPr>
        <p:txBody>
          <a:bodyPr/>
          <a:lstStyle>
            <a:lvl1pPr>
              <a:defRPr/>
            </a:lvl1pPr>
          </a:lstStyle>
          <a:p>
            <a:pPr>
              <a:defRPr/>
            </a:pPr>
            <a:fld id="{BC297144-DC07-4520-93B5-FACCDF4D3457}" type="slidenum">
              <a:rPr lang="es-ES_tradnl"/>
              <a:pPr>
                <a:defRPr/>
              </a:pPr>
              <a:t>‹Nº›</a:t>
            </a:fld>
            <a:endParaRPr lang="es-ES_tradn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Rectangle 36"/>
          <p:cNvSpPr>
            <a:spLocks noGrp="1" noChangeArrowheads="1"/>
          </p:cNvSpPr>
          <p:nvPr>
            <p:ph type="dt" sz="half" idx="10"/>
          </p:nvPr>
        </p:nvSpPr>
        <p:spPr>
          <a:ln/>
        </p:spPr>
        <p:txBody>
          <a:bodyPr/>
          <a:lstStyle>
            <a:lvl1pPr>
              <a:defRPr/>
            </a:lvl1pPr>
          </a:lstStyle>
          <a:p>
            <a:pPr>
              <a:defRPr/>
            </a:pPr>
            <a:endParaRPr lang="es-ES_tradnl"/>
          </a:p>
        </p:txBody>
      </p:sp>
      <p:sp>
        <p:nvSpPr>
          <p:cNvPr id="4"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38"/>
          <p:cNvSpPr>
            <a:spLocks noGrp="1" noChangeArrowheads="1"/>
          </p:cNvSpPr>
          <p:nvPr>
            <p:ph type="sldNum" sz="quarter" idx="12"/>
          </p:nvPr>
        </p:nvSpPr>
        <p:spPr>
          <a:ln/>
        </p:spPr>
        <p:txBody>
          <a:bodyPr/>
          <a:lstStyle>
            <a:lvl1pPr>
              <a:defRPr/>
            </a:lvl1pPr>
          </a:lstStyle>
          <a:p>
            <a:pPr>
              <a:defRPr/>
            </a:pPr>
            <a:fld id="{055E5E20-65F3-4A55-9503-96DFB8138589}" type="slidenum">
              <a:rPr lang="es-ES_tradnl"/>
              <a:pPr>
                <a:defRPr/>
              </a:pPr>
              <a:t>‹Nº›</a:t>
            </a:fld>
            <a:endParaRPr lang="es-ES_tradn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s-ES_tradnl"/>
          </a:p>
        </p:txBody>
      </p:sp>
      <p:sp>
        <p:nvSpPr>
          <p:cNvPr id="3"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38"/>
          <p:cNvSpPr>
            <a:spLocks noGrp="1" noChangeArrowheads="1"/>
          </p:cNvSpPr>
          <p:nvPr>
            <p:ph type="sldNum" sz="quarter" idx="12"/>
          </p:nvPr>
        </p:nvSpPr>
        <p:spPr>
          <a:ln/>
        </p:spPr>
        <p:txBody>
          <a:bodyPr/>
          <a:lstStyle>
            <a:lvl1pPr>
              <a:defRPr/>
            </a:lvl1pPr>
          </a:lstStyle>
          <a:p>
            <a:pPr>
              <a:defRPr/>
            </a:pPr>
            <a:fld id="{F7A07747-677D-4901-9619-5DEE173367C5}" type="slidenum">
              <a:rPr lang="es-ES_tradnl"/>
              <a:pPr>
                <a:defRPr/>
              </a:pPr>
              <a:t>‹Nº›</a:t>
            </a:fld>
            <a:endParaRPr lang="es-ES_tradn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665FE048-E347-4F56-8851-E5501C2262F3}" type="slidenum">
              <a:rPr lang="es-ES_tradnl"/>
              <a:pPr>
                <a:defRPr/>
              </a:pPr>
              <a:t>‹Nº›</a:t>
            </a:fld>
            <a:endParaRPr lang="es-ES_tradn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4709B7B3-EC8D-4A78-A194-C8B69AF4B7E7}" type="slidenum">
              <a:rPr lang="es-ES_tradnl"/>
              <a:pPr>
                <a:defRPr/>
              </a:pPr>
              <a:t>‹Nº›</a:t>
            </a:fld>
            <a:endParaRPr lang="es-ES_tradnl"/>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US"/>
            </a:p>
          </p:txBody>
        </p:sp>
        <p:grpSp>
          <p:nvGrpSpPr>
            <p:cNvPr id="6153"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s-ES_tradnl"/>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s-ES_tradnl"/>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62C709AB-8368-418E-9D98-B74BD2974D0A}" type="slidenum">
              <a:rPr lang="es-ES_tradnl"/>
              <a:pPr>
                <a:defRPr/>
              </a:pPr>
              <a:t>‹Nº›</a:t>
            </a:fld>
            <a:endParaRPr lang="es-ES_tradnl"/>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4.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86.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Hoja_de_c_lculo_de_Microsoft_Office_Excel_97-20031.xls"/></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066800" y="609600"/>
            <a:ext cx="7772400" cy="1676400"/>
          </a:xfrm>
        </p:spPr>
        <p:txBody>
          <a:bodyPr/>
          <a:lstStyle/>
          <a:p>
            <a:pPr eaLnBrk="1" hangingPunct="1"/>
            <a:r>
              <a:rPr lang="es-ES_tradnl" smtClean="0"/>
              <a:t>Razones Por Las Que Hacemos Acuicultura</a:t>
            </a:r>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8196"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8197"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8198"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382000" cy="1295400"/>
          </a:xfrm>
        </p:spPr>
        <p:txBody>
          <a:bodyPr/>
          <a:lstStyle/>
          <a:p>
            <a:pPr eaLnBrk="1" hangingPunct="1"/>
            <a:r>
              <a:rPr lang="es-ES_tradnl" sz="4000" smtClean="0"/>
              <a:t>Ventajas Y </a:t>
            </a:r>
            <a:r>
              <a:rPr lang="es-ES_tradnl" sz="4000" b="1" smtClean="0">
                <a:solidFill>
                  <a:srgbClr val="FF0000"/>
                </a:solidFill>
              </a:rPr>
              <a:t>Desventajas</a:t>
            </a:r>
            <a:r>
              <a:rPr lang="es-ES_tradnl" sz="4000" smtClean="0"/>
              <a:t> Del Agua Como Medio De Cultivo</a:t>
            </a:r>
          </a:p>
        </p:txBody>
      </p:sp>
      <p:sp>
        <p:nvSpPr>
          <p:cNvPr id="736259" name="Rectangle 3"/>
          <p:cNvSpPr>
            <a:spLocks noGrp="1" noChangeArrowheads="1"/>
          </p:cNvSpPr>
          <p:nvPr>
            <p:ph type="body" idx="1"/>
          </p:nvPr>
        </p:nvSpPr>
        <p:spPr>
          <a:xfrm>
            <a:off x="381000" y="990600"/>
            <a:ext cx="8763000" cy="5638800"/>
          </a:xfrm>
        </p:spPr>
        <p:txBody>
          <a:bodyPr/>
          <a:lstStyle/>
          <a:p>
            <a:pPr eaLnBrk="1" hangingPunct="1">
              <a:lnSpc>
                <a:spcPct val="90000"/>
              </a:lnSpc>
              <a:defRPr/>
            </a:pPr>
            <a:r>
              <a:rPr lang="es-ES_tradnl" sz="2800" smtClean="0"/>
              <a:t>Sitios adecuados pueden ser limitados.</a:t>
            </a:r>
          </a:p>
          <a:p>
            <a:pPr lvl="1" eaLnBrk="1" hangingPunct="1">
              <a:lnSpc>
                <a:spcPct val="90000"/>
              </a:lnSpc>
              <a:defRPr/>
            </a:pPr>
            <a:r>
              <a:rPr lang="es-ES_tradnl" sz="2400" smtClean="0"/>
              <a:t>Disponibilidad/ calidad agua, tipo suelo, topografía, clima.</a:t>
            </a:r>
          </a:p>
          <a:p>
            <a:pPr lvl="1" eaLnBrk="1" hangingPunct="1">
              <a:lnSpc>
                <a:spcPct val="90000"/>
              </a:lnSpc>
              <a:defRPr/>
            </a:pPr>
            <a:r>
              <a:rPr lang="es-ES_tradnl" sz="2400" smtClean="0"/>
              <a:t>Controversia uso terrenos: Turismo, ecología, agricultura.</a:t>
            </a:r>
          </a:p>
          <a:p>
            <a:pPr lvl="1" eaLnBrk="1" hangingPunct="1">
              <a:lnSpc>
                <a:spcPct val="90000"/>
              </a:lnSpc>
              <a:defRPr/>
            </a:pPr>
            <a:r>
              <a:rPr lang="es-ES_tradnl" sz="2400" smtClean="0"/>
              <a:t>Accesibilidad</a:t>
            </a:r>
            <a:r>
              <a:rPr lang="es-ES_tradnl" sz="2800" smtClean="0"/>
              <a:t>.</a:t>
            </a:r>
          </a:p>
          <a:p>
            <a:pPr eaLnBrk="1" hangingPunct="1">
              <a:lnSpc>
                <a:spcPct val="90000"/>
              </a:lnSpc>
              <a:defRPr/>
            </a:pPr>
            <a:r>
              <a:rPr lang="es-ES_tradnl" sz="2800" smtClean="0"/>
              <a:t>Altos costos iniciales.</a:t>
            </a:r>
          </a:p>
          <a:p>
            <a:pPr lvl="1" eaLnBrk="1" hangingPunct="1">
              <a:lnSpc>
                <a:spcPct val="90000"/>
              </a:lnSpc>
              <a:defRPr/>
            </a:pPr>
            <a:r>
              <a:rPr lang="es-ES_tradnl" sz="2400" smtClean="0"/>
              <a:t>Toma de agua.</a:t>
            </a:r>
          </a:p>
          <a:p>
            <a:pPr lvl="1" eaLnBrk="1" hangingPunct="1">
              <a:lnSpc>
                <a:spcPct val="90000"/>
              </a:lnSpc>
              <a:defRPr/>
            </a:pPr>
            <a:r>
              <a:rPr lang="es-ES_tradnl" sz="2400" smtClean="0"/>
              <a:t>Infraestructura contención agua</a:t>
            </a:r>
            <a:r>
              <a:rPr lang="es-ES_tradnl" sz="2800" smtClean="0"/>
              <a:t>.</a:t>
            </a:r>
          </a:p>
          <a:p>
            <a:pPr eaLnBrk="1" hangingPunct="1">
              <a:lnSpc>
                <a:spcPct val="90000"/>
              </a:lnSpc>
              <a:defRPr/>
            </a:pPr>
            <a:r>
              <a:rPr lang="es-ES_tradnl" sz="2800" smtClean="0"/>
              <a:t>Menor flexibilidad en uso de la tierra.</a:t>
            </a:r>
          </a:p>
          <a:p>
            <a:pPr lvl="1" eaLnBrk="1" hangingPunct="1">
              <a:lnSpc>
                <a:spcPct val="90000"/>
              </a:lnSpc>
              <a:defRPr/>
            </a:pPr>
            <a:r>
              <a:rPr lang="es-ES_tradnl" sz="2400" smtClean="0"/>
              <a:t>Piscina para acuicultura o bañarse. Para poco mas.</a:t>
            </a:r>
          </a:p>
          <a:p>
            <a:pPr eaLnBrk="1" hangingPunct="1">
              <a:lnSpc>
                <a:spcPct val="90000"/>
              </a:lnSpc>
              <a:defRPr/>
            </a:pPr>
            <a:r>
              <a:rPr lang="es-ES_tradnl" sz="2800" smtClean="0"/>
              <a:t>Más difícil observación de organismos cultivados.</a:t>
            </a:r>
          </a:p>
          <a:p>
            <a:pPr lvl="1" eaLnBrk="1" hangingPunct="1">
              <a:lnSpc>
                <a:spcPct val="90000"/>
              </a:lnSpc>
              <a:defRPr/>
            </a:pPr>
            <a:r>
              <a:rPr lang="es-ES_tradnl" sz="2400" smtClean="0"/>
              <a:t>Incertidumbre manejo y toma decisiones.</a:t>
            </a:r>
          </a:p>
          <a:p>
            <a:pPr lvl="1" eaLnBrk="1" hangingPunct="1">
              <a:lnSpc>
                <a:spcPct val="90000"/>
              </a:lnSpc>
              <a:defRPr/>
            </a:pPr>
            <a:r>
              <a:rPr lang="es-ES_tradnl" sz="2400" smtClean="0"/>
              <a:t>Poco control sobre inventario. Robo, mortalidad.</a:t>
            </a:r>
          </a:p>
          <a:p>
            <a:pPr lvl="1" eaLnBrk="1" hangingPunct="1">
              <a:lnSpc>
                <a:spcPct val="90000"/>
              </a:lnSpc>
              <a:defRPr/>
            </a:pPr>
            <a:r>
              <a:rPr lang="es-ES_tradnl" sz="2400" smtClean="0"/>
              <a:t>Puede causar gran estrés. Al productor.</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Respiración / Circulación</a:t>
            </a:r>
            <a:endParaRPr lang="es-ES_tradnl" smtClean="0"/>
          </a:p>
        </p:txBody>
      </p:sp>
      <p:pic>
        <p:nvPicPr>
          <p:cNvPr id="104451" name="Picture 3" descr="C:\Mis documentos\Espol\Informacion\FundProducc\SistRespirCirculat.gif"/>
          <p:cNvPicPr>
            <a:picLocks noChangeAspect="1" noChangeArrowheads="1"/>
          </p:cNvPicPr>
          <p:nvPr/>
        </p:nvPicPr>
        <p:blipFill>
          <a:blip r:embed="rId3"/>
          <a:srcRect/>
          <a:stretch>
            <a:fillRect/>
          </a:stretch>
        </p:blipFill>
        <p:spPr bwMode="auto">
          <a:xfrm>
            <a:off x="762000" y="1219200"/>
            <a:ext cx="7975600" cy="4900613"/>
          </a:xfrm>
          <a:prstGeom prst="rect">
            <a:avLst/>
          </a:prstGeom>
          <a:noFill/>
          <a:ln w="9525">
            <a:noFill/>
            <a:miter lim="800000"/>
            <a:headEnd/>
            <a:tailEnd/>
          </a:ln>
        </p:spPr>
      </p:pic>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76200"/>
            <a:ext cx="8534400" cy="1143000"/>
          </a:xfrm>
        </p:spPr>
        <p:txBody>
          <a:bodyPr/>
          <a:lstStyle/>
          <a:p>
            <a:pPr eaLnBrk="1" hangingPunct="1"/>
            <a:r>
              <a:rPr lang="en-US" smtClean="0"/>
              <a:t>Aparato Respiratorio</a:t>
            </a:r>
            <a:endParaRPr lang="es-ES_tradnl" smtClean="0"/>
          </a:p>
        </p:txBody>
      </p:sp>
      <p:sp>
        <p:nvSpPr>
          <p:cNvPr id="887811" name="Rectangle 3"/>
          <p:cNvSpPr>
            <a:spLocks noGrp="1" noChangeArrowheads="1"/>
          </p:cNvSpPr>
          <p:nvPr>
            <p:ph type="body" idx="1"/>
          </p:nvPr>
        </p:nvSpPr>
        <p:spPr>
          <a:xfrm>
            <a:off x="838200" y="838200"/>
            <a:ext cx="8104188" cy="5867400"/>
          </a:xfrm>
        </p:spPr>
        <p:txBody>
          <a:bodyPr/>
          <a:lstStyle/>
          <a:p>
            <a:pPr eaLnBrk="1" hangingPunct="1">
              <a:lnSpc>
                <a:spcPct val="90000"/>
              </a:lnSpc>
              <a:defRPr/>
            </a:pPr>
            <a:r>
              <a:rPr lang="en-US" sz="2800" smtClean="0"/>
              <a:t>Todos:</a:t>
            </a:r>
          </a:p>
          <a:p>
            <a:pPr lvl="1" eaLnBrk="1" hangingPunct="1">
              <a:lnSpc>
                <a:spcPct val="90000"/>
              </a:lnSpc>
              <a:defRPr/>
            </a:pPr>
            <a:r>
              <a:rPr lang="en-US" sz="2800" smtClean="0"/>
              <a:t>Respiración branquial.</a:t>
            </a:r>
          </a:p>
          <a:p>
            <a:pPr lvl="1" eaLnBrk="1" hangingPunct="1">
              <a:lnSpc>
                <a:spcPct val="90000"/>
              </a:lnSpc>
              <a:defRPr/>
            </a:pPr>
            <a:r>
              <a:rPr lang="en-US" sz="2800" smtClean="0"/>
              <a:t>10-50 veces superficie de cuerpo.</a:t>
            </a:r>
          </a:p>
          <a:p>
            <a:pPr eaLnBrk="1" hangingPunct="1">
              <a:lnSpc>
                <a:spcPct val="90000"/>
              </a:lnSpc>
              <a:defRPr/>
            </a:pPr>
            <a:r>
              <a:rPr lang="en-US" sz="2800" smtClean="0"/>
              <a:t>Moluscos:</a:t>
            </a:r>
          </a:p>
          <a:p>
            <a:pPr lvl="1" eaLnBrk="1" hangingPunct="1">
              <a:lnSpc>
                <a:spcPct val="90000"/>
              </a:lnSpc>
              <a:defRPr/>
            </a:pPr>
            <a:r>
              <a:rPr lang="en-US" sz="2800" smtClean="0"/>
              <a:t>Branquias no colapsan fuera del agua. Aguantan bastante tiempo fuera agua.</a:t>
            </a:r>
          </a:p>
          <a:p>
            <a:pPr lvl="1" eaLnBrk="1" hangingPunct="1">
              <a:lnSpc>
                <a:spcPct val="90000"/>
              </a:lnSpc>
              <a:defRPr/>
            </a:pPr>
            <a:r>
              <a:rPr lang="en-US" sz="2800" smtClean="0"/>
              <a:t>Hemocianina (Cu).</a:t>
            </a:r>
          </a:p>
          <a:p>
            <a:pPr eaLnBrk="1" hangingPunct="1">
              <a:lnSpc>
                <a:spcPct val="90000"/>
              </a:lnSpc>
              <a:defRPr/>
            </a:pPr>
            <a:r>
              <a:rPr lang="en-US" sz="2800" smtClean="0"/>
              <a:t>Crustáceos:</a:t>
            </a:r>
          </a:p>
          <a:p>
            <a:pPr lvl="1" eaLnBrk="1" hangingPunct="1">
              <a:lnSpc>
                <a:spcPct val="90000"/>
              </a:lnSpc>
              <a:defRPr/>
            </a:pPr>
            <a:r>
              <a:rPr lang="en-US" sz="2800" smtClean="0"/>
              <a:t>Algunos, branquias no colapsan. Aguantan tiempos mas o menos largos fuera del agua.</a:t>
            </a:r>
          </a:p>
          <a:p>
            <a:pPr lvl="1" eaLnBrk="1" hangingPunct="1">
              <a:lnSpc>
                <a:spcPct val="90000"/>
              </a:lnSpc>
              <a:defRPr/>
            </a:pPr>
            <a:r>
              <a:rPr lang="en-US" sz="2800" smtClean="0"/>
              <a:t>Hemocianina (Cu).</a:t>
            </a:r>
          </a:p>
          <a:p>
            <a:pPr eaLnBrk="1" hangingPunct="1">
              <a:lnSpc>
                <a:spcPct val="90000"/>
              </a:lnSpc>
              <a:defRPr/>
            </a:pPr>
            <a:r>
              <a:rPr lang="en-US" sz="2800" smtClean="0"/>
              <a:t>Peces:</a:t>
            </a:r>
          </a:p>
          <a:p>
            <a:pPr lvl="1" eaLnBrk="1" hangingPunct="1">
              <a:lnSpc>
                <a:spcPct val="90000"/>
              </a:lnSpc>
              <a:defRPr/>
            </a:pPr>
            <a:r>
              <a:rPr lang="en-US" sz="2800" smtClean="0"/>
              <a:t>Branquias colapsan fuera agua. No aguantan.</a:t>
            </a:r>
          </a:p>
          <a:p>
            <a:pPr lvl="1" eaLnBrk="1" hangingPunct="1">
              <a:lnSpc>
                <a:spcPct val="90000"/>
              </a:lnSpc>
              <a:defRPr/>
            </a:pPr>
            <a:r>
              <a:rPr lang="en-US" sz="2800" smtClean="0"/>
              <a:t>Hemoglobina (Fe).</a:t>
            </a:r>
            <a:endParaRPr lang="es-ES_tradnl" sz="2800" smtClean="0"/>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81000" y="76200"/>
            <a:ext cx="8534400" cy="1143000"/>
          </a:xfrm>
        </p:spPr>
        <p:txBody>
          <a:bodyPr/>
          <a:lstStyle/>
          <a:p>
            <a:pPr eaLnBrk="1" hangingPunct="1"/>
            <a:r>
              <a:rPr lang="en-US" smtClean="0"/>
              <a:t>Sistema Circulatorio</a:t>
            </a:r>
            <a:endParaRPr lang="es-ES_tradnl" smtClean="0"/>
          </a:p>
        </p:txBody>
      </p:sp>
      <p:sp>
        <p:nvSpPr>
          <p:cNvPr id="888835" name="Rectangle 3"/>
          <p:cNvSpPr>
            <a:spLocks noGrp="1" noChangeArrowheads="1"/>
          </p:cNvSpPr>
          <p:nvPr>
            <p:ph type="body" idx="1"/>
          </p:nvPr>
        </p:nvSpPr>
        <p:spPr/>
        <p:txBody>
          <a:bodyPr/>
          <a:lstStyle/>
          <a:p>
            <a:pPr eaLnBrk="1" hangingPunct="1">
              <a:defRPr/>
            </a:pPr>
            <a:r>
              <a:rPr lang="en-US" sz="2800" smtClean="0"/>
              <a:t>Encargado de transporte de gases, alimento y hormonas entre células.</a:t>
            </a:r>
          </a:p>
          <a:p>
            <a:pPr eaLnBrk="1" hangingPunct="1">
              <a:defRPr/>
            </a:pPr>
            <a:r>
              <a:rPr lang="en-US" sz="2800" smtClean="0"/>
              <a:t>Moluscos:</a:t>
            </a:r>
          </a:p>
          <a:p>
            <a:pPr lvl="1" eaLnBrk="1" hangingPunct="1">
              <a:defRPr/>
            </a:pPr>
            <a:r>
              <a:rPr lang="en-US" sz="2800" smtClean="0"/>
              <a:t>Abierto.</a:t>
            </a:r>
          </a:p>
          <a:p>
            <a:pPr eaLnBrk="1" hangingPunct="1">
              <a:defRPr/>
            </a:pPr>
            <a:r>
              <a:rPr lang="en-US" sz="2800" smtClean="0"/>
              <a:t>Crustáceos:</a:t>
            </a:r>
          </a:p>
          <a:p>
            <a:pPr lvl="1" eaLnBrk="1" hangingPunct="1">
              <a:defRPr/>
            </a:pPr>
            <a:r>
              <a:rPr lang="en-US" sz="2800" smtClean="0"/>
              <a:t>Abierto.</a:t>
            </a:r>
          </a:p>
          <a:p>
            <a:pPr eaLnBrk="1" hangingPunct="1">
              <a:defRPr/>
            </a:pPr>
            <a:r>
              <a:rPr lang="en-US" sz="2800" smtClean="0"/>
              <a:t>Peces:</a:t>
            </a:r>
          </a:p>
          <a:p>
            <a:pPr lvl="1" eaLnBrk="1" hangingPunct="1">
              <a:defRPr/>
            </a:pPr>
            <a:r>
              <a:rPr lang="en-US" sz="2800" smtClean="0"/>
              <a:t>Cerrado.</a:t>
            </a:r>
            <a:endParaRPr lang="es-ES_tradnl" sz="2800" smtClean="0"/>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381000" y="76200"/>
            <a:ext cx="8534400" cy="1143000"/>
          </a:xfrm>
        </p:spPr>
        <p:txBody>
          <a:bodyPr/>
          <a:lstStyle/>
          <a:p>
            <a:pPr eaLnBrk="1" hangingPunct="1"/>
            <a:r>
              <a:rPr lang="en-US" smtClean="0"/>
              <a:t>Regulación Osmótica / Excreción</a:t>
            </a:r>
            <a:endParaRPr lang="es-ES_tradnl" smtClean="0"/>
          </a:p>
        </p:txBody>
      </p:sp>
      <p:sp>
        <p:nvSpPr>
          <p:cNvPr id="889859" name="Rectangle 1027"/>
          <p:cNvSpPr>
            <a:spLocks noGrp="1" noChangeArrowheads="1"/>
          </p:cNvSpPr>
          <p:nvPr>
            <p:ph type="body" idx="1"/>
          </p:nvPr>
        </p:nvSpPr>
        <p:spPr/>
        <p:txBody>
          <a:bodyPr/>
          <a:lstStyle/>
          <a:p>
            <a:pPr eaLnBrk="1" hangingPunct="1">
              <a:lnSpc>
                <a:spcPct val="90000"/>
              </a:lnSpc>
              <a:defRPr/>
            </a:pPr>
            <a:r>
              <a:rPr lang="en-US" sz="2800" smtClean="0"/>
              <a:t>Moluscos:</a:t>
            </a:r>
          </a:p>
          <a:p>
            <a:pPr lvl="1" eaLnBrk="1" hangingPunct="1">
              <a:lnSpc>
                <a:spcPct val="90000"/>
              </a:lnSpc>
              <a:defRPr/>
            </a:pPr>
            <a:r>
              <a:rPr lang="en-US" sz="2800" smtClean="0"/>
              <a:t>Osmoconformes.</a:t>
            </a:r>
          </a:p>
          <a:p>
            <a:pPr lvl="1" eaLnBrk="1" hangingPunct="1">
              <a:lnSpc>
                <a:spcPct val="90000"/>
              </a:lnSpc>
              <a:defRPr/>
            </a:pPr>
            <a:r>
              <a:rPr lang="en-US" sz="2800" smtClean="0"/>
              <a:t>Excreción por nefridos y branquias.</a:t>
            </a:r>
          </a:p>
          <a:p>
            <a:pPr eaLnBrk="1" hangingPunct="1">
              <a:lnSpc>
                <a:spcPct val="90000"/>
              </a:lnSpc>
              <a:defRPr/>
            </a:pPr>
            <a:r>
              <a:rPr lang="en-US" sz="2800" smtClean="0"/>
              <a:t>Crustáceos:</a:t>
            </a:r>
          </a:p>
          <a:p>
            <a:pPr lvl="1" eaLnBrk="1" hangingPunct="1">
              <a:lnSpc>
                <a:spcPct val="90000"/>
              </a:lnSpc>
              <a:defRPr/>
            </a:pPr>
            <a:r>
              <a:rPr lang="en-US" sz="2800" smtClean="0"/>
              <a:t>Osmoconformes.</a:t>
            </a:r>
          </a:p>
          <a:p>
            <a:pPr lvl="1" eaLnBrk="1" hangingPunct="1">
              <a:lnSpc>
                <a:spcPct val="90000"/>
              </a:lnSpc>
              <a:defRPr/>
            </a:pPr>
            <a:r>
              <a:rPr lang="en-US" sz="2800" smtClean="0"/>
              <a:t>Excreción por glandulas antenales y branquias.</a:t>
            </a:r>
          </a:p>
          <a:p>
            <a:pPr eaLnBrk="1" hangingPunct="1">
              <a:lnSpc>
                <a:spcPct val="90000"/>
              </a:lnSpc>
              <a:defRPr/>
            </a:pPr>
            <a:r>
              <a:rPr lang="en-US" sz="2800" smtClean="0"/>
              <a:t>Peces:</a:t>
            </a:r>
          </a:p>
          <a:p>
            <a:pPr lvl="1" eaLnBrk="1" hangingPunct="1">
              <a:lnSpc>
                <a:spcPct val="90000"/>
              </a:lnSpc>
              <a:defRPr/>
            </a:pPr>
            <a:r>
              <a:rPr lang="en-US" sz="2800" smtClean="0"/>
              <a:t>Osmoreguladores.</a:t>
            </a:r>
          </a:p>
          <a:p>
            <a:pPr lvl="1" eaLnBrk="1" hangingPunct="1">
              <a:lnSpc>
                <a:spcPct val="90000"/>
              </a:lnSpc>
              <a:defRPr/>
            </a:pPr>
            <a:r>
              <a:rPr lang="en-US" sz="2800" smtClean="0"/>
              <a:t>Excreción por riñones, uretra y branquias.</a:t>
            </a:r>
            <a:endParaRPr lang="es-ES_tradnl" sz="2800" smtClean="0"/>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26"/>
          <p:cNvPicPr>
            <a:picLocks noChangeArrowheads="1"/>
          </p:cNvPicPr>
          <p:nvPr/>
        </p:nvPicPr>
        <p:blipFill>
          <a:blip r:embed="rId3"/>
          <a:srcRect/>
          <a:stretch>
            <a:fillRect/>
          </a:stretch>
        </p:blipFill>
        <p:spPr bwMode="auto">
          <a:xfrm>
            <a:off x="2536825" y="1768475"/>
            <a:ext cx="4400550" cy="3694113"/>
          </a:xfrm>
          <a:prstGeom prst="rect">
            <a:avLst/>
          </a:prstGeom>
          <a:noFill/>
          <a:ln w="12700">
            <a:noFill/>
            <a:miter lim="800000"/>
            <a:headEnd/>
            <a:tailEnd/>
          </a:ln>
        </p:spPr>
      </p:pic>
      <p:sp>
        <p:nvSpPr>
          <p:cNvPr id="108547" name="Rectangle 1027"/>
          <p:cNvSpPr>
            <a:spLocks noChangeArrowheads="1"/>
          </p:cNvSpPr>
          <p:nvPr/>
        </p:nvSpPr>
        <p:spPr bwMode="auto">
          <a:xfrm>
            <a:off x="681038" y="6264275"/>
            <a:ext cx="1906587" cy="428625"/>
          </a:xfrm>
          <a:prstGeom prst="rect">
            <a:avLst/>
          </a:prstGeom>
          <a:noFill/>
          <a:ln w="12700">
            <a:noFill/>
            <a:miter lim="800000"/>
            <a:headEnd/>
            <a:tailEnd/>
          </a:ln>
        </p:spPr>
        <p:txBody>
          <a:bodyPr wrap="none" anchor="ctr"/>
          <a:lstStyle/>
          <a:p>
            <a:endParaRPr lang="es-US"/>
          </a:p>
        </p:txBody>
      </p:sp>
      <p:sp>
        <p:nvSpPr>
          <p:cNvPr id="108548" name="Rectangle 1028"/>
          <p:cNvSpPr>
            <a:spLocks noChangeArrowheads="1"/>
          </p:cNvSpPr>
          <p:nvPr/>
        </p:nvSpPr>
        <p:spPr bwMode="auto">
          <a:xfrm>
            <a:off x="3122613" y="6264275"/>
            <a:ext cx="2898775" cy="428625"/>
          </a:xfrm>
          <a:prstGeom prst="rect">
            <a:avLst/>
          </a:prstGeom>
          <a:noFill/>
          <a:ln w="12700">
            <a:noFill/>
            <a:miter lim="800000"/>
            <a:headEnd/>
            <a:tailEnd/>
          </a:ln>
        </p:spPr>
        <p:txBody>
          <a:bodyPr wrap="none" anchor="ctr"/>
          <a:lstStyle/>
          <a:p>
            <a:endParaRPr lang="es-US"/>
          </a:p>
        </p:txBody>
      </p:sp>
      <p:sp>
        <p:nvSpPr>
          <p:cNvPr id="108549" name="Rectangle 1029"/>
          <p:cNvSpPr>
            <a:spLocks noGrp="1" noChangeArrowheads="1"/>
          </p:cNvSpPr>
          <p:nvPr>
            <p:ph type="title"/>
          </p:nvPr>
        </p:nvSpPr>
        <p:spPr>
          <a:xfrm>
            <a:off x="441325" y="838200"/>
            <a:ext cx="8270875" cy="676275"/>
          </a:xfrm>
        </p:spPr>
        <p:txBody>
          <a:bodyPr/>
          <a:lstStyle/>
          <a:p>
            <a:pPr eaLnBrk="1" hangingPunct="1"/>
            <a:r>
              <a:rPr lang="en-US" sz="4000" smtClean="0"/>
              <a:t>Balance Iónico En Agua Dulce</a:t>
            </a:r>
          </a:p>
        </p:txBody>
      </p:sp>
      <p:sp>
        <p:nvSpPr>
          <p:cNvPr id="108550" name="Rectangle 1030"/>
          <p:cNvSpPr>
            <a:spLocks noChangeArrowheads="1"/>
          </p:cNvSpPr>
          <p:nvPr/>
        </p:nvSpPr>
        <p:spPr bwMode="auto">
          <a:xfrm>
            <a:off x="2073275" y="2428875"/>
            <a:ext cx="1095375" cy="450850"/>
          </a:xfrm>
          <a:prstGeom prst="rect">
            <a:avLst/>
          </a:prstGeom>
          <a:noFill/>
          <a:ln w="12700">
            <a:noFill/>
            <a:miter lim="800000"/>
            <a:headEnd/>
            <a:tailEnd/>
          </a:ln>
        </p:spPr>
        <p:txBody>
          <a:bodyPr wrap="none" lIns="66783" tIns="26713" rIns="66783" bIns="26713">
            <a:spAutoFit/>
          </a:bodyPr>
          <a:lstStyle/>
          <a:p>
            <a:pPr algn="ctr" defTabSz="962025" eaLnBrk="0" hangingPunct="0">
              <a:lnSpc>
                <a:spcPct val="90000"/>
              </a:lnSpc>
            </a:pPr>
            <a:r>
              <a:rPr lang="en-US" sz="2900" b="1">
                <a:solidFill>
                  <a:srgbClr val="FFFF00"/>
                </a:solidFill>
                <a:latin typeface="Arial" pitchFamily="34" charset="0"/>
              </a:rPr>
              <a:t>Sales</a:t>
            </a:r>
          </a:p>
        </p:txBody>
      </p:sp>
      <p:sp>
        <p:nvSpPr>
          <p:cNvPr id="108551" name="Rectangle 1031"/>
          <p:cNvSpPr>
            <a:spLocks noChangeArrowheads="1"/>
          </p:cNvSpPr>
          <p:nvPr/>
        </p:nvSpPr>
        <p:spPr bwMode="auto">
          <a:xfrm>
            <a:off x="5576888" y="5348288"/>
            <a:ext cx="2881312" cy="847725"/>
          </a:xfrm>
          <a:prstGeom prst="rect">
            <a:avLst/>
          </a:prstGeom>
          <a:noFill/>
          <a:ln w="12700">
            <a:noFill/>
            <a:miter lim="800000"/>
            <a:headEnd/>
            <a:tailEnd/>
          </a:ln>
        </p:spPr>
        <p:txBody>
          <a:bodyPr lIns="66783" tIns="26713" rIns="66783" bIns="26713">
            <a:spAutoFit/>
          </a:bodyPr>
          <a:lstStyle/>
          <a:p>
            <a:pPr defTabSz="962025" eaLnBrk="0" hangingPunct="0">
              <a:lnSpc>
                <a:spcPct val="90000"/>
              </a:lnSpc>
            </a:pPr>
            <a:r>
              <a:rPr lang="en-US" sz="2900" b="1">
                <a:solidFill>
                  <a:srgbClr val="FFFF00"/>
                </a:solidFill>
                <a:latin typeface="Arial" pitchFamily="34" charset="0"/>
              </a:rPr>
              <a:t>Bastante Orina Diluida</a:t>
            </a:r>
          </a:p>
        </p:txBody>
      </p:sp>
      <p:sp>
        <p:nvSpPr>
          <p:cNvPr id="108552" name="Rectangle 1032"/>
          <p:cNvSpPr>
            <a:spLocks noChangeArrowheads="1"/>
          </p:cNvSpPr>
          <p:nvPr/>
        </p:nvSpPr>
        <p:spPr bwMode="auto">
          <a:xfrm>
            <a:off x="1282700" y="4732338"/>
            <a:ext cx="1484313" cy="450850"/>
          </a:xfrm>
          <a:prstGeom prst="rect">
            <a:avLst/>
          </a:prstGeom>
          <a:noFill/>
          <a:ln w="12700">
            <a:noFill/>
            <a:miter lim="800000"/>
            <a:headEnd/>
            <a:tailEnd/>
          </a:ln>
        </p:spPr>
        <p:txBody>
          <a:bodyPr wrap="none" lIns="66783" tIns="26713" rIns="66783" bIns="26713">
            <a:spAutoFit/>
          </a:bodyPr>
          <a:lstStyle/>
          <a:p>
            <a:pPr algn="ctr" defTabSz="962025" eaLnBrk="0" hangingPunct="0">
              <a:lnSpc>
                <a:spcPct val="90000"/>
              </a:lnSpc>
            </a:pPr>
            <a:r>
              <a:rPr lang="en-US" sz="2900" b="1">
                <a:solidFill>
                  <a:srgbClr val="FFFF00"/>
                </a:solidFill>
                <a:latin typeface="Arial" pitchFamily="34" charset="0"/>
              </a:rPr>
              <a:t>Amonia</a:t>
            </a:r>
          </a:p>
        </p:txBody>
      </p:sp>
      <p:sp>
        <p:nvSpPr>
          <p:cNvPr id="108553" name="Line 1033"/>
          <p:cNvSpPr>
            <a:spLocks noChangeShapeType="1"/>
          </p:cNvSpPr>
          <p:nvPr/>
        </p:nvSpPr>
        <p:spPr bwMode="auto">
          <a:xfrm>
            <a:off x="5170488" y="4989513"/>
            <a:ext cx="0" cy="573087"/>
          </a:xfrm>
          <a:prstGeom prst="line">
            <a:avLst/>
          </a:prstGeom>
          <a:noFill/>
          <a:ln w="25400">
            <a:solidFill>
              <a:srgbClr val="FFFF00"/>
            </a:solidFill>
            <a:round/>
            <a:headEnd/>
            <a:tailEnd/>
          </a:ln>
        </p:spPr>
        <p:txBody>
          <a:bodyPr/>
          <a:lstStyle/>
          <a:p>
            <a:endParaRPr lang="es-ES"/>
          </a:p>
        </p:txBody>
      </p:sp>
      <p:sp>
        <p:nvSpPr>
          <p:cNvPr id="108554" name="Line 1034"/>
          <p:cNvSpPr>
            <a:spLocks noChangeShapeType="1"/>
          </p:cNvSpPr>
          <p:nvPr/>
        </p:nvSpPr>
        <p:spPr bwMode="auto">
          <a:xfrm>
            <a:off x="5157788" y="5562600"/>
            <a:ext cx="393700" cy="0"/>
          </a:xfrm>
          <a:prstGeom prst="line">
            <a:avLst/>
          </a:prstGeom>
          <a:noFill/>
          <a:ln w="25400">
            <a:solidFill>
              <a:srgbClr val="FFFF00"/>
            </a:solidFill>
            <a:round/>
            <a:headEnd/>
            <a:tailEnd type="triangle" w="med" len="med"/>
          </a:ln>
        </p:spPr>
        <p:txBody>
          <a:bodyPr/>
          <a:lstStyle/>
          <a:p>
            <a:endParaRPr lang="es-ES"/>
          </a:p>
        </p:txBody>
      </p:sp>
      <p:sp>
        <p:nvSpPr>
          <p:cNvPr id="108555" name="Line 1035"/>
          <p:cNvSpPr>
            <a:spLocks noChangeShapeType="1"/>
          </p:cNvSpPr>
          <p:nvPr/>
        </p:nvSpPr>
        <p:spPr bwMode="auto">
          <a:xfrm>
            <a:off x="3148013" y="2727325"/>
            <a:ext cx="571500" cy="1073150"/>
          </a:xfrm>
          <a:prstGeom prst="line">
            <a:avLst/>
          </a:prstGeom>
          <a:noFill/>
          <a:ln w="25400">
            <a:solidFill>
              <a:srgbClr val="FFFF00"/>
            </a:solidFill>
            <a:round/>
            <a:headEnd/>
            <a:tailEnd type="triangle" w="med" len="med"/>
          </a:ln>
        </p:spPr>
        <p:txBody>
          <a:bodyPr/>
          <a:lstStyle/>
          <a:p>
            <a:endParaRPr lang="es-ES"/>
          </a:p>
        </p:txBody>
      </p:sp>
      <p:sp>
        <p:nvSpPr>
          <p:cNvPr id="108556" name="Line 1036"/>
          <p:cNvSpPr>
            <a:spLocks noChangeShapeType="1"/>
          </p:cNvSpPr>
          <p:nvPr/>
        </p:nvSpPr>
        <p:spPr bwMode="auto">
          <a:xfrm flipH="1">
            <a:off x="2919413" y="4330700"/>
            <a:ext cx="762000" cy="644525"/>
          </a:xfrm>
          <a:prstGeom prst="line">
            <a:avLst/>
          </a:prstGeom>
          <a:noFill/>
          <a:ln w="25400">
            <a:solidFill>
              <a:srgbClr val="FFFF00"/>
            </a:solidFill>
            <a:round/>
            <a:headEnd/>
            <a:tailEnd type="triangle" w="med" len="med"/>
          </a:ln>
        </p:spPr>
        <p:txBody>
          <a:bodyPr/>
          <a:lstStyle/>
          <a:p>
            <a:endParaRPr lang="es-ES"/>
          </a:p>
        </p:txBody>
      </p:sp>
      <p:sp>
        <p:nvSpPr>
          <p:cNvPr id="108557" name="Rectangle 1037"/>
          <p:cNvSpPr>
            <a:spLocks noChangeArrowheads="1"/>
          </p:cNvSpPr>
          <p:nvPr/>
        </p:nvSpPr>
        <p:spPr bwMode="auto">
          <a:xfrm>
            <a:off x="4376738" y="1812925"/>
            <a:ext cx="1055687" cy="450850"/>
          </a:xfrm>
          <a:prstGeom prst="rect">
            <a:avLst/>
          </a:prstGeom>
          <a:noFill/>
          <a:ln w="12700">
            <a:noFill/>
            <a:miter lim="800000"/>
            <a:headEnd/>
            <a:tailEnd/>
          </a:ln>
        </p:spPr>
        <p:txBody>
          <a:bodyPr wrap="none" lIns="66783" tIns="26713" rIns="66783" bIns="26713">
            <a:spAutoFit/>
          </a:bodyPr>
          <a:lstStyle/>
          <a:p>
            <a:pPr algn="ctr" defTabSz="962025" eaLnBrk="0" hangingPunct="0">
              <a:lnSpc>
                <a:spcPct val="90000"/>
              </a:lnSpc>
            </a:pPr>
            <a:r>
              <a:rPr lang="en-US" sz="2900" b="1">
                <a:solidFill>
                  <a:srgbClr val="FFFF00"/>
                </a:solidFill>
                <a:latin typeface="Arial" pitchFamily="34" charset="0"/>
              </a:rPr>
              <a:t>Agua</a:t>
            </a:r>
          </a:p>
        </p:txBody>
      </p:sp>
      <p:sp>
        <p:nvSpPr>
          <p:cNvPr id="108558" name="Line 1038"/>
          <p:cNvSpPr>
            <a:spLocks noChangeShapeType="1"/>
          </p:cNvSpPr>
          <p:nvPr/>
        </p:nvSpPr>
        <p:spPr bwMode="auto">
          <a:xfrm flipH="1">
            <a:off x="4343400" y="2341563"/>
            <a:ext cx="596900" cy="1703387"/>
          </a:xfrm>
          <a:prstGeom prst="line">
            <a:avLst/>
          </a:prstGeom>
          <a:noFill/>
          <a:ln w="25400">
            <a:solidFill>
              <a:srgbClr val="FFFF00"/>
            </a:solidFill>
            <a:round/>
            <a:headEnd/>
            <a:tailEnd type="triangle" w="med" len="med"/>
          </a:ln>
        </p:spPr>
        <p:txBody>
          <a:bodyPr/>
          <a:lstStyle/>
          <a:p>
            <a:endParaRPr lang="es-ES"/>
          </a:p>
        </p:txBody>
      </p:sp>
      <p:sp>
        <p:nvSpPr>
          <p:cNvPr id="108559" name="Line 1039"/>
          <p:cNvSpPr>
            <a:spLocks noChangeShapeType="1"/>
          </p:cNvSpPr>
          <p:nvPr/>
        </p:nvSpPr>
        <p:spPr bwMode="auto">
          <a:xfrm>
            <a:off x="4940300" y="2341563"/>
            <a:ext cx="509588" cy="1660525"/>
          </a:xfrm>
          <a:prstGeom prst="line">
            <a:avLst/>
          </a:prstGeom>
          <a:noFill/>
          <a:ln w="25400">
            <a:solidFill>
              <a:srgbClr val="FFFF00"/>
            </a:solidFill>
            <a:round/>
            <a:headEnd/>
            <a:tailEnd type="triangle" w="med" len="med"/>
          </a:ln>
        </p:spPr>
        <p:txBody>
          <a:bodyPr/>
          <a:lstStyle/>
          <a:p>
            <a:endParaRPr lang="es-ES"/>
          </a:p>
        </p:txBody>
      </p:sp>
      <p:sp>
        <p:nvSpPr>
          <p:cNvPr id="108560" name="Line 1040"/>
          <p:cNvSpPr>
            <a:spLocks noChangeShapeType="1"/>
          </p:cNvSpPr>
          <p:nvPr/>
        </p:nvSpPr>
        <p:spPr bwMode="auto">
          <a:xfrm>
            <a:off x="4940300" y="2384425"/>
            <a:ext cx="0" cy="1917700"/>
          </a:xfrm>
          <a:prstGeom prst="line">
            <a:avLst/>
          </a:prstGeom>
          <a:noFill/>
          <a:ln w="25400">
            <a:solidFill>
              <a:srgbClr val="FFFF00"/>
            </a:solidFill>
            <a:round/>
            <a:headEnd/>
            <a:tailEnd type="triangle" w="med" len="med"/>
          </a:ln>
        </p:spPr>
        <p:txBody>
          <a:bodyPr/>
          <a:lstStyle/>
          <a:p>
            <a:endParaRPr lang="es-ES"/>
          </a:p>
        </p:txBody>
      </p:sp>
      <p:sp>
        <p:nvSpPr>
          <p:cNvPr id="108561" name="Rectangle 1041"/>
          <p:cNvSpPr>
            <a:spLocks noChangeArrowheads="1"/>
          </p:cNvSpPr>
          <p:nvPr/>
        </p:nvSpPr>
        <p:spPr bwMode="auto">
          <a:xfrm>
            <a:off x="0" y="3352800"/>
            <a:ext cx="2652713" cy="450850"/>
          </a:xfrm>
          <a:prstGeom prst="rect">
            <a:avLst/>
          </a:prstGeom>
          <a:noFill/>
          <a:ln w="12700">
            <a:noFill/>
            <a:miter lim="800000"/>
            <a:headEnd/>
            <a:tailEnd/>
          </a:ln>
        </p:spPr>
        <p:txBody>
          <a:bodyPr wrap="none" lIns="66783" tIns="26713" rIns="66783" bIns="26713">
            <a:spAutoFit/>
          </a:bodyPr>
          <a:lstStyle/>
          <a:p>
            <a:pPr defTabSz="962025" eaLnBrk="0" hangingPunct="0">
              <a:lnSpc>
                <a:spcPct val="90000"/>
              </a:lnSpc>
            </a:pPr>
            <a:r>
              <a:rPr lang="en-US" sz="2900" b="1">
                <a:solidFill>
                  <a:srgbClr val="FF0000"/>
                </a:solidFill>
                <a:latin typeface="Arial" pitchFamily="34" charset="0"/>
              </a:rPr>
              <a:t>No Bebe Agua</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rrowheads="1"/>
          </p:cNvPicPr>
          <p:nvPr/>
        </p:nvPicPr>
        <p:blipFill>
          <a:blip r:embed="rId3"/>
          <a:srcRect/>
          <a:stretch>
            <a:fillRect/>
          </a:stretch>
        </p:blipFill>
        <p:spPr bwMode="auto">
          <a:xfrm>
            <a:off x="2752725" y="1639888"/>
            <a:ext cx="4400550" cy="3692525"/>
          </a:xfrm>
          <a:prstGeom prst="rect">
            <a:avLst/>
          </a:prstGeom>
          <a:noFill/>
          <a:ln w="12700">
            <a:noFill/>
            <a:miter lim="800000"/>
            <a:headEnd/>
            <a:tailEnd/>
          </a:ln>
        </p:spPr>
      </p:pic>
      <p:sp>
        <p:nvSpPr>
          <p:cNvPr id="109571" name="Rectangle 3"/>
          <p:cNvSpPr>
            <a:spLocks noChangeArrowheads="1"/>
          </p:cNvSpPr>
          <p:nvPr/>
        </p:nvSpPr>
        <p:spPr bwMode="auto">
          <a:xfrm>
            <a:off x="681038" y="6264275"/>
            <a:ext cx="1906587" cy="428625"/>
          </a:xfrm>
          <a:prstGeom prst="rect">
            <a:avLst/>
          </a:prstGeom>
          <a:noFill/>
          <a:ln w="12700">
            <a:noFill/>
            <a:miter lim="800000"/>
            <a:headEnd/>
            <a:tailEnd/>
          </a:ln>
        </p:spPr>
        <p:txBody>
          <a:bodyPr wrap="none" anchor="ctr"/>
          <a:lstStyle/>
          <a:p>
            <a:endParaRPr lang="es-US"/>
          </a:p>
        </p:txBody>
      </p:sp>
      <p:sp>
        <p:nvSpPr>
          <p:cNvPr id="109572" name="Rectangle 4"/>
          <p:cNvSpPr>
            <a:spLocks noChangeArrowheads="1"/>
          </p:cNvSpPr>
          <p:nvPr/>
        </p:nvSpPr>
        <p:spPr bwMode="auto">
          <a:xfrm>
            <a:off x="3122613" y="6264275"/>
            <a:ext cx="2898775" cy="428625"/>
          </a:xfrm>
          <a:prstGeom prst="rect">
            <a:avLst/>
          </a:prstGeom>
          <a:noFill/>
          <a:ln w="12700">
            <a:noFill/>
            <a:miter lim="800000"/>
            <a:headEnd/>
            <a:tailEnd/>
          </a:ln>
        </p:spPr>
        <p:txBody>
          <a:bodyPr wrap="none" anchor="ctr"/>
          <a:lstStyle/>
          <a:p>
            <a:endParaRPr lang="es-US"/>
          </a:p>
        </p:txBody>
      </p:sp>
      <p:sp>
        <p:nvSpPr>
          <p:cNvPr id="109573" name="Rectangle 5"/>
          <p:cNvSpPr>
            <a:spLocks noGrp="1" noChangeArrowheads="1"/>
          </p:cNvSpPr>
          <p:nvPr>
            <p:ph type="title"/>
          </p:nvPr>
        </p:nvSpPr>
        <p:spPr/>
        <p:txBody>
          <a:bodyPr/>
          <a:lstStyle/>
          <a:p>
            <a:pPr eaLnBrk="1" hangingPunct="1"/>
            <a:r>
              <a:rPr lang="en-US" sz="4000" smtClean="0"/>
              <a:t>Balance Iónico En Agua Salada</a:t>
            </a:r>
          </a:p>
        </p:txBody>
      </p:sp>
      <p:sp>
        <p:nvSpPr>
          <p:cNvPr id="109574" name="Rectangle 6"/>
          <p:cNvSpPr>
            <a:spLocks noChangeArrowheads="1"/>
          </p:cNvSpPr>
          <p:nvPr/>
        </p:nvSpPr>
        <p:spPr bwMode="auto">
          <a:xfrm>
            <a:off x="5373688" y="5218113"/>
            <a:ext cx="2779712" cy="847725"/>
          </a:xfrm>
          <a:prstGeom prst="rect">
            <a:avLst/>
          </a:prstGeom>
          <a:noFill/>
          <a:ln w="12700">
            <a:noFill/>
            <a:miter lim="800000"/>
            <a:headEnd/>
            <a:tailEnd/>
          </a:ln>
        </p:spPr>
        <p:txBody>
          <a:bodyPr lIns="66783" tIns="26713" rIns="66783" bIns="26713">
            <a:spAutoFit/>
          </a:bodyPr>
          <a:lstStyle/>
          <a:p>
            <a:pPr defTabSz="962025" eaLnBrk="0" hangingPunct="0">
              <a:lnSpc>
                <a:spcPct val="90000"/>
              </a:lnSpc>
            </a:pPr>
            <a:r>
              <a:rPr lang="en-US" sz="2900" b="1">
                <a:solidFill>
                  <a:srgbClr val="FFFF00"/>
                </a:solidFill>
                <a:latin typeface="Arial" pitchFamily="34" charset="0"/>
              </a:rPr>
              <a:t>Poca Orina Concentrada</a:t>
            </a:r>
          </a:p>
        </p:txBody>
      </p:sp>
      <p:sp>
        <p:nvSpPr>
          <p:cNvPr id="109575" name="Rectangle 7"/>
          <p:cNvSpPr>
            <a:spLocks noChangeArrowheads="1"/>
          </p:cNvSpPr>
          <p:nvPr/>
        </p:nvSpPr>
        <p:spPr bwMode="auto">
          <a:xfrm>
            <a:off x="1498600" y="4603750"/>
            <a:ext cx="1484313" cy="450850"/>
          </a:xfrm>
          <a:prstGeom prst="rect">
            <a:avLst/>
          </a:prstGeom>
          <a:noFill/>
          <a:ln w="12700">
            <a:noFill/>
            <a:miter lim="800000"/>
            <a:headEnd/>
            <a:tailEnd/>
          </a:ln>
        </p:spPr>
        <p:txBody>
          <a:bodyPr wrap="none" lIns="66783" tIns="26713" rIns="66783" bIns="26713">
            <a:spAutoFit/>
          </a:bodyPr>
          <a:lstStyle/>
          <a:p>
            <a:pPr algn="ctr" defTabSz="962025" eaLnBrk="0" hangingPunct="0">
              <a:lnSpc>
                <a:spcPct val="90000"/>
              </a:lnSpc>
            </a:pPr>
            <a:r>
              <a:rPr lang="en-US" sz="2900" b="1">
                <a:solidFill>
                  <a:srgbClr val="FFFF00"/>
                </a:solidFill>
                <a:latin typeface="Arial" pitchFamily="34" charset="0"/>
              </a:rPr>
              <a:t>Amonia</a:t>
            </a:r>
          </a:p>
        </p:txBody>
      </p:sp>
      <p:sp>
        <p:nvSpPr>
          <p:cNvPr id="109576" name="Line 8"/>
          <p:cNvSpPr>
            <a:spLocks noChangeShapeType="1"/>
          </p:cNvSpPr>
          <p:nvPr/>
        </p:nvSpPr>
        <p:spPr bwMode="auto">
          <a:xfrm>
            <a:off x="4965700" y="4860925"/>
            <a:ext cx="0" cy="573088"/>
          </a:xfrm>
          <a:prstGeom prst="line">
            <a:avLst/>
          </a:prstGeom>
          <a:noFill/>
          <a:ln w="25400">
            <a:solidFill>
              <a:srgbClr val="FFFF00"/>
            </a:solidFill>
            <a:round/>
            <a:headEnd/>
            <a:tailEnd/>
          </a:ln>
        </p:spPr>
        <p:txBody>
          <a:bodyPr/>
          <a:lstStyle/>
          <a:p>
            <a:endParaRPr lang="es-ES"/>
          </a:p>
        </p:txBody>
      </p:sp>
      <p:sp>
        <p:nvSpPr>
          <p:cNvPr id="109577" name="Line 9"/>
          <p:cNvSpPr>
            <a:spLocks noChangeShapeType="1"/>
          </p:cNvSpPr>
          <p:nvPr/>
        </p:nvSpPr>
        <p:spPr bwMode="auto">
          <a:xfrm>
            <a:off x="4953000" y="5434013"/>
            <a:ext cx="395288" cy="0"/>
          </a:xfrm>
          <a:prstGeom prst="line">
            <a:avLst/>
          </a:prstGeom>
          <a:noFill/>
          <a:ln w="25400">
            <a:solidFill>
              <a:srgbClr val="FFFF00"/>
            </a:solidFill>
            <a:round/>
            <a:headEnd/>
            <a:tailEnd type="triangle" w="med" len="med"/>
          </a:ln>
        </p:spPr>
        <p:txBody>
          <a:bodyPr/>
          <a:lstStyle/>
          <a:p>
            <a:endParaRPr lang="es-ES"/>
          </a:p>
        </p:txBody>
      </p:sp>
      <p:sp>
        <p:nvSpPr>
          <p:cNvPr id="109578" name="Line 10"/>
          <p:cNvSpPr>
            <a:spLocks noChangeShapeType="1"/>
          </p:cNvSpPr>
          <p:nvPr/>
        </p:nvSpPr>
        <p:spPr bwMode="auto">
          <a:xfrm>
            <a:off x="2308225" y="3114675"/>
            <a:ext cx="623888" cy="428625"/>
          </a:xfrm>
          <a:prstGeom prst="line">
            <a:avLst/>
          </a:prstGeom>
          <a:noFill/>
          <a:ln w="25400">
            <a:solidFill>
              <a:srgbClr val="FFFF00"/>
            </a:solidFill>
            <a:round/>
            <a:headEnd/>
            <a:tailEnd type="triangle" w="med" len="med"/>
          </a:ln>
        </p:spPr>
        <p:txBody>
          <a:bodyPr/>
          <a:lstStyle/>
          <a:p>
            <a:endParaRPr lang="es-ES"/>
          </a:p>
        </p:txBody>
      </p:sp>
      <p:sp>
        <p:nvSpPr>
          <p:cNvPr id="109579" name="Line 11"/>
          <p:cNvSpPr>
            <a:spLocks noChangeShapeType="1"/>
          </p:cNvSpPr>
          <p:nvPr/>
        </p:nvSpPr>
        <p:spPr bwMode="auto">
          <a:xfrm flipH="1">
            <a:off x="3135313" y="4202113"/>
            <a:ext cx="762000" cy="644525"/>
          </a:xfrm>
          <a:prstGeom prst="line">
            <a:avLst/>
          </a:prstGeom>
          <a:noFill/>
          <a:ln w="25400">
            <a:solidFill>
              <a:srgbClr val="FFFF00"/>
            </a:solidFill>
            <a:round/>
            <a:headEnd/>
            <a:tailEnd type="triangle" w="med" len="med"/>
          </a:ln>
        </p:spPr>
        <p:txBody>
          <a:bodyPr/>
          <a:lstStyle/>
          <a:p>
            <a:endParaRPr lang="es-ES"/>
          </a:p>
        </p:txBody>
      </p:sp>
      <p:sp>
        <p:nvSpPr>
          <p:cNvPr id="109580" name="Rectangle 12"/>
          <p:cNvSpPr>
            <a:spLocks noChangeArrowheads="1"/>
          </p:cNvSpPr>
          <p:nvPr/>
        </p:nvSpPr>
        <p:spPr bwMode="auto">
          <a:xfrm>
            <a:off x="4808538" y="1684338"/>
            <a:ext cx="1055687" cy="450850"/>
          </a:xfrm>
          <a:prstGeom prst="rect">
            <a:avLst/>
          </a:prstGeom>
          <a:noFill/>
          <a:ln w="12700">
            <a:noFill/>
            <a:miter lim="800000"/>
            <a:headEnd/>
            <a:tailEnd/>
          </a:ln>
        </p:spPr>
        <p:txBody>
          <a:bodyPr wrap="none" lIns="66783" tIns="26713" rIns="66783" bIns="26713">
            <a:spAutoFit/>
          </a:bodyPr>
          <a:lstStyle/>
          <a:p>
            <a:pPr algn="ctr" defTabSz="962025" eaLnBrk="0" hangingPunct="0">
              <a:lnSpc>
                <a:spcPct val="90000"/>
              </a:lnSpc>
            </a:pPr>
            <a:r>
              <a:rPr lang="en-US" sz="2900" b="1">
                <a:solidFill>
                  <a:srgbClr val="FFFF00"/>
                </a:solidFill>
                <a:latin typeface="Arial" pitchFamily="34" charset="0"/>
              </a:rPr>
              <a:t>Agua</a:t>
            </a:r>
          </a:p>
        </p:txBody>
      </p:sp>
      <p:sp>
        <p:nvSpPr>
          <p:cNvPr id="109581" name="Line 13"/>
          <p:cNvSpPr>
            <a:spLocks noChangeShapeType="1"/>
          </p:cNvSpPr>
          <p:nvPr/>
        </p:nvSpPr>
        <p:spPr bwMode="auto">
          <a:xfrm flipH="1" flipV="1">
            <a:off x="4838700" y="2427288"/>
            <a:ext cx="344488" cy="1546225"/>
          </a:xfrm>
          <a:prstGeom prst="line">
            <a:avLst/>
          </a:prstGeom>
          <a:noFill/>
          <a:ln w="25400">
            <a:solidFill>
              <a:srgbClr val="FFFF00"/>
            </a:solidFill>
            <a:round/>
            <a:headEnd/>
            <a:tailEnd type="triangle" w="med" len="med"/>
          </a:ln>
        </p:spPr>
        <p:txBody>
          <a:bodyPr/>
          <a:lstStyle/>
          <a:p>
            <a:endParaRPr lang="es-ES"/>
          </a:p>
        </p:txBody>
      </p:sp>
      <p:sp>
        <p:nvSpPr>
          <p:cNvPr id="109582" name="Line 14"/>
          <p:cNvSpPr>
            <a:spLocks noChangeShapeType="1"/>
          </p:cNvSpPr>
          <p:nvPr/>
        </p:nvSpPr>
        <p:spPr bwMode="auto">
          <a:xfrm flipV="1">
            <a:off x="5195888" y="2727325"/>
            <a:ext cx="736600" cy="1246188"/>
          </a:xfrm>
          <a:prstGeom prst="line">
            <a:avLst/>
          </a:prstGeom>
          <a:noFill/>
          <a:ln w="25400">
            <a:solidFill>
              <a:srgbClr val="FFFF00"/>
            </a:solidFill>
            <a:round/>
            <a:headEnd/>
            <a:tailEnd type="triangle" w="med" len="med"/>
          </a:ln>
        </p:spPr>
        <p:txBody>
          <a:bodyPr/>
          <a:lstStyle/>
          <a:p>
            <a:endParaRPr lang="es-ES"/>
          </a:p>
        </p:txBody>
      </p:sp>
      <p:sp>
        <p:nvSpPr>
          <p:cNvPr id="109583" name="Line 15"/>
          <p:cNvSpPr>
            <a:spLocks noChangeShapeType="1"/>
          </p:cNvSpPr>
          <p:nvPr/>
        </p:nvSpPr>
        <p:spPr bwMode="auto">
          <a:xfrm flipV="1">
            <a:off x="5195888" y="2254250"/>
            <a:ext cx="203200" cy="1733550"/>
          </a:xfrm>
          <a:prstGeom prst="line">
            <a:avLst/>
          </a:prstGeom>
          <a:noFill/>
          <a:ln w="25400">
            <a:solidFill>
              <a:srgbClr val="FFFF00"/>
            </a:solidFill>
            <a:round/>
            <a:headEnd/>
            <a:tailEnd type="triangle" w="med" len="med"/>
          </a:ln>
        </p:spPr>
        <p:txBody>
          <a:bodyPr/>
          <a:lstStyle/>
          <a:p>
            <a:endParaRPr lang="es-ES"/>
          </a:p>
        </p:txBody>
      </p:sp>
      <p:sp>
        <p:nvSpPr>
          <p:cNvPr id="109584" name="Rectangle 16"/>
          <p:cNvSpPr>
            <a:spLocks noChangeArrowheads="1"/>
          </p:cNvSpPr>
          <p:nvPr/>
        </p:nvSpPr>
        <p:spPr bwMode="auto">
          <a:xfrm>
            <a:off x="528638" y="2357438"/>
            <a:ext cx="3348037" cy="450850"/>
          </a:xfrm>
          <a:prstGeom prst="rect">
            <a:avLst/>
          </a:prstGeom>
          <a:noFill/>
          <a:ln w="12700">
            <a:noFill/>
            <a:miter lim="800000"/>
            <a:headEnd/>
            <a:tailEnd/>
          </a:ln>
        </p:spPr>
        <p:txBody>
          <a:bodyPr wrap="none" lIns="66783" tIns="26713" rIns="66783" bIns="26713">
            <a:spAutoFit/>
          </a:bodyPr>
          <a:lstStyle/>
          <a:p>
            <a:pPr defTabSz="962025" eaLnBrk="0" hangingPunct="0">
              <a:lnSpc>
                <a:spcPct val="90000"/>
              </a:lnSpc>
            </a:pPr>
            <a:r>
              <a:rPr lang="en-US" sz="2900" b="1">
                <a:solidFill>
                  <a:srgbClr val="FFFF00"/>
                </a:solidFill>
                <a:latin typeface="Arial" pitchFamily="34" charset="0"/>
              </a:rPr>
              <a:t>Bebe Agua Salada</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76200"/>
            <a:ext cx="8534400" cy="1143000"/>
          </a:xfrm>
        </p:spPr>
        <p:txBody>
          <a:bodyPr/>
          <a:lstStyle/>
          <a:p>
            <a:pPr eaLnBrk="1" hangingPunct="1"/>
            <a:r>
              <a:rPr lang="en-US" smtClean="0"/>
              <a:t>Aparato Digestivo</a:t>
            </a:r>
            <a:endParaRPr lang="es-ES_tradnl" smtClean="0"/>
          </a:p>
        </p:txBody>
      </p:sp>
      <p:sp>
        <p:nvSpPr>
          <p:cNvPr id="894979" name="Rectangle 3"/>
          <p:cNvSpPr>
            <a:spLocks noGrp="1" noChangeArrowheads="1"/>
          </p:cNvSpPr>
          <p:nvPr>
            <p:ph type="body" idx="1"/>
          </p:nvPr>
        </p:nvSpPr>
        <p:spPr>
          <a:xfrm>
            <a:off x="1169988" y="1295400"/>
            <a:ext cx="7745412" cy="5334000"/>
          </a:xfrm>
        </p:spPr>
        <p:txBody>
          <a:bodyPr/>
          <a:lstStyle/>
          <a:p>
            <a:pPr eaLnBrk="1" hangingPunct="1">
              <a:lnSpc>
                <a:spcPct val="90000"/>
              </a:lnSpc>
              <a:defRPr/>
            </a:pPr>
            <a:r>
              <a:rPr lang="en-US" sz="2800" smtClean="0"/>
              <a:t>Moluscos:</a:t>
            </a:r>
          </a:p>
          <a:p>
            <a:pPr lvl="1" eaLnBrk="1" hangingPunct="1">
              <a:lnSpc>
                <a:spcPct val="90000"/>
              </a:lnSpc>
              <a:defRPr/>
            </a:pPr>
            <a:r>
              <a:rPr lang="en-US" sz="2800" smtClean="0"/>
              <a:t>Herbivoros filtradores.</a:t>
            </a:r>
          </a:p>
          <a:p>
            <a:pPr lvl="1" eaLnBrk="1" hangingPunct="1">
              <a:lnSpc>
                <a:spcPct val="90000"/>
              </a:lnSpc>
              <a:defRPr/>
            </a:pPr>
            <a:r>
              <a:rPr lang="en-US" sz="2800" smtClean="0"/>
              <a:t>Alimentación pasiva.</a:t>
            </a:r>
          </a:p>
          <a:p>
            <a:pPr lvl="1" eaLnBrk="1" hangingPunct="1">
              <a:lnSpc>
                <a:spcPct val="90000"/>
              </a:lnSpc>
              <a:defRPr/>
            </a:pPr>
            <a:r>
              <a:rPr lang="en-US" sz="2800" smtClean="0"/>
              <a:t>Glándula metabólica: Hepatopáncreas.</a:t>
            </a:r>
          </a:p>
          <a:p>
            <a:pPr eaLnBrk="1" hangingPunct="1">
              <a:lnSpc>
                <a:spcPct val="90000"/>
              </a:lnSpc>
              <a:defRPr/>
            </a:pPr>
            <a:r>
              <a:rPr lang="en-US" sz="2800" smtClean="0"/>
              <a:t>Crustáceos:</a:t>
            </a:r>
          </a:p>
          <a:p>
            <a:pPr lvl="1" eaLnBrk="1" hangingPunct="1">
              <a:lnSpc>
                <a:spcPct val="90000"/>
              </a:lnSpc>
              <a:defRPr/>
            </a:pPr>
            <a:r>
              <a:rPr lang="en-US" sz="2800" smtClean="0"/>
              <a:t>Herbivoros, carnivoros u omnivoros.</a:t>
            </a:r>
          </a:p>
          <a:p>
            <a:pPr lvl="1" eaLnBrk="1" hangingPunct="1">
              <a:lnSpc>
                <a:spcPct val="90000"/>
              </a:lnSpc>
              <a:defRPr/>
            </a:pPr>
            <a:r>
              <a:rPr lang="en-US" sz="2800" smtClean="0"/>
              <a:t>Capaces de buscar alimento.</a:t>
            </a:r>
          </a:p>
          <a:p>
            <a:pPr lvl="1" eaLnBrk="1" hangingPunct="1">
              <a:lnSpc>
                <a:spcPct val="90000"/>
              </a:lnSpc>
              <a:defRPr/>
            </a:pPr>
            <a:r>
              <a:rPr lang="en-US" sz="2800" smtClean="0"/>
              <a:t>Glándula metabólica:  Hepatopáncreas.</a:t>
            </a:r>
          </a:p>
          <a:p>
            <a:pPr eaLnBrk="1" hangingPunct="1">
              <a:lnSpc>
                <a:spcPct val="90000"/>
              </a:lnSpc>
              <a:defRPr/>
            </a:pPr>
            <a:r>
              <a:rPr lang="en-US" sz="2800" smtClean="0"/>
              <a:t>Peces:</a:t>
            </a:r>
          </a:p>
          <a:p>
            <a:pPr lvl="1" eaLnBrk="1" hangingPunct="1">
              <a:lnSpc>
                <a:spcPct val="90000"/>
              </a:lnSpc>
              <a:defRPr/>
            </a:pPr>
            <a:r>
              <a:rPr lang="en-US" sz="2800" smtClean="0"/>
              <a:t>Herbivoros, carnivoros u omnivoros.</a:t>
            </a:r>
          </a:p>
          <a:p>
            <a:pPr lvl="1" eaLnBrk="1" hangingPunct="1">
              <a:lnSpc>
                <a:spcPct val="90000"/>
              </a:lnSpc>
              <a:defRPr/>
            </a:pPr>
            <a:r>
              <a:rPr lang="en-US" sz="2800" smtClean="0"/>
              <a:t>Capaces de buscar alimento.</a:t>
            </a:r>
          </a:p>
          <a:p>
            <a:pPr lvl="1" eaLnBrk="1" hangingPunct="1">
              <a:lnSpc>
                <a:spcPct val="90000"/>
              </a:lnSpc>
              <a:defRPr/>
            </a:pPr>
            <a:r>
              <a:rPr lang="en-US" sz="2800" smtClean="0"/>
              <a:t>Glándula metabólica: Hígado.</a:t>
            </a:r>
            <a:endParaRPr lang="es-ES_tradnl" sz="2800" smtClean="0"/>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381000" y="76200"/>
            <a:ext cx="8534400" cy="1143000"/>
          </a:xfrm>
        </p:spPr>
        <p:txBody>
          <a:bodyPr/>
          <a:lstStyle/>
          <a:p>
            <a:pPr eaLnBrk="1" hangingPunct="1"/>
            <a:r>
              <a:rPr lang="en-US" smtClean="0"/>
              <a:t>Sistema Nervioso Y Sentidos</a:t>
            </a:r>
            <a:endParaRPr lang="es-ES_tradnl" smtClean="0"/>
          </a:p>
        </p:txBody>
      </p:sp>
      <p:sp>
        <p:nvSpPr>
          <p:cNvPr id="896003" name="Rectangle 1027"/>
          <p:cNvSpPr>
            <a:spLocks noGrp="1" noChangeArrowheads="1"/>
          </p:cNvSpPr>
          <p:nvPr>
            <p:ph type="body" idx="1"/>
          </p:nvPr>
        </p:nvSpPr>
        <p:spPr>
          <a:xfrm>
            <a:off x="914400" y="990600"/>
            <a:ext cx="8027988" cy="5486400"/>
          </a:xfrm>
        </p:spPr>
        <p:txBody>
          <a:bodyPr/>
          <a:lstStyle/>
          <a:p>
            <a:pPr eaLnBrk="1" hangingPunct="1">
              <a:lnSpc>
                <a:spcPct val="90000"/>
              </a:lnSpc>
              <a:defRPr/>
            </a:pPr>
            <a:r>
              <a:rPr lang="en-US" sz="2800" smtClean="0"/>
              <a:t>Moluscos:</a:t>
            </a:r>
          </a:p>
          <a:p>
            <a:pPr lvl="1" eaLnBrk="1" hangingPunct="1">
              <a:lnSpc>
                <a:spcPct val="90000"/>
              </a:lnSpc>
              <a:defRPr/>
            </a:pPr>
            <a:r>
              <a:rPr lang="en-US" sz="2800" smtClean="0"/>
              <a:t>Ganglionar.</a:t>
            </a:r>
          </a:p>
          <a:p>
            <a:pPr lvl="1" eaLnBrk="1" hangingPunct="1">
              <a:lnSpc>
                <a:spcPct val="90000"/>
              </a:lnSpc>
              <a:defRPr/>
            </a:pPr>
            <a:r>
              <a:rPr lang="en-US" sz="2800" smtClean="0"/>
              <a:t>Ciegos.</a:t>
            </a:r>
          </a:p>
          <a:p>
            <a:pPr lvl="1" eaLnBrk="1" hangingPunct="1">
              <a:lnSpc>
                <a:spcPct val="90000"/>
              </a:lnSpc>
              <a:defRPr/>
            </a:pPr>
            <a:r>
              <a:rPr lang="en-US" sz="2800" smtClean="0"/>
              <a:t>Sordos, perciben alteraciones agua por cuerpo.</a:t>
            </a:r>
          </a:p>
          <a:p>
            <a:pPr lvl="1" eaLnBrk="1" hangingPunct="1">
              <a:lnSpc>
                <a:spcPct val="90000"/>
              </a:lnSpc>
              <a:defRPr/>
            </a:pPr>
            <a:r>
              <a:rPr lang="en-US" sz="2800" smtClean="0"/>
              <a:t>Quimioreceptores: Manto.</a:t>
            </a:r>
          </a:p>
          <a:p>
            <a:pPr eaLnBrk="1" hangingPunct="1">
              <a:lnSpc>
                <a:spcPct val="90000"/>
              </a:lnSpc>
              <a:defRPr/>
            </a:pPr>
            <a:r>
              <a:rPr lang="en-US" sz="2800" smtClean="0"/>
              <a:t>Crustáceos:</a:t>
            </a:r>
          </a:p>
          <a:p>
            <a:pPr lvl="1" eaLnBrk="1" hangingPunct="1">
              <a:lnSpc>
                <a:spcPct val="90000"/>
              </a:lnSpc>
              <a:defRPr/>
            </a:pPr>
            <a:r>
              <a:rPr lang="en-US" sz="2800" smtClean="0"/>
              <a:t>Ganglionar.</a:t>
            </a:r>
          </a:p>
          <a:p>
            <a:pPr lvl="1" eaLnBrk="1" hangingPunct="1">
              <a:lnSpc>
                <a:spcPct val="90000"/>
              </a:lnSpc>
              <a:defRPr/>
            </a:pPr>
            <a:r>
              <a:rPr lang="en-US" sz="2800" smtClean="0"/>
              <a:t>Sordos, perciben alteraciones agua por antenas.</a:t>
            </a:r>
          </a:p>
          <a:p>
            <a:pPr lvl="1" eaLnBrk="1" hangingPunct="1">
              <a:lnSpc>
                <a:spcPct val="90000"/>
              </a:lnSpc>
              <a:defRPr/>
            </a:pPr>
            <a:r>
              <a:rPr lang="en-US" sz="2800" smtClean="0"/>
              <a:t>Quimioreceptores: Antenas.</a:t>
            </a:r>
          </a:p>
          <a:p>
            <a:pPr eaLnBrk="1" hangingPunct="1">
              <a:lnSpc>
                <a:spcPct val="90000"/>
              </a:lnSpc>
              <a:defRPr/>
            </a:pPr>
            <a:r>
              <a:rPr lang="en-US" sz="2800" smtClean="0"/>
              <a:t>Peces:</a:t>
            </a:r>
          </a:p>
          <a:p>
            <a:pPr lvl="1" eaLnBrk="1" hangingPunct="1">
              <a:lnSpc>
                <a:spcPct val="90000"/>
              </a:lnSpc>
              <a:defRPr/>
            </a:pPr>
            <a:r>
              <a:rPr lang="en-US" sz="2800" smtClean="0"/>
              <a:t>Central.</a:t>
            </a:r>
          </a:p>
          <a:p>
            <a:pPr lvl="1" eaLnBrk="1" hangingPunct="1">
              <a:lnSpc>
                <a:spcPct val="90000"/>
              </a:lnSpc>
              <a:defRPr/>
            </a:pPr>
            <a:r>
              <a:rPr lang="en-US" sz="2800" smtClean="0"/>
              <a:t>Sordos, perciben alteraciones agua linea lateral.</a:t>
            </a:r>
          </a:p>
          <a:p>
            <a:pPr lvl="1" eaLnBrk="1" hangingPunct="1">
              <a:lnSpc>
                <a:spcPct val="90000"/>
              </a:lnSpc>
              <a:defRPr/>
            </a:pPr>
            <a:r>
              <a:rPr lang="en-US" sz="2800" smtClean="0"/>
              <a:t>Quimioreceptores: boca y nariz.</a:t>
            </a:r>
            <a:endParaRPr lang="es-ES_tradnl" sz="2800" smtClean="0"/>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a:xfrm>
            <a:off x="381000" y="-228600"/>
            <a:ext cx="8534400" cy="1143000"/>
          </a:xfrm>
        </p:spPr>
        <p:txBody>
          <a:bodyPr/>
          <a:lstStyle/>
          <a:p>
            <a:pPr eaLnBrk="1" hangingPunct="1"/>
            <a:r>
              <a:rPr lang="en-US" smtClean="0"/>
              <a:t>Aparato Reproductor</a:t>
            </a:r>
            <a:endParaRPr lang="es-ES_tradnl" smtClean="0"/>
          </a:p>
        </p:txBody>
      </p:sp>
      <p:sp>
        <p:nvSpPr>
          <p:cNvPr id="897027" name="Rectangle 1027"/>
          <p:cNvSpPr>
            <a:spLocks noGrp="1" noChangeArrowheads="1"/>
          </p:cNvSpPr>
          <p:nvPr>
            <p:ph type="body" idx="1"/>
          </p:nvPr>
        </p:nvSpPr>
        <p:spPr>
          <a:xfrm>
            <a:off x="1143000" y="914400"/>
            <a:ext cx="7799388" cy="5486400"/>
          </a:xfrm>
        </p:spPr>
        <p:txBody>
          <a:bodyPr/>
          <a:lstStyle/>
          <a:p>
            <a:pPr eaLnBrk="1" hangingPunct="1">
              <a:lnSpc>
                <a:spcPct val="90000"/>
              </a:lnSpc>
              <a:defRPr/>
            </a:pPr>
            <a:r>
              <a:rPr lang="en-US" sz="2800" smtClean="0"/>
              <a:t>Moluscos:</a:t>
            </a:r>
          </a:p>
          <a:p>
            <a:pPr lvl="1" eaLnBrk="1" hangingPunct="1">
              <a:lnSpc>
                <a:spcPct val="90000"/>
              </a:lnSpc>
              <a:defRPr/>
            </a:pPr>
            <a:r>
              <a:rPr lang="en-US" sz="2800" smtClean="0"/>
              <a:t>Hermafroditas o sexos separados. Pueden cambiar.</a:t>
            </a:r>
          </a:p>
          <a:p>
            <a:pPr lvl="1" eaLnBrk="1" hangingPunct="1">
              <a:lnSpc>
                <a:spcPct val="90000"/>
              </a:lnSpc>
              <a:defRPr/>
            </a:pPr>
            <a:r>
              <a:rPr lang="en-US" sz="2800" smtClean="0"/>
              <a:t>Maduración depende de T</a:t>
            </a:r>
            <a:r>
              <a:rPr lang="en-US" sz="2800" smtClean="0">
                <a:cs typeface="Arial" charset="0"/>
              </a:rPr>
              <a:t>ºC.</a:t>
            </a:r>
          </a:p>
          <a:p>
            <a:pPr lvl="1" eaLnBrk="1" hangingPunct="1">
              <a:lnSpc>
                <a:spcPct val="90000"/>
              </a:lnSpc>
              <a:defRPr/>
            </a:pPr>
            <a:r>
              <a:rPr lang="en-US" sz="2800" smtClean="0"/>
              <a:t>Fecundación externa.</a:t>
            </a:r>
          </a:p>
          <a:p>
            <a:pPr eaLnBrk="1" hangingPunct="1">
              <a:lnSpc>
                <a:spcPct val="90000"/>
              </a:lnSpc>
              <a:defRPr/>
            </a:pPr>
            <a:r>
              <a:rPr lang="en-US" sz="2800" smtClean="0"/>
              <a:t>Crustáceos:</a:t>
            </a:r>
          </a:p>
          <a:p>
            <a:pPr lvl="1" eaLnBrk="1" hangingPunct="1">
              <a:lnSpc>
                <a:spcPct val="90000"/>
              </a:lnSpc>
              <a:defRPr/>
            </a:pPr>
            <a:r>
              <a:rPr lang="en-US" sz="2800" smtClean="0"/>
              <a:t>Sexos Separados. Diferenciación externa.</a:t>
            </a:r>
          </a:p>
          <a:p>
            <a:pPr lvl="1" eaLnBrk="1" hangingPunct="1">
              <a:lnSpc>
                <a:spcPct val="90000"/>
              </a:lnSpc>
              <a:defRPr/>
            </a:pPr>
            <a:r>
              <a:rPr lang="en-US" sz="2800" smtClean="0"/>
              <a:t>Maduración depende de T</a:t>
            </a:r>
            <a:r>
              <a:rPr lang="en-US" sz="2800" smtClean="0">
                <a:cs typeface="Arial" charset="0"/>
              </a:rPr>
              <a:t>ºC y fotoperíodo.</a:t>
            </a:r>
          </a:p>
          <a:p>
            <a:pPr lvl="1" eaLnBrk="1" hangingPunct="1">
              <a:lnSpc>
                <a:spcPct val="90000"/>
              </a:lnSpc>
              <a:defRPr/>
            </a:pPr>
            <a:r>
              <a:rPr lang="en-US" sz="2800" smtClean="0"/>
              <a:t>Fecundación por transferencia espermatóforo.</a:t>
            </a:r>
          </a:p>
          <a:p>
            <a:pPr eaLnBrk="1" hangingPunct="1">
              <a:lnSpc>
                <a:spcPct val="90000"/>
              </a:lnSpc>
              <a:defRPr/>
            </a:pPr>
            <a:r>
              <a:rPr lang="en-US" sz="2800" smtClean="0"/>
              <a:t>Peces:</a:t>
            </a:r>
          </a:p>
          <a:p>
            <a:pPr lvl="1" eaLnBrk="1" hangingPunct="1">
              <a:lnSpc>
                <a:spcPct val="90000"/>
              </a:lnSpc>
              <a:defRPr/>
            </a:pPr>
            <a:r>
              <a:rPr lang="en-US" sz="2800" smtClean="0"/>
              <a:t>Sexos Separados. Pueden Cambiar.</a:t>
            </a:r>
          </a:p>
          <a:p>
            <a:pPr lvl="1" eaLnBrk="1" hangingPunct="1">
              <a:lnSpc>
                <a:spcPct val="90000"/>
              </a:lnSpc>
              <a:defRPr/>
            </a:pPr>
            <a:r>
              <a:rPr lang="en-US" sz="2800" smtClean="0"/>
              <a:t>Maduración depende de T</a:t>
            </a:r>
            <a:r>
              <a:rPr lang="en-US" sz="2800" smtClean="0">
                <a:cs typeface="Arial" charset="0"/>
              </a:rPr>
              <a:t>ºC y fotoperíodo.</a:t>
            </a:r>
          </a:p>
          <a:p>
            <a:pPr lvl="1" eaLnBrk="1" hangingPunct="1">
              <a:lnSpc>
                <a:spcPct val="90000"/>
              </a:lnSpc>
              <a:defRPr/>
            </a:pPr>
            <a:r>
              <a:rPr lang="en-US" sz="2800" smtClean="0"/>
              <a:t>Fecundación externa.</a:t>
            </a:r>
            <a:endParaRPr lang="es-ES_tradnl" sz="2800" smtClean="0"/>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a:xfrm>
            <a:off x="-152400" y="76200"/>
            <a:ext cx="9525000" cy="1143000"/>
          </a:xfrm>
        </p:spPr>
        <p:txBody>
          <a:bodyPr/>
          <a:lstStyle/>
          <a:p>
            <a:pPr eaLnBrk="1" hangingPunct="1"/>
            <a:r>
              <a:rPr lang="en-US" sz="4000" smtClean="0"/>
              <a:t>Fases Generales de Cultivos Acuicolas</a:t>
            </a:r>
            <a:endParaRPr lang="es-ES_tradnl" sz="4000" smtClean="0"/>
          </a:p>
        </p:txBody>
      </p:sp>
      <p:pic>
        <p:nvPicPr>
          <p:cNvPr id="113667" name="Picture 1027" descr="C:\Mis documentos\Espol\Informacion\FundProducc\DesarrolloEspecie.gif"/>
          <p:cNvPicPr>
            <a:picLocks noChangeAspect="1" noChangeArrowheads="1"/>
          </p:cNvPicPr>
          <p:nvPr/>
        </p:nvPicPr>
        <p:blipFill>
          <a:blip r:embed="rId3"/>
          <a:srcRect/>
          <a:stretch>
            <a:fillRect/>
          </a:stretch>
        </p:blipFill>
        <p:spPr bwMode="auto">
          <a:xfrm>
            <a:off x="2133600" y="990600"/>
            <a:ext cx="5434013" cy="5618163"/>
          </a:xfrm>
          <a:prstGeom prst="rect">
            <a:avLst/>
          </a:prstGeom>
          <a:noFill/>
          <a:ln w="9525">
            <a:no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8382000" cy="1295400"/>
          </a:xfrm>
        </p:spPr>
        <p:txBody>
          <a:bodyPr/>
          <a:lstStyle/>
          <a:p>
            <a:pPr eaLnBrk="1" hangingPunct="1"/>
            <a:r>
              <a:rPr lang="es-ES_tradnl" smtClean="0"/>
              <a:t>Ventajas Y </a:t>
            </a:r>
            <a:r>
              <a:rPr lang="es-ES_tradnl" b="1" smtClean="0">
                <a:solidFill>
                  <a:srgbClr val="FF0000"/>
                </a:solidFill>
              </a:rPr>
              <a:t>Desventajas</a:t>
            </a:r>
            <a:r>
              <a:rPr lang="es-ES_tradnl" smtClean="0"/>
              <a:t> Del Agua Como Medio De Cultivo</a:t>
            </a:r>
          </a:p>
        </p:txBody>
      </p:sp>
      <p:sp>
        <p:nvSpPr>
          <p:cNvPr id="738307" name="Rectangle 3"/>
          <p:cNvSpPr>
            <a:spLocks noGrp="1" noChangeArrowheads="1"/>
          </p:cNvSpPr>
          <p:nvPr>
            <p:ph type="body" idx="1"/>
          </p:nvPr>
        </p:nvSpPr>
        <p:spPr>
          <a:xfrm>
            <a:off x="381000" y="1295400"/>
            <a:ext cx="8763000" cy="5562600"/>
          </a:xfrm>
        </p:spPr>
        <p:txBody>
          <a:bodyPr/>
          <a:lstStyle/>
          <a:p>
            <a:pPr eaLnBrk="1" hangingPunct="1">
              <a:lnSpc>
                <a:spcPct val="90000"/>
              </a:lnSpc>
              <a:defRPr/>
            </a:pPr>
            <a:r>
              <a:rPr lang="es-ES_tradnl" sz="2800" smtClean="0"/>
              <a:t>Gran consumo de agua.</a:t>
            </a:r>
          </a:p>
          <a:p>
            <a:pPr lvl="1" eaLnBrk="1" hangingPunct="1">
              <a:lnSpc>
                <a:spcPct val="90000"/>
              </a:lnSpc>
              <a:defRPr/>
            </a:pPr>
            <a:r>
              <a:rPr lang="es-ES_tradnl" sz="2400" smtClean="0"/>
              <a:t>Mayor parte no es consumida solo “prestada”.</a:t>
            </a:r>
          </a:p>
          <a:p>
            <a:pPr lvl="1" eaLnBrk="1" hangingPunct="1">
              <a:lnSpc>
                <a:spcPct val="90000"/>
              </a:lnSpc>
              <a:defRPr/>
            </a:pPr>
            <a:r>
              <a:rPr lang="es-ES_tradnl" sz="2400" smtClean="0"/>
              <a:t>Perdida de agua en agricultura igual o mayor.</a:t>
            </a:r>
          </a:p>
          <a:p>
            <a:pPr lvl="1" eaLnBrk="1" hangingPunct="1">
              <a:lnSpc>
                <a:spcPct val="90000"/>
              </a:lnSpc>
              <a:defRPr/>
            </a:pPr>
            <a:r>
              <a:rPr lang="es-ES_tradnl" sz="2400" smtClean="0"/>
              <a:t>En climas secos, acuicultura extensiva ayudaría a justificar costos embalses y sistemas almacenaje.</a:t>
            </a:r>
          </a:p>
          <a:p>
            <a:pPr eaLnBrk="1" hangingPunct="1">
              <a:lnSpc>
                <a:spcPct val="90000"/>
              </a:lnSpc>
              <a:defRPr/>
            </a:pPr>
            <a:r>
              <a:rPr lang="es-ES_tradnl" sz="2800" smtClean="0"/>
              <a:t>Concentraciones de gases variables.</a:t>
            </a:r>
          </a:p>
          <a:p>
            <a:pPr lvl="1" eaLnBrk="1" hangingPunct="1">
              <a:lnSpc>
                <a:spcPct val="90000"/>
              </a:lnSpc>
              <a:defRPr/>
            </a:pPr>
            <a:r>
              <a:rPr lang="es-ES_tradnl" sz="2400" smtClean="0"/>
              <a:t>Menor solubilidad OD: 10 ppm vs 300,000 ppm.</a:t>
            </a:r>
          </a:p>
          <a:p>
            <a:pPr lvl="1" eaLnBrk="1" hangingPunct="1">
              <a:lnSpc>
                <a:spcPct val="90000"/>
              </a:lnSpc>
              <a:defRPr/>
            </a:pPr>
            <a:r>
              <a:rPr lang="es-ES_tradnl" sz="2400" smtClean="0"/>
              <a:t>O</a:t>
            </a:r>
            <a:r>
              <a:rPr lang="es-ES_tradnl" sz="2400" baseline="-25000" smtClean="0"/>
              <a:t>2</a:t>
            </a:r>
            <a:r>
              <a:rPr lang="es-ES_tradnl" sz="2400" smtClean="0"/>
              <a:t>, CO</a:t>
            </a:r>
            <a:r>
              <a:rPr lang="es-ES_tradnl" sz="2400" baseline="-25000" smtClean="0"/>
              <a:t>2</a:t>
            </a:r>
            <a:r>
              <a:rPr lang="es-ES_tradnl" sz="2400" smtClean="0"/>
              <a:t>, NH</a:t>
            </a:r>
            <a:r>
              <a:rPr lang="es-ES_tradnl" sz="2400" baseline="-25000" smtClean="0"/>
              <a:t>4</a:t>
            </a:r>
            <a:r>
              <a:rPr lang="es-ES_tradnl" sz="2400" smtClean="0"/>
              <a:t>, H</a:t>
            </a:r>
            <a:r>
              <a:rPr lang="es-ES_tradnl" sz="2400" baseline="-25000" smtClean="0"/>
              <a:t>2</a:t>
            </a:r>
            <a:r>
              <a:rPr lang="es-ES_tradnl" sz="2400" smtClean="0"/>
              <a:t>S. Variaciones diurnas / espaciales.</a:t>
            </a:r>
          </a:p>
          <a:p>
            <a:pPr lvl="1" eaLnBrk="1" hangingPunct="1">
              <a:lnSpc>
                <a:spcPct val="90000"/>
              </a:lnSpc>
              <a:defRPr/>
            </a:pPr>
            <a:r>
              <a:rPr lang="es-ES_tradnl" sz="2400" smtClean="0"/>
              <a:t>Elegir especie tolera </a:t>
            </a:r>
            <a:r>
              <a:rPr lang="es-ES_tradnl" sz="2400" smtClean="0">
                <a:sym typeface="Wingdings" pitchFamily="2" charset="2"/>
              </a:rPr>
              <a:t></a:t>
            </a:r>
            <a:r>
              <a:rPr lang="es-ES_tradnl" sz="2400" smtClean="0"/>
              <a:t>OD/ Mejorar nivel OD.</a:t>
            </a:r>
          </a:p>
          <a:p>
            <a:pPr eaLnBrk="1" hangingPunct="1">
              <a:lnSpc>
                <a:spcPct val="90000"/>
              </a:lnSpc>
              <a:defRPr/>
            </a:pPr>
            <a:r>
              <a:rPr lang="es-ES_tradnl" sz="2800" smtClean="0"/>
              <a:t>Sistema mas complejo y difícil de controlar.</a:t>
            </a:r>
          </a:p>
          <a:p>
            <a:pPr lvl="1" eaLnBrk="1" hangingPunct="1">
              <a:lnSpc>
                <a:spcPct val="90000"/>
              </a:lnSpc>
              <a:defRPr/>
            </a:pPr>
            <a:r>
              <a:rPr lang="es-ES_tradnl" sz="2400" smtClean="0"/>
              <a:t>Sistema cerrado vs. aire.</a:t>
            </a:r>
          </a:p>
          <a:p>
            <a:pPr lvl="1" eaLnBrk="1" hangingPunct="1">
              <a:lnSpc>
                <a:spcPct val="90000"/>
              </a:lnSpc>
              <a:defRPr/>
            </a:pPr>
            <a:r>
              <a:rPr lang="es-ES_tradnl" sz="2400" smtClean="0"/>
              <a:t>Efecto fitoplancton / bacterias / nutrientes.</a:t>
            </a:r>
          </a:p>
          <a:p>
            <a:pPr lvl="1" eaLnBrk="1" hangingPunct="1">
              <a:lnSpc>
                <a:spcPct val="90000"/>
              </a:lnSpc>
              <a:defRPr/>
            </a:pPr>
            <a:r>
              <a:rPr lang="es-ES_tradnl" sz="2400" smtClean="0"/>
              <a:t>Efecto sistema alcalino (CO</a:t>
            </a:r>
            <a:r>
              <a:rPr lang="es-ES_tradnl" sz="2400" baseline="-25000" smtClean="0"/>
              <a:t>2</a:t>
            </a:r>
            <a:r>
              <a:rPr lang="es-ES_tradnl" sz="2400" smtClean="0"/>
              <a:t> : HCO</a:t>
            </a:r>
            <a:r>
              <a:rPr lang="es-ES_tradnl" sz="2400" baseline="-25000" smtClean="0"/>
              <a:t>3</a:t>
            </a:r>
            <a:r>
              <a:rPr lang="es-ES_tradnl" sz="2400" baseline="30000" smtClean="0"/>
              <a:t>-</a:t>
            </a:r>
            <a:r>
              <a:rPr lang="es-ES_tradnl" sz="2400" smtClean="0"/>
              <a:t> : CO</a:t>
            </a:r>
            <a:r>
              <a:rPr lang="es-ES_tradnl" sz="2400" baseline="-25000" smtClean="0"/>
              <a:t>3</a:t>
            </a:r>
            <a:r>
              <a:rPr lang="es-ES_tradnl" sz="2400" baseline="30000" smtClean="0"/>
              <a:t>=</a:t>
            </a:r>
            <a:r>
              <a:rPr lang="es-ES_tradnl" sz="2400" smtClean="0"/>
              <a:t>).</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a:xfrm>
            <a:off x="228600" y="76200"/>
            <a:ext cx="8763000" cy="1143000"/>
          </a:xfrm>
        </p:spPr>
        <p:txBody>
          <a:bodyPr/>
          <a:lstStyle/>
          <a:p>
            <a:pPr eaLnBrk="1" hangingPunct="1"/>
            <a:r>
              <a:rPr lang="en-US" sz="4000" smtClean="0"/>
              <a:t>Fase 0</a:t>
            </a:r>
            <a:endParaRPr lang="es-ES_tradnl" sz="4000" smtClean="0"/>
          </a:p>
        </p:txBody>
      </p:sp>
      <p:sp>
        <p:nvSpPr>
          <p:cNvPr id="899075" name="Rectangle 1027"/>
          <p:cNvSpPr>
            <a:spLocks noGrp="1" noChangeArrowheads="1"/>
          </p:cNvSpPr>
          <p:nvPr>
            <p:ph type="body" idx="1"/>
          </p:nvPr>
        </p:nvSpPr>
        <p:spPr/>
        <p:txBody>
          <a:bodyPr/>
          <a:lstStyle/>
          <a:p>
            <a:pPr eaLnBrk="1" hangingPunct="1">
              <a:lnSpc>
                <a:spcPct val="90000"/>
              </a:lnSpc>
              <a:defRPr/>
            </a:pPr>
            <a:r>
              <a:rPr lang="en-US" sz="2800" smtClean="0"/>
              <a:t>Fertilización – eclosión.</a:t>
            </a:r>
          </a:p>
          <a:p>
            <a:pPr eaLnBrk="1" hangingPunct="1">
              <a:lnSpc>
                <a:spcPct val="90000"/>
              </a:lnSpc>
              <a:defRPr/>
            </a:pPr>
            <a:r>
              <a:rPr lang="en-US" sz="2800" smtClean="0"/>
              <a:t>Desarrollo embrionario.</a:t>
            </a:r>
          </a:p>
          <a:p>
            <a:pPr eaLnBrk="1" hangingPunct="1">
              <a:lnSpc>
                <a:spcPct val="90000"/>
              </a:lnSpc>
              <a:defRPr/>
            </a:pPr>
            <a:r>
              <a:rPr lang="en-US" sz="2800" smtClean="0"/>
              <a:t>Moluscos: </a:t>
            </a:r>
          </a:p>
          <a:p>
            <a:pPr lvl="1" eaLnBrk="1" hangingPunct="1">
              <a:lnSpc>
                <a:spcPct val="90000"/>
              </a:lnSpc>
              <a:defRPr/>
            </a:pPr>
            <a:r>
              <a:rPr lang="en-US" sz="2800" smtClean="0"/>
              <a:t>Interna o externa.</a:t>
            </a:r>
          </a:p>
          <a:p>
            <a:pPr eaLnBrk="1" hangingPunct="1">
              <a:lnSpc>
                <a:spcPct val="90000"/>
              </a:lnSpc>
              <a:defRPr/>
            </a:pPr>
            <a:r>
              <a:rPr lang="en-US" sz="2800" smtClean="0"/>
              <a:t>Crustáceos: </a:t>
            </a:r>
          </a:p>
          <a:p>
            <a:pPr lvl="1" eaLnBrk="1" hangingPunct="1">
              <a:lnSpc>
                <a:spcPct val="90000"/>
              </a:lnSpc>
              <a:defRPr/>
            </a:pPr>
            <a:r>
              <a:rPr lang="en-US" sz="2800" smtClean="0"/>
              <a:t>Libre o en apéndices.</a:t>
            </a:r>
          </a:p>
          <a:p>
            <a:pPr eaLnBrk="1" hangingPunct="1">
              <a:lnSpc>
                <a:spcPct val="90000"/>
              </a:lnSpc>
              <a:defRPr/>
            </a:pPr>
            <a:r>
              <a:rPr lang="en-US" sz="2800" smtClean="0"/>
              <a:t>Peces: </a:t>
            </a:r>
          </a:p>
          <a:p>
            <a:pPr lvl="1" eaLnBrk="1" hangingPunct="1">
              <a:lnSpc>
                <a:spcPct val="90000"/>
              </a:lnSpc>
              <a:defRPr/>
            </a:pPr>
            <a:r>
              <a:rPr lang="en-US" sz="2800" smtClean="0"/>
              <a:t>Externa o a veces interna.</a:t>
            </a:r>
          </a:p>
          <a:p>
            <a:pPr eaLnBrk="1" hangingPunct="1">
              <a:lnSpc>
                <a:spcPct val="90000"/>
              </a:lnSpc>
              <a:defRPr/>
            </a:pPr>
            <a:r>
              <a:rPr lang="en-US" sz="2800" smtClean="0"/>
              <a:t>Incubación se hace en Hatchery.</a:t>
            </a:r>
            <a:endParaRPr lang="es-ES_tradnl" sz="2800" smtClean="0"/>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a:xfrm>
            <a:off x="228600" y="76200"/>
            <a:ext cx="8763000" cy="1143000"/>
          </a:xfrm>
        </p:spPr>
        <p:txBody>
          <a:bodyPr/>
          <a:lstStyle/>
          <a:p>
            <a:pPr eaLnBrk="1" hangingPunct="1"/>
            <a:r>
              <a:rPr lang="en-US" sz="4000" smtClean="0"/>
              <a:t>Fase I</a:t>
            </a:r>
            <a:endParaRPr lang="es-ES_tradnl" sz="4000" smtClean="0"/>
          </a:p>
        </p:txBody>
      </p:sp>
      <p:sp>
        <p:nvSpPr>
          <p:cNvPr id="900099" name="Rectangle 1027"/>
          <p:cNvSpPr>
            <a:spLocks noGrp="1" noChangeArrowheads="1"/>
          </p:cNvSpPr>
          <p:nvPr>
            <p:ph type="body" idx="1"/>
          </p:nvPr>
        </p:nvSpPr>
        <p:spPr>
          <a:xfrm>
            <a:off x="1169988" y="1295400"/>
            <a:ext cx="7772400" cy="5029200"/>
          </a:xfrm>
        </p:spPr>
        <p:txBody>
          <a:bodyPr/>
          <a:lstStyle/>
          <a:p>
            <a:pPr eaLnBrk="1" hangingPunct="1">
              <a:lnSpc>
                <a:spcPct val="90000"/>
              </a:lnSpc>
              <a:defRPr/>
            </a:pPr>
            <a:r>
              <a:rPr lang="en-US" sz="2800" smtClean="0"/>
              <a:t>Eclosión – Inicio de alimentación.</a:t>
            </a:r>
          </a:p>
          <a:p>
            <a:pPr eaLnBrk="1" hangingPunct="1">
              <a:lnSpc>
                <a:spcPct val="90000"/>
              </a:lnSpc>
              <a:defRPr/>
            </a:pPr>
            <a:r>
              <a:rPr lang="en-US" sz="2800" smtClean="0"/>
              <a:t>Larva I.</a:t>
            </a:r>
          </a:p>
          <a:p>
            <a:pPr eaLnBrk="1" hangingPunct="1">
              <a:lnSpc>
                <a:spcPct val="90000"/>
              </a:lnSpc>
              <a:defRPr/>
            </a:pPr>
            <a:r>
              <a:rPr lang="en-US" sz="2800" smtClean="0"/>
              <a:t>Alimenta reservas acumuladas. Aprender a comer. Trancisión a siguiente crítica.</a:t>
            </a:r>
          </a:p>
          <a:p>
            <a:pPr eaLnBrk="1" hangingPunct="1">
              <a:lnSpc>
                <a:spcPct val="90000"/>
              </a:lnSpc>
              <a:defRPr/>
            </a:pPr>
            <a:r>
              <a:rPr lang="en-US" sz="2800" smtClean="0"/>
              <a:t>Moluscos: </a:t>
            </a:r>
          </a:p>
          <a:p>
            <a:pPr lvl="1" eaLnBrk="1" hangingPunct="1">
              <a:lnSpc>
                <a:spcPct val="90000"/>
              </a:lnSpc>
              <a:defRPr/>
            </a:pPr>
            <a:r>
              <a:rPr lang="en-US" sz="2800" smtClean="0"/>
              <a:t>Trocófora.</a:t>
            </a:r>
          </a:p>
          <a:p>
            <a:pPr eaLnBrk="1" hangingPunct="1">
              <a:lnSpc>
                <a:spcPct val="90000"/>
              </a:lnSpc>
              <a:defRPr/>
            </a:pPr>
            <a:r>
              <a:rPr lang="en-US" sz="2800" smtClean="0"/>
              <a:t>Crustáceos: </a:t>
            </a:r>
          </a:p>
          <a:p>
            <a:pPr lvl="1" eaLnBrk="1" hangingPunct="1">
              <a:lnSpc>
                <a:spcPct val="90000"/>
              </a:lnSpc>
              <a:defRPr/>
            </a:pPr>
            <a:r>
              <a:rPr lang="en-US" sz="2800" smtClean="0"/>
              <a:t>Nauplio.</a:t>
            </a:r>
          </a:p>
          <a:p>
            <a:pPr eaLnBrk="1" hangingPunct="1">
              <a:lnSpc>
                <a:spcPct val="90000"/>
              </a:lnSpc>
              <a:defRPr/>
            </a:pPr>
            <a:r>
              <a:rPr lang="en-US" sz="2800" smtClean="0"/>
              <a:t>Peces: </a:t>
            </a:r>
          </a:p>
          <a:p>
            <a:pPr lvl="1" eaLnBrk="1" hangingPunct="1">
              <a:lnSpc>
                <a:spcPct val="90000"/>
              </a:lnSpc>
              <a:defRPr/>
            </a:pPr>
            <a:r>
              <a:rPr lang="en-US" sz="2800" smtClean="0"/>
              <a:t>Absorción de saco vitelino.</a:t>
            </a:r>
          </a:p>
          <a:p>
            <a:pPr eaLnBrk="1" hangingPunct="1">
              <a:lnSpc>
                <a:spcPct val="90000"/>
              </a:lnSpc>
              <a:defRPr/>
            </a:pPr>
            <a:r>
              <a:rPr lang="en-US" sz="2800" smtClean="0"/>
              <a:t>Se hace en Hatchery.</a:t>
            </a:r>
            <a:endParaRPr lang="es-ES_tradnl" sz="2800" smtClean="0"/>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228600" y="76200"/>
            <a:ext cx="8763000" cy="1143000"/>
          </a:xfrm>
        </p:spPr>
        <p:txBody>
          <a:bodyPr/>
          <a:lstStyle/>
          <a:p>
            <a:pPr eaLnBrk="1" hangingPunct="1"/>
            <a:r>
              <a:rPr lang="en-US" sz="4000" smtClean="0"/>
              <a:t>Fase II</a:t>
            </a:r>
            <a:endParaRPr lang="es-ES_tradnl" sz="4000" smtClean="0"/>
          </a:p>
        </p:txBody>
      </p:sp>
      <p:sp>
        <p:nvSpPr>
          <p:cNvPr id="901123" name="Rectangle 1027"/>
          <p:cNvSpPr>
            <a:spLocks noGrp="1" noChangeArrowheads="1"/>
          </p:cNvSpPr>
          <p:nvPr>
            <p:ph type="body" idx="1"/>
          </p:nvPr>
        </p:nvSpPr>
        <p:spPr>
          <a:xfrm>
            <a:off x="1169988" y="990600"/>
            <a:ext cx="7669212" cy="5562600"/>
          </a:xfrm>
        </p:spPr>
        <p:txBody>
          <a:bodyPr/>
          <a:lstStyle/>
          <a:p>
            <a:pPr eaLnBrk="1" hangingPunct="1">
              <a:lnSpc>
                <a:spcPct val="90000"/>
              </a:lnSpc>
              <a:defRPr/>
            </a:pPr>
            <a:r>
              <a:rPr lang="en-US" sz="2800" smtClean="0"/>
              <a:t>Empieza a comer – Bentónica o alcanza cierto tamaño.</a:t>
            </a:r>
          </a:p>
          <a:p>
            <a:pPr eaLnBrk="1" hangingPunct="1">
              <a:lnSpc>
                <a:spcPct val="90000"/>
              </a:lnSpc>
              <a:defRPr/>
            </a:pPr>
            <a:r>
              <a:rPr lang="en-US" sz="2800" smtClean="0"/>
              <a:t>Cría Larvaria.</a:t>
            </a:r>
          </a:p>
          <a:p>
            <a:pPr eaLnBrk="1" hangingPunct="1">
              <a:lnSpc>
                <a:spcPct val="90000"/>
              </a:lnSpc>
              <a:defRPr/>
            </a:pPr>
            <a:r>
              <a:rPr lang="en-US" sz="2800" smtClean="0"/>
              <a:t>Empieza alimentación. Microalimentación.</a:t>
            </a:r>
          </a:p>
          <a:p>
            <a:pPr eaLnBrk="1" hangingPunct="1">
              <a:lnSpc>
                <a:spcPct val="90000"/>
              </a:lnSpc>
              <a:defRPr/>
            </a:pPr>
            <a:r>
              <a:rPr lang="en-US" sz="2800" smtClean="0"/>
              <a:t>Suele ser fase con mayor mortalidad.</a:t>
            </a:r>
          </a:p>
          <a:p>
            <a:pPr eaLnBrk="1" hangingPunct="1">
              <a:lnSpc>
                <a:spcPct val="90000"/>
              </a:lnSpc>
              <a:defRPr/>
            </a:pPr>
            <a:r>
              <a:rPr lang="en-US" sz="2800" smtClean="0"/>
              <a:t>Moluscos: </a:t>
            </a:r>
          </a:p>
          <a:p>
            <a:pPr lvl="1" eaLnBrk="1" hangingPunct="1">
              <a:lnSpc>
                <a:spcPct val="90000"/>
              </a:lnSpc>
              <a:defRPr/>
            </a:pPr>
            <a:r>
              <a:rPr lang="en-US" sz="2800" smtClean="0"/>
              <a:t>Veliger, larva D.</a:t>
            </a:r>
          </a:p>
          <a:p>
            <a:pPr eaLnBrk="1" hangingPunct="1">
              <a:lnSpc>
                <a:spcPct val="90000"/>
              </a:lnSpc>
              <a:defRPr/>
            </a:pPr>
            <a:r>
              <a:rPr lang="en-US" sz="2800" smtClean="0"/>
              <a:t>Crustáceos: </a:t>
            </a:r>
          </a:p>
          <a:p>
            <a:pPr lvl="1" eaLnBrk="1" hangingPunct="1">
              <a:lnSpc>
                <a:spcPct val="90000"/>
              </a:lnSpc>
              <a:defRPr/>
            </a:pPr>
            <a:r>
              <a:rPr lang="en-US" sz="2800" smtClean="0"/>
              <a:t>Zoea, mysis.</a:t>
            </a:r>
          </a:p>
          <a:p>
            <a:pPr eaLnBrk="1" hangingPunct="1">
              <a:lnSpc>
                <a:spcPct val="90000"/>
              </a:lnSpc>
              <a:defRPr/>
            </a:pPr>
            <a:r>
              <a:rPr lang="en-US" sz="2800" smtClean="0"/>
              <a:t>Peces: </a:t>
            </a:r>
          </a:p>
          <a:p>
            <a:pPr lvl="1" eaLnBrk="1" hangingPunct="1">
              <a:lnSpc>
                <a:spcPct val="90000"/>
              </a:lnSpc>
              <a:defRPr/>
            </a:pPr>
            <a:r>
              <a:rPr lang="en-US" sz="2800" smtClean="0"/>
              <a:t>Alevín (Fry).</a:t>
            </a:r>
          </a:p>
          <a:p>
            <a:pPr eaLnBrk="1" hangingPunct="1">
              <a:lnSpc>
                <a:spcPct val="90000"/>
              </a:lnSpc>
              <a:defRPr/>
            </a:pPr>
            <a:r>
              <a:rPr lang="en-US" sz="2800" smtClean="0"/>
              <a:t>Hatchery, Nursery o condiciones naturales.</a:t>
            </a:r>
            <a:endParaRPr lang="es-ES_tradnl" sz="2800" smtClean="0"/>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a:xfrm>
            <a:off x="228600" y="-76200"/>
            <a:ext cx="8763000" cy="1143000"/>
          </a:xfrm>
        </p:spPr>
        <p:txBody>
          <a:bodyPr/>
          <a:lstStyle/>
          <a:p>
            <a:pPr eaLnBrk="1" hangingPunct="1"/>
            <a:r>
              <a:rPr lang="en-US" sz="4000" smtClean="0"/>
              <a:t>Fase III</a:t>
            </a:r>
            <a:endParaRPr lang="es-ES_tradnl" sz="4000" smtClean="0"/>
          </a:p>
        </p:txBody>
      </p:sp>
      <p:sp>
        <p:nvSpPr>
          <p:cNvPr id="902147" name="Rectangle 1027"/>
          <p:cNvSpPr>
            <a:spLocks noGrp="1" noChangeArrowheads="1"/>
          </p:cNvSpPr>
          <p:nvPr>
            <p:ph type="body" idx="1"/>
          </p:nvPr>
        </p:nvSpPr>
        <p:spPr>
          <a:xfrm>
            <a:off x="1169988" y="914400"/>
            <a:ext cx="7669212" cy="5715000"/>
          </a:xfrm>
        </p:spPr>
        <p:txBody>
          <a:bodyPr/>
          <a:lstStyle/>
          <a:p>
            <a:pPr eaLnBrk="1" hangingPunct="1">
              <a:lnSpc>
                <a:spcPct val="90000"/>
              </a:lnSpc>
              <a:defRPr/>
            </a:pPr>
            <a:r>
              <a:rPr lang="en-US" sz="2800" smtClean="0"/>
              <a:t>Fin fase II – alcanza tamaño (1-3 cm) en que es suficientemente resistente para sobrevivir condiciones naturales .</a:t>
            </a:r>
          </a:p>
          <a:p>
            <a:pPr eaLnBrk="1" hangingPunct="1">
              <a:lnSpc>
                <a:spcPct val="90000"/>
              </a:lnSpc>
              <a:defRPr/>
            </a:pPr>
            <a:r>
              <a:rPr lang="en-US" sz="2800" smtClean="0"/>
              <a:t>Precria.</a:t>
            </a:r>
          </a:p>
          <a:p>
            <a:pPr eaLnBrk="1" hangingPunct="1">
              <a:lnSpc>
                <a:spcPct val="90000"/>
              </a:lnSpc>
              <a:defRPr/>
            </a:pPr>
            <a:r>
              <a:rPr lang="en-US" sz="2800" smtClean="0"/>
              <a:t>Animal puede alimentarse con mayor variedad de alimentos. Macroalimentación.</a:t>
            </a:r>
          </a:p>
          <a:p>
            <a:pPr eaLnBrk="1" hangingPunct="1">
              <a:lnSpc>
                <a:spcPct val="90000"/>
              </a:lnSpc>
              <a:defRPr/>
            </a:pPr>
            <a:r>
              <a:rPr lang="en-US" sz="2800" smtClean="0"/>
              <a:t>Moluscos: </a:t>
            </a:r>
          </a:p>
          <a:p>
            <a:pPr lvl="1" eaLnBrk="1" hangingPunct="1">
              <a:lnSpc>
                <a:spcPct val="90000"/>
              </a:lnSpc>
              <a:defRPr/>
            </a:pPr>
            <a:r>
              <a:rPr lang="en-US" sz="2800" smtClean="0"/>
              <a:t>Spat, larva fijada.</a:t>
            </a:r>
          </a:p>
          <a:p>
            <a:pPr eaLnBrk="1" hangingPunct="1">
              <a:lnSpc>
                <a:spcPct val="90000"/>
              </a:lnSpc>
              <a:defRPr/>
            </a:pPr>
            <a:r>
              <a:rPr lang="en-US" sz="2800" smtClean="0"/>
              <a:t>Crustáceos: </a:t>
            </a:r>
          </a:p>
          <a:p>
            <a:pPr lvl="1" eaLnBrk="1" hangingPunct="1">
              <a:lnSpc>
                <a:spcPct val="90000"/>
              </a:lnSpc>
              <a:defRPr/>
            </a:pPr>
            <a:r>
              <a:rPr lang="en-US" sz="2800" smtClean="0"/>
              <a:t>Postlarva.</a:t>
            </a:r>
          </a:p>
          <a:p>
            <a:pPr eaLnBrk="1" hangingPunct="1">
              <a:lnSpc>
                <a:spcPct val="90000"/>
              </a:lnSpc>
              <a:defRPr/>
            </a:pPr>
            <a:r>
              <a:rPr lang="en-US" sz="2800" smtClean="0"/>
              <a:t>Peces: </a:t>
            </a:r>
          </a:p>
          <a:p>
            <a:pPr lvl="1" eaLnBrk="1" hangingPunct="1">
              <a:lnSpc>
                <a:spcPct val="90000"/>
              </a:lnSpc>
              <a:defRPr/>
            </a:pPr>
            <a:r>
              <a:rPr lang="en-US" sz="2800" smtClean="0"/>
              <a:t>Alevin (fingerling).</a:t>
            </a:r>
          </a:p>
          <a:p>
            <a:pPr eaLnBrk="1" hangingPunct="1">
              <a:lnSpc>
                <a:spcPct val="90000"/>
              </a:lnSpc>
              <a:defRPr/>
            </a:pPr>
            <a:r>
              <a:rPr lang="en-US" sz="2800" smtClean="0"/>
              <a:t>Nurseries (semicontrolado) o en naturaleza.</a:t>
            </a:r>
            <a:endParaRPr lang="es-ES_tradnl" sz="2800" smtClean="0"/>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ChangeArrowheads="1"/>
          </p:cNvSpPr>
          <p:nvPr>
            <p:ph type="title"/>
          </p:nvPr>
        </p:nvSpPr>
        <p:spPr>
          <a:xfrm>
            <a:off x="228600" y="76200"/>
            <a:ext cx="8763000" cy="1143000"/>
          </a:xfrm>
        </p:spPr>
        <p:txBody>
          <a:bodyPr/>
          <a:lstStyle/>
          <a:p>
            <a:pPr eaLnBrk="1" hangingPunct="1"/>
            <a:r>
              <a:rPr lang="en-US" sz="4000" smtClean="0"/>
              <a:t>Fase IV</a:t>
            </a:r>
            <a:endParaRPr lang="es-ES_tradnl" sz="4000" smtClean="0"/>
          </a:p>
        </p:txBody>
      </p:sp>
      <p:sp>
        <p:nvSpPr>
          <p:cNvPr id="903171" name="Rectangle 1027"/>
          <p:cNvSpPr>
            <a:spLocks noGrp="1" noChangeArrowheads="1"/>
          </p:cNvSpPr>
          <p:nvPr>
            <p:ph type="body" idx="1"/>
          </p:nvPr>
        </p:nvSpPr>
        <p:spPr/>
        <p:txBody>
          <a:bodyPr/>
          <a:lstStyle/>
          <a:p>
            <a:pPr eaLnBrk="1" hangingPunct="1">
              <a:defRPr/>
            </a:pPr>
            <a:r>
              <a:rPr lang="en-US" smtClean="0"/>
              <a:t>Final Fase III – Tamaño comercial.</a:t>
            </a:r>
          </a:p>
          <a:p>
            <a:pPr eaLnBrk="1" hangingPunct="1">
              <a:defRPr/>
            </a:pPr>
            <a:r>
              <a:rPr lang="en-US" smtClean="0"/>
              <a:t>Engorde.</a:t>
            </a:r>
          </a:p>
          <a:p>
            <a:pPr eaLnBrk="1" hangingPunct="1">
              <a:defRPr/>
            </a:pPr>
            <a:r>
              <a:rPr lang="en-US" smtClean="0"/>
              <a:t>Animal resistente a variaciones calidad agua y alimentación..</a:t>
            </a:r>
            <a:endParaRPr lang="es-ES_tradnl" smtClean="0"/>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228600" y="76200"/>
            <a:ext cx="8763000" cy="1143000"/>
          </a:xfrm>
        </p:spPr>
        <p:txBody>
          <a:bodyPr/>
          <a:lstStyle/>
          <a:p>
            <a:pPr eaLnBrk="1" hangingPunct="1"/>
            <a:r>
              <a:rPr lang="en-US" sz="4000" smtClean="0"/>
              <a:t>Desarrollo Embrionario Y Crecimiento</a:t>
            </a:r>
            <a:endParaRPr lang="es-ES_tradnl" sz="4000" smtClean="0"/>
          </a:p>
        </p:txBody>
      </p:sp>
      <p:pic>
        <p:nvPicPr>
          <p:cNvPr id="119811" name="Picture 1027" descr="C:\Mis documentos\Espol\Informacion\FundProducc\DesarrolloEspecie.gif"/>
          <p:cNvPicPr>
            <a:picLocks noChangeAspect="1" noChangeArrowheads="1"/>
          </p:cNvPicPr>
          <p:nvPr/>
        </p:nvPicPr>
        <p:blipFill>
          <a:blip r:embed="rId3"/>
          <a:srcRect/>
          <a:stretch>
            <a:fillRect/>
          </a:stretch>
        </p:blipFill>
        <p:spPr bwMode="auto">
          <a:xfrm>
            <a:off x="2133600" y="990600"/>
            <a:ext cx="5434013" cy="5618163"/>
          </a:xfrm>
          <a:prstGeom prst="rect">
            <a:avLst/>
          </a:prstGeom>
          <a:noFill/>
          <a:ln w="9525">
            <a:noFill/>
            <a:miter lim="800000"/>
            <a:headEnd/>
            <a:tailEnd/>
          </a:ln>
        </p:spPr>
      </p:pic>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381000" y="76200"/>
            <a:ext cx="8534400" cy="1143000"/>
          </a:xfrm>
        </p:spPr>
        <p:txBody>
          <a:bodyPr/>
          <a:lstStyle/>
          <a:p>
            <a:pPr eaLnBrk="1" hangingPunct="1"/>
            <a:r>
              <a:rPr lang="en-US" smtClean="0"/>
              <a:t>Ventajas / Desventajas por grupo</a:t>
            </a:r>
          </a:p>
        </p:txBody>
      </p:sp>
      <p:sp>
        <p:nvSpPr>
          <p:cNvPr id="905219" name="Rectangle 1027"/>
          <p:cNvSpPr>
            <a:spLocks noGrp="1" noChangeArrowheads="1"/>
          </p:cNvSpPr>
          <p:nvPr>
            <p:ph type="body" idx="1"/>
          </p:nvPr>
        </p:nvSpPr>
        <p:spPr>
          <a:xfrm>
            <a:off x="1169988" y="1295400"/>
            <a:ext cx="7772400" cy="4953000"/>
          </a:xfrm>
        </p:spPr>
        <p:txBody>
          <a:bodyPr/>
          <a:lstStyle/>
          <a:p>
            <a:pPr eaLnBrk="1" hangingPunct="1">
              <a:lnSpc>
                <a:spcPct val="90000"/>
              </a:lnSpc>
              <a:defRPr/>
            </a:pPr>
            <a:r>
              <a:rPr lang="en-US" sz="2800" smtClean="0"/>
              <a:t>Moluscos:</a:t>
            </a:r>
          </a:p>
          <a:p>
            <a:pPr lvl="1" eaLnBrk="1" hangingPunct="1">
              <a:lnSpc>
                <a:spcPct val="90000"/>
              </a:lnSpc>
              <a:defRPr/>
            </a:pPr>
            <a:r>
              <a:rPr lang="en-US" sz="2800" smtClean="0"/>
              <a:t>Ventajas: Alimentación barata. Sésiles: Confinamiento altas densidades.</a:t>
            </a:r>
          </a:p>
          <a:p>
            <a:pPr lvl="1" eaLnBrk="1" hangingPunct="1">
              <a:lnSpc>
                <a:spcPct val="90000"/>
              </a:lnSpc>
              <a:defRPr/>
            </a:pPr>
            <a:r>
              <a:rPr lang="en-US" sz="2800" smtClean="0"/>
              <a:t>Desventaja:Elevado peso no comestible.</a:t>
            </a:r>
          </a:p>
          <a:p>
            <a:pPr eaLnBrk="1" hangingPunct="1">
              <a:lnSpc>
                <a:spcPct val="90000"/>
              </a:lnSpc>
              <a:defRPr/>
            </a:pPr>
            <a:r>
              <a:rPr lang="en-US" sz="2800" smtClean="0"/>
              <a:t>Crustáceos:</a:t>
            </a:r>
          </a:p>
          <a:p>
            <a:pPr lvl="1" eaLnBrk="1" hangingPunct="1">
              <a:lnSpc>
                <a:spcPct val="90000"/>
              </a:lnSpc>
              <a:defRPr/>
            </a:pPr>
            <a:r>
              <a:rPr lang="en-US" sz="2800" smtClean="0"/>
              <a:t>Ventajas: Alta cantidad y calidad de carne.</a:t>
            </a:r>
          </a:p>
          <a:p>
            <a:pPr lvl="1" eaLnBrk="1" hangingPunct="1">
              <a:lnSpc>
                <a:spcPct val="90000"/>
              </a:lnSpc>
              <a:defRPr/>
            </a:pPr>
            <a:r>
              <a:rPr lang="en-US" sz="2800" smtClean="0"/>
              <a:t>Desventaja: Crecimiento por mudas.</a:t>
            </a:r>
          </a:p>
          <a:p>
            <a:pPr eaLnBrk="1" hangingPunct="1">
              <a:lnSpc>
                <a:spcPct val="90000"/>
              </a:lnSpc>
              <a:defRPr/>
            </a:pPr>
            <a:r>
              <a:rPr lang="en-US" sz="2800" smtClean="0"/>
              <a:t>Peces:</a:t>
            </a:r>
          </a:p>
          <a:p>
            <a:pPr lvl="1" eaLnBrk="1" hangingPunct="1">
              <a:lnSpc>
                <a:spcPct val="90000"/>
              </a:lnSpc>
              <a:defRPr/>
            </a:pPr>
            <a:r>
              <a:rPr lang="en-US" sz="2800" smtClean="0"/>
              <a:t>Ventajas: Alto contenido carne. Variedad y adaptación de especies.</a:t>
            </a:r>
          </a:p>
          <a:p>
            <a:pPr lvl="1" eaLnBrk="1" hangingPunct="1">
              <a:lnSpc>
                <a:spcPct val="90000"/>
              </a:lnSpc>
              <a:defRPr/>
            </a:pPr>
            <a:r>
              <a:rPr lang="en-US" sz="2800" smtClean="0"/>
              <a:t>Desventaja: Compleja regulación de reproducción y cria larvaria.</a:t>
            </a:r>
            <a:endParaRPr lang="es-ES_tradnl" sz="2800" smtClean="0"/>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p:txBody>
          <a:bodyPr/>
          <a:lstStyle/>
          <a:p>
            <a:pPr eaLnBrk="1" hangingPunct="1"/>
            <a:endParaRPr lang="es-ES_tradnl" smtClean="0"/>
          </a:p>
        </p:txBody>
      </p:sp>
      <p:sp>
        <p:nvSpPr>
          <p:cNvPr id="906243" name="Rectangle 1027"/>
          <p:cNvSpPr>
            <a:spLocks noGrp="1" noChangeArrowheads="1"/>
          </p:cNvSpPr>
          <p:nvPr>
            <p:ph type="body" idx="1"/>
          </p:nvPr>
        </p:nvSpPr>
        <p:spPr/>
        <p:txBody>
          <a:bodyPr/>
          <a:lstStyle/>
          <a:p>
            <a:pPr eaLnBrk="1" hangingPunct="1">
              <a:defRPr/>
            </a:pPr>
            <a:endParaRPr lang="es-ES_tradnl" smtClean="0"/>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s-ES_tradnl" smtClean="0"/>
              <a:t>Decisiones…</a:t>
            </a:r>
          </a:p>
        </p:txBody>
      </p:sp>
      <p:sp>
        <p:nvSpPr>
          <p:cNvPr id="907267" name="Rectangle 3"/>
          <p:cNvSpPr>
            <a:spLocks noGrp="1" noChangeArrowheads="1"/>
          </p:cNvSpPr>
          <p:nvPr>
            <p:ph type="body" idx="1"/>
          </p:nvPr>
        </p:nvSpPr>
        <p:spPr>
          <a:xfrm>
            <a:off x="762000" y="990600"/>
            <a:ext cx="8180388" cy="5070475"/>
          </a:xfrm>
        </p:spPr>
        <p:txBody>
          <a:bodyPr/>
          <a:lstStyle/>
          <a:p>
            <a:pPr eaLnBrk="1" hangingPunct="1">
              <a:lnSpc>
                <a:spcPct val="90000"/>
              </a:lnSpc>
              <a:defRPr/>
            </a:pPr>
            <a:r>
              <a:rPr lang="es-ES_tradnl" sz="2800" smtClean="0"/>
              <a:t>...cada da, alguien pierde alguien gana Avemaría.</a:t>
            </a:r>
          </a:p>
          <a:p>
            <a:pPr lvl="1" eaLnBrk="1" hangingPunct="1">
              <a:lnSpc>
                <a:spcPct val="90000"/>
              </a:lnSpc>
              <a:defRPr/>
            </a:pPr>
            <a:r>
              <a:rPr lang="es-ES_tradnl" sz="2800" smtClean="0"/>
              <a:t>Blades, R. (1984).</a:t>
            </a:r>
          </a:p>
          <a:p>
            <a:pPr eaLnBrk="1" hangingPunct="1">
              <a:lnSpc>
                <a:spcPct val="90000"/>
              </a:lnSpc>
              <a:defRPr/>
            </a:pPr>
            <a:r>
              <a:rPr lang="es-ES_tradnl" sz="2800" smtClean="0"/>
              <a:t>Punto de vista gerencial:</a:t>
            </a:r>
          </a:p>
          <a:p>
            <a:pPr lvl="1" eaLnBrk="1" hangingPunct="1">
              <a:lnSpc>
                <a:spcPct val="90000"/>
              </a:lnSpc>
              <a:defRPr/>
            </a:pPr>
            <a:r>
              <a:rPr lang="es-ES_tradnl" sz="2800" smtClean="0"/>
              <a:t>Actúa en contexto de organización con metas, propósitos y reglas propias.</a:t>
            </a:r>
          </a:p>
          <a:p>
            <a:pPr lvl="1" eaLnBrk="1" hangingPunct="1">
              <a:lnSpc>
                <a:spcPct val="90000"/>
              </a:lnSpc>
              <a:defRPr/>
            </a:pPr>
            <a:r>
              <a:rPr lang="es-ES_tradnl" sz="2800" smtClean="0"/>
              <a:t>Organización presiona y limita actividades.</a:t>
            </a:r>
          </a:p>
          <a:p>
            <a:pPr lvl="1" eaLnBrk="1" hangingPunct="1">
              <a:lnSpc>
                <a:spcPct val="90000"/>
              </a:lnSpc>
              <a:defRPr/>
            </a:pPr>
            <a:r>
              <a:rPr lang="es-ES_tradnl" sz="2800" smtClean="0"/>
              <a:t>Trabaja con otros y mediante otros. Coordinar. Otros implementan sus decisiones.</a:t>
            </a:r>
          </a:p>
          <a:p>
            <a:pPr lvl="1" eaLnBrk="1" hangingPunct="1">
              <a:lnSpc>
                <a:spcPct val="90000"/>
              </a:lnSpc>
              <a:defRPr/>
            </a:pPr>
            <a:r>
              <a:rPr lang="es-ES_tradnl" sz="2800" smtClean="0"/>
              <a:t>Responsabilidad de resultados.</a:t>
            </a:r>
          </a:p>
          <a:p>
            <a:pPr lvl="1" eaLnBrk="1" hangingPunct="1">
              <a:lnSpc>
                <a:spcPct val="90000"/>
              </a:lnSpc>
              <a:defRPr/>
            </a:pPr>
            <a:r>
              <a:rPr lang="es-ES_tradnl" sz="2800" smtClean="0"/>
              <a:t>Rechazo del status quo.</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762000" y="-304800"/>
            <a:ext cx="7772400" cy="1143000"/>
          </a:xfrm>
        </p:spPr>
        <p:txBody>
          <a:bodyPr/>
          <a:lstStyle/>
          <a:p>
            <a:pPr eaLnBrk="1" hangingPunct="1"/>
            <a:r>
              <a:rPr lang="es-ES_tradnl" smtClean="0"/>
              <a:t>Metodología Toma Decisiones</a:t>
            </a:r>
          </a:p>
        </p:txBody>
      </p:sp>
      <p:sp>
        <p:nvSpPr>
          <p:cNvPr id="908291" name="Rectangle 1027"/>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z="2800" smtClean="0"/>
              <a:t>Definición del problema.</a:t>
            </a:r>
          </a:p>
          <a:p>
            <a:pPr marL="609600" indent="-609600" eaLnBrk="1" hangingPunct="1">
              <a:lnSpc>
                <a:spcPct val="90000"/>
              </a:lnSpc>
              <a:defRPr/>
            </a:pPr>
            <a:r>
              <a:rPr lang="es-ES_tradnl" sz="2800" smtClean="0"/>
              <a:t>Determinación de criterios de evaluación.</a:t>
            </a:r>
          </a:p>
          <a:p>
            <a:pPr marL="609600" indent="-609600" eaLnBrk="1" hangingPunct="1">
              <a:lnSpc>
                <a:spcPct val="90000"/>
              </a:lnSpc>
              <a:defRPr/>
            </a:pPr>
            <a:r>
              <a:rPr lang="es-ES_tradnl" sz="2800" smtClean="0"/>
              <a:t>Identificación de soluciones alternativas.</a:t>
            </a:r>
          </a:p>
          <a:p>
            <a:pPr marL="609600" indent="-609600" eaLnBrk="1" hangingPunct="1">
              <a:lnSpc>
                <a:spcPct val="90000"/>
              </a:lnSpc>
              <a:defRPr/>
            </a:pPr>
            <a:r>
              <a:rPr lang="es-ES_tradnl" sz="2800" smtClean="0"/>
              <a:t>Evaluación de alternativas.</a:t>
            </a:r>
            <a:endParaRPr lang="en-US" sz="2800" smtClean="0"/>
          </a:p>
          <a:p>
            <a:pPr marL="609600" indent="-609600" eaLnBrk="1" hangingPunct="1">
              <a:lnSpc>
                <a:spcPct val="90000"/>
              </a:lnSpc>
              <a:defRPr/>
            </a:pPr>
            <a:r>
              <a:rPr lang="en-US" sz="2800" smtClean="0"/>
              <a:t>Ejecución.</a:t>
            </a:r>
          </a:p>
          <a:p>
            <a:pPr marL="609600" indent="-609600" eaLnBrk="1" hangingPunct="1">
              <a:lnSpc>
                <a:spcPct val="90000"/>
              </a:lnSpc>
              <a:defRPr/>
            </a:pPr>
            <a:r>
              <a:rPr lang="en-US" sz="2800" smtClean="0"/>
              <a:t>Verificación de resultados.</a:t>
            </a:r>
            <a:endParaRPr lang="es-ES_tradnl" sz="2800" smtClean="0"/>
          </a:p>
          <a:p>
            <a:pPr marL="609600" indent="-609600" eaLnBrk="1" hangingPunct="1">
              <a:lnSpc>
                <a:spcPct val="90000"/>
              </a:lnSpc>
              <a:defRPr/>
            </a:pPr>
            <a:endParaRPr lang="es-ES_tradnl" sz="2800" smtClean="0"/>
          </a:p>
          <a:p>
            <a:pPr marL="609600" indent="-609600" eaLnBrk="1" hangingPunct="1">
              <a:lnSpc>
                <a:spcPct val="90000"/>
              </a:lnSpc>
              <a:defRPr/>
            </a:pPr>
            <a:r>
              <a:rPr lang="es-ES_tradnl" sz="2800" smtClean="0"/>
              <a:t>Estudio de casos ayuda a desarrollar experiencia y habilidad en toma decisiones:</a:t>
            </a:r>
          </a:p>
          <a:p>
            <a:pPr marL="990600" lvl="1" indent="-533400" eaLnBrk="1" hangingPunct="1">
              <a:lnSpc>
                <a:spcPct val="90000"/>
              </a:lnSpc>
              <a:defRPr/>
            </a:pPr>
            <a:r>
              <a:rPr lang="es-ES_tradnl" sz="2800" smtClean="0"/>
              <a:t>Determinar cual es el problema.</a:t>
            </a:r>
          </a:p>
          <a:p>
            <a:pPr marL="990600" lvl="1" indent="-533400" eaLnBrk="1" hangingPunct="1">
              <a:lnSpc>
                <a:spcPct val="90000"/>
              </a:lnSpc>
              <a:defRPr/>
            </a:pPr>
            <a:r>
              <a:rPr lang="es-ES_tradnl" sz="2800" smtClean="0"/>
              <a:t>Objetivos del tomador de decisiones. Priorizar.</a:t>
            </a:r>
          </a:p>
          <a:p>
            <a:pPr marL="990600" lvl="1" indent="-533400" eaLnBrk="1" hangingPunct="1">
              <a:lnSpc>
                <a:spcPct val="90000"/>
              </a:lnSpc>
              <a:defRPr/>
            </a:pPr>
            <a:r>
              <a:rPr lang="es-ES_tradnl" sz="2800" smtClean="0"/>
              <a:t>Análisis de alternativas respecto a objetivos. </a:t>
            </a:r>
          </a:p>
          <a:p>
            <a:pPr marL="990600" lvl="1" indent="-533400" eaLnBrk="1" hangingPunct="1">
              <a:lnSpc>
                <a:spcPct val="90000"/>
              </a:lnSpc>
              <a:defRPr/>
            </a:pPr>
            <a:r>
              <a:rPr lang="es-ES_tradnl" sz="2800" smtClean="0"/>
              <a:t>Plan de acción. Como hacer lo decidido.</a:t>
            </a:r>
          </a:p>
          <a:p>
            <a:pPr marL="609600" indent="-609600" eaLnBrk="1" hangingPunct="1">
              <a:lnSpc>
                <a:spcPct val="90000"/>
              </a:lnSpc>
              <a:defRPr/>
            </a:pPr>
            <a:endParaRPr lang="es-ES_tradnl"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8382000" cy="1295400"/>
          </a:xfrm>
        </p:spPr>
        <p:txBody>
          <a:bodyPr/>
          <a:lstStyle/>
          <a:p>
            <a:pPr eaLnBrk="1" hangingPunct="1"/>
            <a:r>
              <a:rPr lang="es-ES_tradnl" b="1" smtClean="0">
                <a:solidFill>
                  <a:srgbClr val="FF0000"/>
                </a:solidFill>
              </a:rPr>
              <a:t>Ventajas</a:t>
            </a:r>
            <a:r>
              <a:rPr lang="es-ES_tradnl" smtClean="0"/>
              <a:t> Y Desventajas Del Agua Como Medio De Cultivo</a:t>
            </a:r>
          </a:p>
        </p:txBody>
      </p:sp>
      <p:sp>
        <p:nvSpPr>
          <p:cNvPr id="737283" name="Rectangle 3"/>
          <p:cNvSpPr>
            <a:spLocks noGrp="1" noChangeArrowheads="1"/>
          </p:cNvSpPr>
          <p:nvPr>
            <p:ph type="body" idx="1"/>
          </p:nvPr>
        </p:nvSpPr>
        <p:spPr>
          <a:xfrm>
            <a:off x="381000" y="1295400"/>
            <a:ext cx="8561388" cy="5334000"/>
          </a:xfrm>
        </p:spPr>
        <p:txBody>
          <a:bodyPr/>
          <a:lstStyle/>
          <a:p>
            <a:pPr eaLnBrk="1" hangingPunct="1">
              <a:lnSpc>
                <a:spcPct val="90000"/>
              </a:lnSpc>
              <a:defRPr/>
            </a:pPr>
            <a:r>
              <a:rPr lang="es-ES_tradnl" sz="2800" smtClean="0"/>
              <a:t>Medio de 3 dimensiones.</a:t>
            </a:r>
          </a:p>
          <a:p>
            <a:pPr lvl="1" eaLnBrk="1" hangingPunct="1">
              <a:lnSpc>
                <a:spcPct val="90000"/>
              </a:lnSpc>
              <a:defRPr/>
            </a:pPr>
            <a:r>
              <a:rPr lang="es-ES_tradnl" sz="2400" smtClean="0"/>
              <a:t>Mayor eficiencia por unidad de área.</a:t>
            </a:r>
          </a:p>
          <a:p>
            <a:pPr lvl="1" eaLnBrk="1" hangingPunct="1">
              <a:lnSpc>
                <a:spcPct val="90000"/>
              </a:lnSpc>
              <a:defRPr/>
            </a:pPr>
            <a:r>
              <a:rPr lang="es-ES_tradnl" sz="2400" smtClean="0"/>
              <a:t>Posible “propiedad horizontal”.</a:t>
            </a:r>
          </a:p>
          <a:p>
            <a:pPr eaLnBrk="1" hangingPunct="1">
              <a:lnSpc>
                <a:spcPct val="90000"/>
              </a:lnSpc>
              <a:defRPr/>
            </a:pPr>
            <a:r>
              <a:rPr lang="es-ES_tradnl" sz="2800" smtClean="0"/>
              <a:t>“Pastizal” mas productivo: agua mas que tierra:</a:t>
            </a:r>
          </a:p>
          <a:p>
            <a:pPr lvl="1" eaLnBrk="1" hangingPunct="1">
              <a:lnSpc>
                <a:spcPct val="90000"/>
              </a:lnSpc>
              <a:defRPr/>
            </a:pPr>
            <a:r>
              <a:rPr lang="es-ES_tradnl" sz="2400" smtClean="0"/>
              <a:t>Mayor aporte alimento natural.</a:t>
            </a:r>
          </a:p>
          <a:p>
            <a:pPr lvl="1" eaLnBrk="1" hangingPunct="1">
              <a:lnSpc>
                <a:spcPct val="90000"/>
              </a:lnSpc>
              <a:defRPr/>
            </a:pPr>
            <a:r>
              <a:rPr lang="es-ES_tradnl" sz="2400" smtClean="0"/>
              <a:t>Ahorro en cantidad / calidad alimento.</a:t>
            </a:r>
          </a:p>
          <a:p>
            <a:pPr lvl="1" eaLnBrk="1" hangingPunct="1">
              <a:lnSpc>
                <a:spcPct val="90000"/>
              </a:lnSpc>
              <a:defRPr/>
            </a:pPr>
            <a:r>
              <a:rPr lang="es-ES_tradnl" sz="2400" smtClean="0"/>
              <a:t>Sistema más complejo.</a:t>
            </a:r>
          </a:p>
          <a:p>
            <a:pPr eaLnBrk="1" hangingPunct="1">
              <a:lnSpc>
                <a:spcPct val="90000"/>
              </a:lnSpc>
              <a:defRPr/>
            </a:pPr>
            <a:r>
              <a:rPr lang="es-ES_tradnl" sz="2800" smtClean="0"/>
              <a:t>Mas fácil de crear y mantener productividad mejorada. (Pastizal mejorado):</a:t>
            </a:r>
          </a:p>
          <a:p>
            <a:pPr lvl="1" eaLnBrk="1" hangingPunct="1">
              <a:lnSpc>
                <a:spcPct val="90000"/>
              </a:lnSpc>
              <a:defRPr/>
            </a:pPr>
            <a:r>
              <a:rPr lang="es-ES_tradnl" sz="2400" smtClean="0"/>
              <a:t>Rápida respuesta a fertilizantes químicos y orgánicos.</a:t>
            </a:r>
          </a:p>
          <a:p>
            <a:pPr lvl="1" eaLnBrk="1" hangingPunct="1">
              <a:lnSpc>
                <a:spcPct val="90000"/>
              </a:lnSpc>
              <a:defRPr/>
            </a:pPr>
            <a:r>
              <a:rPr lang="es-ES_tradnl" sz="2400" smtClean="0"/>
              <a:t>Nutrientes permanecen en medio como: carne animal, desecho no consumido, excreción o heces (&gt; 20K/H/D alimento no fertilizar).</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62000" y="-304800"/>
            <a:ext cx="7772400" cy="1143000"/>
          </a:xfrm>
        </p:spPr>
        <p:txBody>
          <a:bodyPr/>
          <a:lstStyle/>
          <a:p>
            <a:pPr eaLnBrk="1" hangingPunct="1"/>
            <a:r>
              <a:rPr lang="es-ES_tradnl" smtClean="0"/>
              <a:t>Definición Del Problema</a:t>
            </a:r>
          </a:p>
        </p:txBody>
      </p:sp>
      <p:sp>
        <p:nvSpPr>
          <p:cNvPr id="909315" name="Rectangle 3"/>
          <p:cNvSpPr>
            <a:spLocks noGrp="1" noChangeArrowheads="1"/>
          </p:cNvSpPr>
          <p:nvPr>
            <p:ph type="body" idx="1"/>
          </p:nvPr>
        </p:nvSpPr>
        <p:spPr>
          <a:xfrm>
            <a:off x="0" y="685800"/>
            <a:ext cx="9144000" cy="5943600"/>
          </a:xfrm>
        </p:spPr>
        <p:txBody>
          <a:bodyPr/>
          <a:lstStyle/>
          <a:p>
            <a:pPr marL="609600" indent="-609600" eaLnBrk="1" hangingPunct="1">
              <a:defRPr/>
            </a:pPr>
            <a:r>
              <a:rPr lang="es-ES_tradnl" smtClean="0"/>
              <a:t>Problema bien definido esta 50% resuelto.</a:t>
            </a:r>
          </a:p>
          <a:p>
            <a:pPr marL="609600" indent="-609600" eaLnBrk="1" hangingPunct="1">
              <a:defRPr/>
            </a:pPr>
            <a:r>
              <a:rPr lang="es-ES_tradnl" smtClean="0"/>
              <a:t>Destreza par definir problema determinará eficiencia del gerente.</a:t>
            </a:r>
          </a:p>
          <a:p>
            <a:pPr marL="609600" indent="-609600" eaLnBrk="1" hangingPunct="1">
              <a:defRPr/>
            </a:pPr>
            <a:r>
              <a:rPr lang="es-ES_tradnl" smtClean="0"/>
              <a:t>No generalizar mucho.</a:t>
            </a:r>
          </a:p>
          <a:p>
            <a:pPr marL="609600" indent="-609600" eaLnBrk="1" hangingPunct="1">
              <a:defRPr/>
            </a:pPr>
            <a:r>
              <a:rPr lang="es-ES_tradnl" smtClean="0"/>
              <a:t>No particularizar mucho.</a:t>
            </a:r>
          </a:p>
          <a:p>
            <a:pPr marL="609600" indent="-609600" eaLnBrk="1" hangingPunct="1">
              <a:defRPr/>
            </a:pPr>
            <a:r>
              <a:rPr lang="es-ES_tradnl" smtClean="0"/>
              <a:t>No hay regla fija, sale de la experiencia.</a:t>
            </a:r>
          </a:p>
          <a:p>
            <a:pPr marL="609600" indent="-609600" eaLnBrk="1" hangingPunct="1">
              <a:defRPr/>
            </a:pPr>
            <a:r>
              <a:rPr lang="es-ES_tradnl" smtClean="0"/>
              <a:t>Método de casos ayuda a ganar experiencia en definición del problema.</a:t>
            </a:r>
            <a:endParaRPr lang="en-US" smtClean="0"/>
          </a:p>
          <a:p>
            <a:pPr marL="609600" indent="-609600" eaLnBrk="1" hangingPunct="1">
              <a:defRPr/>
            </a:pPr>
            <a:r>
              <a:rPr lang="en-US" smtClean="0"/>
              <a:t>Recordar que problema siempre es desde el punto de vista </a:t>
            </a:r>
            <a:r>
              <a:rPr lang="es-ES_tradnl" smtClean="0"/>
              <a:t>del tomador de decisiones. </a:t>
            </a:r>
          </a:p>
          <a:p>
            <a:pPr marL="609600" indent="-609600" eaLnBrk="1" hangingPunct="1">
              <a:defRPr/>
            </a:pPr>
            <a:endParaRPr lang="es-ES_tradnl"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0" y="-304800"/>
            <a:ext cx="7772400" cy="1143000"/>
          </a:xfrm>
        </p:spPr>
        <p:txBody>
          <a:bodyPr/>
          <a:lstStyle/>
          <a:p>
            <a:pPr eaLnBrk="1" hangingPunct="1"/>
            <a:r>
              <a:rPr lang="es-ES_tradnl" smtClean="0"/>
              <a:t>Escollos Definición Problema</a:t>
            </a:r>
          </a:p>
        </p:txBody>
      </p:sp>
      <p:sp>
        <p:nvSpPr>
          <p:cNvPr id="910339"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defRPr/>
            </a:pPr>
            <a:r>
              <a:rPr lang="es-ES_tradnl" smtClean="0"/>
              <a:t>Definición prematura:</a:t>
            </a:r>
          </a:p>
          <a:p>
            <a:pPr marL="990600" lvl="1" indent="-533400" eaLnBrk="1" hangingPunct="1">
              <a:lnSpc>
                <a:spcPct val="90000"/>
              </a:lnSpc>
              <a:defRPr/>
            </a:pPr>
            <a:r>
              <a:rPr lang="es-ES_tradnl" smtClean="0"/>
              <a:t>No reconoce diferencias entre distintos problemas, quiere aplicar soluciones que funcionaron en el pasado a todos los problemas.</a:t>
            </a:r>
          </a:p>
          <a:p>
            <a:pPr marL="609600" indent="-609600" eaLnBrk="1" hangingPunct="1">
              <a:lnSpc>
                <a:spcPct val="90000"/>
              </a:lnSpc>
              <a:defRPr/>
            </a:pPr>
            <a:r>
              <a:rPr lang="es-ES_tradnl" smtClean="0"/>
              <a:t>Asumir que siempre hay problema central:</a:t>
            </a:r>
          </a:p>
          <a:p>
            <a:pPr marL="990600" lvl="1" indent="-533400" eaLnBrk="1" hangingPunct="1">
              <a:lnSpc>
                <a:spcPct val="90000"/>
              </a:lnSpc>
              <a:defRPr/>
            </a:pPr>
            <a:r>
              <a:rPr lang="es-ES_tradnl" smtClean="0"/>
              <a:t>Casi nunca es así.</a:t>
            </a:r>
          </a:p>
          <a:p>
            <a:pPr marL="990600" lvl="1" indent="-533400" eaLnBrk="1" hangingPunct="1">
              <a:lnSpc>
                <a:spcPct val="90000"/>
              </a:lnSpc>
              <a:defRPr/>
            </a:pPr>
            <a:r>
              <a:rPr lang="es-ES_tradnl" smtClean="0"/>
              <a:t>Pasa por alto otros problemas importantes.</a:t>
            </a:r>
          </a:p>
          <a:p>
            <a:pPr marL="990600" lvl="1" indent="-533400" eaLnBrk="1" hangingPunct="1">
              <a:lnSpc>
                <a:spcPct val="90000"/>
              </a:lnSpc>
              <a:defRPr/>
            </a:pPr>
            <a:r>
              <a:rPr lang="es-ES_tradnl" smtClean="0"/>
              <a:t>Se necesita generalizar mucho, no deja abordarlo eficientemente.</a:t>
            </a:r>
          </a:p>
          <a:p>
            <a:pPr marL="609600" indent="-609600" eaLnBrk="1" hangingPunct="1">
              <a:lnSpc>
                <a:spcPct val="90000"/>
              </a:lnSpc>
              <a:defRPr/>
            </a:pPr>
            <a:r>
              <a:rPr lang="es-ES_tradnl" smtClean="0"/>
              <a:t>No distinguir síntomas de problema en sí.</a:t>
            </a:r>
          </a:p>
          <a:p>
            <a:pPr marL="990600" lvl="1" indent="-533400" eaLnBrk="1" hangingPunct="1">
              <a:lnSpc>
                <a:spcPct val="90000"/>
              </a:lnSpc>
              <a:defRPr/>
            </a:pPr>
            <a:endParaRPr lang="es-ES_tradnl"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304800"/>
            <a:ext cx="8153400" cy="1143000"/>
          </a:xfrm>
        </p:spPr>
        <p:txBody>
          <a:bodyPr/>
          <a:lstStyle/>
          <a:p>
            <a:pPr eaLnBrk="1" hangingPunct="1"/>
            <a:r>
              <a:rPr lang="es-ES_tradnl" smtClean="0"/>
              <a:t>Directrices Definición Problema</a:t>
            </a:r>
          </a:p>
        </p:txBody>
      </p:sp>
      <p:sp>
        <p:nvSpPr>
          <p:cNvPr id="911363" name="Rectangle 3"/>
          <p:cNvSpPr>
            <a:spLocks noGrp="1" noChangeArrowheads="1"/>
          </p:cNvSpPr>
          <p:nvPr>
            <p:ph type="body" idx="1"/>
          </p:nvPr>
        </p:nvSpPr>
        <p:spPr>
          <a:xfrm>
            <a:off x="0" y="685800"/>
            <a:ext cx="9144000" cy="6172200"/>
          </a:xfrm>
        </p:spPr>
        <p:txBody>
          <a:bodyPr/>
          <a:lstStyle/>
          <a:p>
            <a:pPr marL="609600" indent="-609600" eaLnBrk="1" hangingPunct="1">
              <a:lnSpc>
                <a:spcPct val="90000"/>
              </a:lnSpc>
              <a:defRPr/>
            </a:pPr>
            <a:r>
              <a:rPr lang="en-US" sz="2800" smtClean="0"/>
              <a:t>Definir quien es el</a:t>
            </a:r>
            <a:r>
              <a:rPr lang="es-ES_tradnl" sz="2800" smtClean="0"/>
              <a:t> tomador de decisiones.</a:t>
            </a:r>
            <a:endParaRPr lang="en-US" sz="2800" smtClean="0"/>
          </a:p>
          <a:p>
            <a:pPr marL="609600" indent="-609600" eaLnBrk="1" hangingPunct="1">
              <a:lnSpc>
                <a:spcPct val="90000"/>
              </a:lnSpc>
              <a:defRPr/>
            </a:pPr>
            <a:r>
              <a:rPr lang="es-ES_tradnl" sz="2800" smtClean="0"/>
              <a:t>Considerar toda la información </a:t>
            </a:r>
            <a:r>
              <a:rPr lang="es-ES_tradnl" sz="2800" u="sng" smtClean="0"/>
              <a:t>disponible</a:t>
            </a:r>
            <a:r>
              <a:rPr lang="es-ES_tradnl" sz="2800" smtClean="0"/>
              <a:t>.</a:t>
            </a:r>
          </a:p>
          <a:p>
            <a:pPr marL="990600" lvl="1" indent="-533400" eaLnBrk="1" hangingPunct="1">
              <a:lnSpc>
                <a:spcPct val="90000"/>
              </a:lnSpc>
              <a:defRPr/>
            </a:pPr>
            <a:r>
              <a:rPr lang="es-ES_tradnl" sz="2400" smtClean="0"/>
              <a:t>No buscar más, sino comprender la que se tiene.</a:t>
            </a:r>
          </a:p>
          <a:p>
            <a:pPr marL="609600" indent="-609600" eaLnBrk="1" hangingPunct="1">
              <a:lnSpc>
                <a:spcPct val="90000"/>
              </a:lnSpc>
              <a:defRPr/>
            </a:pPr>
            <a:r>
              <a:rPr lang="es-ES_tradnl" sz="2800" smtClean="0"/>
              <a:t>Lluvia de ideas, hacer lista:</a:t>
            </a:r>
          </a:p>
          <a:p>
            <a:pPr marL="990600" lvl="1" indent="-533400" eaLnBrk="1" hangingPunct="1">
              <a:lnSpc>
                <a:spcPct val="90000"/>
              </a:lnSpc>
              <a:defRPr/>
            </a:pPr>
            <a:r>
              <a:rPr lang="es-ES_tradnl" sz="2400" smtClean="0"/>
              <a:t>Anotar específicamente todos posibles problemas.</a:t>
            </a:r>
          </a:p>
          <a:p>
            <a:pPr marL="609600" indent="-609600" eaLnBrk="1" hangingPunct="1">
              <a:lnSpc>
                <a:spcPct val="90000"/>
              </a:lnSpc>
              <a:defRPr/>
            </a:pPr>
            <a:r>
              <a:rPr lang="es-ES_tradnl" sz="2800" smtClean="0"/>
              <a:t>Revisar y podar ideas.</a:t>
            </a:r>
          </a:p>
          <a:p>
            <a:pPr marL="990600" lvl="1" indent="-533400" eaLnBrk="1" hangingPunct="1">
              <a:lnSpc>
                <a:spcPct val="90000"/>
              </a:lnSpc>
              <a:defRPr/>
            </a:pPr>
            <a:r>
              <a:rPr lang="es-ES_tradnl" sz="2400" smtClean="0"/>
              <a:t>Separar problemas de síntomas.</a:t>
            </a:r>
          </a:p>
          <a:p>
            <a:pPr marL="990600" lvl="1" indent="-533400" eaLnBrk="1" hangingPunct="1">
              <a:lnSpc>
                <a:spcPct val="90000"/>
              </a:lnSpc>
              <a:defRPr/>
            </a:pPr>
            <a:r>
              <a:rPr lang="es-ES_tradnl" sz="2400" smtClean="0"/>
              <a:t>Pulir definiciones.</a:t>
            </a:r>
          </a:p>
          <a:p>
            <a:pPr marL="990600" lvl="1" indent="-533400" eaLnBrk="1" hangingPunct="1">
              <a:lnSpc>
                <a:spcPct val="90000"/>
              </a:lnSpc>
              <a:defRPr/>
            </a:pPr>
            <a:r>
              <a:rPr lang="es-ES_tradnl" sz="2400" smtClean="0"/>
              <a:t>Si salen nuevos problemas apuntarlos.</a:t>
            </a:r>
          </a:p>
          <a:p>
            <a:pPr marL="609600" indent="-609600" eaLnBrk="1" hangingPunct="1">
              <a:lnSpc>
                <a:spcPct val="90000"/>
              </a:lnSpc>
              <a:defRPr/>
            </a:pPr>
            <a:r>
              <a:rPr lang="es-ES_tradnl" sz="2800" smtClean="0"/>
              <a:t>Plantearlos  en términos comprensibles y concisos:</a:t>
            </a:r>
          </a:p>
          <a:p>
            <a:pPr marL="990600" lvl="1" indent="-533400" eaLnBrk="1" hangingPunct="1">
              <a:lnSpc>
                <a:spcPct val="90000"/>
              </a:lnSpc>
              <a:defRPr/>
            </a:pPr>
            <a:r>
              <a:rPr lang="es-ES_tradnl" sz="2400" smtClean="0"/>
              <a:t>Respaldar con hechos y lógica.</a:t>
            </a:r>
          </a:p>
          <a:p>
            <a:pPr marL="609600" indent="-609600" eaLnBrk="1" hangingPunct="1">
              <a:lnSpc>
                <a:spcPct val="90000"/>
              </a:lnSpc>
              <a:defRPr/>
            </a:pPr>
            <a:r>
              <a:rPr lang="es-ES_tradnl" sz="2800" smtClean="0"/>
              <a:t>Clasificar en orden de importancia.</a:t>
            </a:r>
          </a:p>
          <a:p>
            <a:pPr marL="990600" lvl="1" indent="-533400" eaLnBrk="1" hangingPunct="1">
              <a:lnSpc>
                <a:spcPct val="90000"/>
              </a:lnSpc>
              <a:defRPr/>
            </a:pPr>
            <a:r>
              <a:rPr lang="es-ES_tradnl" sz="2400" smtClean="0"/>
              <a:t>Magnitud de contribución a la situación.</a:t>
            </a:r>
          </a:p>
          <a:p>
            <a:pPr marL="990600" lvl="1" indent="-533400" eaLnBrk="1" hangingPunct="1">
              <a:lnSpc>
                <a:spcPct val="90000"/>
              </a:lnSpc>
              <a:defRPr/>
            </a:pPr>
            <a:r>
              <a:rPr lang="es-ES_tradnl" sz="2400" smtClean="0"/>
              <a:t>Urgencia.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1000" y="-304800"/>
            <a:ext cx="8153400" cy="1143000"/>
          </a:xfrm>
        </p:spPr>
        <p:txBody>
          <a:bodyPr/>
          <a:lstStyle/>
          <a:p>
            <a:pPr eaLnBrk="1" hangingPunct="1"/>
            <a:r>
              <a:rPr lang="es-ES_tradnl" smtClean="0"/>
              <a:t>Determinar Criterios</a:t>
            </a:r>
          </a:p>
        </p:txBody>
      </p:sp>
      <p:sp>
        <p:nvSpPr>
          <p:cNvPr id="912387" name="Rectangle 3"/>
          <p:cNvSpPr>
            <a:spLocks noGrp="1" noChangeArrowheads="1"/>
          </p:cNvSpPr>
          <p:nvPr>
            <p:ph type="body" idx="1"/>
          </p:nvPr>
        </p:nvSpPr>
        <p:spPr>
          <a:xfrm>
            <a:off x="0" y="685800"/>
            <a:ext cx="9144000" cy="6172200"/>
          </a:xfrm>
        </p:spPr>
        <p:txBody>
          <a:bodyPr/>
          <a:lstStyle/>
          <a:p>
            <a:pPr marL="609600" indent="-609600" eaLnBrk="1" hangingPunct="1">
              <a:lnSpc>
                <a:spcPct val="90000"/>
              </a:lnSpc>
              <a:defRPr/>
            </a:pPr>
            <a:r>
              <a:rPr lang="es-ES_tradnl" sz="2800" smtClean="0"/>
              <a:t>Objetivos del tomador de decisiones.</a:t>
            </a:r>
            <a:endParaRPr lang="en-US" sz="2800" smtClean="0"/>
          </a:p>
          <a:p>
            <a:pPr marL="609600" indent="-609600" eaLnBrk="1" hangingPunct="1">
              <a:lnSpc>
                <a:spcPct val="90000"/>
              </a:lnSpc>
              <a:defRPr/>
            </a:pPr>
            <a:r>
              <a:rPr lang="es-ES_tradnl" sz="2800" smtClean="0"/>
              <a:t>Son tanto presiones como directrices.</a:t>
            </a:r>
          </a:p>
          <a:p>
            <a:pPr marL="609600" indent="-609600" eaLnBrk="1" hangingPunct="1">
              <a:lnSpc>
                <a:spcPct val="90000"/>
              </a:lnSpc>
              <a:defRPr/>
            </a:pPr>
            <a:r>
              <a:rPr lang="es-ES_tradnl" sz="2800" smtClean="0"/>
              <a:t>2 fuentes:</a:t>
            </a:r>
          </a:p>
          <a:p>
            <a:pPr marL="990600" lvl="1" indent="-533400" eaLnBrk="1" hangingPunct="1">
              <a:lnSpc>
                <a:spcPct val="90000"/>
              </a:lnSpc>
              <a:defRPr/>
            </a:pPr>
            <a:r>
              <a:rPr lang="es-ES_tradnl" sz="2800" smtClean="0"/>
              <a:t>Objetivos y metas de organización.</a:t>
            </a:r>
          </a:p>
          <a:p>
            <a:pPr marL="990600" lvl="1" indent="-533400" eaLnBrk="1" hangingPunct="1">
              <a:lnSpc>
                <a:spcPct val="90000"/>
              </a:lnSpc>
              <a:defRPr/>
            </a:pPr>
            <a:r>
              <a:rPr lang="es-ES_tradnl" sz="2800" smtClean="0"/>
              <a:t>Metas y valores del tomador de decisiones.</a:t>
            </a:r>
          </a:p>
          <a:p>
            <a:pPr marL="990600" lvl="1" indent="-533400" eaLnBrk="1" hangingPunct="1">
              <a:lnSpc>
                <a:spcPct val="90000"/>
              </a:lnSpc>
              <a:defRPr/>
            </a:pPr>
            <a:r>
              <a:rPr lang="es-ES_tradnl" sz="2800" smtClean="0"/>
              <a:t>Si hay conflicto prevalece organización salvo cuestiones de ética.</a:t>
            </a:r>
          </a:p>
          <a:p>
            <a:pPr marL="609600" indent="-609600" eaLnBrk="1" hangingPunct="1">
              <a:lnSpc>
                <a:spcPct val="90000"/>
              </a:lnSpc>
              <a:defRPr/>
            </a:pPr>
            <a:r>
              <a:rPr lang="es-ES_tradnl" sz="2800" smtClean="0"/>
              <a:t>Ni muy amplias ni muy específicas.</a:t>
            </a:r>
          </a:p>
          <a:p>
            <a:pPr marL="990600" lvl="1" indent="-533400" eaLnBrk="1" hangingPunct="1">
              <a:lnSpc>
                <a:spcPct val="90000"/>
              </a:lnSpc>
              <a:defRPr/>
            </a:pPr>
            <a:r>
              <a:rPr lang="es-ES_tradnl" sz="2800" smtClean="0"/>
              <a:t>Muy amplias no dan dirección.</a:t>
            </a:r>
          </a:p>
          <a:p>
            <a:pPr marL="990600" lvl="1" indent="-533400" eaLnBrk="1" hangingPunct="1">
              <a:lnSpc>
                <a:spcPct val="90000"/>
              </a:lnSpc>
              <a:defRPr/>
            </a:pPr>
            <a:r>
              <a:rPr lang="es-ES_tradnl" sz="2800" smtClean="0"/>
              <a:t>Muy específicas no dejan maniobrar.</a:t>
            </a:r>
          </a:p>
          <a:p>
            <a:pPr marL="609600" indent="-609600" eaLnBrk="1" hangingPunct="1">
              <a:lnSpc>
                <a:spcPct val="90000"/>
              </a:lnSpc>
              <a:defRPr/>
            </a:pPr>
            <a:r>
              <a:rPr lang="es-ES_tradnl" sz="2800" smtClean="0"/>
              <a:t>2-5 criterios basta.</a:t>
            </a:r>
          </a:p>
          <a:p>
            <a:pPr marL="990600" lvl="1" indent="-533400" eaLnBrk="1" hangingPunct="1">
              <a:lnSpc>
                <a:spcPct val="90000"/>
              </a:lnSpc>
              <a:defRPr/>
            </a:pPr>
            <a:r>
              <a:rPr lang="es-ES_tradnl" sz="2800" smtClean="0"/>
              <a:t>&gt;5 generalmente son muy específicos.</a:t>
            </a:r>
          </a:p>
          <a:p>
            <a:pPr marL="609600" indent="-609600" eaLnBrk="1" hangingPunct="1">
              <a:lnSpc>
                <a:spcPct val="90000"/>
              </a:lnSpc>
              <a:defRPr/>
            </a:pPr>
            <a:r>
              <a:rPr lang="es-ES_tradnl" sz="2800" smtClean="0"/>
              <a:t>Clasificar según importancia.</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304800"/>
            <a:ext cx="9144000" cy="1143000"/>
          </a:xfrm>
        </p:spPr>
        <p:txBody>
          <a:bodyPr/>
          <a:lstStyle/>
          <a:p>
            <a:pPr eaLnBrk="1" hangingPunct="1"/>
            <a:r>
              <a:rPr lang="es-ES_tradnl" smtClean="0"/>
              <a:t>Identificar Soluciones Alternativas</a:t>
            </a:r>
          </a:p>
        </p:txBody>
      </p:sp>
      <p:sp>
        <p:nvSpPr>
          <p:cNvPr id="913411" name="Rectangle 3"/>
          <p:cNvSpPr>
            <a:spLocks noGrp="1" noChangeArrowheads="1"/>
          </p:cNvSpPr>
          <p:nvPr>
            <p:ph type="body" idx="1"/>
          </p:nvPr>
        </p:nvSpPr>
        <p:spPr>
          <a:xfrm>
            <a:off x="0" y="685800"/>
            <a:ext cx="9144000" cy="6172200"/>
          </a:xfrm>
        </p:spPr>
        <p:txBody>
          <a:bodyPr/>
          <a:lstStyle/>
          <a:p>
            <a:pPr marL="609600" indent="-609600" eaLnBrk="1" hangingPunct="1">
              <a:lnSpc>
                <a:spcPct val="90000"/>
              </a:lnSpc>
              <a:defRPr/>
            </a:pPr>
            <a:r>
              <a:rPr lang="es-ES_tradnl" smtClean="0"/>
              <a:t>Debe conocerse del tema.</a:t>
            </a:r>
          </a:p>
          <a:p>
            <a:pPr marL="609600" indent="-609600" eaLnBrk="1" hangingPunct="1">
              <a:lnSpc>
                <a:spcPct val="90000"/>
              </a:lnSpc>
              <a:defRPr/>
            </a:pPr>
            <a:r>
              <a:rPr lang="es-ES_tradnl" smtClean="0"/>
              <a:t>Enumerar toda alternativa que se ocurren.</a:t>
            </a:r>
          </a:p>
          <a:p>
            <a:pPr marL="990600" lvl="1" indent="-533400" eaLnBrk="1" hangingPunct="1">
              <a:lnSpc>
                <a:spcPct val="90000"/>
              </a:lnSpc>
              <a:defRPr/>
            </a:pPr>
            <a:r>
              <a:rPr lang="es-ES_tradnl" smtClean="0"/>
              <a:t>No pasar por alto ninguna que sea factible.</a:t>
            </a:r>
          </a:p>
          <a:p>
            <a:pPr marL="609600" indent="-609600" eaLnBrk="1" hangingPunct="1">
              <a:lnSpc>
                <a:spcPct val="90000"/>
              </a:lnSpc>
              <a:defRPr/>
            </a:pPr>
            <a:r>
              <a:rPr lang="es-ES_tradnl" smtClean="0"/>
              <a:t>Revisar la lista.</a:t>
            </a:r>
          </a:p>
          <a:p>
            <a:pPr marL="990600" lvl="1" indent="-533400" eaLnBrk="1" hangingPunct="1">
              <a:lnSpc>
                <a:spcPct val="90000"/>
              </a:lnSpc>
              <a:defRPr/>
            </a:pPr>
            <a:r>
              <a:rPr lang="es-ES_tradnl" smtClean="0"/>
              <a:t>Para no eliminar en paso anterior algunas que parecen malas a simple vista pero podrían servir.</a:t>
            </a:r>
          </a:p>
          <a:p>
            <a:pPr marL="990600" lvl="1" indent="-533400" eaLnBrk="1" hangingPunct="1">
              <a:lnSpc>
                <a:spcPct val="90000"/>
              </a:lnSpc>
              <a:defRPr/>
            </a:pPr>
            <a:r>
              <a:rPr lang="es-ES_tradnl" smtClean="0"/>
              <a:t>Resumir las mejores alternativas.</a:t>
            </a:r>
          </a:p>
          <a:p>
            <a:pPr marL="609600" indent="-609600" eaLnBrk="1" hangingPunct="1">
              <a:lnSpc>
                <a:spcPct val="90000"/>
              </a:lnSpc>
              <a:defRPr/>
            </a:pPr>
            <a:r>
              <a:rPr lang="es-ES_tradnl" smtClean="0"/>
              <a:t>Preguntar:</a:t>
            </a:r>
          </a:p>
          <a:p>
            <a:pPr marL="990600" lvl="1" indent="-533400" eaLnBrk="1" hangingPunct="1">
              <a:lnSpc>
                <a:spcPct val="90000"/>
              </a:lnSpc>
              <a:defRPr/>
            </a:pPr>
            <a:r>
              <a:rPr lang="es-ES_tradnl" smtClean="0"/>
              <a:t>Puede ser puesta en práctica?</a:t>
            </a:r>
          </a:p>
          <a:p>
            <a:pPr marL="990600" lvl="1" indent="-533400" eaLnBrk="1" hangingPunct="1">
              <a:lnSpc>
                <a:spcPct val="90000"/>
              </a:lnSpc>
              <a:defRPr/>
            </a:pPr>
            <a:r>
              <a:rPr lang="es-ES_tradnl" smtClean="0"/>
              <a:t>Puede ser ejecutada ajustada a criterios?</a:t>
            </a:r>
          </a:p>
          <a:p>
            <a:pPr marL="990600" lvl="1" indent="-533400" eaLnBrk="1" hangingPunct="1">
              <a:lnSpc>
                <a:spcPct val="90000"/>
              </a:lnSpc>
              <a:defRPr/>
            </a:pPr>
            <a:endParaRPr lang="es-ES_tradnl"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304800"/>
            <a:ext cx="9144000" cy="1143000"/>
          </a:xfrm>
        </p:spPr>
        <p:txBody>
          <a:bodyPr/>
          <a:lstStyle/>
          <a:p>
            <a:pPr eaLnBrk="1" hangingPunct="1"/>
            <a:r>
              <a:rPr lang="es-ES_tradnl" smtClean="0"/>
              <a:t>Evaluar Soluciones Alternativas</a:t>
            </a:r>
          </a:p>
        </p:txBody>
      </p:sp>
      <p:sp>
        <p:nvSpPr>
          <p:cNvPr id="914435" name="Rectangle 3"/>
          <p:cNvSpPr>
            <a:spLocks noGrp="1" noChangeArrowheads="1"/>
          </p:cNvSpPr>
          <p:nvPr>
            <p:ph type="body" idx="1"/>
          </p:nvPr>
        </p:nvSpPr>
        <p:spPr>
          <a:xfrm>
            <a:off x="0" y="685800"/>
            <a:ext cx="9144000" cy="6172200"/>
          </a:xfrm>
        </p:spPr>
        <p:txBody>
          <a:bodyPr/>
          <a:lstStyle/>
          <a:p>
            <a:pPr marL="609600" indent="-609600" eaLnBrk="1" hangingPunct="1">
              <a:defRPr/>
            </a:pPr>
            <a:r>
              <a:rPr lang="es-ES_tradnl" smtClean="0"/>
              <a:t>Evaluación de que tan bien cada una satisface nuestros criterios.</a:t>
            </a:r>
          </a:p>
          <a:p>
            <a:pPr marL="609600" indent="-609600" eaLnBrk="1" hangingPunct="1">
              <a:defRPr/>
            </a:pPr>
            <a:r>
              <a:rPr lang="es-ES_tradnl" smtClean="0"/>
              <a:t>3 preguntas claves inicales:</a:t>
            </a:r>
          </a:p>
          <a:p>
            <a:pPr marL="990600" lvl="1" indent="-533400" eaLnBrk="1" hangingPunct="1">
              <a:defRPr/>
            </a:pPr>
            <a:r>
              <a:rPr lang="es-ES_tradnl" smtClean="0"/>
              <a:t>Resuelve el problema específico?</a:t>
            </a:r>
          </a:p>
          <a:p>
            <a:pPr marL="990600" lvl="1" indent="-533400" eaLnBrk="1" hangingPunct="1">
              <a:defRPr/>
            </a:pPr>
            <a:r>
              <a:rPr lang="es-ES_tradnl" smtClean="0"/>
              <a:t>Satisface criterios</a:t>
            </a:r>
            <a:r>
              <a:rPr lang="en-US" smtClean="0"/>
              <a:t> tomador decisiones</a:t>
            </a:r>
            <a:r>
              <a:rPr lang="es-ES_tradnl" smtClean="0"/>
              <a:t>?</a:t>
            </a:r>
          </a:p>
          <a:p>
            <a:pPr marL="990600" lvl="1" indent="-533400" eaLnBrk="1" hangingPunct="1">
              <a:defRPr/>
            </a:pPr>
            <a:r>
              <a:rPr lang="es-ES_tradnl" smtClean="0"/>
              <a:t>Puede ser puesta en práctica?</a:t>
            </a:r>
          </a:p>
          <a:p>
            <a:pPr marL="609600" indent="-609600" eaLnBrk="1" hangingPunct="1">
              <a:defRPr/>
            </a:pPr>
            <a:r>
              <a:rPr lang="es-ES_tradnl" smtClean="0"/>
              <a:t>Se puede utilizar herramientas cuantitativas o cualitativas para analizar alternativas en este punto.</a:t>
            </a:r>
          </a:p>
          <a:p>
            <a:pPr marL="609600" indent="-609600" eaLnBrk="1" hangingPunct="1">
              <a:defRPr/>
            </a:pPr>
            <a:r>
              <a:rPr lang="es-ES_tradnl" smtClean="0"/>
              <a:t>Es importante revisar que tan confiable son las evidencias.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304800"/>
            <a:ext cx="9144000" cy="1143000"/>
          </a:xfrm>
        </p:spPr>
        <p:txBody>
          <a:bodyPr/>
          <a:lstStyle/>
          <a:p>
            <a:pPr eaLnBrk="1" hangingPunct="1"/>
            <a:r>
              <a:rPr lang="es-ES_tradnl" smtClean="0"/>
              <a:t>Ejecución Decisión</a:t>
            </a:r>
          </a:p>
        </p:txBody>
      </p:sp>
      <p:sp>
        <p:nvSpPr>
          <p:cNvPr id="915459" name="Rectangle 3"/>
          <p:cNvSpPr>
            <a:spLocks noGrp="1" noChangeArrowheads="1"/>
          </p:cNvSpPr>
          <p:nvPr>
            <p:ph type="body" idx="1"/>
          </p:nvPr>
        </p:nvSpPr>
        <p:spPr>
          <a:xfrm>
            <a:off x="0" y="685800"/>
            <a:ext cx="9144000" cy="6172200"/>
          </a:xfrm>
        </p:spPr>
        <p:txBody>
          <a:bodyPr/>
          <a:lstStyle/>
          <a:p>
            <a:pPr marL="609600" indent="-609600" eaLnBrk="1" hangingPunct="1">
              <a:lnSpc>
                <a:spcPct val="90000"/>
              </a:lnSpc>
              <a:defRPr/>
            </a:pPr>
            <a:r>
              <a:rPr lang="es-ES_tradnl" sz="2800" smtClean="0"/>
              <a:t>La selección de la mejor alternativa no es el final del proceso, sino el comienzo de la puesta en práctica.</a:t>
            </a:r>
          </a:p>
          <a:p>
            <a:pPr marL="609600" indent="-609600" eaLnBrk="1" hangingPunct="1">
              <a:lnSpc>
                <a:spcPct val="90000"/>
              </a:lnSpc>
              <a:defRPr/>
            </a:pPr>
            <a:r>
              <a:rPr lang="es-ES_tradnl" sz="2800" smtClean="0"/>
              <a:t>Lo importante no es solo la decisión sin que se implemente y solucione el problema.</a:t>
            </a:r>
          </a:p>
          <a:p>
            <a:pPr marL="609600" indent="-609600" eaLnBrk="1" hangingPunct="1">
              <a:lnSpc>
                <a:spcPct val="90000"/>
              </a:lnSpc>
              <a:defRPr/>
            </a:pPr>
            <a:r>
              <a:rPr lang="es-ES_tradnl" sz="2800" smtClean="0"/>
              <a:t>En ejecución minimizar desventajas y maximizar ventajas.</a:t>
            </a:r>
          </a:p>
          <a:p>
            <a:pPr marL="609600" indent="-609600" eaLnBrk="1" hangingPunct="1">
              <a:lnSpc>
                <a:spcPct val="90000"/>
              </a:lnSpc>
              <a:defRPr/>
            </a:pPr>
            <a:r>
              <a:rPr lang="es-ES_tradnl" sz="2800" smtClean="0"/>
              <a:t>La ejecución generalmente la hacen otros:</a:t>
            </a:r>
          </a:p>
          <a:p>
            <a:pPr marL="990600" lvl="1" indent="-533400" eaLnBrk="1" hangingPunct="1">
              <a:lnSpc>
                <a:spcPct val="90000"/>
              </a:lnSpc>
              <a:defRPr/>
            </a:pPr>
            <a:r>
              <a:rPr lang="es-ES_tradnl" sz="2800" smtClean="0"/>
              <a:t>Comunicación e instrucciones:</a:t>
            </a:r>
          </a:p>
          <a:p>
            <a:pPr marL="1371600" lvl="2" indent="-457200" eaLnBrk="1" hangingPunct="1">
              <a:lnSpc>
                <a:spcPct val="90000"/>
              </a:lnSpc>
              <a:defRPr/>
            </a:pPr>
            <a:r>
              <a:rPr lang="es-ES_tradnl" sz="2800" smtClean="0"/>
              <a:t>Exacto, completo y adaptado al público específico.</a:t>
            </a:r>
          </a:p>
          <a:p>
            <a:pPr marL="990600" lvl="1" indent="-533400" eaLnBrk="1" hangingPunct="1">
              <a:lnSpc>
                <a:spcPct val="90000"/>
              </a:lnSpc>
              <a:defRPr/>
            </a:pPr>
            <a:r>
              <a:rPr lang="es-ES_tradnl" sz="2800" smtClean="0"/>
              <a:t>Verificación.</a:t>
            </a:r>
          </a:p>
          <a:p>
            <a:pPr marL="1371600" lvl="2" indent="-457200" eaLnBrk="1" hangingPunct="1">
              <a:lnSpc>
                <a:spcPct val="90000"/>
              </a:lnSpc>
              <a:defRPr/>
            </a:pPr>
            <a:r>
              <a:rPr lang="en-US" sz="2800" smtClean="0"/>
              <a:t>Retroalimentación.</a:t>
            </a:r>
          </a:p>
          <a:p>
            <a:pPr marL="1371600" lvl="2" indent="-457200" eaLnBrk="1" hangingPunct="1">
              <a:lnSpc>
                <a:spcPct val="90000"/>
              </a:lnSpc>
              <a:defRPr/>
            </a:pPr>
            <a:r>
              <a:rPr lang="es-ES_tradnl" sz="2800" smtClean="0"/>
              <a:t>Asegurar que este cumpliendo los objetivos.</a:t>
            </a:r>
          </a:p>
          <a:p>
            <a:pPr marL="1371600" lvl="2" indent="-457200" eaLnBrk="1" hangingPunct="1">
              <a:lnSpc>
                <a:spcPct val="90000"/>
              </a:lnSpc>
              <a:defRPr/>
            </a:pPr>
            <a:r>
              <a:rPr lang="es-ES_tradnl" sz="2800" smtClean="0"/>
              <a:t>Medidas correctivas.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0"/>
            <a:ext cx="8382000" cy="1295400"/>
          </a:xfrm>
        </p:spPr>
        <p:txBody>
          <a:bodyPr/>
          <a:lstStyle/>
          <a:p>
            <a:pPr eaLnBrk="1" hangingPunct="1"/>
            <a:r>
              <a:rPr lang="es-ES_tradnl" b="1" smtClean="0">
                <a:solidFill>
                  <a:srgbClr val="FF0000"/>
                </a:solidFill>
              </a:rPr>
              <a:t>Ventajas</a:t>
            </a:r>
            <a:r>
              <a:rPr lang="es-ES_tradnl" smtClean="0"/>
              <a:t> Y Desventajas Del Agua Como Medio De Cultivo</a:t>
            </a:r>
          </a:p>
        </p:txBody>
      </p:sp>
      <p:sp>
        <p:nvSpPr>
          <p:cNvPr id="739331" name="Rectangle 3"/>
          <p:cNvSpPr>
            <a:spLocks noGrp="1" noChangeArrowheads="1"/>
          </p:cNvSpPr>
          <p:nvPr>
            <p:ph type="body" idx="1"/>
          </p:nvPr>
        </p:nvSpPr>
        <p:spPr>
          <a:xfrm>
            <a:off x="381000" y="1295400"/>
            <a:ext cx="8561388" cy="5334000"/>
          </a:xfrm>
        </p:spPr>
        <p:txBody>
          <a:bodyPr/>
          <a:lstStyle/>
          <a:p>
            <a:pPr eaLnBrk="1" hangingPunct="1">
              <a:lnSpc>
                <a:spcPct val="90000"/>
              </a:lnSpc>
              <a:defRPr/>
            </a:pPr>
            <a:r>
              <a:rPr lang="es-ES_tradnl" sz="2800" smtClean="0"/>
              <a:t>Requerimientos de N es menor.</a:t>
            </a:r>
          </a:p>
          <a:p>
            <a:pPr lvl="1" eaLnBrk="1" hangingPunct="1">
              <a:lnSpc>
                <a:spcPct val="90000"/>
              </a:lnSpc>
              <a:defRPr/>
            </a:pPr>
            <a:r>
              <a:rPr lang="es-ES_tradnl" sz="2800" smtClean="0"/>
              <a:t>Excreción aporta nitrógeno.</a:t>
            </a:r>
          </a:p>
          <a:p>
            <a:pPr lvl="1" eaLnBrk="1" hangingPunct="1">
              <a:lnSpc>
                <a:spcPct val="90000"/>
              </a:lnSpc>
              <a:defRPr/>
            </a:pPr>
            <a:r>
              <a:rPr lang="es-ES_tradnl" sz="2800" smtClean="0"/>
              <a:t>Algunas algas usan directamente N</a:t>
            </a:r>
            <a:r>
              <a:rPr lang="es-ES_tradnl" sz="2800" baseline="-25000" smtClean="0"/>
              <a:t>2</a:t>
            </a:r>
            <a:r>
              <a:rPr lang="es-ES_tradnl" sz="2800" smtClean="0"/>
              <a:t>.</a:t>
            </a:r>
          </a:p>
          <a:p>
            <a:pPr lvl="1" eaLnBrk="1" hangingPunct="1">
              <a:lnSpc>
                <a:spcPct val="90000"/>
              </a:lnSpc>
              <a:defRPr/>
            </a:pPr>
            <a:r>
              <a:rPr lang="es-ES_tradnl" sz="2800" smtClean="0"/>
              <a:t>P es más limitante. Ojo con baja solubilidad y arcilla en aplicación.</a:t>
            </a:r>
          </a:p>
          <a:p>
            <a:pPr eaLnBrk="1" hangingPunct="1">
              <a:lnSpc>
                <a:spcPct val="90000"/>
              </a:lnSpc>
              <a:defRPr/>
            </a:pPr>
            <a:r>
              <a:rPr lang="es-ES_tradnl" sz="2800" smtClean="0"/>
              <a:t>Mejor medio para animales de sangre fría.</a:t>
            </a:r>
          </a:p>
          <a:p>
            <a:pPr lvl="1" eaLnBrk="1" hangingPunct="1">
              <a:lnSpc>
                <a:spcPct val="90000"/>
              </a:lnSpc>
              <a:defRPr/>
            </a:pPr>
            <a:r>
              <a:rPr lang="es-ES_tradnl" sz="2800" smtClean="0"/>
              <a:t>T</a:t>
            </a:r>
            <a:r>
              <a:rPr lang="es-ES_tradnl" sz="2800" smtClean="0">
                <a:cs typeface="Arial" charset="0"/>
              </a:rPr>
              <a:t>ºC mas constante que en aire.</a:t>
            </a:r>
          </a:p>
          <a:p>
            <a:pPr lvl="1" eaLnBrk="1" hangingPunct="1">
              <a:lnSpc>
                <a:spcPct val="90000"/>
              </a:lnSpc>
              <a:defRPr/>
            </a:pPr>
            <a:r>
              <a:rPr lang="es-ES_tradnl" sz="2800" smtClean="0">
                <a:cs typeface="Arial" charset="0"/>
              </a:rPr>
              <a:t>Ahorro energía y otras ventajas ya revisadas.</a:t>
            </a:r>
            <a:endParaRPr lang="es-ES_tradnl" sz="2800" smtClean="0"/>
          </a:p>
          <a:p>
            <a:pPr eaLnBrk="1" hangingPunct="1">
              <a:lnSpc>
                <a:spcPct val="90000"/>
              </a:lnSpc>
              <a:defRPr/>
            </a:pPr>
            <a:r>
              <a:rPr lang="es-ES_tradnl" sz="2800" smtClean="0"/>
              <a:t>Acuicultura se relaciona muy bien con otros medios de producción.</a:t>
            </a:r>
          </a:p>
          <a:p>
            <a:pPr lvl="1" eaLnBrk="1" hangingPunct="1">
              <a:lnSpc>
                <a:spcPct val="90000"/>
              </a:lnSpc>
              <a:defRPr/>
            </a:pPr>
            <a:r>
              <a:rPr lang="es-ES_tradnl" sz="2800" smtClean="0"/>
              <a:t>Policultivo.</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52400"/>
            <a:ext cx="8915400" cy="1143000"/>
          </a:xfrm>
        </p:spPr>
        <p:txBody>
          <a:bodyPr/>
          <a:lstStyle/>
          <a:p>
            <a:pPr eaLnBrk="1" hangingPunct="1"/>
            <a:r>
              <a:rPr lang="es-ES_tradnl" smtClean="0"/>
              <a:t>Efectos Nutrición : Productividad</a:t>
            </a:r>
          </a:p>
        </p:txBody>
      </p:sp>
      <p:sp>
        <p:nvSpPr>
          <p:cNvPr id="740355" name="Rectangle 3"/>
          <p:cNvSpPr>
            <a:spLocks noGrp="1" noChangeArrowheads="1"/>
          </p:cNvSpPr>
          <p:nvPr>
            <p:ph type="body" idx="1"/>
          </p:nvPr>
        </p:nvSpPr>
        <p:spPr>
          <a:xfrm>
            <a:off x="457200" y="762000"/>
            <a:ext cx="8686800" cy="5867400"/>
          </a:xfrm>
        </p:spPr>
        <p:txBody>
          <a:bodyPr/>
          <a:lstStyle/>
          <a:p>
            <a:pPr eaLnBrk="1" hangingPunct="1">
              <a:lnSpc>
                <a:spcPct val="90000"/>
              </a:lnSpc>
              <a:defRPr/>
            </a:pPr>
            <a:r>
              <a:rPr lang="es-ES_tradnl" sz="2800" smtClean="0"/>
              <a:t>Nutrición es factor clave para cualquier especie:</a:t>
            </a:r>
          </a:p>
          <a:p>
            <a:pPr lvl="1" eaLnBrk="1" hangingPunct="1">
              <a:lnSpc>
                <a:spcPct val="90000"/>
              </a:lnSpc>
              <a:defRPr/>
            </a:pPr>
            <a:r>
              <a:rPr lang="es-ES_tradnl" sz="2800" smtClean="0"/>
              <a:t>“</a:t>
            </a:r>
            <a:r>
              <a:rPr lang="es-ES_tradnl" sz="2400" smtClean="0"/>
              <a:t>Enfermo que come no muere.”</a:t>
            </a:r>
          </a:p>
          <a:p>
            <a:pPr lvl="1" eaLnBrk="1" hangingPunct="1">
              <a:lnSpc>
                <a:spcPct val="90000"/>
              </a:lnSpc>
              <a:defRPr/>
            </a:pPr>
            <a:r>
              <a:rPr lang="es-ES_tradnl" sz="2400" smtClean="0"/>
              <a:t>Siempre uno de factores mas importantes. Distintos sistemas dependen mas o menos de entrada directa  de nutrientes y/o aporte producción natural.</a:t>
            </a:r>
          </a:p>
          <a:p>
            <a:pPr eaLnBrk="1" hangingPunct="1">
              <a:lnSpc>
                <a:spcPct val="90000"/>
              </a:lnSpc>
              <a:defRPr/>
            </a:pPr>
            <a:r>
              <a:rPr lang="es-ES_tradnl" sz="2800" smtClean="0"/>
              <a:t>Control / costo depende de intensidad del manejo:</a:t>
            </a:r>
          </a:p>
          <a:p>
            <a:pPr lvl="1" eaLnBrk="1" hangingPunct="1">
              <a:lnSpc>
                <a:spcPct val="90000"/>
              </a:lnSpc>
              <a:defRPr/>
            </a:pPr>
            <a:r>
              <a:rPr lang="es-ES_tradnl" sz="2400" smtClean="0"/>
              <a:t>Extensivo sin adición de nutrientes.</a:t>
            </a:r>
          </a:p>
          <a:p>
            <a:pPr lvl="1" eaLnBrk="1" hangingPunct="1">
              <a:lnSpc>
                <a:spcPct val="90000"/>
              </a:lnSpc>
              <a:defRPr/>
            </a:pPr>
            <a:r>
              <a:rPr lang="es-ES_tradnl" sz="2400" smtClean="0"/>
              <a:t>Extensivo con fertilización.</a:t>
            </a:r>
          </a:p>
          <a:p>
            <a:pPr lvl="1" eaLnBrk="1" hangingPunct="1">
              <a:lnSpc>
                <a:spcPct val="90000"/>
              </a:lnSpc>
              <a:defRPr/>
            </a:pPr>
            <a:r>
              <a:rPr lang="es-ES_tradnl" sz="2400" smtClean="0"/>
              <a:t>Fertilización intensiva.</a:t>
            </a:r>
          </a:p>
          <a:p>
            <a:pPr lvl="1" eaLnBrk="1" hangingPunct="1">
              <a:lnSpc>
                <a:spcPct val="90000"/>
              </a:lnSpc>
              <a:defRPr/>
            </a:pPr>
            <a:r>
              <a:rPr lang="es-ES_tradnl" sz="2400" smtClean="0"/>
              <a:t>Alimentación extensiva. (consumo directo).</a:t>
            </a:r>
          </a:p>
          <a:p>
            <a:pPr lvl="1" eaLnBrk="1" hangingPunct="1">
              <a:lnSpc>
                <a:spcPct val="90000"/>
              </a:lnSpc>
              <a:defRPr/>
            </a:pPr>
            <a:r>
              <a:rPr lang="es-ES_tradnl" sz="2400" smtClean="0"/>
              <a:t>Alimentación intensiva. Alta calidad pero no completa).</a:t>
            </a:r>
          </a:p>
          <a:p>
            <a:pPr lvl="1" eaLnBrk="1" hangingPunct="1">
              <a:lnSpc>
                <a:spcPct val="90000"/>
              </a:lnSpc>
              <a:defRPr/>
            </a:pPr>
            <a:r>
              <a:rPr lang="es-ES_tradnl" sz="2400" smtClean="0"/>
              <a:t>Alimentación hiperintensiva. Alimento completo no depende casi de medio natural???</a:t>
            </a:r>
          </a:p>
          <a:p>
            <a:pPr lvl="1" eaLnBrk="1" hangingPunct="1">
              <a:lnSpc>
                <a:spcPct val="90000"/>
              </a:lnSpc>
              <a:defRPr/>
            </a:pPr>
            <a:r>
              <a:rPr lang="es-ES_tradnl" sz="2400" smtClean="0"/>
              <a:t>Alimentación ultrahiperintensiva. Ambiente artificial, control total.</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0"/>
            <a:ext cx="9144000" cy="1143000"/>
          </a:xfrm>
        </p:spPr>
        <p:txBody>
          <a:bodyPr/>
          <a:lstStyle/>
          <a:p>
            <a:pPr eaLnBrk="1" hangingPunct="1"/>
            <a:r>
              <a:rPr lang="es-ES_tradnl" smtClean="0"/>
              <a:t>Nivel 1: Extensivo Sin Nutrientes</a:t>
            </a:r>
          </a:p>
        </p:txBody>
      </p:sp>
      <p:sp>
        <p:nvSpPr>
          <p:cNvPr id="757763" name="Rectangle 3"/>
          <p:cNvSpPr>
            <a:spLocks noGrp="1" noChangeArrowheads="1"/>
          </p:cNvSpPr>
          <p:nvPr>
            <p:ph type="body" idx="1"/>
          </p:nvPr>
        </p:nvSpPr>
        <p:spPr>
          <a:xfrm>
            <a:off x="609600" y="1066800"/>
            <a:ext cx="8332788" cy="4994275"/>
          </a:xfrm>
        </p:spPr>
        <p:txBody>
          <a:bodyPr/>
          <a:lstStyle/>
          <a:p>
            <a:pPr eaLnBrk="1" hangingPunct="1">
              <a:defRPr/>
            </a:pPr>
            <a:r>
              <a:rPr lang="es-ES_tradnl" smtClean="0"/>
              <a:t>No se adicionan nutrientes.</a:t>
            </a:r>
          </a:p>
          <a:p>
            <a:pPr eaLnBrk="1" hangingPunct="1">
              <a:defRPr/>
            </a:pPr>
            <a:r>
              <a:rPr lang="es-ES_tradnl" smtClean="0"/>
              <a:t>Poca o ninguna modificación a la topografía y vegetación original.</a:t>
            </a:r>
          </a:p>
          <a:p>
            <a:pPr eaLnBrk="1" hangingPunct="1">
              <a:defRPr/>
            </a:pPr>
            <a:r>
              <a:rPr lang="es-ES_tradnl" smtClean="0"/>
              <a:t>Poco control sobre provisión de agua, drenaje nulo o incompleto, no se puede vaciar estanque. Cosecha incompleta.</a:t>
            </a:r>
          </a:p>
          <a:p>
            <a:pPr eaLnBrk="1" hangingPunct="1">
              <a:defRPr/>
            </a:pPr>
            <a:r>
              <a:rPr lang="es-ES_tradnl" smtClean="0"/>
              <a:t>Control incompleto sobre las especies, composición, número y tamaño de las especies.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0"/>
            <a:ext cx="9144000" cy="1143000"/>
          </a:xfrm>
        </p:spPr>
        <p:txBody>
          <a:bodyPr/>
          <a:lstStyle/>
          <a:p>
            <a:pPr eaLnBrk="1" hangingPunct="1"/>
            <a:r>
              <a:rPr lang="es-ES_tradnl" smtClean="0"/>
              <a:t>Nivel 2: Fertilización Extensiva</a:t>
            </a:r>
            <a:endParaRPr lang="en-US" smtClean="0"/>
          </a:p>
        </p:txBody>
      </p:sp>
      <p:sp>
        <p:nvSpPr>
          <p:cNvPr id="759811" name="Rectangle 3"/>
          <p:cNvSpPr>
            <a:spLocks noGrp="1" noChangeArrowheads="1"/>
          </p:cNvSpPr>
          <p:nvPr>
            <p:ph type="body" idx="1"/>
          </p:nvPr>
        </p:nvSpPr>
        <p:spPr>
          <a:xfrm>
            <a:off x="609600" y="1066800"/>
            <a:ext cx="8534400" cy="5334000"/>
          </a:xfrm>
        </p:spPr>
        <p:txBody>
          <a:bodyPr/>
          <a:lstStyle/>
          <a:p>
            <a:pPr eaLnBrk="1" hangingPunct="1">
              <a:defRPr/>
            </a:pPr>
            <a:r>
              <a:rPr lang="en-US" sz="2800" smtClean="0"/>
              <a:t>No se adiciona comida directamente, pero la fuente de alimentos es aumentada indirectamente por la adición de nutrientes requeridos para la fotosíntesis y/o organismos de alimentación natural.</a:t>
            </a:r>
          </a:p>
          <a:p>
            <a:pPr eaLnBrk="1" hangingPunct="1">
              <a:defRPr/>
            </a:pPr>
            <a:r>
              <a:rPr lang="en-US" sz="2800" smtClean="0"/>
              <a:t>Cantidad de nutrientes no causan problemas de calidad de agua.</a:t>
            </a:r>
          </a:p>
          <a:p>
            <a:pPr eaLnBrk="1" hangingPunct="1">
              <a:defRPr/>
            </a:pPr>
            <a:r>
              <a:rPr lang="en-US" sz="2800" smtClean="0"/>
              <a:t>Modificación del ambiente no usualmente grande.</a:t>
            </a:r>
          </a:p>
          <a:p>
            <a:pPr eaLnBrk="1" hangingPunct="1">
              <a:defRPr/>
            </a:pPr>
            <a:r>
              <a:rPr lang="en-US" sz="2800" smtClean="0"/>
              <a:t>Incompleto control sobre nivel de agua y cosecha.</a:t>
            </a:r>
          </a:p>
          <a:p>
            <a:pPr eaLnBrk="1" hangingPunct="1">
              <a:defRPr/>
            </a:pPr>
            <a:r>
              <a:rPr lang="en-US" sz="2800" smtClean="0"/>
              <a:t>Control sobre composición de especies similar a nivel 1.</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0"/>
            <a:ext cx="9144000" cy="1143000"/>
          </a:xfrm>
        </p:spPr>
        <p:txBody>
          <a:bodyPr/>
          <a:lstStyle/>
          <a:p>
            <a:pPr eaLnBrk="1" hangingPunct="1"/>
            <a:r>
              <a:rPr lang="es-ES_tradnl" smtClean="0"/>
              <a:t>Nivel </a:t>
            </a:r>
            <a:r>
              <a:rPr lang="en-US" smtClean="0"/>
              <a:t>3</a:t>
            </a:r>
            <a:r>
              <a:rPr lang="es-ES_tradnl" smtClean="0"/>
              <a:t>: Fertilización </a:t>
            </a:r>
            <a:r>
              <a:rPr lang="en-US" smtClean="0"/>
              <a:t>In</a:t>
            </a:r>
            <a:r>
              <a:rPr lang="es-ES_tradnl" smtClean="0"/>
              <a:t>tensiva</a:t>
            </a:r>
            <a:endParaRPr lang="en-US" smtClean="0"/>
          </a:p>
        </p:txBody>
      </p:sp>
      <p:sp>
        <p:nvSpPr>
          <p:cNvPr id="799747" name="Rectangle 3"/>
          <p:cNvSpPr>
            <a:spLocks noGrp="1" noChangeArrowheads="1"/>
          </p:cNvSpPr>
          <p:nvPr>
            <p:ph type="body" idx="1"/>
          </p:nvPr>
        </p:nvSpPr>
        <p:spPr>
          <a:xfrm>
            <a:off x="609600" y="1066800"/>
            <a:ext cx="8534400" cy="5334000"/>
          </a:xfrm>
        </p:spPr>
        <p:txBody>
          <a:bodyPr/>
          <a:lstStyle/>
          <a:p>
            <a:pPr eaLnBrk="1" hangingPunct="1">
              <a:defRPr/>
            </a:pPr>
            <a:r>
              <a:rPr lang="en-US" sz="2800" smtClean="0"/>
              <a:t>Fotosintesis y organismos naturales modificados como en nivel 2, pero cantidad y calidad casi suficiente para obtener máxima respuesta de producción.</a:t>
            </a:r>
          </a:p>
          <a:p>
            <a:pPr eaLnBrk="1" hangingPunct="1">
              <a:defRPr/>
            </a:pPr>
            <a:r>
              <a:rPr lang="en-US" sz="2800" smtClean="0"/>
              <a:t>OD y otros problemas de calidad de agua mas comunes, pero poca acción correctiva tomada.</a:t>
            </a:r>
          </a:p>
          <a:p>
            <a:pPr eaLnBrk="1" hangingPunct="1">
              <a:defRPr/>
            </a:pPr>
            <a:r>
              <a:rPr lang="en-US" sz="2800" smtClean="0"/>
              <a:t>Modificación ambiente suficiente para permitir vaciado y cosecha completa.</a:t>
            </a:r>
          </a:p>
          <a:p>
            <a:pPr eaLnBrk="1" hangingPunct="1">
              <a:defRPr/>
            </a:pPr>
            <a:r>
              <a:rPr lang="en-US" sz="2800" smtClean="0"/>
              <a:t>Provisión de agua controlada pero con problemas.</a:t>
            </a:r>
          </a:p>
          <a:p>
            <a:pPr eaLnBrk="1" hangingPunct="1">
              <a:defRPr/>
            </a:pPr>
            <a:r>
              <a:rPr lang="en-US" sz="2800" smtClean="0"/>
              <a:t>Mas o menos control de las especies en el estanque (involuntario).</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 y="0"/>
            <a:ext cx="9144000" cy="1143000"/>
          </a:xfrm>
        </p:spPr>
        <p:txBody>
          <a:bodyPr/>
          <a:lstStyle/>
          <a:p>
            <a:pPr eaLnBrk="1" hangingPunct="1"/>
            <a:r>
              <a:rPr lang="es-ES_tradnl" smtClean="0"/>
              <a:t>Nivel </a:t>
            </a:r>
            <a:r>
              <a:rPr lang="en-US" smtClean="0"/>
              <a:t>4</a:t>
            </a:r>
            <a:r>
              <a:rPr lang="es-ES_tradnl" smtClean="0"/>
              <a:t>: </a:t>
            </a:r>
            <a:r>
              <a:rPr lang="en-US" smtClean="0"/>
              <a:t>Alimentación</a:t>
            </a:r>
            <a:r>
              <a:rPr lang="es-ES_tradnl" smtClean="0"/>
              <a:t> </a:t>
            </a:r>
            <a:r>
              <a:rPr lang="en-US" smtClean="0"/>
              <a:t>Ex</a:t>
            </a:r>
            <a:r>
              <a:rPr lang="es-ES_tradnl" smtClean="0"/>
              <a:t>tensiva</a:t>
            </a:r>
            <a:endParaRPr lang="en-US" smtClean="0"/>
          </a:p>
        </p:txBody>
      </p:sp>
      <p:sp>
        <p:nvSpPr>
          <p:cNvPr id="800771" name="Rectangle 3"/>
          <p:cNvSpPr>
            <a:spLocks noGrp="1" noChangeArrowheads="1"/>
          </p:cNvSpPr>
          <p:nvPr>
            <p:ph type="body" idx="1"/>
          </p:nvPr>
        </p:nvSpPr>
        <p:spPr>
          <a:xfrm>
            <a:off x="609600" y="1066800"/>
            <a:ext cx="8534400" cy="5334000"/>
          </a:xfrm>
        </p:spPr>
        <p:txBody>
          <a:bodyPr/>
          <a:lstStyle/>
          <a:p>
            <a:pPr eaLnBrk="1" hangingPunct="1">
              <a:lnSpc>
                <a:spcPct val="90000"/>
              </a:lnSpc>
              <a:defRPr/>
            </a:pPr>
            <a:r>
              <a:rPr lang="en-US" smtClean="0"/>
              <a:t>Nutrientes adicionados para consumo directo de las especies, pero cantidad y calidad inferiores a los niveles optimos.</a:t>
            </a:r>
          </a:p>
          <a:p>
            <a:pPr eaLnBrk="1" hangingPunct="1">
              <a:lnSpc>
                <a:spcPct val="90000"/>
              </a:lnSpc>
              <a:defRPr/>
            </a:pPr>
            <a:r>
              <a:rPr lang="en-US" smtClean="0"/>
              <a:t>Calidad de agua similar a nivel 3.</a:t>
            </a:r>
          </a:p>
          <a:p>
            <a:pPr eaLnBrk="1" hangingPunct="1">
              <a:lnSpc>
                <a:spcPct val="90000"/>
              </a:lnSpc>
              <a:defRPr/>
            </a:pPr>
            <a:r>
              <a:rPr lang="en-US" smtClean="0"/>
              <a:t>Ambiente modificado para drenaje y cosecha completa.</a:t>
            </a:r>
          </a:p>
          <a:p>
            <a:pPr eaLnBrk="1" hangingPunct="1">
              <a:lnSpc>
                <a:spcPct val="90000"/>
              </a:lnSpc>
              <a:defRPr/>
            </a:pPr>
            <a:r>
              <a:rPr lang="en-US" smtClean="0"/>
              <a:t>Suministro de agua generalmente controlado.</a:t>
            </a:r>
          </a:p>
          <a:p>
            <a:pPr eaLnBrk="1" hangingPunct="1">
              <a:lnSpc>
                <a:spcPct val="90000"/>
              </a:lnSpc>
              <a:defRPr/>
            </a:pPr>
            <a:r>
              <a:rPr lang="en-US" smtClean="0"/>
              <a:t>Considerable control sobre numero, especie y tamaño.???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0"/>
            <a:ext cx="9144000" cy="1143000"/>
          </a:xfrm>
        </p:spPr>
        <p:txBody>
          <a:bodyPr/>
          <a:lstStyle/>
          <a:p>
            <a:pPr eaLnBrk="1" hangingPunct="1"/>
            <a:r>
              <a:rPr lang="es-ES_tradnl" smtClean="0"/>
              <a:t>Nivel </a:t>
            </a:r>
            <a:r>
              <a:rPr lang="en-US" smtClean="0"/>
              <a:t>5</a:t>
            </a:r>
            <a:r>
              <a:rPr lang="es-ES_tradnl" smtClean="0"/>
              <a:t>: </a:t>
            </a:r>
            <a:r>
              <a:rPr lang="en-US" smtClean="0"/>
              <a:t>Alimentación</a:t>
            </a:r>
            <a:r>
              <a:rPr lang="es-ES_tradnl" smtClean="0"/>
              <a:t> </a:t>
            </a:r>
            <a:r>
              <a:rPr lang="en-US" smtClean="0"/>
              <a:t>In</a:t>
            </a:r>
            <a:r>
              <a:rPr lang="es-ES_tradnl" smtClean="0"/>
              <a:t>tensiva</a:t>
            </a:r>
            <a:endParaRPr lang="en-US" smtClean="0"/>
          </a:p>
        </p:txBody>
      </p:sp>
      <p:sp>
        <p:nvSpPr>
          <p:cNvPr id="801795" name="Rectangle 3"/>
          <p:cNvSpPr>
            <a:spLocks noGrp="1" noChangeArrowheads="1"/>
          </p:cNvSpPr>
          <p:nvPr>
            <p:ph type="body" idx="1"/>
          </p:nvPr>
        </p:nvSpPr>
        <p:spPr>
          <a:xfrm>
            <a:off x="609600" y="1066800"/>
            <a:ext cx="8534400" cy="5334000"/>
          </a:xfrm>
        </p:spPr>
        <p:txBody>
          <a:bodyPr/>
          <a:lstStyle/>
          <a:p>
            <a:pPr eaLnBrk="1" hangingPunct="1">
              <a:lnSpc>
                <a:spcPct val="90000"/>
              </a:lnSpc>
              <a:defRPr/>
            </a:pPr>
            <a:r>
              <a:rPr lang="es-ES_tradnl" smtClean="0"/>
              <a:t>Comida de alta calidad pero no necesaria</a:t>
            </a:r>
            <a:r>
              <a:rPr lang="en-US" smtClean="0"/>
              <a:t>- </a:t>
            </a:r>
            <a:r>
              <a:rPr lang="es-ES_tradnl" smtClean="0"/>
              <a:t>mente completa. Ya es la fuente pcpal de calorías. Produce mas crecimiento que el alimento natural.</a:t>
            </a:r>
          </a:p>
          <a:p>
            <a:pPr eaLnBrk="1" hangingPunct="1">
              <a:lnSpc>
                <a:spcPct val="90000"/>
              </a:lnSpc>
              <a:defRPr/>
            </a:pPr>
            <a:r>
              <a:rPr lang="es-ES_tradnl" smtClean="0"/>
              <a:t>Cantidad de alimento tan baja que no necesita aireación o gran </a:t>
            </a:r>
            <a:r>
              <a:rPr lang="en-US" smtClean="0"/>
              <a:t>r</a:t>
            </a:r>
            <a:r>
              <a:rPr lang="es-ES_tradnl" smtClean="0"/>
              <a:t>ecambio de agua, excepto como medida de emergencia.</a:t>
            </a:r>
          </a:p>
          <a:p>
            <a:pPr eaLnBrk="1" hangingPunct="1">
              <a:lnSpc>
                <a:spcPct val="90000"/>
              </a:lnSpc>
              <a:defRPr/>
            </a:pPr>
            <a:r>
              <a:rPr lang="es-ES_tradnl" smtClean="0"/>
              <a:t>Gran modificación del ambiente.</a:t>
            </a:r>
          </a:p>
          <a:p>
            <a:pPr eaLnBrk="1" hangingPunct="1">
              <a:lnSpc>
                <a:spcPct val="90000"/>
              </a:lnSpc>
              <a:defRPr/>
            </a:pPr>
            <a:r>
              <a:rPr lang="es-ES_tradnl" smtClean="0"/>
              <a:t>Suministro de agua y cosecha controladas.</a:t>
            </a:r>
          </a:p>
          <a:p>
            <a:pPr eaLnBrk="1" hangingPunct="1">
              <a:lnSpc>
                <a:spcPct val="90000"/>
              </a:lnSpc>
              <a:defRPr/>
            </a:pPr>
            <a:r>
              <a:rPr lang="es-ES_tradnl" smtClean="0"/>
              <a:t>Tamaño y número de especies controladas.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1228725" y="0"/>
            <a:ext cx="7772400" cy="1143000"/>
          </a:xfrm>
        </p:spPr>
        <p:txBody>
          <a:bodyPr/>
          <a:lstStyle/>
          <a:p>
            <a:pPr algn="r"/>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a:defRPr/>
            </a:pPr>
            <a:r>
              <a:rPr lang="es-EC" dirty="0" smtClean="0"/>
              <a:t>Guayaquil, 1966.</a:t>
            </a:r>
          </a:p>
          <a:p>
            <a:pPr algn="r">
              <a:defRPr/>
            </a:pPr>
            <a:r>
              <a:rPr lang="es-EC" dirty="0" err="1" smtClean="0"/>
              <a:t>BSc.</a:t>
            </a:r>
            <a:r>
              <a:rPr lang="es-EC" dirty="0" smtClean="0"/>
              <a:t> Acuicultura. (ESPOL 1991).</a:t>
            </a:r>
          </a:p>
          <a:p>
            <a:pPr algn="r">
              <a:defRPr/>
            </a:pPr>
            <a:r>
              <a:rPr lang="es-EC" dirty="0" smtClean="0"/>
              <a:t>Magister en Administración de Empresas. (ESPOL, 1996).</a:t>
            </a:r>
          </a:p>
          <a:p>
            <a:pPr algn="r">
              <a:defRPr/>
            </a:pPr>
            <a:r>
              <a:rPr lang="es-EC" dirty="0" smtClean="0"/>
              <a:t>Profesor ESPOL desde el 2001.</a:t>
            </a:r>
          </a:p>
          <a:p>
            <a:pPr algn="r">
              <a:defRPr/>
            </a:pPr>
            <a:r>
              <a:rPr lang="es-EC" dirty="0" smtClean="0"/>
              <a:t>20 años experiencia profesional: </a:t>
            </a:r>
          </a:p>
          <a:p>
            <a:pPr lvl="1" algn="r">
              <a:defRPr/>
            </a:pPr>
            <a:r>
              <a:rPr lang="es-EC" sz="2800" dirty="0" smtClean="0"/>
              <a:t>Producción.</a:t>
            </a:r>
          </a:p>
          <a:p>
            <a:pPr lvl="1" algn="r">
              <a:defRPr/>
            </a:pPr>
            <a:r>
              <a:rPr lang="es-EC" sz="2800" dirty="0" smtClean="0"/>
              <a:t>Administración.</a:t>
            </a:r>
          </a:p>
          <a:p>
            <a:pPr lvl="1" algn="r">
              <a:defRPr/>
            </a:pPr>
            <a:r>
              <a:rPr lang="es-EC" sz="2800" dirty="0" smtClean="0"/>
              <a:t>Finanzas.</a:t>
            </a:r>
          </a:p>
          <a:p>
            <a:pPr lvl="1" algn="r">
              <a:defRPr/>
            </a:pPr>
            <a:r>
              <a:rPr lang="es-EC" sz="2800" dirty="0" smtClean="0"/>
              <a:t>Investigación.</a:t>
            </a:r>
          </a:p>
          <a:p>
            <a:pPr lvl="1" algn="r">
              <a:defRPr/>
            </a:pPr>
            <a:r>
              <a:rPr lang="es-EC" sz="2800" dirty="0" smtClean="0"/>
              <a:t>Consultorías.</a:t>
            </a:r>
          </a:p>
        </p:txBody>
      </p:sp>
      <p:pic>
        <p:nvPicPr>
          <p:cNvPr id="8196"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defRPr/>
            </a:pPr>
            <a:r>
              <a:rPr lang="es-US" dirty="0">
                <a:latin typeface="+mn-lt"/>
                <a:hlinkClick r:id="rId4"/>
              </a:rPr>
              <a:t>Otras Publicaciones del mismo autor en Repositorio ESPOL</a:t>
            </a:r>
            <a:endParaRPr lang="es-US"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0"/>
            <a:ext cx="9144000" cy="1143000"/>
          </a:xfrm>
        </p:spPr>
        <p:txBody>
          <a:bodyPr/>
          <a:lstStyle/>
          <a:p>
            <a:pPr eaLnBrk="1" hangingPunct="1"/>
            <a:r>
              <a:rPr lang="es-ES_tradnl" smtClean="0"/>
              <a:t>Nivel</a:t>
            </a:r>
            <a:r>
              <a:rPr lang="en-US" smtClean="0"/>
              <a:t>6</a:t>
            </a:r>
            <a:r>
              <a:rPr lang="es-ES_tradnl" smtClean="0"/>
              <a:t>: </a:t>
            </a:r>
            <a:r>
              <a:rPr lang="en-US" smtClean="0"/>
              <a:t>Alimentación</a:t>
            </a:r>
            <a:r>
              <a:rPr lang="es-ES_tradnl" smtClean="0"/>
              <a:t> </a:t>
            </a:r>
            <a:r>
              <a:rPr lang="en-US" smtClean="0"/>
              <a:t>Hyperin</a:t>
            </a:r>
            <a:r>
              <a:rPr lang="es-ES_tradnl" smtClean="0"/>
              <a:t>tensiva</a:t>
            </a:r>
            <a:endParaRPr lang="en-US" smtClean="0"/>
          </a:p>
        </p:txBody>
      </p:sp>
      <p:sp>
        <p:nvSpPr>
          <p:cNvPr id="802819" name="Rectangle 3"/>
          <p:cNvSpPr>
            <a:spLocks noGrp="1" noChangeArrowheads="1"/>
          </p:cNvSpPr>
          <p:nvPr>
            <p:ph type="body" idx="1"/>
          </p:nvPr>
        </p:nvSpPr>
        <p:spPr>
          <a:xfrm>
            <a:off x="609600" y="1066800"/>
            <a:ext cx="8534400" cy="5334000"/>
          </a:xfrm>
        </p:spPr>
        <p:txBody>
          <a:bodyPr/>
          <a:lstStyle/>
          <a:p>
            <a:pPr eaLnBrk="1" hangingPunct="1">
              <a:defRPr/>
            </a:pPr>
            <a:r>
              <a:rPr lang="es-ES_tradnl" sz="2800" smtClean="0"/>
              <a:t>Alimento nutricionalmente completo y de calidad y cantidad que elimina alimento natural como consideración nutricional. ???</a:t>
            </a:r>
          </a:p>
          <a:p>
            <a:pPr eaLnBrk="1" hangingPunct="1">
              <a:defRPr/>
            </a:pPr>
            <a:r>
              <a:rPr lang="es-ES_tradnl" sz="2800" smtClean="0"/>
              <a:t>Adición de nutrientes tan grande que calidad de agua es manejada diariamente por aireación mecánica y/o recambios de agua durante mayor parte del ciclo. </a:t>
            </a:r>
          </a:p>
          <a:p>
            <a:pPr eaLnBrk="1" hangingPunct="1">
              <a:defRPr/>
            </a:pPr>
            <a:r>
              <a:rPr lang="es-ES_tradnl" sz="2800" smtClean="0"/>
              <a:t>Gran modificación del ambiente.</a:t>
            </a:r>
          </a:p>
          <a:p>
            <a:pPr eaLnBrk="1" hangingPunct="1">
              <a:defRPr/>
            </a:pPr>
            <a:r>
              <a:rPr lang="es-ES_tradnl" sz="2800" smtClean="0"/>
              <a:t>Control sobre provisión de agua casi completa.</a:t>
            </a:r>
          </a:p>
          <a:p>
            <a:pPr eaLnBrk="1" hangingPunct="1">
              <a:defRPr/>
            </a:pPr>
            <a:r>
              <a:rPr lang="es-ES_tradnl" sz="2800" smtClean="0"/>
              <a:t>Tamaño, número y tipo de especies altamente controlado.</a:t>
            </a:r>
          </a:p>
          <a:p>
            <a:pPr eaLnBrk="1" hangingPunct="1">
              <a:defRPr/>
            </a:pPr>
            <a:endParaRPr lang="es-ES_tradnl" sz="2800"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152400"/>
            <a:ext cx="9677400" cy="1143000"/>
          </a:xfrm>
        </p:spPr>
        <p:txBody>
          <a:bodyPr/>
          <a:lstStyle/>
          <a:p>
            <a:pPr eaLnBrk="1" hangingPunct="1"/>
            <a:r>
              <a:rPr lang="es-ES_tradnl" sz="4000" smtClean="0"/>
              <a:t>Nivel</a:t>
            </a:r>
            <a:r>
              <a:rPr lang="en-US" sz="4000" smtClean="0"/>
              <a:t> 7</a:t>
            </a:r>
            <a:r>
              <a:rPr lang="es-ES_tradnl" sz="4000" smtClean="0"/>
              <a:t>: </a:t>
            </a:r>
            <a:r>
              <a:rPr lang="en-US" sz="4000" smtClean="0"/>
              <a:t>Alimentación</a:t>
            </a:r>
            <a:r>
              <a:rPr lang="es-ES_tradnl" sz="4000" smtClean="0"/>
              <a:t> </a:t>
            </a:r>
            <a:r>
              <a:rPr lang="en-US" sz="4000" smtClean="0"/>
              <a:t>Superin</a:t>
            </a:r>
            <a:r>
              <a:rPr lang="es-ES_tradnl" sz="4000" smtClean="0"/>
              <a:t>tensiva</a:t>
            </a:r>
            <a:endParaRPr lang="en-US" sz="4000" smtClean="0"/>
          </a:p>
        </p:txBody>
      </p:sp>
      <p:sp>
        <p:nvSpPr>
          <p:cNvPr id="803843" name="Rectangle 3"/>
          <p:cNvSpPr>
            <a:spLocks noGrp="1" noChangeArrowheads="1"/>
          </p:cNvSpPr>
          <p:nvPr>
            <p:ph type="body" idx="1"/>
          </p:nvPr>
        </p:nvSpPr>
        <p:spPr>
          <a:xfrm>
            <a:off x="381000" y="762000"/>
            <a:ext cx="8763000" cy="6096000"/>
          </a:xfrm>
        </p:spPr>
        <p:txBody>
          <a:bodyPr/>
          <a:lstStyle/>
          <a:p>
            <a:pPr eaLnBrk="1" hangingPunct="1">
              <a:defRPr/>
            </a:pPr>
            <a:r>
              <a:rPr lang="en-US" sz="2800" smtClean="0"/>
              <a:t>Calidad agua como nivel 6 pero densidad de cultivo mayor debido a continuo y casi completo control de parametros como </a:t>
            </a:r>
            <a:r>
              <a:rPr lang="es-ES_tradnl" sz="2800" smtClean="0"/>
              <a:t>T</a:t>
            </a:r>
            <a:r>
              <a:rPr lang="es-ES_tradnl" sz="2800" smtClean="0">
                <a:cs typeface="Arial" charset="0"/>
              </a:rPr>
              <a:t>ºC</a:t>
            </a:r>
            <a:r>
              <a:rPr lang="en-US" sz="2800" smtClean="0">
                <a:cs typeface="Arial" charset="0"/>
              </a:rPr>
              <a:t>, OD, CO</a:t>
            </a:r>
            <a:r>
              <a:rPr lang="en-US" sz="2800" baseline="-25000" smtClean="0">
                <a:cs typeface="Arial" charset="0"/>
              </a:rPr>
              <a:t>2</a:t>
            </a:r>
            <a:r>
              <a:rPr lang="en-US" sz="2800" smtClean="0">
                <a:cs typeface="Arial" charset="0"/>
              </a:rPr>
              <a:t>, NH</a:t>
            </a:r>
            <a:r>
              <a:rPr lang="en-US" sz="2800" baseline="-25000" smtClean="0">
                <a:cs typeface="Arial" charset="0"/>
              </a:rPr>
              <a:t>4</a:t>
            </a:r>
            <a:r>
              <a:rPr lang="en-US" sz="2800" smtClean="0">
                <a:cs typeface="Arial" charset="0"/>
              </a:rPr>
              <a:t> y otros metabolitos toxicos.</a:t>
            </a:r>
          </a:p>
          <a:p>
            <a:pPr eaLnBrk="1" hangingPunct="1">
              <a:defRPr/>
            </a:pPr>
            <a:r>
              <a:rPr lang="en-US" sz="2800" smtClean="0">
                <a:cs typeface="Arial" charset="0"/>
              </a:rPr>
              <a:t>Ambiente de cultivo artificial. (tanques, silos acuarios) y control planeado por completo.</a:t>
            </a:r>
          </a:p>
          <a:p>
            <a:pPr eaLnBrk="1" hangingPunct="1">
              <a:defRPr/>
            </a:pPr>
            <a:r>
              <a:rPr lang="en-US" sz="2800" smtClean="0">
                <a:cs typeface="Arial" charset="0"/>
              </a:rPr>
              <a:t>Control de agua estrictamente controlado y al menos parcialmente reciclada despues de tratamiento.</a:t>
            </a:r>
          </a:p>
          <a:p>
            <a:pPr eaLnBrk="1" hangingPunct="1">
              <a:defRPr/>
            </a:pPr>
            <a:r>
              <a:rPr lang="en-US" sz="2800" smtClean="0">
                <a:cs typeface="Arial" charset="0"/>
              </a:rPr>
              <a:t>Mortalidad masiva dentro de horas inevitable si se pierde control sobre calidad de agua.</a:t>
            </a:r>
          </a:p>
          <a:p>
            <a:pPr eaLnBrk="1" hangingPunct="1">
              <a:defRPr/>
            </a:pPr>
            <a:r>
              <a:rPr lang="es-ES_tradnl" sz="2800" smtClean="0"/>
              <a:t>Alimento nutricionalmente completo </a:t>
            </a:r>
            <a:r>
              <a:rPr lang="en-US" sz="2800" smtClean="0"/>
              <a:t>como única fuente de nutrición.</a:t>
            </a:r>
          </a:p>
          <a:p>
            <a:pPr eaLnBrk="1" hangingPunct="1">
              <a:defRPr/>
            </a:pPr>
            <a:endParaRPr lang="es-ES_tradnl" sz="2800"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304800"/>
            <a:ext cx="7772400" cy="1143000"/>
          </a:xfrm>
        </p:spPr>
        <p:txBody>
          <a:bodyPr/>
          <a:lstStyle/>
          <a:p>
            <a:pPr eaLnBrk="1" hangingPunct="1"/>
            <a:r>
              <a:rPr lang="en-US" smtClean="0"/>
              <a:t>Relación Especies </a:t>
            </a:r>
            <a:br>
              <a:rPr lang="en-US" smtClean="0"/>
            </a:br>
            <a:r>
              <a:rPr lang="en-US" smtClean="0"/>
              <a:t>Existentes : Cultivadas</a:t>
            </a:r>
            <a:endParaRPr lang="es-ES_tradnl" smtClean="0"/>
          </a:p>
        </p:txBody>
      </p:sp>
      <p:graphicFrame>
        <p:nvGraphicFramePr>
          <p:cNvPr id="804867" name="Group 3"/>
          <p:cNvGraphicFramePr>
            <a:graphicFrameLocks noGrp="1"/>
          </p:cNvGraphicFramePr>
          <p:nvPr>
            <p:ph type="tbl" idx="1"/>
          </p:nvPr>
        </p:nvGraphicFramePr>
        <p:xfrm>
          <a:off x="1828800" y="1946275"/>
          <a:ext cx="6248400" cy="4114800"/>
        </p:xfrm>
        <a:graphic>
          <a:graphicData uri="http://schemas.openxmlformats.org/drawingml/2006/table">
            <a:tbl>
              <a:tblPr/>
              <a:tblGrid>
                <a:gridCol w="3352800"/>
                <a:gridCol w="2895600"/>
              </a:tblGrid>
              <a:tr h="82232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Mamiferos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457 : 1</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Pajaros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1,720 : 1</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Peces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815 : 1</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Moluscos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3,636 : 1</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Crustaceos</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1,625 : 1</a:t>
                      </a:r>
                      <a:endParaRPr kumimoji="0" lang="es-ES_tradnl"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458200" cy="1295400"/>
          </a:xfrm>
        </p:spPr>
        <p:txBody>
          <a:bodyPr/>
          <a:lstStyle/>
          <a:p>
            <a:pPr eaLnBrk="1" hangingPunct="1"/>
            <a:r>
              <a:rPr lang="es-ES_tradnl" smtClean="0"/>
              <a:t>Criterios Para La Selección De Una Especie a Cultivar</a:t>
            </a:r>
            <a:endParaRPr lang="en-US" smtClean="0"/>
          </a:p>
        </p:txBody>
      </p:sp>
      <p:sp>
        <p:nvSpPr>
          <p:cNvPr id="805891" name="Rectangle 3"/>
          <p:cNvSpPr>
            <a:spLocks noGrp="1" noChangeArrowheads="1"/>
          </p:cNvSpPr>
          <p:nvPr>
            <p:ph type="body" idx="1"/>
          </p:nvPr>
        </p:nvSpPr>
        <p:spPr>
          <a:xfrm>
            <a:off x="914400" y="1524000"/>
            <a:ext cx="8027988" cy="5105400"/>
          </a:xfrm>
        </p:spPr>
        <p:txBody>
          <a:bodyPr/>
          <a:lstStyle/>
          <a:p>
            <a:pPr eaLnBrk="1" hangingPunct="1">
              <a:lnSpc>
                <a:spcPct val="90000"/>
              </a:lnSpc>
              <a:defRPr/>
            </a:pPr>
            <a:r>
              <a:rPr lang="en-US" sz="2800" smtClean="0"/>
              <a:t>Condiciones ambientales apropiadas.</a:t>
            </a:r>
          </a:p>
          <a:p>
            <a:pPr lvl="1" eaLnBrk="1" hangingPunct="1">
              <a:lnSpc>
                <a:spcPct val="90000"/>
              </a:lnSpc>
              <a:defRPr/>
            </a:pPr>
            <a:r>
              <a:rPr lang="en-US" sz="2400" smtClean="0"/>
              <a:t>Temperatura, pluviosidad, etc.</a:t>
            </a:r>
          </a:p>
          <a:p>
            <a:pPr eaLnBrk="1" hangingPunct="1">
              <a:lnSpc>
                <a:spcPct val="90000"/>
              </a:lnSpc>
              <a:defRPr/>
            </a:pPr>
            <a:r>
              <a:rPr lang="en-US" sz="2800" smtClean="0"/>
              <a:t>Compatibilidad biológica Spp. existentes.</a:t>
            </a:r>
          </a:p>
          <a:p>
            <a:pPr lvl="1" eaLnBrk="1" hangingPunct="1">
              <a:lnSpc>
                <a:spcPct val="90000"/>
              </a:lnSpc>
              <a:defRPr/>
            </a:pPr>
            <a:r>
              <a:rPr lang="en-US" sz="2400" smtClean="0"/>
              <a:t>Spp. exóticas escapan.</a:t>
            </a:r>
          </a:p>
          <a:p>
            <a:pPr eaLnBrk="1" hangingPunct="1">
              <a:lnSpc>
                <a:spcPct val="90000"/>
              </a:lnSpc>
              <a:defRPr/>
            </a:pPr>
            <a:r>
              <a:rPr lang="en-US" sz="2800" smtClean="0"/>
              <a:t>Hábitos alimenticios complementan insumos disponibles (Regiones poca tradición acuícola).</a:t>
            </a:r>
          </a:p>
          <a:p>
            <a:pPr lvl="1" eaLnBrk="1" hangingPunct="1">
              <a:lnSpc>
                <a:spcPct val="90000"/>
              </a:lnSpc>
              <a:defRPr/>
            </a:pPr>
            <a:r>
              <a:rPr lang="en-US" sz="2400" smtClean="0"/>
              <a:t>Varias categorias alimento artificial.</a:t>
            </a:r>
          </a:p>
          <a:p>
            <a:pPr lvl="1" eaLnBrk="1" hangingPunct="1">
              <a:lnSpc>
                <a:spcPct val="90000"/>
              </a:lnSpc>
              <a:defRPr/>
            </a:pPr>
            <a:r>
              <a:rPr lang="en-US" sz="2400" smtClean="0"/>
              <a:t>Toma comida cuando y como esté disponible.</a:t>
            </a:r>
          </a:p>
          <a:p>
            <a:pPr eaLnBrk="1" hangingPunct="1">
              <a:lnSpc>
                <a:spcPct val="90000"/>
              </a:lnSpc>
              <a:defRPr/>
            </a:pPr>
            <a:r>
              <a:rPr lang="en-US" sz="2800" smtClean="0"/>
              <a:t>Tecnología de producción existente.</a:t>
            </a:r>
          </a:p>
          <a:p>
            <a:pPr eaLnBrk="1" hangingPunct="1">
              <a:lnSpc>
                <a:spcPct val="90000"/>
              </a:lnSpc>
              <a:defRPr/>
            </a:pPr>
            <a:r>
              <a:rPr lang="en-US" sz="2800" smtClean="0"/>
              <a:t>Tolerancia condiciones adversas.</a:t>
            </a:r>
          </a:p>
          <a:p>
            <a:pPr lvl="1" eaLnBrk="1" hangingPunct="1">
              <a:lnSpc>
                <a:spcPct val="90000"/>
              </a:lnSpc>
              <a:defRPr/>
            </a:pPr>
            <a:r>
              <a:rPr lang="en-US" sz="2400" smtClean="0"/>
              <a:t>Hacinamiento, Calidad Agua, Enfermedades, Parásitos, Transporte, Manipuleo.</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458200" cy="1295400"/>
          </a:xfrm>
        </p:spPr>
        <p:txBody>
          <a:bodyPr/>
          <a:lstStyle/>
          <a:p>
            <a:pPr eaLnBrk="1" hangingPunct="1"/>
            <a:r>
              <a:rPr lang="es-ES_tradnl" smtClean="0"/>
              <a:t>Criterios Para La Selección De Una Especie a Cultivar</a:t>
            </a:r>
            <a:endParaRPr lang="en-US" smtClean="0"/>
          </a:p>
        </p:txBody>
      </p:sp>
      <p:sp>
        <p:nvSpPr>
          <p:cNvPr id="806915" name="Rectangle 3"/>
          <p:cNvSpPr>
            <a:spLocks noGrp="1" noChangeArrowheads="1"/>
          </p:cNvSpPr>
          <p:nvPr>
            <p:ph type="body" idx="1"/>
          </p:nvPr>
        </p:nvSpPr>
        <p:spPr>
          <a:xfrm>
            <a:off x="914400" y="1524000"/>
            <a:ext cx="8027988" cy="5105400"/>
          </a:xfrm>
        </p:spPr>
        <p:txBody>
          <a:bodyPr/>
          <a:lstStyle/>
          <a:p>
            <a:pPr eaLnBrk="1" hangingPunct="1">
              <a:lnSpc>
                <a:spcPct val="90000"/>
              </a:lnSpc>
              <a:defRPr/>
            </a:pPr>
            <a:r>
              <a:rPr lang="en-US" sz="2800" smtClean="0"/>
              <a:t>Aceptación del consumidor.</a:t>
            </a:r>
          </a:p>
          <a:p>
            <a:pPr lvl="1" eaLnBrk="1" hangingPunct="1">
              <a:lnSpc>
                <a:spcPct val="90000"/>
              </a:lnSpc>
              <a:defRPr/>
            </a:pPr>
            <a:r>
              <a:rPr lang="en-US" sz="2400" smtClean="0"/>
              <a:t>Especie ya consumida comercialmente.</a:t>
            </a:r>
          </a:p>
          <a:p>
            <a:pPr lvl="1" eaLnBrk="1" hangingPunct="1">
              <a:lnSpc>
                <a:spcPct val="90000"/>
              </a:lnSpc>
              <a:defRPr/>
            </a:pPr>
            <a:r>
              <a:rPr lang="en-US" sz="2400" smtClean="0"/>
              <a:t>Especie nueva con perspectivas (Est. Mcdo).</a:t>
            </a:r>
          </a:p>
          <a:p>
            <a:pPr eaLnBrk="1" hangingPunct="1">
              <a:lnSpc>
                <a:spcPct val="90000"/>
              </a:lnSpc>
              <a:defRPr/>
            </a:pPr>
            <a:r>
              <a:rPr lang="en-US" sz="2800" smtClean="0"/>
              <a:t>Características de mercado apropiadas:</a:t>
            </a:r>
          </a:p>
          <a:p>
            <a:pPr lvl="1" eaLnBrk="1" hangingPunct="1">
              <a:lnSpc>
                <a:spcPct val="90000"/>
              </a:lnSpc>
              <a:defRPr/>
            </a:pPr>
            <a:r>
              <a:rPr lang="en-US" sz="2400" smtClean="0"/>
              <a:t>Volumen adecuado.</a:t>
            </a:r>
          </a:p>
          <a:p>
            <a:pPr lvl="1" eaLnBrk="1" hangingPunct="1">
              <a:lnSpc>
                <a:spcPct val="90000"/>
              </a:lnSpc>
              <a:defRPr/>
            </a:pPr>
            <a:r>
              <a:rPr lang="en-US" sz="2400" smtClean="0"/>
              <a:t>Oferta y demanda.</a:t>
            </a:r>
          </a:p>
          <a:p>
            <a:pPr lvl="1" eaLnBrk="1" hangingPunct="1">
              <a:lnSpc>
                <a:spcPct val="90000"/>
              </a:lnSpc>
              <a:defRPr/>
            </a:pPr>
            <a:r>
              <a:rPr lang="en-US" sz="2400" smtClean="0"/>
              <a:t>Precio.</a:t>
            </a:r>
          </a:p>
          <a:p>
            <a:pPr lvl="1" eaLnBrk="1" hangingPunct="1">
              <a:lnSpc>
                <a:spcPct val="90000"/>
              </a:lnSpc>
              <a:defRPr/>
            </a:pPr>
            <a:r>
              <a:rPr lang="en-US" sz="2400" smtClean="0"/>
              <a:t>Accesibilidad.</a:t>
            </a:r>
          </a:p>
          <a:p>
            <a:pPr eaLnBrk="1" hangingPunct="1">
              <a:lnSpc>
                <a:spcPct val="90000"/>
              </a:lnSpc>
              <a:defRPr/>
            </a:pPr>
            <a:r>
              <a:rPr lang="en-US" sz="2400" smtClean="0"/>
              <a:t>Adecuada provisón de semilla.</a:t>
            </a:r>
          </a:p>
          <a:p>
            <a:pPr lvl="1" eaLnBrk="1" hangingPunct="1">
              <a:lnSpc>
                <a:spcPct val="90000"/>
              </a:lnSpc>
              <a:defRPr/>
            </a:pPr>
            <a:r>
              <a:rPr lang="en-US" sz="2400" smtClean="0"/>
              <a:t>Silvestre (No permite selección / control patógenos).</a:t>
            </a:r>
          </a:p>
          <a:p>
            <a:pPr lvl="1" eaLnBrk="1" hangingPunct="1">
              <a:lnSpc>
                <a:spcPct val="90000"/>
              </a:lnSpc>
              <a:defRPr/>
            </a:pPr>
            <a:r>
              <a:rPr lang="en-US" sz="2400" smtClean="0"/>
              <a:t>Reproducción natural piscina cultivo.</a:t>
            </a:r>
          </a:p>
          <a:p>
            <a:pPr lvl="1" eaLnBrk="1" hangingPunct="1">
              <a:lnSpc>
                <a:spcPct val="90000"/>
              </a:lnSpc>
              <a:defRPr/>
            </a:pPr>
            <a:r>
              <a:rPr lang="en-US" sz="2400" smtClean="0"/>
              <a:t>Reproducción inducida (VIAGRA).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
            <a:ext cx="8534400" cy="1143000"/>
          </a:xfrm>
        </p:spPr>
        <p:txBody>
          <a:bodyPr/>
          <a:lstStyle/>
          <a:p>
            <a:pPr eaLnBrk="1" hangingPunct="1"/>
            <a:r>
              <a:rPr lang="en-US" smtClean="0"/>
              <a:t>Caracteristicas Fisicas. Socioeconómicas Y Regionales</a:t>
            </a:r>
          </a:p>
        </p:txBody>
      </p:sp>
      <p:sp>
        <p:nvSpPr>
          <p:cNvPr id="807939" name="Rectangle 3"/>
          <p:cNvSpPr>
            <a:spLocks noGrp="1" noChangeArrowheads="1"/>
          </p:cNvSpPr>
          <p:nvPr>
            <p:ph type="body" idx="1"/>
          </p:nvPr>
        </p:nvSpPr>
        <p:spPr>
          <a:xfrm>
            <a:off x="533400" y="1295400"/>
            <a:ext cx="8153400" cy="5334000"/>
          </a:xfrm>
        </p:spPr>
        <p:txBody>
          <a:bodyPr/>
          <a:lstStyle/>
          <a:p>
            <a:pPr eaLnBrk="1" hangingPunct="1">
              <a:lnSpc>
                <a:spcPct val="90000"/>
              </a:lnSpc>
              <a:defRPr/>
            </a:pPr>
            <a:r>
              <a:rPr lang="en-US" sz="2800" smtClean="0"/>
              <a:t>Infraestructura básica.</a:t>
            </a:r>
          </a:p>
          <a:p>
            <a:pPr lvl="1" eaLnBrk="1" hangingPunct="1">
              <a:lnSpc>
                <a:spcPct val="90000"/>
              </a:lnSpc>
              <a:defRPr/>
            </a:pPr>
            <a:r>
              <a:rPr lang="en-US" sz="2400" smtClean="0"/>
              <a:t>Infraestructura pública: vias, puertos, luz, etc.</a:t>
            </a:r>
          </a:p>
          <a:p>
            <a:pPr lvl="1" eaLnBrk="1" hangingPunct="1">
              <a:lnSpc>
                <a:spcPct val="90000"/>
              </a:lnSpc>
              <a:defRPr/>
            </a:pPr>
            <a:r>
              <a:rPr lang="en-US" sz="2400" smtClean="0"/>
              <a:t>Prov. semilla, alimento, suminist/ insumos, equipos.</a:t>
            </a:r>
          </a:p>
          <a:p>
            <a:pPr lvl="1" eaLnBrk="1" hangingPunct="1">
              <a:lnSpc>
                <a:spcPct val="90000"/>
              </a:lnSpc>
              <a:defRPr/>
            </a:pPr>
            <a:r>
              <a:rPr lang="en-US" sz="2400" smtClean="0"/>
              <a:t>Apoyo: Lab analis, asesoría, segurid, transp, capacit.</a:t>
            </a:r>
          </a:p>
          <a:p>
            <a:pPr lvl="1" eaLnBrk="1" hangingPunct="1">
              <a:lnSpc>
                <a:spcPct val="90000"/>
              </a:lnSpc>
              <a:defRPr/>
            </a:pPr>
            <a:r>
              <a:rPr lang="en-US" sz="2400" smtClean="0"/>
              <a:t>Empacadoras / Mercados.</a:t>
            </a:r>
          </a:p>
          <a:p>
            <a:pPr eaLnBrk="1" hangingPunct="1">
              <a:lnSpc>
                <a:spcPct val="90000"/>
              </a:lnSpc>
              <a:defRPr/>
            </a:pPr>
            <a:r>
              <a:rPr lang="en-US" sz="2800" smtClean="0"/>
              <a:t>Capacidad económica y técnica del productor.</a:t>
            </a:r>
          </a:p>
          <a:p>
            <a:pPr lvl="1" eaLnBrk="1" hangingPunct="1">
              <a:lnSpc>
                <a:spcPct val="90000"/>
              </a:lnSpc>
              <a:defRPr/>
            </a:pPr>
            <a:r>
              <a:rPr lang="en-US" sz="2400" smtClean="0"/>
              <a:t>Inversión y Capital trabajo.</a:t>
            </a:r>
          </a:p>
          <a:p>
            <a:pPr eaLnBrk="1" hangingPunct="1">
              <a:lnSpc>
                <a:spcPct val="90000"/>
              </a:lnSpc>
              <a:defRPr/>
            </a:pPr>
            <a:r>
              <a:rPr lang="en-US" sz="2800" smtClean="0"/>
              <a:t>Planes a corto y largo plazo del gobierno para extensión y apoyo logístico.</a:t>
            </a:r>
          </a:p>
          <a:p>
            <a:pPr eaLnBrk="1" hangingPunct="1">
              <a:lnSpc>
                <a:spcPct val="90000"/>
              </a:lnSpc>
              <a:defRPr/>
            </a:pPr>
            <a:r>
              <a:rPr lang="en-US" sz="2800" smtClean="0"/>
              <a:t>Preferencias alimenticias del consumidor.</a:t>
            </a:r>
          </a:p>
          <a:p>
            <a:pPr eaLnBrk="1" hangingPunct="1">
              <a:lnSpc>
                <a:spcPct val="90000"/>
              </a:lnSpc>
              <a:defRPr/>
            </a:pPr>
            <a:r>
              <a:rPr lang="en-US" sz="2800" smtClean="0"/>
              <a:t>Costo y disponibilidad de insumos producción.</a:t>
            </a:r>
          </a:p>
          <a:p>
            <a:pPr lvl="1" eaLnBrk="1" hangingPunct="1">
              <a:lnSpc>
                <a:spcPct val="90000"/>
              </a:lnSpc>
              <a:defRPr/>
            </a:pPr>
            <a:r>
              <a:rPr lang="en-US" sz="2400" smtClean="0"/>
              <a:t>Disponibilidad.</a:t>
            </a:r>
            <a:endParaRPr lang="es-ES_tradnl" sz="2400" smtClean="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eaLnBrk="1" hangingPunct="1"/>
            <a:r>
              <a:rPr lang="es-ES_tradnl" smtClean="0"/>
              <a:t>Costos Insumos</a:t>
            </a:r>
          </a:p>
        </p:txBody>
      </p:sp>
      <p:graphicFrame>
        <p:nvGraphicFramePr>
          <p:cNvPr id="808963" name="Group 3"/>
          <p:cNvGraphicFramePr>
            <a:graphicFrameLocks noGrp="1"/>
          </p:cNvGraphicFramePr>
          <p:nvPr>
            <p:ph type="tbl" idx="1"/>
          </p:nvPr>
        </p:nvGraphicFramePr>
        <p:xfrm>
          <a:off x="304800" y="1735138"/>
          <a:ext cx="8637588" cy="4132262"/>
        </p:xfrm>
        <a:graphic>
          <a:graphicData uri="http://schemas.openxmlformats.org/drawingml/2006/table">
            <a:tbl>
              <a:tblPr/>
              <a:tblGrid>
                <a:gridCol w="2743200"/>
                <a:gridCol w="1600200"/>
                <a:gridCol w="1447800"/>
                <a:gridCol w="1600200"/>
                <a:gridCol w="1246188"/>
              </a:tblGrid>
              <a:tr h="58737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Ecuador</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Panamá</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Colombia</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México</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Larva (millar)</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$2.00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$4.50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$4.50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$6.50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Alimento (T.M.)</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$400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$500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$500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$630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Diesel (Galón)</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$0.90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$1.33</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$0.76</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$1.12</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M.O. (/ mes)</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$170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$180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$170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$200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Empaque (/ Lb)</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$0.40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$0.45</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$0.40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$0.45</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Comercializacion</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2.0%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2.8%</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rgbClr val="FFFF00"/>
                          </a:solidFill>
                          <a:effectLst>
                            <a:outerShdw blurRad="38100" dist="38100" dir="2700000" algn="tl">
                              <a:srgbClr val="000000"/>
                            </a:outerShdw>
                          </a:effectLst>
                          <a:latin typeface="Arial" charset="0"/>
                        </a:rPr>
                        <a:t>1.0%</a:t>
                      </a:r>
                      <a:endParaRPr kumimoji="0" lang="es-ES_tradnl" sz="2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Pct val="75000"/>
                        <a:buFont typeface="Wingdings" pitchFamily="2" charset="2"/>
                        <a:buNone/>
                        <a:tabLst/>
                      </a:pP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7.0%</a:t>
                      </a:r>
                      <a:endParaRPr kumimoji="0" lang="es-ES_tradnl" sz="2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73" name="Text Box 53"/>
          <p:cNvSpPr txBox="1">
            <a:spLocks noChangeArrowheads="1"/>
          </p:cNvSpPr>
          <p:nvPr/>
        </p:nvSpPr>
        <p:spPr bwMode="auto">
          <a:xfrm>
            <a:off x="838200" y="6491288"/>
            <a:ext cx="3803650" cy="366712"/>
          </a:xfrm>
          <a:prstGeom prst="rect">
            <a:avLst/>
          </a:prstGeom>
          <a:noFill/>
          <a:ln w="9525">
            <a:noFill/>
            <a:miter lim="800000"/>
            <a:headEnd/>
            <a:tailEnd/>
          </a:ln>
        </p:spPr>
        <p:txBody>
          <a:bodyPr wrap="none">
            <a:spAutoFit/>
          </a:bodyPr>
          <a:lstStyle/>
          <a:p>
            <a:r>
              <a:rPr lang="en-US" sz="1800">
                <a:latin typeface="Arial" pitchFamily="34" charset="0"/>
              </a:rPr>
              <a:t>Fuente : Panorama Acuícola (2002)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76200"/>
            <a:ext cx="7772400" cy="1143000"/>
          </a:xfrm>
        </p:spPr>
        <p:txBody>
          <a:bodyPr/>
          <a:lstStyle/>
          <a:p>
            <a:pPr eaLnBrk="1" hangingPunct="1"/>
            <a:r>
              <a:rPr lang="es-ES_tradnl" smtClean="0"/>
              <a:t>Estudios De Prefactibilidad</a:t>
            </a:r>
          </a:p>
        </p:txBody>
      </p:sp>
      <p:sp>
        <p:nvSpPr>
          <p:cNvPr id="811011" name="Rectangle 3"/>
          <p:cNvSpPr>
            <a:spLocks noGrp="1" noChangeArrowheads="1"/>
          </p:cNvSpPr>
          <p:nvPr>
            <p:ph type="body" idx="1"/>
          </p:nvPr>
        </p:nvSpPr>
        <p:spPr>
          <a:xfrm>
            <a:off x="1066800" y="1482725"/>
            <a:ext cx="7875588" cy="4994275"/>
          </a:xfrm>
        </p:spPr>
        <p:txBody>
          <a:bodyPr/>
          <a:lstStyle/>
          <a:p>
            <a:pPr eaLnBrk="1" hangingPunct="1">
              <a:defRPr/>
            </a:pPr>
            <a:r>
              <a:rPr lang="en-US" sz="2800" smtClean="0"/>
              <a:t>Antes de iniciar un cultivo es indispensable hacer algunos estudios de prefactibilidad:</a:t>
            </a:r>
          </a:p>
          <a:p>
            <a:pPr lvl="1" eaLnBrk="1" hangingPunct="1">
              <a:defRPr/>
            </a:pPr>
            <a:r>
              <a:rPr lang="es-ES_tradnl" sz="2400" smtClean="0"/>
              <a:t>Estudio de Viabilidad Comercial y de Mercado.</a:t>
            </a:r>
          </a:p>
          <a:p>
            <a:pPr lvl="1" eaLnBrk="1" hangingPunct="1">
              <a:defRPr/>
            </a:pPr>
            <a:r>
              <a:rPr lang="es-ES_tradnl" sz="2400" smtClean="0"/>
              <a:t>Estudio Macroeconómico.</a:t>
            </a:r>
          </a:p>
          <a:p>
            <a:pPr lvl="1" eaLnBrk="1" hangingPunct="1">
              <a:defRPr/>
            </a:pPr>
            <a:r>
              <a:rPr lang="es-ES_tradnl" sz="2400" smtClean="0"/>
              <a:t>Estudio del País.</a:t>
            </a:r>
          </a:p>
          <a:p>
            <a:pPr lvl="1" eaLnBrk="1" hangingPunct="1">
              <a:defRPr/>
            </a:pPr>
            <a:r>
              <a:rPr lang="es-ES_tradnl" sz="2400" smtClean="0"/>
              <a:t>Estudio de Viabilidad Técnica.</a:t>
            </a:r>
          </a:p>
          <a:p>
            <a:pPr lvl="1" eaLnBrk="1" hangingPunct="1">
              <a:defRPr/>
            </a:pPr>
            <a:r>
              <a:rPr lang="es-ES_tradnl" sz="2400" smtClean="0"/>
              <a:t>Estudio de Viabilidad Legal.</a:t>
            </a:r>
          </a:p>
          <a:p>
            <a:pPr lvl="1" eaLnBrk="1" hangingPunct="1">
              <a:defRPr/>
            </a:pPr>
            <a:r>
              <a:rPr lang="es-ES_tradnl" sz="2400" smtClean="0"/>
              <a:t>Estudio de Viabilidad de Gestión.</a:t>
            </a:r>
          </a:p>
          <a:p>
            <a:pPr lvl="1" eaLnBrk="1" hangingPunct="1">
              <a:defRPr/>
            </a:pPr>
            <a:r>
              <a:rPr lang="es-ES_tradnl" sz="2400" smtClean="0"/>
              <a:t>Estudio de Impacto Ambiental.</a:t>
            </a:r>
          </a:p>
          <a:p>
            <a:pPr lvl="1" eaLnBrk="1" hangingPunct="1">
              <a:defRPr/>
            </a:pPr>
            <a:r>
              <a:rPr lang="es-ES_tradnl" sz="2400" smtClean="0"/>
              <a:t>Estudio de Viabilidad Financiera.</a:t>
            </a:r>
          </a:p>
          <a:p>
            <a:pPr lvl="1" eaLnBrk="1" hangingPunct="1">
              <a:defRPr/>
            </a:pPr>
            <a:endParaRPr lang="es-ES_tradnl" sz="2800" smtClean="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76200"/>
            <a:ext cx="7772400" cy="1143000"/>
          </a:xfrm>
        </p:spPr>
        <p:txBody>
          <a:bodyPr/>
          <a:lstStyle/>
          <a:p>
            <a:pPr eaLnBrk="1" hangingPunct="1"/>
            <a:r>
              <a:rPr lang="es-ES_tradnl" smtClean="0"/>
              <a:t>Estudios De Viabilidad </a:t>
            </a:r>
            <a:br>
              <a:rPr lang="es-ES_tradnl" smtClean="0"/>
            </a:br>
            <a:r>
              <a:rPr lang="es-ES_tradnl" smtClean="0"/>
              <a:t>Comercial Y Mercado</a:t>
            </a:r>
          </a:p>
        </p:txBody>
      </p:sp>
      <p:sp>
        <p:nvSpPr>
          <p:cNvPr id="812035" name="Rectangle 3"/>
          <p:cNvSpPr>
            <a:spLocks noGrp="1" noChangeArrowheads="1"/>
          </p:cNvSpPr>
          <p:nvPr>
            <p:ph type="body" idx="1"/>
          </p:nvPr>
        </p:nvSpPr>
        <p:spPr>
          <a:xfrm>
            <a:off x="762000" y="1371600"/>
            <a:ext cx="8077200" cy="5105400"/>
          </a:xfrm>
        </p:spPr>
        <p:txBody>
          <a:bodyPr/>
          <a:lstStyle/>
          <a:p>
            <a:pPr eaLnBrk="1" hangingPunct="1">
              <a:lnSpc>
                <a:spcPct val="90000"/>
              </a:lnSpc>
              <a:defRPr/>
            </a:pPr>
            <a:r>
              <a:rPr lang="es-EC" sz="2800" smtClean="0"/>
              <a:t>Indicará si mercado “apetece” bien o servicio.</a:t>
            </a:r>
          </a:p>
          <a:p>
            <a:pPr eaLnBrk="1" hangingPunct="1">
              <a:lnSpc>
                <a:spcPct val="90000"/>
              </a:lnSpc>
              <a:defRPr/>
            </a:pPr>
            <a:r>
              <a:rPr lang="es-EC" sz="2800" smtClean="0"/>
              <a:t>Cuantifica volúmenes, precios, sensibilidades.</a:t>
            </a:r>
          </a:p>
          <a:p>
            <a:pPr eaLnBrk="1" hangingPunct="1">
              <a:lnSpc>
                <a:spcPct val="90000"/>
              </a:lnSpc>
              <a:defRPr/>
            </a:pPr>
            <a:r>
              <a:rPr lang="es-EC" sz="2800" smtClean="0"/>
              <a:t>Permitirá determinar si se debe postergar o rechazar proyecto antes de asumir costos de estudio económico completo.</a:t>
            </a:r>
          </a:p>
          <a:p>
            <a:pPr eaLnBrk="1" hangingPunct="1">
              <a:lnSpc>
                <a:spcPct val="90000"/>
              </a:lnSpc>
              <a:defRPr/>
            </a:pPr>
            <a:r>
              <a:rPr lang="es-EC" sz="2800" smtClean="0"/>
              <a:t>El factor mercado es el más decisivo sobre resultado final.</a:t>
            </a:r>
          </a:p>
          <a:p>
            <a:pPr eaLnBrk="1" hangingPunct="1">
              <a:lnSpc>
                <a:spcPct val="90000"/>
              </a:lnSpc>
              <a:defRPr/>
            </a:pPr>
            <a:r>
              <a:rPr lang="es-EC" sz="2800" smtClean="0"/>
              <a:t>De nada sirve producir de la forma más eficiente un bien o servicio, si no podemos vender suficiente cantidad de él a un precio que nos garantice una rentabilidad adecuada.</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2035">
                                            <p:txEl>
                                              <p:pRg st="0" end="0"/>
                                            </p:txEl>
                                          </p:spTgt>
                                        </p:tgtEl>
                                        <p:attrNameLst>
                                          <p:attrName>style.visibility</p:attrName>
                                        </p:attrNameLst>
                                      </p:cBhvr>
                                      <p:to>
                                        <p:strVal val="visible"/>
                                      </p:to>
                                    </p:set>
                                    <p:anim calcmode="lin" valueType="num">
                                      <p:cBhvr additive="base">
                                        <p:cTn id="7" dur="500" fill="hold"/>
                                        <p:tgtEl>
                                          <p:spTgt spid="81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2035">
                                            <p:txEl>
                                              <p:pRg st="1" end="1"/>
                                            </p:txEl>
                                          </p:spTgt>
                                        </p:tgtEl>
                                        <p:attrNameLst>
                                          <p:attrName>style.visibility</p:attrName>
                                        </p:attrNameLst>
                                      </p:cBhvr>
                                      <p:to>
                                        <p:strVal val="visible"/>
                                      </p:to>
                                    </p:set>
                                    <p:anim calcmode="lin" valueType="num">
                                      <p:cBhvr additive="base">
                                        <p:cTn id="13" dur="500" fill="hold"/>
                                        <p:tgtEl>
                                          <p:spTgt spid="812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2035">
                                            <p:txEl>
                                              <p:pRg st="2" end="2"/>
                                            </p:txEl>
                                          </p:spTgt>
                                        </p:tgtEl>
                                        <p:attrNameLst>
                                          <p:attrName>style.visibility</p:attrName>
                                        </p:attrNameLst>
                                      </p:cBhvr>
                                      <p:to>
                                        <p:strVal val="visible"/>
                                      </p:to>
                                    </p:set>
                                    <p:anim calcmode="lin" valueType="num">
                                      <p:cBhvr additive="base">
                                        <p:cTn id="19" dur="500" fill="hold"/>
                                        <p:tgtEl>
                                          <p:spTgt spid="812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2035">
                                            <p:txEl>
                                              <p:pRg st="3" end="3"/>
                                            </p:txEl>
                                          </p:spTgt>
                                        </p:tgtEl>
                                        <p:attrNameLst>
                                          <p:attrName>style.visibility</p:attrName>
                                        </p:attrNameLst>
                                      </p:cBhvr>
                                      <p:to>
                                        <p:strVal val="visible"/>
                                      </p:to>
                                    </p:set>
                                    <p:anim calcmode="lin" valueType="num">
                                      <p:cBhvr additive="base">
                                        <p:cTn id="25" dur="500" fill="hold"/>
                                        <p:tgtEl>
                                          <p:spTgt spid="812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2035">
                                            <p:txEl>
                                              <p:pRg st="4" end="4"/>
                                            </p:txEl>
                                          </p:spTgt>
                                        </p:tgtEl>
                                        <p:attrNameLst>
                                          <p:attrName>style.visibility</p:attrName>
                                        </p:attrNameLst>
                                      </p:cBhvr>
                                      <p:to>
                                        <p:strVal val="visible"/>
                                      </p:to>
                                    </p:set>
                                    <p:anim calcmode="lin" valueType="num">
                                      <p:cBhvr additive="base">
                                        <p:cTn id="31" dur="500" fill="hold"/>
                                        <p:tgtEl>
                                          <p:spTgt spid="812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2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152400"/>
            <a:ext cx="7772400" cy="1143000"/>
          </a:xfrm>
        </p:spPr>
        <p:txBody>
          <a:bodyPr/>
          <a:lstStyle/>
          <a:p>
            <a:pPr eaLnBrk="1" hangingPunct="1"/>
            <a:r>
              <a:rPr lang="es-ES_tradnl" smtClean="0"/>
              <a:t>Estudios De Viabilidad </a:t>
            </a:r>
            <a:br>
              <a:rPr lang="es-ES_tradnl" smtClean="0"/>
            </a:br>
            <a:r>
              <a:rPr lang="es-ES_tradnl" smtClean="0"/>
              <a:t>Comercial Y Mercado</a:t>
            </a:r>
          </a:p>
        </p:txBody>
      </p:sp>
      <p:sp>
        <p:nvSpPr>
          <p:cNvPr id="813059" name="Rectangle 3"/>
          <p:cNvSpPr>
            <a:spLocks noGrp="1" noChangeArrowheads="1"/>
          </p:cNvSpPr>
          <p:nvPr>
            <p:ph type="body" idx="1"/>
          </p:nvPr>
        </p:nvSpPr>
        <p:spPr>
          <a:xfrm>
            <a:off x="990600" y="1447800"/>
            <a:ext cx="7848600" cy="5105400"/>
          </a:xfrm>
        </p:spPr>
        <p:txBody>
          <a:bodyPr/>
          <a:lstStyle/>
          <a:p>
            <a:pPr eaLnBrk="1" hangingPunct="1">
              <a:lnSpc>
                <a:spcPct val="90000"/>
              </a:lnSpc>
              <a:defRPr/>
            </a:pPr>
            <a:r>
              <a:rPr lang="es-EC" sz="2800" smtClean="0"/>
              <a:t>En acuicultura en el Ecuador. La experiencia del camarón:</a:t>
            </a:r>
          </a:p>
          <a:p>
            <a:pPr lvl="1" eaLnBrk="1" hangingPunct="1">
              <a:lnSpc>
                <a:spcPct val="90000"/>
              </a:lnSpc>
              <a:defRPr/>
            </a:pPr>
            <a:r>
              <a:rPr lang="es-EC" sz="2800" smtClean="0"/>
              <a:t>Mercado mundial ha sido capaz de absorber toda la producción del país (?).</a:t>
            </a:r>
          </a:p>
          <a:p>
            <a:pPr lvl="1" eaLnBrk="1" hangingPunct="1">
              <a:lnSpc>
                <a:spcPct val="90000"/>
              </a:lnSpc>
              <a:defRPr/>
            </a:pPr>
            <a:r>
              <a:rPr lang="es-EC" sz="2800" smtClean="0"/>
              <a:t>Evolución precios.</a:t>
            </a:r>
          </a:p>
          <a:p>
            <a:pPr eaLnBrk="1" hangingPunct="1">
              <a:lnSpc>
                <a:spcPct val="90000"/>
              </a:lnSpc>
              <a:defRPr/>
            </a:pPr>
            <a:r>
              <a:rPr lang="es-EC" sz="2800" smtClean="0"/>
              <a:t>Muchos productores han incursionado en cultivo de otras especies, las cuales han sido viables técnicamente (?) pero no han logrado vender sus producciones a precios que garanticen rentabilidad.</a:t>
            </a:r>
          </a:p>
          <a:p>
            <a:pPr eaLnBrk="1" hangingPunct="1">
              <a:lnSpc>
                <a:spcPct val="90000"/>
              </a:lnSpc>
              <a:defRPr/>
            </a:pPr>
            <a:r>
              <a:rPr lang="es-EC" sz="2800" smtClean="0"/>
              <a:t>El problema puede haber sido (?) un débil estudio de viabilidad comercial y de mercado.</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3059">
                                            <p:txEl>
                                              <p:pRg st="0" end="0"/>
                                            </p:txEl>
                                          </p:spTgt>
                                        </p:tgtEl>
                                        <p:attrNameLst>
                                          <p:attrName>style.visibility</p:attrName>
                                        </p:attrNameLst>
                                      </p:cBhvr>
                                      <p:to>
                                        <p:strVal val="visible"/>
                                      </p:to>
                                    </p:set>
                                    <p:anim calcmode="lin" valueType="num">
                                      <p:cBhvr additive="base">
                                        <p:cTn id="7" dur="500" fill="hold"/>
                                        <p:tgtEl>
                                          <p:spTgt spid="81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30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13059">
                                            <p:txEl>
                                              <p:pRg st="1" end="1"/>
                                            </p:txEl>
                                          </p:spTgt>
                                        </p:tgtEl>
                                        <p:attrNameLst>
                                          <p:attrName>style.visibility</p:attrName>
                                        </p:attrNameLst>
                                      </p:cBhvr>
                                      <p:to>
                                        <p:strVal val="visible"/>
                                      </p:to>
                                    </p:set>
                                    <p:anim calcmode="lin" valueType="num">
                                      <p:cBhvr additive="base">
                                        <p:cTn id="11" dur="500" fill="hold"/>
                                        <p:tgtEl>
                                          <p:spTgt spid="8130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30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13059">
                                            <p:txEl>
                                              <p:pRg st="2" end="2"/>
                                            </p:txEl>
                                          </p:spTgt>
                                        </p:tgtEl>
                                        <p:attrNameLst>
                                          <p:attrName>style.visibility</p:attrName>
                                        </p:attrNameLst>
                                      </p:cBhvr>
                                      <p:to>
                                        <p:strVal val="visible"/>
                                      </p:to>
                                    </p:set>
                                    <p:anim calcmode="lin" valueType="num">
                                      <p:cBhvr additive="base">
                                        <p:cTn id="15" dur="500" fill="hold"/>
                                        <p:tgtEl>
                                          <p:spTgt spid="8130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13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13059">
                                            <p:txEl>
                                              <p:pRg st="3" end="3"/>
                                            </p:txEl>
                                          </p:spTgt>
                                        </p:tgtEl>
                                        <p:attrNameLst>
                                          <p:attrName>style.visibility</p:attrName>
                                        </p:attrNameLst>
                                      </p:cBhvr>
                                      <p:to>
                                        <p:strVal val="visible"/>
                                      </p:to>
                                    </p:set>
                                    <p:anim calcmode="lin" valueType="num">
                                      <p:cBhvr additive="base">
                                        <p:cTn id="21" dur="500" fill="hold"/>
                                        <p:tgtEl>
                                          <p:spTgt spid="8130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3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13059">
                                            <p:txEl>
                                              <p:pRg st="4" end="4"/>
                                            </p:txEl>
                                          </p:spTgt>
                                        </p:tgtEl>
                                        <p:attrNameLst>
                                          <p:attrName>style.visibility</p:attrName>
                                        </p:attrNameLst>
                                      </p:cBhvr>
                                      <p:to>
                                        <p:strVal val="visible"/>
                                      </p:to>
                                    </p:set>
                                    <p:anim calcmode="lin" valueType="num">
                                      <p:cBhvr additive="base">
                                        <p:cTn id="27" dur="500" fill="hold"/>
                                        <p:tgtEl>
                                          <p:spTgt spid="8130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30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xfrm>
            <a:off x="1143000" y="228600"/>
            <a:ext cx="7772400" cy="1143000"/>
          </a:xfrm>
        </p:spPr>
        <p:txBody>
          <a:bodyPr/>
          <a:lstStyle/>
          <a:p>
            <a:pPr eaLnBrk="1" hangingPunct="1"/>
            <a:r>
              <a:rPr lang="es-ES_tradnl" smtClean="0"/>
              <a:t>Razones Por Las Que Hacemos Acuicultura</a:t>
            </a:r>
          </a:p>
        </p:txBody>
      </p:sp>
      <p:sp>
        <p:nvSpPr>
          <p:cNvPr id="10243" name="Text Box 3"/>
          <p:cNvSpPr txBox="1">
            <a:spLocks noChangeArrowheads="1"/>
          </p:cNvSpPr>
          <p:nvPr/>
        </p:nvSpPr>
        <p:spPr bwMode="auto">
          <a:xfrm>
            <a:off x="1304925" y="4572000"/>
            <a:ext cx="2428875" cy="528638"/>
          </a:xfrm>
          <a:prstGeom prst="rect">
            <a:avLst/>
          </a:prstGeom>
          <a:noFill/>
          <a:ln w="9525">
            <a:solidFill>
              <a:srgbClr val="FFFF00"/>
            </a:solidFill>
            <a:miter lim="800000"/>
            <a:headEnd/>
            <a:tailEnd/>
          </a:ln>
        </p:spPr>
        <p:txBody>
          <a:bodyPr wrap="none">
            <a:spAutoFit/>
          </a:bodyPr>
          <a:lstStyle/>
          <a:p>
            <a:pPr eaLnBrk="0" hangingPunct="0"/>
            <a:r>
              <a:rPr lang="en-US" sz="2800" b="1">
                <a:solidFill>
                  <a:srgbClr val="FFFF00"/>
                </a:solidFill>
                <a:latin typeface="Arial" pitchFamily="34" charset="0"/>
              </a:rPr>
              <a:t>Alimentación</a:t>
            </a:r>
            <a:endParaRPr lang="en-US" sz="2800">
              <a:latin typeface="Arial" pitchFamily="34" charset="0"/>
            </a:endParaRPr>
          </a:p>
        </p:txBody>
      </p:sp>
      <p:sp>
        <p:nvSpPr>
          <p:cNvPr id="10244" name="Text Box 5"/>
          <p:cNvSpPr txBox="1">
            <a:spLocks noChangeArrowheads="1"/>
          </p:cNvSpPr>
          <p:nvPr/>
        </p:nvSpPr>
        <p:spPr bwMode="auto">
          <a:xfrm>
            <a:off x="5965825" y="4572000"/>
            <a:ext cx="2111375" cy="528638"/>
          </a:xfrm>
          <a:prstGeom prst="rect">
            <a:avLst/>
          </a:prstGeom>
          <a:noFill/>
          <a:ln w="9525">
            <a:solidFill>
              <a:srgbClr val="FFFF00"/>
            </a:solidFill>
            <a:miter lim="800000"/>
            <a:headEnd/>
            <a:tailEnd/>
          </a:ln>
        </p:spPr>
        <p:txBody>
          <a:bodyPr wrap="none">
            <a:spAutoFit/>
          </a:bodyPr>
          <a:lstStyle/>
          <a:p>
            <a:pPr eaLnBrk="0" hangingPunct="0"/>
            <a:r>
              <a:rPr lang="en-US" sz="2800" b="1">
                <a:solidFill>
                  <a:srgbClr val="FFFF00"/>
                </a:solidFill>
                <a:latin typeface="Arial" pitchFamily="34" charset="0"/>
              </a:rPr>
              <a:t>Económico</a:t>
            </a:r>
            <a:endParaRPr lang="en-US">
              <a:latin typeface="Arial" pitchFamily="34" charset="0"/>
            </a:endParaRPr>
          </a:p>
        </p:txBody>
      </p:sp>
      <p:pic>
        <p:nvPicPr>
          <p:cNvPr id="10245" name="Picture 6" descr="C:\pptps\scan\a1117.jpg"/>
          <p:cNvPicPr>
            <a:picLocks noChangeAspect="1" noChangeArrowheads="1"/>
          </p:cNvPicPr>
          <p:nvPr/>
        </p:nvPicPr>
        <p:blipFill>
          <a:blip r:embed="rId3"/>
          <a:srcRect/>
          <a:stretch>
            <a:fillRect/>
          </a:stretch>
        </p:blipFill>
        <p:spPr bwMode="auto">
          <a:xfrm>
            <a:off x="393700" y="1657350"/>
            <a:ext cx="4330700" cy="2533650"/>
          </a:xfrm>
          <a:prstGeom prst="rect">
            <a:avLst/>
          </a:prstGeom>
          <a:noFill/>
          <a:ln w="9525">
            <a:solidFill>
              <a:srgbClr val="FFFF00"/>
            </a:solidFill>
            <a:miter lim="800000"/>
            <a:headEnd/>
            <a:tailEnd/>
          </a:ln>
        </p:spPr>
      </p:pic>
      <p:pic>
        <p:nvPicPr>
          <p:cNvPr id="10246" name="Picture 9" descr="C:\Multimedia Files\Camara\Langostera\DCP_1036.JPG"/>
          <p:cNvPicPr>
            <a:picLocks noChangeAspect="1" noChangeArrowheads="1"/>
          </p:cNvPicPr>
          <p:nvPr/>
        </p:nvPicPr>
        <p:blipFill>
          <a:blip r:embed="rId4"/>
          <a:srcRect/>
          <a:stretch>
            <a:fillRect/>
          </a:stretch>
        </p:blipFill>
        <p:spPr bwMode="auto">
          <a:xfrm>
            <a:off x="4953000" y="1676400"/>
            <a:ext cx="3840163" cy="2549525"/>
          </a:xfrm>
          <a:prstGeom prst="rect">
            <a:avLst/>
          </a:prstGeom>
          <a:noFill/>
          <a:ln w="9525">
            <a:noFill/>
            <a:miter lim="800000"/>
            <a:headEnd/>
            <a:tailEnd/>
          </a:ln>
        </p:spPr>
      </p:pic>
      <p:sp>
        <p:nvSpPr>
          <p:cNvPr id="10247" name="Text Box 10"/>
          <p:cNvSpPr txBox="1">
            <a:spLocks noChangeArrowheads="1"/>
          </p:cNvSpPr>
          <p:nvPr/>
        </p:nvSpPr>
        <p:spPr bwMode="auto">
          <a:xfrm>
            <a:off x="822325" y="5526088"/>
            <a:ext cx="6999288" cy="457200"/>
          </a:xfrm>
          <a:prstGeom prst="rect">
            <a:avLst/>
          </a:prstGeom>
          <a:noFill/>
          <a:ln w="9525">
            <a:noFill/>
            <a:miter lim="800000"/>
            <a:headEnd/>
            <a:tailEnd/>
          </a:ln>
        </p:spPr>
        <p:txBody>
          <a:bodyPr wrap="none">
            <a:spAutoFit/>
          </a:bodyPr>
          <a:lstStyle/>
          <a:p>
            <a:r>
              <a:rPr lang="en-US">
                <a:latin typeface="Arial" pitchFamily="34" charset="0"/>
              </a:rPr>
              <a:t>Este Curso se centrará en la acuicultura comercial</a:t>
            </a:r>
            <a:endParaRPr lang="es-ES_tradnl">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76200"/>
            <a:ext cx="7772400" cy="1143000"/>
          </a:xfrm>
        </p:spPr>
        <p:txBody>
          <a:bodyPr/>
          <a:lstStyle/>
          <a:p>
            <a:pPr eaLnBrk="1" hangingPunct="1"/>
            <a:r>
              <a:rPr lang="es-ES_tradnl" smtClean="0"/>
              <a:t>Estudios De Viabilidad </a:t>
            </a:r>
            <a:br>
              <a:rPr lang="es-ES_tradnl" smtClean="0"/>
            </a:br>
            <a:r>
              <a:rPr lang="es-ES_tradnl" smtClean="0"/>
              <a:t>Comercial Y Mercado</a:t>
            </a:r>
          </a:p>
        </p:txBody>
      </p:sp>
      <p:sp>
        <p:nvSpPr>
          <p:cNvPr id="814083" name="Rectangle 3"/>
          <p:cNvSpPr>
            <a:spLocks noGrp="1" noChangeArrowheads="1"/>
          </p:cNvSpPr>
          <p:nvPr>
            <p:ph type="body" idx="1"/>
          </p:nvPr>
        </p:nvSpPr>
        <p:spPr>
          <a:xfrm>
            <a:off x="1066800" y="1295400"/>
            <a:ext cx="7848600" cy="5334000"/>
          </a:xfrm>
        </p:spPr>
        <p:txBody>
          <a:bodyPr/>
          <a:lstStyle/>
          <a:p>
            <a:pPr eaLnBrk="1" hangingPunct="1">
              <a:lnSpc>
                <a:spcPct val="90000"/>
              </a:lnSpc>
              <a:defRPr/>
            </a:pPr>
            <a:r>
              <a:rPr lang="es-EC" sz="2800" smtClean="0"/>
              <a:t>Estudio de la demanda.</a:t>
            </a:r>
          </a:p>
          <a:p>
            <a:pPr lvl="1" eaLnBrk="1" hangingPunct="1">
              <a:lnSpc>
                <a:spcPct val="90000"/>
              </a:lnSpc>
              <a:defRPr/>
            </a:pPr>
            <a:r>
              <a:rPr lang="es-EC" sz="2400" smtClean="0"/>
              <a:t>Cantidad de  bien o servicio que mercado requiere a un precio dado.</a:t>
            </a:r>
          </a:p>
          <a:p>
            <a:pPr lvl="1" eaLnBrk="1" hangingPunct="1">
              <a:lnSpc>
                <a:spcPct val="90000"/>
              </a:lnSpc>
              <a:defRPr/>
            </a:pPr>
            <a:r>
              <a:rPr lang="es-EC" sz="2400" smtClean="0"/>
              <a:t>Actual y Futura (Oportuniades).</a:t>
            </a:r>
          </a:p>
          <a:p>
            <a:pPr lvl="1" eaLnBrk="1" hangingPunct="1">
              <a:lnSpc>
                <a:spcPct val="90000"/>
              </a:lnSpc>
              <a:defRPr/>
            </a:pPr>
            <a:r>
              <a:rPr lang="es-EC" sz="2400" smtClean="0"/>
              <a:t>Localización del mercado.</a:t>
            </a:r>
          </a:p>
          <a:p>
            <a:pPr eaLnBrk="1" hangingPunct="1">
              <a:lnSpc>
                <a:spcPct val="90000"/>
              </a:lnSpc>
              <a:defRPr/>
            </a:pPr>
            <a:r>
              <a:rPr lang="es-EC" sz="2800" smtClean="0"/>
              <a:t>Estudio de la oferta.</a:t>
            </a:r>
          </a:p>
          <a:p>
            <a:pPr lvl="1" eaLnBrk="1" hangingPunct="1">
              <a:lnSpc>
                <a:spcPct val="90000"/>
              </a:lnSpc>
              <a:defRPr/>
            </a:pPr>
            <a:r>
              <a:rPr lang="es-EC" sz="2400" smtClean="0"/>
              <a:t>Competencia.</a:t>
            </a:r>
          </a:p>
          <a:p>
            <a:pPr lvl="1" eaLnBrk="1" hangingPunct="1">
              <a:lnSpc>
                <a:spcPct val="90000"/>
              </a:lnSpc>
              <a:defRPr/>
            </a:pPr>
            <a:r>
              <a:rPr lang="es-EC" sz="2400" smtClean="0"/>
              <a:t>Actual y Futura (Amenazas).</a:t>
            </a:r>
          </a:p>
          <a:p>
            <a:pPr lvl="1" eaLnBrk="1" hangingPunct="1">
              <a:lnSpc>
                <a:spcPct val="90000"/>
              </a:lnSpc>
              <a:defRPr/>
            </a:pPr>
            <a:r>
              <a:rPr lang="es-EC" sz="2400" smtClean="0"/>
              <a:t>Participación del mercado.</a:t>
            </a:r>
          </a:p>
          <a:p>
            <a:pPr eaLnBrk="1" hangingPunct="1">
              <a:lnSpc>
                <a:spcPct val="90000"/>
              </a:lnSpc>
              <a:defRPr/>
            </a:pPr>
            <a:r>
              <a:rPr lang="es-EC" sz="2800" smtClean="0"/>
              <a:t>Estudio de precios.</a:t>
            </a:r>
          </a:p>
          <a:p>
            <a:pPr lvl="1" eaLnBrk="1" hangingPunct="1">
              <a:lnSpc>
                <a:spcPct val="90000"/>
              </a:lnSpc>
              <a:defRPr/>
            </a:pPr>
            <a:r>
              <a:rPr lang="es-EC" sz="2400" smtClean="0"/>
              <a:t>Elasticidad.</a:t>
            </a:r>
          </a:p>
          <a:p>
            <a:pPr lvl="1" eaLnBrk="1" hangingPunct="1">
              <a:lnSpc>
                <a:spcPct val="90000"/>
              </a:lnSpc>
              <a:defRPr/>
            </a:pPr>
            <a:r>
              <a:rPr lang="es-EC" sz="2400" smtClean="0"/>
              <a:t>Pendientes.</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4083">
                                            <p:txEl>
                                              <p:pRg st="0" end="0"/>
                                            </p:txEl>
                                          </p:spTgt>
                                        </p:tgtEl>
                                        <p:attrNameLst>
                                          <p:attrName>style.visibility</p:attrName>
                                        </p:attrNameLst>
                                      </p:cBhvr>
                                      <p:to>
                                        <p:strVal val="visible"/>
                                      </p:to>
                                    </p:set>
                                    <p:anim calcmode="lin" valueType="num">
                                      <p:cBhvr additive="base">
                                        <p:cTn id="7" dur="500" fill="hold"/>
                                        <p:tgtEl>
                                          <p:spTgt spid="814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4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4083">
                                            <p:txEl>
                                              <p:pRg st="1" end="1"/>
                                            </p:txEl>
                                          </p:spTgt>
                                        </p:tgtEl>
                                        <p:attrNameLst>
                                          <p:attrName>style.visibility</p:attrName>
                                        </p:attrNameLst>
                                      </p:cBhvr>
                                      <p:to>
                                        <p:strVal val="visible"/>
                                      </p:to>
                                    </p:set>
                                    <p:anim calcmode="lin" valueType="num">
                                      <p:cBhvr additive="base">
                                        <p:cTn id="13" dur="500" fill="hold"/>
                                        <p:tgtEl>
                                          <p:spTgt spid="814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4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4083">
                                            <p:txEl>
                                              <p:pRg st="2" end="2"/>
                                            </p:txEl>
                                          </p:spTgt>
                                        </p:tgtEl>
                                        <p:attrNameLst>
                                          <p:attrName>style.visibility</p:attrName>
                                        </p:attrNameLst>
                                      </p:cBhvr>
                                      <p:to>
                                        <p:strVal val="visible"/>
                                      </p:to>
                                    </p:set>
                                    <p:anim calcmode="lin" valueType="num">
                                      <p:cBhvr additive="base">
                                        <p:cTn id="19" dur="500" fill="hold"/>
                                        <p:tgtEl>
                                          <p:spTgt spid="814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4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4083">
                                            <p:txEl>
                                              <p:pRg st="3" end="3"/>
                                            </p:txEl>
                                          </p:spTgt>
                                        </p:tgtEl>
                                        <p:attrNameLst>
                                          <p:attrName>style.visibility</p:attrName>
                                        </p:attrNameLst>
                                      </p:cBhvr>
                                      <p:to>
                                        <p:strVal val="visible"/>
                                      </p:to>
                                    </p:set>
                                    <p:anim calcmode="lin" valueType="num">
                                      <p:cBhvr additive="base">
                                        <p:cTn id="25" dur="500" fill="hold"/>
                                        <p:tgtEl>
                                          <p:spTgt spid="814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4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4083">
                                            <p:txEl>
                                              <p:pRg st="4" end="4"/>
                                            </p:txEl>
                                          </p:spTgt>
                                        </p:tgtEl>
                                        <p:attrNameLst>
                                          <p:attrName>style.visibility</p:attrName>
                                        </p:attrNameLst>
                                      </p:cBhvr>
                                      <p:to>
                                        <p:strVal val="visible"/>
                                      </p:to>
                                    </p:set>
                                    <p:anim calcmode="lin" valueType="num">
                                      <p:cBhvr additive="base">
                                        <p:cTn id="31" dur="500" fill="hold"/>
                                        <p:tgtEl>
                                          <p:spTgt spid="814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4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4083">
                                            <p:txEl>
                                              <p:pRg st="5" end="5"/>
                                            </p:txEl>
                                          </p:spTgt>
                                        </p:tgtEl>
                                        <p:attrNameLst>
                                          <p:attrName>style.visibility</p:attrName>
                                        </p:attrNameLst>
                                      </p:cBhvr>
                                      <p:to>
                                        <p:strVal val="visible"/>
                                      </p:to>
                                    </p:set>
                                    <p:anim calcmode="lin" valueType="num">
                                      <p:cBhvr additive="base">
                                        <p:cTn id="37" dur="500" fill="hold"/>
                                        <p:tgtEl>
                                          <p:spTgt spid="814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4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4083">
                                            <p:txEl>
                                              <p:pRg st="6" end="6"/>
                                            </p:txEl>
                                          </p:spTgt>
                                        </p:tgtEl>
                                        <p:attrNameLst>
                                          <p:attrName>style.visibility</p:attrName>
                                        </p:attrNameLst>
                                      </p:cBhvr>
                                      <p:to>
                                        <p:strVal val="visible"/>
                                      </p:to>
                                    </p:set>
                                    <p:anim calcmode="lin" valueType="num">
                                      <p:cBhvr additive="base">
                                        <p:cTn id="43" dur="500" fill="hold"/>
                                        <p:tgtEl>
                                          <p:spTgt spid="814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4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4083">
                                            <p:txEl>
                                              <p:pRg st="7" end="7"/>
                                            </p:txEl>
                                          </p:spTgt>
                                        </p:tgtEl>
                                        <p:attrNameLst>
                                          <p:attrName>style.visibility</p:attrName>
                                        </p:attrNameLst>
                                      </p:cBhvr>
                                      <p:to>
                                        <p:strVal val="visible"/>
                                      </p:to>
                                    </p:set>
                                    <p:anim calcmode="lin" valueType="num">
                                      <p:cBhvr additive="base">
                                        <p:cTn id="49" dur="500" fill="hold"/>
                                        <p:tgtEl>
                                          <p:spTgt spid="8140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40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14083">
                                            <p:txEl>
                                              <p:pRg st="8" end="8"/>
                                            </p:txEl>
                                          </p:spTgt>
                                        </p:tgtEl>
                                        <p:attrNameLst>
                                          <p:attrName>style.visibility</p:attrName>
                                        </p:attrNameLst>
                                      </p:cBhvr>
                                      <p:to>
                                        <p:strVal val="visible"/>
                                      </p:to>
                                    </p:set>
                                    <p:anim calcmode="lin" valueType="num">
                                      <p:cBhvr additive="base">
                                        <p:cTn id="55" dur="500" fill="hold"/>
                                        <p:tgtEl>
                                          <p:spTgt spid="81408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40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14083">
                                            <p:txEl>
                                              <p:pRg st="9" end="9"/>
                                            </p:txEl>
                                          </p:spTgt>
                                        </p:tgtEl>
                                        <p:attrNameLst>
                                          <p:attrName>style.visibility</p:attrName>
                                        </p:attrNameLst>
                                      </p:cBhvr>
                                      <p:to>
                                        <p:strVal val="visible"/>
                                      </p:to>
                                    </p:set>
                                    <p:anim calcmode="lin" valueType="num">
                                      <p:cBhvr additive="base">
                                        <p:cTn id="61" dur="500" fill="hold"/>
                                        <p:tgtEl>
                                          <p:spTgt spid="81408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1408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14083">
                                            <p:txEl>
                                              <p:pRg st="10" end="10"/>
                                            </p:txEl>
                                          </p:spTgt>
                                        </p:tgtEl>
                                        <p:attrNameLst>
                                          <p:attrName>style.visibility</p:attrName>
                                        </p:attrNameLst>
                                      </p:cBhvr>
                                      <p:to>
                                        <p:strVal val="visible"/>
                                      </p:to>
                                    </p:set>
                                    <p:anim calcmode="lin" valueType="num">
                                      <p:cBhvr additive="base">
                                        <p:cTn id="67" dur="500" fill="hold"/>
                                        <p:tgtEl>
                                          <p:spTgt spid="81408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1408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76200"/>
            <a:ext cx="7772400" cy="1143000"/>
          </a:xfrm>
        </p:spPr>
        <p:txBody>
          <a:bodyPr/>
          <a:lstStyle/>
          <a:p>
            <a:pPr eaLnBrk="1" hangingPunct="1"/>
            <a:r>
              <a:rPr lang="es-ES_tradnl" smtClean="0"/>
              <a:t>Estudios De Viabilidad </a:t>
            </a:r>
            <a:br>
              <a:rPr lang="es-ES_tradnl" smtClean="0"/>
            </a:br>
            <a:r>
              <a:rPr lang="es-ES_tradnl" smtClean="0"/>
              <a:t>Comercial Y Mercado</a:t>
            </a:r>
          </a:p>
        </p:txBody>
      </p:sp>
      <p:sp>
        <p:nvSpPr>
          <p:cNvPr id="815107" name="Rectangle 3"/>
          <p:cNvSpPr>
            <a:spLocks noGrp="1" noChangeArrowheads="1"/>
          </p:cNvSpPr>
          <p:nvPr>
            <p:ph type="body" idx="1"/>
          </p:nvPr>
        </p:nvSpPr>
        <p:spPr>
          <a:xfrm>
            <a:off x="1295400" y="1295400"/>
            <a:ext cx="7646988" cy="4765675"/>
          </a:xfrm>
        </p:spPr>
        <p:txBody>
          <a:bodyPr/>
          <a:lstStyle/>
          <a:p>
            <a:pPr eaLnBrk="1" hangingPunct="1">
              <a:defRPr/>
            </a:pPr>
            <a:r>
              <a:rPr lang="es-EC" sz="2800" smtClean="0"/>
              <a:t>Estudio de políticas de comercialización.</a:t>
            </a:r>
          </a:p>
          <a:p>
            <a:pPr lvl="1" eaLnBrk="1" hangingPunct="1">
              <a:defRPr/>
            </a:pPr>
            <a:r>
              <a:rPr lang="es-EC" sz="2400" smtClean="0"/>
              <a:t>Canales de distribución.</a:t>
            </a:r>
          </a:p>
          <a:p>
            <a:pPr lvl="1" eaLnBrk="1" hangingPunct="1">
              <a:defRPr/>
            </a:pPr>
            <a:r>
              <a:rPr lang="es-EC" sz="2400" smtClean="0"/>
              <a:t>Niveles de descuentos,</a:t>
            </a:r>
          </a:p>
          <a:p>
            <a:pPr lvl="1" eaLnBrk="1" hangingPunct="1">
              <a:defRPr/>
            </a:pPr>
            <a:r>
              <a:rPr lang="es-EC" sz="2400" smtClean="0"/>
              <a:t>Márgenes en la cadena.</a:t>
            </a:r>
          </a:p>
          <a:p>
            <a:pPr lvl="1" eaLnBrk="1" hangingPunct="1">
              <a:defRPr/>
            </a:pPr>
            <a:r>
              <a:rPr lang="es-EC" sz="2400" smtClean="0"/>
              <a:t>Políticas de crédito.</a:t>
            </a:r>
          </a:p>
          <a:p>
            <a:pPr eaLnBrk="1" hangingPunct="1">
              <a:defRPr/>
            </a:pPr>
            <a:r>
              <a:rPr lang="es-EC" sz="2800" smtClean="0"/>
              <a:t> Estudio de los proveedores.</a:t>
            </a:r>
          </a:p>
          <a:p>
            <a:pPr lvl="1" eaLnBrk="1" hangingPunct="1">
              <a:defRPr/>
            </a:pPr>
            <a:r>
              <a:rPr lang="es-EC" sz="2400" smtClean="0"/>
              <a:t>Disponibilidad, calidad y precio  de insumos.</a:t>
            </a:r>
          </a:p>
          <a:p>
            <a:pPr lvl="1" eaLnBrk="1" hangingPunct="1">
              <a:defRPr/>
            </a:pPr>
            <a:r>
              <a:rPr lang="es-EC" sz="2400" smtClean="0"/>
              <a:t>Cantidad y tipo de proveedores.</a:t>
            </a:r>
          </a:p>
          <a:p>
            <a:pPr lvl="1" eaLnBrk="1" hangingPunct="1">
              <a:defRPr/>
            </a:pPr>
            <a:r>
              <a:rPr lang="es-EC" sz="2400" smtClean="0"/>
              <a:t>Poder de control sobre el proyecto.</a:t>
            </a:r>
            <a:endParaRPr lang="es-ES_tradnl" sz="2400" smtClean="0"/>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5107">
                                            <p:txEl>
                                              <p:pRg st="0" end="0"/>
                                            </p:txEl>
                                          </p:spTgt>
                                        </p:tgtEl>
                                        <p:attrNameLst>
                                          <p:attrName>style.visibility</p:attrName>
                                        </p:attrNameLst>
                                      </p:cBhvr>
                                      <p:to>
                                        <p:strVal val="visible"/>
                                      </p:to>
                                    </p:set>
                                    <p:anim calcmode="lin" valueType="num">
                                      <p:cBhvr additive="base">
                                        <p:cTn id="7" dur="500" fill="hold"/>
                                        <p:tgtEl>
                                          <p:spTgt spid="815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5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5107">
                                            <p:txEl>
                                              <p:pRg st="1" end="1"/>
                                            </p:txEl>
                                          </p:spTgt>
                                        </p:tgtEl>
                                        <p:attrNameLst>
                                          <p:attrName>style.visibility</p:attrName>
                                        </p:attrNameLst>
                                      </p:cBhvr>
                                      <p:to>
                                        <p:strVal val="visible"/>
                                      </p:to>
                                    </p:set>
                                    <p:anim calcmode="lin" valueType="num">
                                      <p:cBhvr additive="base">
                                        <p:cTn id="13" dur="500" fill="hold"/>
                                        <p:tgtEl>
                                          <p:spTgt spid="815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5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5107">
                                            <p:txEl>
                                              <p:pRg st="2" end="2"/>
                                            </p:txEl>
                                          </p:spTgt>
                                        </p:tgtEl>
                                        <p:attrNameLst>
                                          <p:attrName>style.visibility</p:attrName>
                                        </p:attrNameLst>
                                      </p:cBhvr>
                                      <p:to>
                                        <p:strVal val="visible"/>
                                      </p:to>
                                    </p:set>
                                    <p:anim calcmode="lin" valueType="num">
                                      <p:cBhvr additive="base">
                                        <p:cTn id="19" dur="500" fill="hold"/>
                                        <p:tgtEl>
                                          <p:spTgt spid="815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5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5107">
                                            <p:txEl>
                                              <p:pRg st="3" end="3"/>
                                            </p:txEl>
                                          </p:spTgt>
                                        </p:tgtEl>
                                        <p:attrNameLst>
                                          <p:attrName>style.visibility</p:attrName>
                                        </p:attrNameLst>
                                      </p:cBhvr>
                                      <p:to>
                                        <p:strVal val="visible"/>
                                      </p:to>
                                    </p:set>
                                    <p:anim calcmode="lin" valueType="num">
                                      <p:cBhvr additive="base">
                                        <p:cTn id="25" dur="500" fill="hold"/>
                                        <p:tgtEl>
                                          <p:spTgt spid="815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5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5107">
                                            <p:txEl>
                                              <p:pRg st="4" end="4"/>
                                            </p:txEl>
                                          </p:spTgt>
                                        </p:tgtEl>
                                        <p:attrNameLst>
                                          <p:attrName>style.visibility</p:attrName>
                                        </p:attrNameLst>
                                      </p:cBhvr>
                                      <p:to>
                                        <p:strVal val="visible"/>
                                      </p:to>
                                    </p:set>
                                    <p:anim calcmode="lin" valueType="num">
                                      <p:cBhvr additive="base">
                                        <p:cTn id="31" dur="500" fill="hold"/>
                                        <p:tgtEl>
                                          <p:spTgt spid="815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5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5107">
                                            <p:txEl>
                                              <p:pRg st="5" end="5"/>
                                            </p:txEl>
                                          </p:spTgt>
                                        </p:tgtEl>
                                        <p:attrNameLst>
                                          <p:attrName>style.visibility</p:attrName>
                                        </p:attrNameLst>
                                      </p:cBhvr>
                                      <p:to>
                                        <p:strVal val="visible"/>
                                      </p:to>
                                    </p:set>
                                    <p:anim calcmode="lin" valueType="num">
                                      <p:cBhvr additive="base">
                                        <p:cTn id="37" dur="500" fill="hold"/>
                                        <p:tgtEl>
                                          <p:spTgt spid="8151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5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5107">
                                            <p:txEl>
                                              <p:pRg st="6" end="6"/>
                                            </p:txEl>
                                          </p:spTgt>
                                        </p:tgtEl>
                                        <p:attrNameLst>
                                          <p:attrName>style.visibility</p:attrName>
                                        </p:attrNameLst>
                                      </p:cBhvr>
                                      <p:to>
                                        <p:strVal val="visible"/>
                                      </p:to>
                                    </p:set>
                                    <p:anim calcmode="lin" valueType="num">
                                      <p:cBhvr additive="base">
                                        <p:cTn id="43" dur="500" fill="hold"/>
                                        <p:tgtEl>
                                          <p:spTgt spid="8151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5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5107">
                                            <p:txEl>
                                              <p:pRg st="7" end="7"/>
                                            </p:txEl>
                                          </p:spTgt>
                                        </p:tgtEl>
                                        <p:attrNameLst>
                                          <p:attrName>style.visibility</p:attrName>
                                        </p:attrNameLst>
                                      </p:cBhvr>
                                      <p:to>
                                        <p:strVal val="visible"/>
                                      </p:to>
                                    </p:set>
                                    <p:anim calcmode="lin" valueType="num">
                                      <p:cBhvr additive="base">
                                        <p:cTn id="49" dur="500" fill="hold"/>
                                        <p:tgtEl>
                                          <p:spTgt spid="8151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51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15107">
                                            <p:txEl>
                                              <p:pRg st="8" end="8"/>
                                            </p:txEl>
                                          </p:spTgt>
                                        </p:tgtEl>
                                        <p:attrNameLst>
                                          <p:attrName>style.visibility</p:attrName>
                                        </p:attrNameLst>
                                      </p:cBhvr>
                                      <p:to>
                                        <p:strVal val="visible"/>
                                      </p:to>
                                    </p:set>
                                    <p:anim calcmode="lin" valueType="num">
                                      <p:cBhvr additive="base">
                                        <p:cTn id="55" dur="500" fill="hold"/>
                                        <p:tgtEl>
                                          <p:spTgt spid="8151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510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76200"/>
            <a:ext cx="7772400" cy="1143000"/>
          </a:xfrm>
        </p:spPr>
        <p:txBody>
          <a:bodyPr/>
          <a:lstStyle/>
          <a:p>
            <a:pPr eaLnBrk="1" hangingPunct="1"/>
            <a:r>
              <a:rPr lang="es-ES_tradnl" smtClean="0"/>
              <a:t>Estudio Macroeconómico</a:t>
            </a:r>
          </a:p>
        </p:txBody>
      </p:sp>
      <p:sp>
        <p:nvSpPr>
          <p:cNvPr id="816131" name="Rectangle 3"/>
          <p:cNvSpPr>
            <a:spLocks noGrp="1" noChangeArrowheads="1"/>
          </p:cNvSpPr>
          <p:nvPr>
            <p:ph type="body" idx="1"/>
          </p:nvPr>
        </p:nvSpPr>
        <p:spPr>
          <a:xfrm>
            <a:off x="1169988" y="1219200"/>
            <a:ext cx="7772400" cy="4800600"/>
          </a:xfrm>
        </p:spPr>
        <p:txBody>
          <a:bodyPr/>
          <a:lstStyle/>
          <a:p>
            <a:pPr eaLnBrk="1" hangingPunct="1">
              <a:defRPr/>
            </a:pPr>
            <a:r>
              <a:rPr lang="es-ES_tradnl" sz="2800" smtClean="0"/>
              <a:t>E</a:t>
            </a:r>
            <a:r>
              <a:rPr lang="es-EC" sz="2800" smtClean="0"/>
              <a:t>studio de las diversas variables económicas.</a:t>
            </a:r>
          </a:p>
          <a:p>
            <a:pPr lvl="1" eaLnBrk="1" hangingPunct="1">
              <a:defRPr/>
            </a:pPr>
            <a:r>
              <a:rPr lang="es-EC" sz="2400" smtClean="0"/>
              <a:t>Del país en donde se va a realizar la producción.</a:t>
            </a:r>
          </a:p>
          <a:p>
            <a:pPr lvl="1" eaLnBrk="1" hangingPunct="1">
              <a:defRPr/>
            </a:pPr>
            <a:r>
              <a:rPr lang="es-EC" sz="2400" smtClean="0"/>
              <a:t>Del país del mercado destino.</a:t>
            </a:r>
          </a:p>
          <a:p>
            <a:pPr lvl="1" eaLnBrk="1" hangingPunct="1">
              <a:defRPr/>
            </a:pPr>
            <a:r>
              <a:rPr lang="es-EC" sz="2400" smtClean="0"/>
              <a:t>Del país de los proveedores.</a:t>
            </a:r>
          </a:p>
          <a:p>
            <a:pPr eaLnBrk="1" hangingPunct="1">
              <a:defRPr/>
            </a:pPr>
            <a:r>
              <a:rPr lang="es-EC" sz="2800" smtClean="0"/>
              <a:t>Va a afectar directamente al proyecto.</a:t>
            </a:r>
          </a:p>
          <a:p>
            <a:pPr eaLnBrk="1" hangingPunct="1">
              <a:defRPr/>
            </a:pPr>
            <a:r>
              <a:rPr lang="es-EC" sz="2800" smtClean="0"/>
              <a:t>No decide en sí el realizar o no el proyecto, pero la información por él proporcionada va a afectar el análisis del mismo mediante los  otros estudios.</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additive="base">
                                        <p:cTn id="7" dur="500" fill="hold"/>
                                        <p:tgtEl>
                                          <p:spTgt spid="81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6131">
                                            <p:txEl>
                                              <p:pRg st="1" end="1"/>
                                            </p:txEl>
                                          </p:spTgt>
                                        </p:tgtEl>
                                        <p:attrNameLst>
                                          <p:attrName>style.visibility</p:attrName>
                                        </p:attrNameLst>
                                      </p:cBhvr>
                                      <p:to>
                                        <p:strVal val="visible"/>
                                      </p:to>
                                    </p:set>
                                    <p:anim calcmode="lin" valueType="num">
                                      <p:cBhvr additive="base">
                                        <p:cTn id="13" dur="500" fill="hold"/>
                                        <p:tgtEl>
                                          <p:spTgt spid="81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6131">
                                            <p:txEl>
                                              <p:pRg st="2" end="2"/>
                                            </p:txEl>
                                          </p:spTgt>
                                        </p:tgtEl>
                                        <p:attrNameLst>
                                          <p:attrName>style.visibility</p:attrName>
                                        </p:attrNameLst>
                                      </p:cBhvr>
                                      <p:to>
                                        <p:strVal val="visible"/>
                                      </p:to>
                                    </p:set>
                                    <p:anim calcmode="lin" valueType="num">
                                      <p:cBhvr additive="base">
                                        <p:cTn id="19" dur="500" fill="hold"/>
                                        <p:tgtEl>
                                          <p:spTgt spid="816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6131">
                                            <p:txEl>
                                              <p:pRg st="3" end="3"/>
                                            </p:txEl>
                                          </p:spTgt>
                                        </p:tgtEl>
                                        <p:attrNameLst>
                                          <p:attrName>style.visibility</p:attrName>
                                        </p:attrNameLst>
                                      </p:cBhvr>
                                      <p:to>
                                        <p:strVal val="visible"/>
                                      </p:to>
                                    </p:set>
                                    <p:anim calcmode="lin" valueType="num">
                                      <p:cBhvr additive="base">
                                        <p:cTn id="25" dur="500" fill="hold"/>
                                        <p:tgtEl>
                                          <p:spTgt spid="816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6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6131">
                                            <p:txEl>
                                              <p:pRg st="4" end="4"/>
                                            </p:txEl>
                                          </p:spTgt>
                                        </p:tgtEl>
                                        <p:attrNameLst>
                                          <p:attrName>style.visibility</p:attrName>
                                        </p:attrNameLst>
                                      </p:cBhvr>
                                      <p:to>
                                        <p:strVal val="visible"/>
                                      </p:to>
                                    </p:set>
                                    <p:anim calcmode="lin" valueType="num">
                                      <p:cBhvr additive="base">
                                        <p:cTn id="31" dur="500" fill="hold"/>
                                        <p:tgtEl>
                                          <p:spTgt spid="816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6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6131">
                                            <p:txEl>
                                              <p:pRg st="5" end="5"/>
                                            </p:txEl>
                                          </p:spTgt>
                                        </p:tgtEl>
                                        <p:attrNameLst>
                                          <p:attrName>style.visibility</p:attrName>
                                        </p:attrNameLst>
                                      </p:cBhvr>
                                      <p:to>
                                        <p:strVal val="visible"/>
                                      </p:to>
                                    </p:set>
                                    <p:anim calcmode="lin" valueType="num">
                                      <p:cBhvr additive="base">
                                        <p:cTn id="37" dur="500" fill="hold"/>
                                        <p:tgtEl>
                                          <p:spTgt spid="8161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61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152400"/>
            <a:ext cx="7772400" cy="1143000"/>
          </a:xfrm>
        </p:spPr>
        <p:txBody>
          <a:bodyPr/>
          <a:lstStyle/>
          <a:p>
            <a:pPr eaLnBrk="1" hangingPunct="1"/>
            <a:r>
              <a:rPr lang="es-ES_tradnl" smtClean="0"/>
              <a:t>Estudio Macroeconómico</a:t>
            </a:r>
          </a:p>
        </p:txBody>
      </p:sp>
      <p:sp>
        <p:nvSpPr>
          <p:cNvPr id="817155" name="Rectangle 3"/>
          <p:cNvSpPr>
            <a:spLocks noGrp="1" noChangeArrowheads="1"/>
          </p:cNvSpPr>
          <p:nvPr>
            <p:ph type="body" idx="1"/>
          </p:nvPr>
        </p:nvSpPr>
        <p:spPr>
          <a:xfrm>
            <a:off x="1169988" y="1254125"/>
            <a:ext cx="7772400" cy="5222875"/>
          </a:xfrm>
        </p:spPr>
        <p:txBody>
          <a:bodyPr/>
          <a:lstStyle/>
          <a:p>
            <a:pPr eaLnBrk="1" hangingPunct="1">
              <a:defRPr/>
            </a:pPr>
            <a:r>
              <a:rPr lang="es-EC" sz="2800" smtClean="0"/>
              <a:t>Tasas de inflación:</a:t>
            </a:r>
          </a:p>
          <a:p>
            <a:pPr lvl="1" eaLnBrk="1" hangingPunct="1">
              <a:defRPr/>
            </a:pPr>
            <a:r>
              <a:rPr lang="es-EC" sz="2400" smtClean="0"/>
              <a:t>Internas.- Afectan costos de producción.</a:t>
            </a:r>
          </a:p>
          <a:p>
            <a:pPr lvl="1" eaLnBrk="1" hangingPunct="1">
              <a:defRPr/>
            </a:pPr>
            <a:r>
              <a:rPr lang="es-EC" sz="2400" smtClean="0"/>
              <a:t>Externas.- Afectan insumos importados / Demanda.</a:t>
            </a:r>
          </a:p>
          <a:p>
            <a:pPr eaLnBrk="1" hangingPunct="1">
              <a:defRPr/>
            </a:pPr>
            <a:r>
              <a:rPr lang="es-EC" sz="2800" smtClean="0"/>
              <a:t>Políticas cambiarias.</a:t>
            </a:r>
          </a:p>
          <a:p>
            <a:pPr lvl="1" eaLnBrk="1" hangingPunct="1">
              <a:defRPr/>
            </a:pPr>
            <a:r>
              <a:rPr lang="es-EC" sz="2400" smtClean="0"/>
              <a:t>Encarecen / abaratan insumos importados.</a:t>
            </a:r>
          </a:p>
          <a:p>
            <a:pPr lvl="1" eaLnBrk="1" hangingPunct="1">
              <a:defRPr/>
            </a:pPr>
            <a:r>
              <a:rPr lang="es-EC" sz="2400" smtClean="0"/>
              <a:t>Afectan precio que se recibe por las exportaciones.</a:t>
            </a:r>
          </a:p>
          <a:p>
            <a:pPr eaLnBrk="1" hangingPunct="1">
              <a:defRPr/>
            </a:pPr>
            <a:r>
              <a:rPr lang="es-EC" sz="2800" smtClean="0"/>
              <a:t>Políticas salariales / Desempleo.</a:t>
            </a:r>
          </a:p>
          <a:p>
            <a:pPr lvl="1" eaLnBrk="1" hangingPunct="1">
              <a:defRPr/>
            </a:pPr>
            <a:r>
              <a:rPr lang="es-EC" sz="2400" smtClean="0"/>
              <a:t>Afectan Demanda.</a:t>
            </a:r>
          </a:p>
          <a:p>
            <a:pPr lvl="1" eaLnBrk="1" hangingPunct="1">
              <a:defRPr/>
            </a:pPr>
            <a:r>
              <a:rPr lang="es-EC" sz="2400" smtClean="0"/>
              <a:t>Afectan a  Disponibilidad de mano de Obra.</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7155">
                                            <p:txEl>
                                              <p:pRg st="0" end="0"/>
                                            </p:txEl>
                                          </p:spTgt>
                                        </p:tgtEl>
                                        <p:attrNameLst>
                                          <p:attrName>style.visibility</p:attrName>
                                        </p:attrNameLst>
                                      </p:cBhvr>
                                      <p:to>
                                        <p:strVal val="visible"/>
                                      </p:to>
                                    </p:set>
                                    <p:anim calcmode="lin" valueType="num">
                                      <p:cBhvr additive="base">
                                        <p:cTn id="7" dur="500" fill="hold"/>
                                        <p:tgtEl>
                                          <p:spTgt spid="817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7155">
                                            <p:txEl>
                                              <p:pRg st="1" end="1"/>
                                            </p:txEl>
                                          </p:spTgt>
                                        </p:tgtEl>
                                        <p:attrNameLst>
                                          <p:attrName>style.visibility</p:attrName>
                                        </p:attrNameLst>
                                      </p:cBhvr>
                                      <p:to>
                                        <p:strVal val="visible"/>
                                      </p:to>
                                    </p:set>
                                    <p:anim calcmode="lin" valueType="num">
                                      <p:cBhvr additive="base">
                                        <p:cTn id="13" dur="500" fill="hold"/>
                                        <p:tgtEl>
                                          <p:spTgt spid="817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7155">
                                            <p:txEl>
                                              <p:pRg st="2" end="2"/>
                                            </p:txEl>
                                          </p:spTgt>
                                        </p:tgtEl>
                                        <p:attrNameLst>
                                          <p:attrName>style.visibility</p:attrName>
                                        </p:attrNameLst>
                                      </p:cBhvr>
                                      <p:to>
                                        <p:strVal val="visible"/>
                                      </p:to>
                                    </p:set>
                                    <p:anim calcmode="lin" valueType="num">
                                      <p:cBhvr additive="base">
                                        <p:cTn id="19" dur="500" fill="hold"/>
                                        <p:tgtEl>
                                          <p:spTgt spid="817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7155">
                                            <p:txEl>
                                              <p:pRg st="3" end="3"/>
                                            </p:txEl>
                                          </p:spTgt>
                                        </p:tgtEl>
                                        <p:attrNameLst>
                                          <p:attrName>style.visibility</p:attrName>
                                        </p:attrNameLst>
                                      </p:cBhvr>
                                      <p:to>
                                        <p:strVal val="visible"/>
                                      </p:to>
                                    </p:set>
                                    <p:anim calcmode="lin" valueType="num">
                                      <p:cBhvr additive="base">
                                        <p:cTn id="25" dur="500" fill="hold"/>
                                        <p:tgtEl>
                                          <p:spTgt spid="817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7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7155">
                                            <p:txEl>
                                              <p:pRg st="4" end="4"/>
                                            </p:txEl>
                                          </p:spTgt>
                                        </p:tgtEl>
                                        <p:attrNameLst>
                                          <p:attrName>style.visibility</p:attrName>
                                        </p:attrNameLst>
                                      </p:cBhvr>
                                      <p:to>
                                        <p:strVal val="visible"/>
                                      </p:to>
                                    </p:set>
                                    <p:anim calcmode="lin" valueType="num">
                                      <p:cBhvr additive="base">
                                        <p:cTn id="31" dur="500" fill="hold"/>
                                        <p:tgtEl>
                                          <p:spTgt spid="817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7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7155">
                                            <p:txEl>
                                              <p:pRg st="5" end="5"/>
                                            </p:txEl>
                                          </p:spTgt>
                                        </p:tgtEl>
                                        <p:attrNameLst>
                                          <p:attrName>style.visibility</p:attrName>
                                        </p:attrNameLst>
                                      </p:cBhvr>
                                      <p:to>
                                        <p:strVal val="visible"/>
                                      </p:to>
                                    </p:set>
                                    <p:anim calcmode="lin" valueType="num">
                                      <p:cBhvr additive="base">
                                        <p:cTn id="37" dur="500" fill="hold"/>
                                        <p:tgtEl>
                                          <p:spTgt spid="8171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7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7155">
                                            <p:txEl>
                                              <p:pRg st="6" end="6"/>
                                            </p:txEl>
                                          </p:spTgt>
                                        </p:tgtEl>
                                        <p:attrNameLst>
                                          <p:attrName>style.visibility</p:attrName>
                                        </p:attrNameLst>
                                      </p:cBhvr>
                                      <p:to>
                                        <p:strVal val="visible"/>
                                      </p:to>
                                    </p:set>
                                    <p:anim calcmode="lin" valueType="num">
                                      <p:cBhvr additive="base">
                                        <p:cTn id="43" dur="500" fill="hold"/>
                                        <p:tgtEl>
                                          <p:spTgt spid="8171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71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7155">
                                            <p:txEl>
                                              <p:pRg st="7" end="7"/>
                                            </p:txEl>
                                          </p:spTgt>
                                        </p:tgtEl>
                                        <p:attrNameLst>
                                          <p:attrName>style.visibility</p:attrName>
                                        </p:attrNameLst>
                                      </p:cBhvr>
                                      <p:to>
                                        <p:strVal val="visible"/>
                                      </p:to>
                                    </p:set>
                                    <p:anim calcmode="lin" valueType="num">
                                      <p:cBhvr additive="base">
                                        <p:cTn id="49" dur="500" fill="hold"/>
                                        <p:tgtEl>
                                          <p:spTgt spid="8171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71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17155">
                                            <p:txEl>
                                              <p:pRg st="8" end="8"/>
                                            </p:txEl>
                                          </p:spTgt>
                                        </p:tgtEl>
                                        <p:attrNameLst>
                                          <p:attrName>style.visibility</p:attrName>
                                        </p:attrNameLst>
                                      </p:cBhvr>
                                      <p:to>
                                        <p:strVal val="visible"/>
                                      </p:to>
                                    </p:set>
                                    <p:anim calcmode="lin" valueType="num">
                                      <p:cBhvr additive="base">
                                        <p:cTn id="55" dur="500" fill="hold"/>
                                        <p:tgtEl>
                                          <p:spTgt spid="8171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71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152400"/>
            <a:ext cx="7772400" cy="1143000"/>
          </a:xfrm>
        </p:spPr>
        <p:txBody>
          <a:bodyPr/>
          <a:lstStyle/>
          <a:p>
            <a:pPr eaLnBrk="1" hangingPunct="1"/>
            <a:r>
              <a:rPr lang="es-ES_tradnl" smtClean="0"/>
              <a:t>Estudio Macroeconómico</a:t>
            </a:r>
          </a:p>
        </p:txBody>
      </p:sp>
      <p:sp>
        <p:nvSpPr>
          <p:cNvPr id="818179" name="Rectangle 3"/>
          <p:cNvSpPr>
            <a:spLocks noGrp="1" noChangeArrowheads="1"/>
          </p:cNvSpPr>
          <p:nvPr>
            <p:ph type="body" idx="1"/>
          </p:nvPr>
        </p:nvSpPr>
        <p:spPr>
          <a:xfrm>
            <a:off x="1169988" y="1254125"/>
            <a:ext cx="7772400" cy="4918075"/>
          </a:xfrm>
        </p:spPr>
        <p:txBody>
          <a:bodyPr/>
          <a:lstStyle/>
          <a:p>
            <a:pPr eaLnBrk="1" hangingPunct="1">
              <a:defRPr/>
            </a:pPr>
            <a:r>
              <a:rPr lang="es-EC" sz="2800" smtClean="0"/>
              <a:t>Crecimiento de la economía.</a:t>
            </a:r>
          </a:p>
          <a:p>
            <a:pPr lvl="1" eaLnBrk="1" hangingPunct="1">
              <a:defRPr/>
            </a:pPr>
            <a:r>
              <a:rPr lang="es-EC" sz="2400" smtClean="0"/>
              <a:t>Afectan a la Demanda.</a:t>
            </a:r>
          </a:p>
          <a:p>
            <a:pPr eaLnBrk="1" hangingPunct="1">
              <a:defRPr/>
            </a:pPr>
            <a:r>
              <a:rPr lang="es-EC" sz="2800" smtClean="0"/>
              <a:t>Tasas de interés nacionales y extranjeras.</a:t>
            </a:r>
          </a:p>
          <a:p>
            <a:pPr lvl="1" eaLnBrk="1" hangingPunct="1">
              <a:defRPr/>
            </a:pPr>
            <a:r>
              <a:rPr lang="es-EC" sz="2400" smtClean="0"/>
              <a:t>Afectan al Costo de Dinero.</a:t>
            </a:r>
          </a:p>
          <a:p>
            <a:pPr eaLnBrk="1" hangingPunct="1">
              <a:defRPr/>
            </a:pPr>
            <a:r>
              <a:rPr lang="es-EC" sz="2800" smtClean="0"/>
              <a:t>Políticas monetarias.</a:t>
            </a:r>
          </a:p>
          <a:p>
            <a:pPr lvl="1" eaLnBrk="1" hangingPunct="1">
              <a:defRPr/>
            </a:pPr>
            <a:r>
              <a:rPr lang="es-EC" sz="2400" smtClean="0"/>
              <a:t>Afectan a la inflación/ Tasa de  interes / Riesgo del Pais.</a:t>
            </a:r>
          </a:p>
          <a:p>
            <a:pPr eaLnBrk="1" hangingPunct="1">
              <a:defRPr/>
            </a:pPr>
            <a:r>
              <a:rPr lang="es-EC" sz="2800" smtClean="0"/>
              <a:t>Políticas Fiscales.</a:t>
            </a:r>
          </a:p>
          <a:p>
            <a:pPr lvl="1" eaLnBrk="1" hangingPunct="1">
              <a:defRPr/>
            </a:pPr>
            <a:r>
              <a:rPr lang="es-EC" sz="2400" smtClean="0"/>
              <a:t>Impuestos.</a:t>
            </a:r>
          </a:p>
          <a:p>
            <a:pPr lvl="1" eaLnBrk="1" hangingPunct="1">
              <a:defRPr/>
            </a:pPr>
            <a:r>
              <a:rPr lang="es-EC" sz="2400" smtClean="0"/>
              <a:t>Barreras Comerciales.</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 calcmode="lin" valueType="num">
                                      <p:cBhvr additive="base">
                                        <p:cTn id="7" dur="500" fill="hold"/>
                                        <p:tgtEl>
                                          <p:spTgt spid="818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81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18179">
                                            <p:txEl>
                                              <p:pRg st="1" end="1"/>
                                            </p:txEl>
                                          </p:spTgt>
                                        </p:tgtEl>
                                        <p:attrNameLst>
                                          <p:attrName>style.visibility</p:attrName>
                                        </p:attrNameLst>
                                      </p:cBhvr>
                                      <p:to>
                                        <p:strVal val="visible"/>
                                      </p:to>
                                    </p:set>
                                    <p:anim calcmode="lin" valueType="num">
                                      <p:cBhvr additive="base">
                                        <p:cTn id="11" dur="500" fill="hold"/>
                                        <p:tgtEl>
                                          <p:spTgt spid="8181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8179">
                                            <p:txEl>
                                              <p:pRg st="2" end="2"/>
                                            </p:txEl>
                                          </p:spTgt>
                                        </p:tgtEl>
                                        <p:attrNameLst>
                                          <p:attrName>style.visibility</p:attrName>
                                        </p:attrNameLst>
                                      </p:cBhvr>
                                      <p:to>
                                        <p:strVal val="visible"/>
                                      </p:to>
                                    </p:set>
                                    <p:anim calcmode="lin" valueType="num">
                                      <p:cBhvr additive="base">
                                        <p:cTn id="17" dur="500" fill="hold"/>
                                        <p:tgtEl>
                                          <p:spTgt spid="8181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817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18179">
                                            <p:txEl>
                                              <p:pRg st="3" end="3"/>
                                            </p:txEl>
                                          </p:spTgt>
                                        </p:tgtEl>
                                        <p:attrNameLst>
                                          <p:attrName>style.visibility</p:attrName>
                                        </p:attrNameLst>
                                      </p:cBhvr>
                                      <p:to>
                                        <p:strVal val="visible"/>
                                      </p:to>
                                    </p:set>
                                    <p:anim calcmode="lin" valueType="num">
                                      <p:cBhvr additive="base">
                                        <p:cTn id="21" dur="500" fill="hold"/>
                                        <p:tgtEl>
                                          <p:spTgt spid="8181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18179">
                                            <p:txEl>
                                              <p:pRg st="4" end="4"/>
                                            </p:txEl>
                                          </p:spTgt>
                                        </p:tgtEl>
                                        <p:attrNameLst>
                                          <p:attrName>style.visibility</p:attrName>
                                        </p:attrNameLst>
                                      </p:cBhvr>
                                      <p:to>
                                        <p:strVal val="visible"/>
                                      </p:to>
                                    </p:set>
                                    <p:anim calcmode="lin" valueType="num">
                                      <p:cBhvr additive="base">
                                        <p:cTn id="27" dur="500" fill="hold"/>
                                        <p:tgtEl>
                                          <p:spTgt spid="8181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817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18179">
                                            <p:txEl>
                                              <p:pRg st="5" end="5"/>
                                            </p:txEl>
                                          </p:spTgt>
                                        </p:tgtEl>
                                        <p:attrNameLst>
                                          <p:attrName>style.visibility</p:attrName>
                                        </p:attrNameLst>
                                      </p:cBhvr>
                                      <p:to>
                                        <p:strVal val="visible"/>
                                      </p:to>
                                    </p:set>
                                    <p:anim calcmode="lin" valueType="num">
                                      <p:cBhvr additive="base">
                                        <p:cTn id="31" dur="500" fill="hold"/>
                                        <p:tgtEl>
                                          <p:spTgt spid="81817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8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8179">
                                            <p:txEl>
                                              <p:pRg st="6" end="6"/>
                                            </p:txEl>
                                          </p:spTgt>
                                        </p:tgtEl>
                                        <p:attrNameLst>
                                          <p:attrName>style.visibility</p:attrName>
                                        </p:attrNameLst>
                                      </p:cBhvr>
                                      <p:to>
                                        <p:strVal val="visible"/>
                                      </p:to>
                                    </p:set>
                                    <p:anim calcmode="lin" valueType="num">
                                      <p:cBhvr additive="base">
                                        <p:cTn id="37" dur="500" fill="hold"/>
                                        <p:tgtEl>
                                          <p:spTgt spid="81817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817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18179">
                                            <p:txEl>
                                              <p:pRg st="7" end="7"/>
                                            </p:txEl>
                                          </p:spTgt>
                                        </p:tgtEl>
                                        <p:attrNameLst>
                                          <p:attrName>style.visibility</p:attrName>
                                        </p:attrNameLst>
                                      </p:cBhvr>
                                      <p:to>
                                        <p:strVal val="visible"/>
                                      </p:to>
                                    </p:set>
                                    <p:anim calcmode="lin" valueType="num">
                                      <p:cBhvr additive="base">
                                        <p:cTn id="41" dur="500" fill="hold"/>
                                        <p:tgtEl>
                                          <p:spTgt spid="81817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1817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18179">
                                            <p:txEl>
                                              <p:pRg st="8" end="8"/>
                                            </p:txEl>
                                          </p:spTgt>
                                        </p:tgtEl>
                                        <p:attrNameLst>
                                          <p:attrName>style.visibility</p:attrName>
                                        </p:attrNameLst>
                                      </p:cBhvr>
                                      <p:to>
                                        <p:strVal val="visible"/>
                                      </p:to>
                                    </p:set>
                                    <p:anim calcmode="lin" valueType="num">
                                      <p:cBhvr additive="base">
                                        <p:cTn id="45" dur="500" fill="hold"/>
                                        <p:tgtEl>
                                          <p:spTgt spid="81817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181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304800"/>
            <a:ext cx="7772400" cy="1143000"/>
          </a:xfrm>
        </p:spPr>
        <p:txBody>
          <a:bodyPr/>
          <a:lstStyle/>
          <a:p>
            <a:pPr eaLnBrk="1" hangingPunct="1"/>
            <a:r>
              <a:rPr lang="es-ES_tradnl" smtClean="0"/>
              <a:t>Estudio Del País</a:t>
            </a:r>
          </a:p>
        </p:txBody>
      </p:sp>
      <p:sp>
        <p:nvSpPr>
          <p:cNvPr id="819203" name="Rectangle 3"/>
          <p:cNvSpPr>
            <a:spLocks noGrp="1" noChangeArrowheads="1"/>
          </p:cNvSpPr>
          <p:nvPr>
            <p:ph type="body" idx="1"/>
          </p:nvPr>
        </p:nvSpPr>
        <p:spPr>
          <a:xfrm>
            <a:off x="1169988" y="1371600"/>
            <a:ext cx="7772400" cy="4689475"/>
          </a:xfrm>
        </p:spPr>
        <p:txBody>
          <a:bodyPr/>
          <a:lstStyle/>
          <a:p>
            <a:pPr eaLnBrk="1" hangingPunct="1">
              <a:defRPr/>
            </a:pPr>
            <a:r>
              <a:rPr lang="es-ES_tradnl" sz="2800" smtClean="0"/>
              <a:t>País en donde se Produce / País mercado / País Proveedor</a:t>
            </a:r>
          </a:p>
          <a:p>
            <a:pPr eaLnBrk="1" hangingPunct="1">
              <a:defRPr/>
            </a:pPr>
            <a:endParaRPr lang="es-ES_tradnl" sz="2800" smtClean="0"/>
          </a:p>
          <a:p>
            <a:pPr eaLnBrk="1" hangingPunct="1">
              <a:defRPr/>
            </a:pPr>
            <a:r>
              <a:rPr lang="es-ES_tradnl" sz="2800" smtClean="0"/>
              <a:t>Estabilidad Política</a:t>
            </a:r>
          </a:p>
          <a:p>
            <a:pPr eaLnBrk="1" hangingPunct="1">
              <a:defRPr/>
            </a:pPr>
            <a:r>
              <a:rPr lang="es-ES_tradnl" sz="2800" smtClean="0"/>
              <a:t>Estabilidad Social</a:t>
            </a:r>
          </a:p>
          <a:p>
            <a:pPr eaLnBrk="1" hangingPunct="1">
              <a:defRPr/>
            </a:pPr>
            <a:r>
              <a:rPr lang="es-ES_tradnl" sz="2800" smtClean="0"/>
              <a:t>Seguridad</a:t>
            </a:r>
          </a:p>
          <a:p>
            <a:pPr eaLnBrk="1" hangingPunct="1">
              <a:defRPr/>
            </a:pPr>
            <a:r>
              <a:rPr lang="es-ES_tradnl" sz="2800" smtClean="0"/>
              <a:t>Cultura  e Idiosincrasia</a:t>
            </a:r>
          </a:p>
          <a:p>
            <a:pPr eaLnBrk="1" hangingPunct="1">
              <a:defRPr/>
            </a:pPr>
            <a:r>
              <a:rPr lang="es-ES_tradnl" sz="2800" smtClean="0"/>
              <a:t>Infraestructura</a:t>
            </a:r>
          </a:p>
          <a:p>
            <a:pPr eaLnBrk="1" hangingPunct="1">
              <a:defRPr/>
            </a:pPr>
            <a:r>
              <a:rPr lang="es-ES_tradnl" sz="2800" smtClean="0"/>
              <a:t>Niveles de Corrupción</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03">
                                            <p:txEl>
                                              <p:pRg st="0" end="0"/>
                                            </p:txEl>
                                          </p:spTgt>
                                        </p:tgtEl>
                                        <p:attrNameLst>
                                          <p:attrName>style.visibility</p:attrName>
                                        </p:attrNameLst>
                                      </p:cBhvr>
                                      <p:to>
                                        <p:strVal val="visible"/>
                                      </p:to>
                                    </p:set>
                                    <p:anim calcmode="lin" valueType="num">
                                      <p:cBhvr additive="base">
                                        <p:cTn id="7" dur="500" fill="hold"/>
                                        <p:tgtEl>
                                          <p:spTgt spid="81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03">
                                            <p:txEl>
                                              <p:pRg st="2" end="2"/>
                                            </p:txEl>
                                          </p:spTgt>
                                        </p:tgtEl>
                                        <p:attrNameLst>
                                          <p:attrName>style.visibility</p:attrName>
                                        </p:attrNameLst>
                                      </p:cBhvr>
                                      <p:to>
                                        <p:strVal val="visible"/>
                                      </p:to>
                                    </p:set>
                                    <p:anim calcmode="lin" valueType="num">
                                      <p:cBhvr additive="base">
                                        <p:cTn id="13" dur="500" fill="hold"/>
                                        <p:tgtEl>
                                          <p:spTgt spid="8192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03">
                                            <p:txEl>
                                              <p:pRg st="3" end="3"/>
                                            </p:txEl>
                                          </p:spTgt>
                                        </p:tgtEl>
                                        <p:attrNameLst>
                                          <p:attrName>style.visibility</p:attrName>
                                        </p:attrNameLst>
                                      </p:cBhvr>
                                      <p:to>
                                        <p:strVal val="visible"/>
                                      </p:to>
                                    </p:set>
                                    <p:anim calcmode="lin" valueType="num">
                                      <p:cBhvr additive="base">
                                        <p:cTn id="19" dur="500" fill="hold"/>
                                        <p:tgtEl>
                                          <p:spTgt spid="81920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03">
                                            <p:txEl>
                                              <p:pRg st="4" end="4"/>
                                            </p:txEl>
                                          </p:spTgt>
                                        </p:tgtEl>
                                        <p:attrNameLst>
                                          <p:attrName>style.visibility</p:attrName>
                                        </p:attrNameLst>
                                      </p:cBhvr>
                                      <p:to>
                                        <p:strVal val="visible"/>
                                      </p:to>
                                    </p:set>
                                    <p:anim calcmode="lin" valueType="num">
                                      <p:cBhvr additive="base">
                                        <p:cTn id="25" dur="500" fill="hold"/>
                                        <p:tgtEl>
                                          <p:spTgt spid="8192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203">
                                            <p:txEl>
                                              <p:pRg st="5" end="5"/>
                                            </p:txEl>
                                          </p:spTgt>
                                        </p:tgtEl>
                                        <p:attrNameLst>
                                          <p:attrName>style.visibility</p:attrName>
                                        </p:attrNameLst>
                                      </p:cBhvr>
                                      <p:to>
                                        <p:strVal val="visible"/>
                                      </p:to>
                                    </p:set>
                                    <p:anim calcmode="lin" valueType="num">
                                      <p:cBhvr additive="base">
                                        <p:cTn id="31" dur="500" fill="hold"/>
                                        <p:tgtEl>
                                          <p:spTgt spid="8192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2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203">
                                            <p:txEl>
                                              <p:pRg st="6" end="6"/>
                                            </p:txEl>
                                          </p:spTgt>
                                        </p:tgtEl>
                                        <p:attrNameLst>
                                          <p:attrName>style.visibility</p:attrName>
                                        </p:attrNameLst>
                                      </p:cBhvr>
                                      <p:to>
                                        <p:strVal val="visible"/>
                                      </p:to>
                                    </p:set>
                                    <p:anim calcmode="lin" valueType="num">
                                      <p:cBhvr additive="base">
                                        <p:cTn id="37" dur="500" fill="hold"/>
                                        <p:tgtEl>
                                          <p:spTgt spid="8192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2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203">
                                            <p:txEl>
                                              <p:pRg st="7" end="7"/>
                                            </p:txEl>
                                          </p:spTgt>
                                        </p:tgtEl>
                                        <p:attrNameLst>
                                          <p:attrName>style.visibility</p:attrName>
                                        </p:attrNameLst>
                                      </p:cBhvr>
                                      <p:to>
                                        <p:strVal val="visible"/>
                                      </p:to>
                                    </p:set>
                                    <p:anim calcmode="lin" valueType="num">
                                      <p:cBhvr additive="base">
                                        <p:cTn id="43" dur="500" fill="hold"/>
                                        <p:tgtEl>
                                          <p:spTgt spid="81920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2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76200"/>
            <a:ext cx="7772400" cy="1143000"/>
          </a:xfrm>
        </p:spPr>
        <p:txBody>
          <a:bodyPr/>
          <a:lstStyle/>
          <a:p>
            <a:pPr eaLnBrk="1" hangingPunct="1"/>
            <a:r>
              <a:rPr lang="es-ES_tradnl" smtClean="0"/>
              <a:t>Estudio De Viabilidad Técnica</a:t>
            </a:r>
          </a:p>
        </p:txBody>
      </p:sp>
      <p:sp>
        <p:nvSpPr>
          <p:cNvPr id="820227" name="Rectangle 3"/>
          <p:cNvSpPr>
            <a:spLocks noGrp="1" noChangeArrowheads="1"/>
          </p:cNvSpPr>
          <p:nvPr>
            <p:ph type="body" idx="1"/>
          </p:nvPr>
        </p:nvSpPr>
        <p:spPr>
          <a:xfrm>
            <a:off x="914400" y="914400"/>
            <a:ext cx="8229600" cy="5943600"/>
          </a:xfrm>
        </p:spPr>
        <p:txBody>
          <a:bodyPr/>
          <a:lstStyle/>
          <a:p>
            <a:pPr eaLnBrk="1" hangingPunct="1">
              <a:defRPr/>
            </a:pPr>
            <a:r>
              <a:rPr lang="es-EC" sz="2400" smtClean="0"/>
              <a:t>Estudia posibilidades materiales, físicas, químicas, tecnológicas y biológicas de producir bien o servicio.</a:t>
            </a:r>
          </a:p>
          <a:p>
            <a:pPr eaLnBrk="1" hangingPunct="1">
              <a:defRPr/>
            </a:pPr>
            <a:r>
              <a:rPr lang="es-EC" sz="2400" smtClean="0"/>
              <a:t>Técnicamente pueden haber varias maneras de lograr el producto.</a:t>
            </a:r>
          </a:p>
          <a:p>
            <a:pPr lvl="1" eaLnBrk="1" hangingPunct="1">
              <a:defRPr/>
            </a:pPr>
            <a:r>
              <a:rPr lang="es-EC" sz="2000" smtClean="0"/>
              <a:t>Definir la función de producción que optimice los recursos disponibles  en la producción del bien o servicio. </a:t>
            </a:r>
          </a:p>
          <a:p>
            <a:pPr eaLnBrk="1" hangingPunct="1">
              <a:defRPr/>
            </a:pPr>
            <a:r>
              <a:rPr lang="es-EC" sz="2400" smtClean="0"/>
              <a:t>Projectos de conocida viabilidad técnica:</a:t>
            </a:r>
          </a:p>
          <a:p>
            <a:pPr lvl="1" eaLnBrk="1" hangingPunct="1">
              <a:defRPr/>
            </a:pPr>
            <a:r>
              <a:rPr lang="es-EC" sz="2000" smtClean="0"/>
              <a:t>Decidir sobre metodología de producción se utilizará.</a:t>
            </a:r>
          </a:p>
          <a:p>
            <a:pPr eaLnBrk="1" hangingPunct="1">
              <a:defRPr/>
            </a:pPr>
            <a:r>
              <a:rPr lang="es-EC" sz="2400" smtClean="0"/>
              <a:t>Proyectos nuevos, antes de determinar rentabilidad financiera :</a:t>
            </a:r>
          </a:p>
          <a:p>
            <a:pPr lvl="1" eaLnBrk="1" hangingPunct="1">
              <a:defRPr/>
            </a:pPr>
            <a:r>
              <a:rPr lang="es-EC" sz="2000" smtClean="0"/>
              <a:t>Pulir técnicamente, garantizar viabilidad producción.</a:t>
            </a:r>
          </a:p>
          <a:p>
            <a:pPr lvl="1" eaLnBrk="1" hangingPunct="1">
              <a:defRPr/>
            </a:pPr>
            <a:r>
              <a:rPr lang="es-EC" sz="2000" smtClean="0"/>
              <a:t>Se puede producir el organismo?: Cultivos experimentales o pilotos:</a:t>
            </a:r>
          </a:p>
          <a:p>
            <a:pPr lvl="2" eaLnBrk="1" hangingPunct="1">
              <a:defRPr/>
            </a:pPr>
            <a:r>
              <a:rPr lang="es-EC" sz="2000" smtClean="0"/>
              <a:t>Información empírica. Mejores proyecciones sobre lo que podría ocurrir en sistema de producción comercial. </a:t>
            </a:r>
          </a:p>
          <a:p>
            <a:pPr eaLnBrk="1" hangingPunct="1">
              <a:buFont typeface="Wingdings" pitchFamily="2" charset="2"/>
              <a:buNone/>
              <a:defRPr/>
            </a:pPr>
            <a:endParaRPr lang="es-EC" sz="2000" smtClean="0"/>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227">
                                            <p:txEl>
                                              <p:pRg st="0" end="0"/>
                                            </p:txEl>
                                          </p:spTgt>
                                        </p:tgtEl>
                                        <p:attrNameLst>
                                          <p:attrName>style.visibility</p:attrName>
                                        </p:attrNameLst>
                                      </p:cBhvr>
                                      <p:to>
                                        <p:strVal val="visible"/>
                                      </p:to>
                                    </p:set>
                                    <p:anim calcmode="lin" valueType="num">
                                      <p:cBhvr additive="base">
                                        <p:cTn id="7" dur="500" fill="hold"/>
                                        <p:tgtEl>
                                          <p:spTgt spid="82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227">
                                            <p:txEl>
                                              <p:pRg st="1" end="1"/>
                                            </p:txEl>
                                          </p:spTgt>
                                        </p:tgtEl>
                                        <p:attrNameLst>
                                          <p:attrName>style.visibility</p:attrName>
                                        </p:attrNameLst>
                                      </p:cBhvr>
                                      <p:to>
                                        <p:strVal val="visible"/>
                                      </p:to>
                                    </p:set>
                                    <p:anim calcmode="lin" valueType="num">
                                      <p:cBhvr additive="base">
                                        <p:cTn id="13" dur="500" fill="hold"/>
                                        <p:tgtEl>
                                          <p:spTgt spid="82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02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20227">
                                            <p:txEl>
                                              <p:pRg st="2" end="2"/>
                                            </p:txEl>
                                          </p:spTgt>
                                        </p:tgtEl>
                                        <p:attrNameLst>
                                          <p:attrName>style.visibility</p:attrName>
                                        </p:attrNameLst>
                                      </p:cBhvr>
                                      <p:to>
                                        <p:strVal val="visible"/>
                                      </p:to>
                                    </p:set>
                                    <p:anim calcmode="lin" valueType="num">
                                      <p:cBhvr additive="base">
                                        <p:cTn id="17" dur="500" fill="hold"/>
                                        <p:tgtEl>
                                          <p:spTgt spid="820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20227">
                                            <p:txEl>
                                              <p:pRg st="3" end="3"/>
                                            </p:txEl>
                                          </p:spTgt>
                                        </p:tgtEl>
                                        <p:attrNameLst>
                                          <p:attrName>style.visibility</p:attrName>
                                        </p:attrNameLst>
                                      </p:cBhvr>
                                      <p:to>
                                        <p:strVal val="visible"/>
                                      </p:to>
                                    </p:set>
                                    <p:anim calcmode="lin" valueType="num">
                                      <p:cBhvr additive="base">
                                        <p:cTn id="23" dur="500" fill="hold"/>
                                        <p:tgtEl>
                                          <p:spTgt spid="82022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2022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227">
                                            <p:txEl>
                                              <p:pRg st="4" end="4"/>
                                            </p:txEl>
                                          </p:spTgt>
                                        </p:tgtEl>
                                        <p:attrNameLst>
                                          <p:attrName>style.visibility</p:attrName>
                                        </p:attrNameLst>
                                      </p:cBhvr>
                                      <p:to>
                                        <p:strVal val="visible"/>
                                      </p:to>
                                    </p:set>
                                    <p:anim calcmode="lin" valueType="num">
                                      <p:cBhvr additive="base">
                                        <p:cTn id="27" dur="500" fill="hold"/>
                                        <p:tgtEl>
                                          <p:spTgt spid="8202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20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20227">
                                            <p:txEl>
                                              <p:pRg st="5" end="5"/>
                                            </p:txEl>
                                          </p:spTgt>
                                        </p:tgtEl>
                                        <p:attrNameLst>
                                          <p:attrName>style.visibility</p:attrName>
                                        </p:attrNameLst>
                                      </p:cBhvr>
                                      <p:to>
                                        <p:strVal val="visible"/>
                                      </p:to>
                                    </p:set>
                                    <p:anim calcmode="lin" valueType="num">
                                      <p:cBhvr additive="base">
                                        <p:cTn id="33" dur="500" fill="hold"/>
                                        <p:tgtEl>
                                          <p:spTgt spid="82022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2022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20227">
                                            <p:txEl>
                                              <p:pRg st="6" end="6"/>
                                            </p:txEl>
                                          </p:spTgt>
                                        </p:tgtEl>
                                        <p:attrNameLst>
                                          <p:attrName>style.visibility</p:attrName>
                                        </p:attrNameLst>
                                      </p:cBhvr>
                                      <p:to>
                                        <p:strVal val="visible"/>
                                      </p:to>
                                    </p:set>
                                    <p:anim calcmode="lin" valueType="num">
                                      <p:cBhvr additive="base">
                                        <p:cTn id="37" dur="500" fill="hold"/>
                                        <p:tgtEl>
                                          <p:spTgt spid="8202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022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20227">
                                            <p:txEl>
                                              <p:pRg st="7" end="7"/>
                                            </p:txEl>
                                          </p:spTgt>
                                        </p:tgtEl>
                                        <p:attrNameLst>
                                          <p:attrName>style.visibility</p:attrName>
                                        </p:attrNameLst>
                                      </p:cBhvr>
                                      <p:to>
                                        <p:strVal val="visible"/>
                                      </p:to>
                                    </p:set>
                                    <p:anim calcmode="lin" valueType="num">
                                      <p:cBhvr additive="base">
                                        <p:cTn id="41" dur="500" fill="hold"/>
                                        <p:tgtEl>
                                          <p:spTgt spid="82022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20227">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20227">
                                            <p:txEl>
                                              <p:pRg st="8" end="8"/>
                                            </p:txEl>
                                          </p:spTgt>
                                        </p:tgtEl>
                                        <p:attrNameLst>
                                          <p:attrName>style.visibility</p:attrName>
                                        </p:attrNameLst>
                                      </p:cBhvr>
                                      <p:to>
                                        <p:strVal val="visible"/>
                                      </p:to>
                                    </p:set>
                                    <p:anim calcmode="lin" valueType="num">
                                      <p:cBhvr additive="base">
                                        <p:cTn id="45" dur="500" fill="hold"/>
                                        <p:tgtEl>
                                          <p:spTgt spid="820227">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202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0" y="76200"/>
            <a:ext cx="7772400" cy="1143000"/>
          </a:xfrm>
        </p:spPr>
        <p:txBody>
          <a:bodyPr/>
          <a:lstStyle/>
          <a:p>
            <a:pPr eaLnBrk="1" hangingPunct="1"/>
            <a:r>
              <a:rPr lang="es-ES_tradnl" smtClean="0"/>
              <a:t>Estudio </a:t>
            </a:r>
            <a:r>
              <a:rPr lang="en-US" smtClean="0"/>
              <a:t>D</a:t>
            </a:r>
            <a:r>
              <a:rPr lang="es-ES_tradnl" smtClean="0"/>
              <a:t>e Viabilidad Técnic</a:t>
            </a:r>
            <a:r>
              <a:rPr lang="en-US" smtClean="0"/>
              <a:t>a</a:t>
            </a:r>
            <a:endParaRPr lang="es-ES_tradnl" smtClean="0"/>
          </a:p>
        </p:txBody>
      </p:sp>
      <p:sp>
        <p:nvSpPr>
          <p:cNvPr id="821251" name="Rectangle 3"/>
          <p:cNvSpPr>
            <a:spLocks noGrp="1" noChangeArrowheads="1"/>
          </p:cNvSpPr>
          <p:nvPr>
            <p:ph type="body" idx="1"/>
          </p:nvPr>
        </p:nvSpPr>
        <p:spPr>
          <a:xfrm>
            <a:off x="1169988" y="1143000"/>
            <a:ext cx="7772400" cy="5334000"/>
          </a:xfrm>
        </p:spPr>
        <p:txBody>
          <a:bodyPr/>
          <a:lstStyle/>
          <a:p>
            <a:pPr eaLnBrk="1" hangingPunct="1">
              <a:lnSpc>
                <a:spcPct val="90000"/>
              </a:lnSpc>
              <a:defRPr/>
            </a:pPr>
            <a:r>
              <a:rPr lang="es-EC" sz="2800" smtClean="0"/>
              <a:t>Análisis de operaciones.</a:t>
            </a:r>
          </a:p>
          <a:p>
            <a:pPr lvl="1" eaLnBrk="1" hangingPunct="1">
              <a:lnSpc>
                <a:spcPct val="90000"/>
              </a:lnSpc>
              <a:defRPr/>
            </a:pPr>
            <a:r>
              <a:rPr lang="es-EC" sz="2400" smtClean="0"/>
              <a:t>Decisión de localización.</a:t>
            </a:r>
          </a:p>
          <a:p>
            <a:pPr lvl="1" eaLnBrk="1" hangingPunct="1">
              <a:lnSpc>
                <a:spcPct val="90000"/>
              </a:lnSpc>
              <a:defRPr/>
            </a:pPr>
            <a:r>
              <a:rPr lang="es-EC" sz="2400" smtClean="0"/>
              <a:t>Análisis de Tamaño.</a:t>
            </a:r>
          </a:p>
          <a:p>
            <a:pPr lvl="1" eaLnBrk="1" hangingPunct="1">
              <a:lnSpc>
                <a:spcPct val="90000"/>
              </a:lnSpc>
              <a:defRPr/>
            </a:pPr>
            <a:r>
              <a:rPr lang="es-EC" sz="2400" smtClean="0"/>
              <a:t>Volúmenes de producción.</a:t>
            </a:r>
          </a:p>
          <a:p>
            <a:pPr eaLnBrk="1" hangingPunct="1">
              <a:lnSpc>
                <a:spcPct val="90000"/>
              </a:lnSpc>
              <a:defRPr/>
            </a:pPr>
            <a:r>
              <a:rPr lang="es-EC" sz="2800" smtClean="0"/>
              <a:t>Ingeniería del proyecto.</a:t>
            </a:r>
          </a:p>
          <a:p>
            <a:pPr eaLnBrk="1" hangingPunct="1">
              <a:lnSpc>
                <a:spcPct val="90000"/>
              </a:lnSpc>
              <a:defRPr/>
            </a:pPr>
            <a:r>
              <a:rPr lang="es-EC" sz="2800" smtClean="0"/>
              <a:t>Necesidades de recursos.</a:t>
            </a:r>
          </a:p>
          <a:p>
            <a:pPr lvl="1" eaLnBrk="1" hangingPunct="1">
              <a:lnSpc>
                <a:spcPct val="90000"/>
              </a:lnSpc>
              <a:defRPr/>
            </a:pPr>
            <a:r>
              <a:rPr lang="es-EC" sz="2400" smtClean="0"/>
              <a:t>Activos fijos.</a:t>
            </a:r>
          </a:p>
          <a:p>
            <a:pPr lvl="1" eaLnBrk="1" hangingPunct="1">
              <a:lnSpc>
                <a:spcPct val="90000"/>
              </a:lnSpc>
              <a:defRPr/>
            </a:pPr>
            <a:r>
              <a:rPr lang="es-EC" sz="2400" smtClean="0"/>
              <a:t>Capital de trabajo.</a:t>
            </a:r>
          </a:p>
          <a:p>
            <a:pPr lvl="1" eaLnBrk="1" hangingPunct="1">
              <a:lnSpc>
                <a:spcPct val="90000"/>
              </a:lnSpc>
              <a:defRPr/>
            </a:pPr>
            <a:r>
              <a:rPr lang="es-EC" sz="2400" smtClean="0"/>
              <a:t>Mano de obra.</a:t>
            </a:r>
          </a:p>
          <a:p>
            <a:pPr lvl="1" eaLnBrk="1" hangingPunct="1">
              <a:lnSpc>
                <a:spcPct val="90000"/>
              </a:lnSpc>
              <a:defRPr/>
            </a:pPr>
            <a:r>
              <a:rPr lang="es-EC" sz="2400" smtClean="0"/>
              <a:t>Recursos materiales.</a:t>
            </a:r>
          </a:p>
          <a:p>
            <a:pPr lvl="1" eaLnBrk="1" hangingPunct="1">
              <a:lnSpc>
                <a:spcPct val="90000"/>
              </a:lnSpc>
              <a:defRPr/>
            </a:pPr>
            <a:r>
              <a:rPr lang="es-EC" sz="2400" smtClean="0"/>
              <a:t>Recursos biológicos.</a:t>
            </a:r>
          </a:p>
          <a:p>
            <a:pPr lvl="1" eaLnBrk="1" hangingPunct="1">
              <a:lnSpc>
                <a:spcPct val="90000"/>
              </a:lnSpc>
              <a:defRPr/>
            </a:pPr>
            <a:r>
              <a:rPr lang="es-EC" sz="2400" smtClean="0"/>
              <a:t>Recursos hídricos.</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1251">
                                            <p:txEl>
                                              <p:pRg st="0" end="0"/>
                                            </p:txEl>
                                          </p:spTgt>
                                        </p:tgtEl>
                                        <p:attrNameLst>
                                          <p:attrName>style.visibility</p:attrName>
                                        </p:attrNameLst>
                                      </p:cBhvr>
                                      <p:to>
                                        <p:strVal val="visible"/>
                                      </p:to>
                                    </p:set>
                                    <p:anim calcmode="lin" valueType="num">
                                      <p:cBhvr additive="base">
                                        <p:cTn id="7" dur="500" fill="hold"/>
                                        <p:tgtEl>
                                          <p:spTgt spid="82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51">
                                            <p:txEl>
                                              <p:pRg st="1" end="1"/>
                                            </p:txEl>
                                          </p:spTgt>
                                        </p:tgtEl>
                                        <p:attrNameLst>
                                          <p:attrName>style.visibility</p:attrName>
                                        </p:attrNameLst>
                                      </p:cBhvr>
                                      <p:to>
                                        <p:strVal val="visible"/>
                                      </p:to>
                                    </p:set>
                                    <p:anim calcmode="lin" valueType="num">
                                      <p:cBhvr additive="base">
                                        <p:cTn id="13" dur="500" fill="hold"/>
                                        <p:tgtEl>
                                          <p:spTgt spid="82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251">
                                            <p:txEl>
                                              <p:pRg st="2" end="2"/>
                                            </p:txEl>
                                          </p:spTgt>
                                        </p:tgtEl>
                                        <p:attrNameLst>
                                          <p:attrName>style.visibility</p:attrName>
                                        </p:attrNameLst>
                                      </p:cBhvr>
                                      <p:to>
                                        <p:strVal val="visible"/>
                                      </p:to>
                                    </p:set>
                                    <p:anim calcmode="lin" valueType="num">
                                      <p:cBhvr additive="base">
                                        <p:cTn id="19" dur="500" fill="hold"/>
                                        <p:tgtEl>
                                          <p:spTgt spid="821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251">
                                            <p:txEl>
                                              <p:pRg st="3" end="3"/>
                                            </p:txEl>
                                          </p:spTgt>
                                        </p:tgtEl>
                                        <p:attrNameLst>
                                          <p:attrName>style.visibility</p:attrName>
                                        </p:attrNameLst>
                                      </p:cBhvr>
                                      <p:to>
                                        <p:strVal val="visible"/>
                                      </p:to>
                                    </p:set>
                                    <p:anim calcmode="lin" valueType="num">
                                      <p:cBhvr additive="base">
                                        <p:cTn id="25" dur="500" fill="hold"/>
                                        <p:tgtEl>
                                          <p:spTgt spid="821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1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251">
                                            <p:txEl>
                                              <p:pRg st="4" end="4"/>
                                            </p:txEl>
                                          </p:spTgt>
                                        </p:tgtEl>
                                        <p:attrNameLst>
                                          <p:attrName>style.visibility</p:attrName>
                                        </p:attrNameLst>
                                      </p:cBhvr>
                                      <p:to>
                                        <p:strVal val="visible"/>
                                      </p:to>
                                    </p:set>
                                    <p:anim calcmode="lin" valueType="num">
                                      <p:cBhvr additive="base">
                                        <p:cTn id="31" dur="500" fill="hold"/>
                                        <p:tgtEl>
                                          <p:spTgt spid="821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251">
                                            <p:txEl>
                                              <p:pRg st="5" end="5"/>
                                            </p:txEl>
                                          </p:spTgt>
                                        </p:tgtEl>
                                        <p:attrNameLst>
                                          <p:attrName>style.visibility</p:attrName>
                                        </p:attrNameLst>
                                      </p:cBhvr>
                                      <p:to>
                                        <p:strVal val="visible"/>
                                      </p:to>
                                    </p:set>
                                    <p:anim calcmode="lin" valueType="num">
                                      <p:cBhvr additive="base">
                                        <p:cTn id="37" dur="500" fill="hold"/>
                                        <p:tgtEl>
                                          <p:spTgt spid="8212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12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1251">
                                            <p:txEl>
                                              <p:pRg st="6" end="6"/>
                                            </p:txEl>
                                          </p:spTgt>
                                        </p:tgtEl>
                                        <p:attrNameLst>
                                          <p:attrName>style.visibility</p:attrName>
                                        </p:attrNameLst>
                                      </p:cBhvr>
                                      <p:to>
                                        <p:strVal val="visible"/>
                                      </p:to>
                                    </p:set>
                                    <p:anim calcmode="lin" valueType="num">
                                      <p:cBhvr additive="base">
                                        <p:cTn id="43" dur="500" fill="hold"/>
                                        <p:tgtEl>
                                          <p:spTgt spid="8212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212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251">
                                            <p:txEl>
                                              <p:pRg st="7" end="7"/>
                                            </p:txEl>
                                          </p:spTgt>
                                        </p:tgtEl>
                                        <p:attrNameLst>
                                          <p:attrName>style.visibility</p:attrName>
                                        </p:attrNameLst>
                                      </p:cBhvr>
                                      <p:to>
                                        <p:strVal val="visible"/>
                                      </p:to>
                                    </p:set>
                                    <p:anim calcmode="lin" valueType="num">
                                      <p:cBhvr additive="base">
                                        <p:cTn id="49" dur="500" fill="hold"/>
                                        <p:tgtEl>
                                          <p:spTgt spid="8212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212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251">
                                            <p:txEl>
                                              <p:pRg st="8" end="8"/>
                                            </p:txEl>
                                          </p:spTgt>
                                        </p:tgtEl>
                                        <p:attrNameLst>
                                          <p:attrName>style.visibility</p:attrName>
                                        </p:attrNameLst>
                                      </p:cBhvr>
                                      <p:to>
                                        <p:strVal val="visible"/>
                                      </p:to>
                                    </p:set>
                                    <p:anim calcmode="lin" valueType="num">
                                      <p:cBhvr additive="base">
                                        <p:cTn id="55" dur="500" fill="hold"/>
                                        <p:tgtEl>
                                          <p:spTgt spid="8212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212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51">
                                            <p:txEl>
                                              <p:pRg st="9" end="9"/>
                                            </p:txEl>
                                          </p:spTgt>
                                        </p:tgtEl>
                                        <p:attrNameLst>
                                          <p:attrName>style.visibility</p:attrName>
                                        </p:attrNameLst>
                                      </p:cBhvr>
                                      <p:to>
                                        <p:strVal val="visible"/>
                                      </p:to>
                                    </p:set>
                                    <p:anim calcmode="lin" valueType="num">
                                      <p:cBhvr additive="base">
                                        <p:cTn id="61" dur="500" fill="hold"/>
                                        <p:tgtEl>
                                          <p:spTgt spid="82125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212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251">
                                            <p:txEl>
                                              <p:pRg st="10" end="10"/>
                                            </p:txEl>
                                          </p:spTgt>
                                        </p:tgtEl>
                                        <p:attrNameLst>
                                          <p:attrName>style.visibility</p:attrName>
                                        </p:attrNameLst>
                                      </p:cBhvr>
                                      <p:to>
                                        <p:strVal val="visible"/>
                                      </p:to>
                                    </p:set>
                                    <p:anim calcmode="lin" valueType="num">
                                      <p:cBhvr additive="base">
                                        <p:cTn id="67" dur="500" fill="hold"/>
                                        <p:tgtEl>
                                          <p:spTgt spid="82125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2125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251">
                                            <p:txEl>
                                              <p:pRg st="11" end="11"/>
                                            </p:txEl>
                                          </p:spTgt>
                                        </p:tgtEl>
                                        <p:attrNameLst>
                                          <p:attrName>style.visibility</p:attrName>
                                        </p:attrNameLst>
                                      </p:cBhvr>
                                      <p:to>
                                        <p:strVal val="visible"/>
                                      </p:to>
                                    </p:set>
                                    <p:anim calcmode="lin" valueType="num">
                                      <p:cBhvr additive="base">
                                        <p:cTn id="73" dur="500" fill="hold"/>
                                        <p:tgtEl>
                                          <p:spTgt spid="821251">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82125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152400"/>
            <a:ext cx="7772400" cy="1143000"/>
          </a:xfrm>
        </p:spPr>
        <p:txBody>
          <a:bodyPr/>
          <a:lstStyle/>
          <a:p>
            <a:pPr eaLnBrk="1" hangingPunct="1"/>
            <a:r>
              <a:rPr lang="es-ES_tradnl" smtClean="0"/>
              <a:t>Estudio De Viabilidad Legal</a:t>
            </a:r>
          </a:p>
        </p:txBody>
      </p:sp>
      <p:sp>
        <p:nvSpPr>
          <p:cNvPr id="822275" name="Rectangle 3"/>
          <p:cNvSpPr>
            <a:spLocks noGrp="1" noChangeArrowheads="1"/>
          </p:cNvSpPr>
          <p:nvPr>
            <p:ph type="body" idx="1"/>
          </p:nvPr>
        </p:nvSpPr>
        <p:spPr>
          <a:xfrm>
            <a:off x="1169988" y="1447800"/>
            <a:ext cx="7772400" cy="4841875"/>
          </a:xfrm>
        </p:spPr>
        <p:txBody>
          <a:bodyPr/>
          <a:lstStyle/>
          <a:p>
            <a:pPr eaLnBrk="1" hangingPunct="1">
              <a:lnSpc>
                <a:spcPct val="90000"/>
              </a:lnSpc>
              <a:defRPr/>
            </a:pPr>
            <a:r>
              <a:rPr lang="es-EC" sz="2800" smtClean="0"/>
              <a:t>Un proyecto puede ser viable tanto por tener un mercado asegurado como por ser técnicamente factible.Sin embargo, podrían existir algunas restricciones de carácter legal que impidan su funcionamiento en los términos que se habían previsto, no haciendo recomendable su ejecución.</a:t>
            </a:r>
          </a:p>
          <a:p>
            <a:pPr eaLnBrk="1" hangingPunct="1">
              <a:lnSpc>
                <a:spcPct val="90000"/>
              </a:lnSpc>
              <a:defRPr/>
            </a:pPr>
            <a:r>
              <a:rPr lang="es-EC" sz="2800" smtClean="0"/>
              <a:t>Por ejemplo, limitaciones en cuanto a:</a:t>
            </a:r>
          </a:p>
          <a:p>
            <a:pPr lvl="1" eaLnBrk="1" hangingPunct="1">
              <a:lnSpc>
                <a:spcPct val="90000"/>
              </a:lnSpc>
              <a:defRPr/>
            </a:pPr>
            <a:r>
              <a:rPr lang="es-EC" sz="2800" smtClean="0"/>
              <a:t>Localización.</a:t>
            </a:r>
          </a:p>
          <a:p>
            <a:pPr lvl="1" eaLnBrk="1" hangingPunct="1">
              <a:lnSpc>
                <a:spcPct val="90000"/>
              </a:lnSpc>
              <a:defRPr/>
            </a:pPr>
            <a:r>
              <a:rPr lang="es-EC" sz="2800" smtClean="0"/>
              <a:t>Uso del producto.</a:t>
            </a:r>
          </a:p>
          <a:p>
            <a:pPr lvl="1" eaLnBrk="1" hangingPunct="1">
              <a:lnSpc>
                <a:spcPct val="90000"/>
              </a:lnSpc>
              <a:defRPr/>
            </a:pPr>
            <a:r>
              <a:rPr lang="es-EC" sz="2800" smtClean="0"/>
              <a:t>Uso de zonas de reserva.</a:t>
            </a:r>
            <a:endParaRPr lang="es-ES_tradnl" sz="2800" smtClean="0"/>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anim calcmode="lin" valueType="num">
                                      <p:cBhvr additive="base">
                                        <p:cTn id="7" dur="500" fill="hold"/>
                                        <p:tgtEl>
                                          <p:spTgt spid="82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2275">
                                            <p:txEl>
                                              <p:pRg st="1" end="1"/>
                                            </p:txEl>
                                          </p:spTgt>
                                        </p:tgtEl>
                                        <p:attrNameLst>
                                          <p:attrName>style.visibility</p:attrName>
                                        </p:attrNameLst>
                                      </p:cBhvr>
                                      <p:to>
                                        <p:strVal val="visible"/>
                                      </p:to>
                                    </p:set>
                                    <p:anim calcmode="lin" valueType="num">
                                      <p:cBhvr additive="base">
                                        <p:cTn id="13" dur="500" fill="hold"/>
                                        <p:tgtEl>
                                          <p:spTgt spid="82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2275">
                                            <p:txEl>
                                              <p:pRg st="2" end="2"/>
                                            </p:txEl>
                                          </p:spTgt>
                                        </p:tgtEl>
                                        <p:attrNameLst>
                                          <p:attrName>style.visibility</p:attrName>
                                        </p:attrNameLst>
                                      </p:cBhvr>
                                      <p:to>
                                        <p:strVal val="visible"/>
                                      </p:to>
                                    </p:set>
                                    <p:anim calcmode="lin" valueType="num">
                                      <p:cBhvr additive="base">
                                        <p:cTn id="19" dur="500" fill="hold"/>
                                        <p:tgtEl>
                                          <p:spTgt spid="82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2275">
                                            <p:txEl>
                                              <p:pRg st="3" end="3"/>
                                            </p:txEl>
                                          </p:spTgt>
                                        </p:tgtEl>
                                        <p:attrNameLst>
                                          <p:attrName>style.visibility</p:attrName>
                                        </p:attrNameLst>
                                      </p:cBhvr>
                                      <p:to>
                                        <p:strVal val="visible"/>
                                      </p:to>
                                    </p:set>
                                    <p:anim calcmode="lin" valueType="num">
                                      <p:cBhvr additive="base">
                                        <p:cTn id="25" dur="500" fill="hold"/>
                                        <p:tgtEl>
                                          <p:spTgt spid="82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2275">
                                            <p:txEl>
                                              <p:pRg st="4" end="4"/>
                                            </p:txEl>
                                          </p:spTgt>
                                        </p:tgtEl>
                                        <p:attrNameLst>
                                          <p:attrName>style.visibility</p:attrName>
                                        </p:attrNameLst>
                                      </p:cBhvr>
                                      <p:to>
                                        <p:strVal val="visible"/>
                                      </p:to>
                                    </p:set>
                                    <p:anim calcmode="lin" valueType="num">
                                      <p:cBhvr additive="base">
                                        <p:cTn id="31" dur="500" fill="hold"/>
                                        <p:tgtEl>
                                          <p:spTgt spid="82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2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0"/>
            <a:ext cx="8382000" cy="1143000"/>
          </a:xfrm>
        </p:spPr>
        <p:txBody>
          <a:bodyPr/>
          <a:lstStyle/>
          <a:p>
            <a:pPr eaLnBrk="1" hangingPunct="1"/>
            <a:r>
              <a:rPr lang="es-ES_tradnl" smtClean="0"/>
              <a:t>Estudio Viabilidad De Gestión</a:t>
            </a:r>
          </a:p>
        </p:txBody>
      </p:sp>
      <p:sp>
        <p:nvSpPr>
          <p:cNvPr id="823299" name="Rectangle 3"/>
          <p:cNvSpPr>
            <a:spLocks noGrp="1" noChangeArrowheads="1"/>
          </p:cNvSpPr>
          <p:nvPr>
            <p:ph type="body" idx="1"/>
          </p:nvPr>
        </p:nvSpPr>
        <p:spPr>
          <a:xfrm>
            <a:off x="990600" y="990600"/>
            <a:ext cx="7951788" cy="5410200"/>
          </a:xfrm>
        </p:spPr>
        <p:txBody>
          <a:bodyPr/>
          <a:lstStyle/>
          <a:p>
            <a:pPr eaLnBrk="1" hangingPunct="1">
              <a:lnSpc>
                <a:spcPct val="90000"/>
              </a:lnSpc>
              <a:defRPr/>
            </a:pPr>
            <a:r>
              <a:rPr lang="es-ES_tradnl" sz="2800" smtClean="0"/>
              <a:t>R</a:t>
            </a:r>
            <a:r>
              <a:rPr lang="es-EC" sz="2800" smtClean="0"/>
              <a:t>ecibe poca atención(?), a pesar de que muchos proyectos fracasan por falta de capacidad administrativa.</a:t>
            </a:r>
          </a:p>
          <a:p>
            <a:pPr eaLnBrk="1" hangingPunct="1">
              <a:lnSpc>
                <a:spcPct val="90000"/>
              </a:lnSpc>
              <a:defRPr/>
            </a:pPr>
            <a:r>
              <a:rPr lang="es-EC" sz="2800" smtClean="0"/>
              <a:t>Dentro de este estudio se incluye  el estudio organizacional y administrativo.</a:t>
            </a:r>
          </a:p>
          <a:p>
            <a:pPr eaLnBrk="1" hangingPunct="1">
              <a:lnSpc>
                <a:spcPct val="90000"/>
              </a:lnSpc>
              <a:defRPr/>
            </a:pPr>
            <a:r>
              <a:rPr lang="es-EC" sz="2800" smtClean="0"/>
              <a:t>Objetivo: Ver si hay condiciones necesarias para  garantizar la implementación,  tanto en lo estructural como en lo funcional.</a:t>
            </a:r>
          </a:p>
          <a:p>
            <a:pPr eaLnBrk="1" hangingPunct="1">
              <a:lnSpc>
                <a:spcPct val="90000"/>
              </a:lnSpc>
              <a:defRPr/>
            </a:pPr>
            <a:r>
              <a:rPr lang="es-EC" sz="2800" smtClean="0"/>
              <a:t>Revisa estudio financiero con 2 objetivos.</a:t>
            </a:r>
          </a:p>
          <a:p>
            <a:pPr lvl="1" eaLnBrk="1" hangingPunct="1">
              <a:lnSpc>
                <a:spcPct val="90000"/>
              </a:lnSpc>
              <a:defRPr/>
            </a:pPr>
            <a:r>
              <a:rPr lang="es-EC" sz="2800" smtClean="0"/>
              <a:t>Estimar la rentabilidad de la inversión.</a:t>
            </a:r>
          </a:p>
          <a:p>
            <a:pPr lvl="1" eaLnBrk="1" hangingPunct="1">
              <a:lnSpc>
                <a:spcPct val="90000"/>
              </a:lnSpc>
              <a:defRPr/>
            </a:pPr>
            <a:r>
              <a:rPr lang="es-EC" sz="2800" smtClean="0"/>
              <a:t>Ver si hay incongruencias que permitan apreciar la falta de capacidad de gestión.</a:t>
            </a:r>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3299">
                                            <p:txEl>
                                              <p:pRg st="0" end="0"/>
                                            </p:txEl>
                                          </p:spTgt>
                                        </p:tgtEl>
                                        <p:attrNameLst>
                                          <p:attrName>style.visibility</p:attrName>
                                        </p:attrNameLst>
                                      </p:cBhvr>
                                      <p:to>
                                        <p:strVal val="visible"/>
                                      </p:to>
                                    </p:set>
                                    <p:anim calcmode="lin" valueType="num">
                                      <p:cBhvr additive="base">
                                        <p:cTn id="7" dur="500" fill="hold"/>
                                        <p:tgtEl>
                                          <p:spTgt spid="823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3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3299">
                                            <p:txEl>
                                              <p:pRg st="1" end="1"/>
                                            </p:txEl>
                                          </p:spTgt>
                                        </p:tgtEl>
                                        <p:attrNameLst>
                                          <p:attrName>style.visibility</p:attrName>
                                        </p:attrNameLst>
                                      </p:cBhvr>
                                      <p:to>
                                        <p:strVal val="visible"/>
                                      </p:to>
                                    </p:set>
                                    <p:anim calcmode="lin" valueType="num">
                                      <p:cBhvr additive="base">
                                        <p:cTn id="13" dur="500" fill="hold"/>
                                        <p:tgtEl>
                                          <p:spTgt spid="823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3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3299">
                                            <p:txEl>
                                              <p:pRg st="2" end="2"/>
                                            </p:txEl>
                                          </p:spTgt>
                                        </p:tgtEl>
                                        <p:attrNameLst>
                                          <p:attrName>style.visibility</p:attrName>
                                        </p:attrNameLst>
                                      </p:cBhvr>
                                      <p:to>
                                        <p:strVal val="visible"/>
                                      </p:to>
                                    </p:set>
                                    <p:anim calcmode="lin" valueType="num">
                                      <p:cBhvr additive="base">
                                        <p:cTn id="19" dur="500" fill="hold"/>
                                        <p:tgtEl>
                                          <p:spTgt spid="823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3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3299">
                                            <p:txEl>
                                              <p:pRg st="3" end="3"/>
                                            </p:txEl>
                                          </p:spTgt>
                                        </p:tgtEl>
                                        <p:attrNameLst>
                                          <p:attrName>style.visibility</p:attrName>
                                        </p:attrNameLst>
                                      </p:cBhvr>
                                      <p:to>
                                        <p:strVal val="visible"/>
                                      </p:to>
                                    </p:set>
                                    <p:anim calcmode="lin" valueType="num">
                                      <p:cBhvr additive="base">
                                        <p:cTn id="25" dur="500" fill="hold"/>
                                        <p:tgtEl>
                                          <p:spTgt spid="823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329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23299">
                                            <p:txEl>
                                              <p:pRg st="4" end="4"/>
                                            </p:txEl>
                                          </p:spTgt>
                                        </p:tgtEl>
                                        <p:attrNameLst>
                                          <p:attrName>style.visibility</p:attrName>
                                        </p:attrNameLst>
                                      </p:cBhvr>
                                      <p:to>
                                        <p:strVal val="visible"/>
                                      </p:to>
                                    </p:set>
                                    <p:anim calcmode="lin" valueType="num">
                                      <p:cBhvr additive="base">
                                        <p:cTn id="29" dur="500" fill="hold"/>
                                        <p:tgtEl>
                                          <p:spTgt spid="82329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23299">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23299">
                                            <p:txEl>
                                              <p:pRg st="5" end="5"/>
                                            </p:txEl>
                                          </p:spTgt>
                                        </p:tgtEl>
                                        <p:attrNameLst>
                                          <p:attrName>style.visibility</p:attrName>
                                        </p:attrNameLst>
                                      </p:cBhvr>
                                      <p:to>
                                        <p:strVal val="visible"/>
                                      </p:to>
                                    </p:set>
                                    <p:anim calcmode="lin" valueType="num">
                                      <p:cBhvr additive="base">
                                        <p:cTn id="33" dur="500" fill="hold"/>
                                        <p:tgtEl>
                                          <p:spTgt spid="82329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232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990600"/>
          <a:ext cx="9144000" cy="5715000"/>
        </p:xfrm>
        <a:graphic>
          <a:graphicData uri="http://schemas.openxmlformats.org/presentationml/2006/ole">
            <p:oleObj spid="_x0000_s1026" name="Dibujo" r:id="rId4" imgW="1584000" imgH="1209600" progId="FLW3Drawing">
              <p:embed/>
            </p:oleObj>
          </a:graphicData>
        </a:graphic>
      </p:graphicFrame>
      <p:sp>
        <p:nvSpPr>
          <p:cNvPr id="1027" name="Rectangle 4"/>
          <p:cNvSpPr>
            <a:spLocks noChangeArrowheads="1"/>
          </p:cNvSpPr>
          <p:nvPr/>
        </p:nvSpPr>
        <p:spPr bwMode="auto">
          <a:xfrm>
            <a:off x="3200400" y="3581400"/>
            <a:ext cx="1998663" cy="274638"/>
          </a:xfrm>
          <a:prstGeom prst="rect">
            <a:avLst/>
          </a:prstGeom>
          <a:noFill/>
          <a:ln w="9525">
            <a:noFill/>
            <a:miter lim="800000"/>
            <a:headEnd/>
            <a:tailEnd/>
          </a:ln>
        </p:spPr>
        <p:txBody>
          <a:bodyPr wrap="none">
            <a:spAutoFit/>
          </a:bodyPr>
          <a:lstStyle/>
          <a:p>
            <a:pPr eaLnBrk="0" hangingPunct="0"/>
            <a:r>
              <a:rPr lang="es-ES_tradnl" sz="1200"/>
              <a:t>R-square = 0.907   # pts = 11 </a:t>
            </a:r>
          </a:p>
        </p:txBody>
      </p:sp>
      <p:sp>
        <p:nvSpPr>
          <p:cNvPr id="1028" name="Rectangle 5"/>
          <p:cNvSpPr>
            <a:spLocks noChangeArrowheads="1"/>
          </p:cNvSpPr>
          <p:nvPr/>
        </p:nvSpPr>
        <p:spPr bwMode="auto">
          <a:xfrm>
            <a:off x="3429000" y="3246438"/>
            <a:ext cx="1558925" cy="304800"/>
          </a:xfrm>
          <a:prstGeom prst="rect">
            <a:avLst/>
          </a:prstGeom>
          <a:noFill/>
          <a:ln w="9525">
            <a:noFill/>
            <a:miter lim="800000"/>
            <a:headEnd/>
            <a:tailEnd/>
          </a:ln>
        </p:spPr>
        <p:txBody>
          <a:bodyPr wrap="none">
            <a:spAutoFit/>
          </a:bodyPr>
          <a:lstStyle/>
          <a:p>
            <a:pPr eaLnBrk="0" hangingPunct="0"/>
            <a:r>
              <a:rPr lang="es-ES_tradnl" sz="1400"/>
              <a:t>y = 414e^0.00822x</a:t>
            </a:r>
          </a:p>
        </p:txBody>
      </p:sp>
      <p:sp>
        <p:nvSpPr>
          <p:cNvPr id="1029" name="Rectangle 9"/>
          <p:cNvSpPr>
            <a:spLocks noGrp="1" noChangeArrowheads="1"/>
          </p:cNvSpPr>
          <p:nvPr>
            <p:ph type="title"/>
          </p:nvPr>
        </p:nvSpPr>
        <p:spPr>
          <a:xfrm>
            <a:off x="1143000" y="0"/>
            <a:ext cx="7772400" cy="1143000"/>
          </a:xfrm>
        </p:spPr>
        <p:txBody>
          <a:bodyPr/>
          <a:lstStyle/>
          <a:p>
            <a:pPr eaLnBrk="1" hangingPunct="1"/>
            <a:r>
              <a:rPr lang="es-ES_tradnl" smtClean="0"/>
              <a:t>Crecimiento Demográfico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0"/>
            <a:ext cx="7772400" cy="1143000"/>
          </a:xfrm>
        </p:spPr>
        <p:txBody>
          <a:bodyPr/>
          <a:lstStyle/>
          <a:p>
            <a:pPr eaLnBrk="1" hangingPunct="1"/>
            <a:r>
              <a:rPr lang="es-ES_tradnl" smtClean="0"/>
              <a:t>Estudio Viabilidad </a:t>
            </a:r>
            <a:r>
              <a:rPr lang="en-US" smtClean="0"/>
              <a:t>D</a:t>
            </a:r>
            <a:r>
              <a:rPr lang="es-ES_tradnl" smtClean="0"/>
              <a:t>e Gestión</a:t>
            </a:r>
          </a:p>
        </p:txBody>
      </p:sp>
      <p:sp>
        <p:nvSpPr>
          <p:cNvPr id="824323" name="Rectangle 3"/>
          <p:cNvSpPr>
            <a:spLocks noGrp="1" noChangeArrowheads="1"/>
          </p:cNvSpPr>
          <p:nvPr>
            <p:ph type="body" idx="1"/>
          </p:nvPr>
        </p:nvSpPr>
        <p:spPr>
          <a:xfrm>
            <a:off x="1066800" y="838200"/>
            <a:ext cx="7875588" cy="5943600"/>
          </a:xfrm>
        </p:spPr>
        <p:txBody>
          <a:bodyPr/>
          <a:lstStyle/>
          <a:p>
            <a:pPr eaLnBrk="1" hangingPunct="1">
              <a:lnSpc>
                <a:spcPct val="90000"/>
              </a:lnSpc>
              <a:defRPr/>
            </a:pPr>
            <a:r>
              <a:rPr lang="es-EC" sz="2800" smtClean="0"/>
              <a:t>Equipo humano a manejar proyecto hará diferencia entre fracaso  y triunfo.</a:t>
            </a:r>
          </a:p>
          <a:p>
            <a:pPr eaLnBrk="1" hangingPunct="1">
              <a:lnSpc>
                <a:spcPct val="90000"/>
              </a:lnSpc>
              <a:defRPr/>
            </a:pPr>
            <a:r>
              <a:rPr lang="es-EC" sz="2800" smtClean="0"/>
              <a:t>Estas personas deberán:</a:t>
            </a:r>
          </a:p>
          <a:p>
            <a:pPr lvl="1" eaLnBrk="1" hangingPunct="1">
              <a:lnSpc>
                <a:spcPct val="90000"/>
              </a:lnSpc>
              <a:defRPr/>
            </a:pPr>
            <a:r>
              <a:rPr lang="es-EC" sz="2400" smtClean="0"/>
              <a:t>Estar comprometidas con el proyecto.</a:t>
            </a:r>
          </a:p>
          <a:p>
            <a:pPr lvl="1" eaLnBrk="1" hangingPunct="1">
              <a:lnSpc>
                <a:spcPct val="90000"/>
              </a:lnSpc>
              <a:defRPr/>
            </a:pPr>
            <a:r>
              <a:rPr lang="es-EC" sz="2400" smtClean="0"/>
              <a:t>Tener habilidades gerenciales,</a:t>
            </a:r>
          </a:p>
          <a:p>
            <a:pPr lvl="1" eaLnBrk="1" hangingPunct="1">
              <a:lnSpc>
                <a:spcPct val="90000"/>
              </a:lnSpc>
              <a:defRPr/>
            </a:pPr>
            <a:r>
              <a:rPr lang="es-EC" sz="2400" smtClean="0"/>
              <a:t>administrativas, y.</a:t>
            </a:r>
          </a:p>
          <a:p>
            <a:pPr lvl="1" eaLnBrk="1" hangingPunct="1">
              <a:lnSpc>
                <a:spcPct val="90000"/>
              </a:lnSpc>
              <a:defRPr/>
            </a:pPr>
            <a:r>
              <a:rPr lang="es-EC" sz="2400" smtClean="0"/>
              <a:t>financieras.</a:t>
            </a:r>
          </a:p>
          <a:p>
            <a:pPr lvl="1" eaLnBrk="1" hangingPunct="1">
              <a:lnSpc>
                <a:spcPct val="90000"/>
              </a:lnSpc>
              <a:defRPr/>
            </a:pPr>
            <a:r>
              <a:rPr lang="es-EC" sz="2400" smtClean="0"/>
              <a:t>Conocer muy bien el negocio y su manejo.</a:t>
            </a:r>
          </a:p>
          <a:p>
            <a:pPr lvl="1" eaLnBrk="1" hangingPunct="1">
              <a:lnSpc>
                <a:spcPct val="90000"/>
              </a:lnSpc>
              <a:defRPr/>
            </a:pPr>
            <a:r>
              <a:rPr lang="es-EC" sz="2400" smtClean="0"/>
              <a:t>Conocimiento de mercadeo.</a:t>
            </a:r>
          </a:p>
          <a:p>
            <a:pPr lvl="1" eaLnBrk="1" hangingPunct="1">
              <a:lnSpc>
                <a:spcPct val="90000"/>
              </a:lnSpc>
              <a:defRPr/>
            </a:pPr>
            <a:r>
              <a:rPr lang="es-EC" sz="2400" smtClean="0"/>
              <a:t>Habilidad para manejar el grupo humano.</a:t>
            </a:r>
          </a:p>
          <a:p>
            <a:pPr eaLnBrk="1" hangingPunct="1">
              <a:lnSpc>
                <a:spcPct val="90000"/>
              </a:lnSpc>
              <a:defRPr/>
            </a:pPr>
            <a:r>
              <a:rPr lang="es-EC" sz="2800" smtClean="0"/>
              <a:t>Conocer equipo gerencial y la organización esperada al poner en marcha el proyecto. Porqué ponerlos, calificaciones, debilidades y fortalezas.</a:t>
            </a:r>
            <a:endParaRPr lang="es-ES_tradnl" sz="2800" smtClean="0"/>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4323">
                                            <p:txEl>
                                              <p:pRg st="0" end="0"/>
                                            </p:txEl>
                                          </p:spTgt>
                                        </p:tgtEl>
                                        <p:attrNameLst>
                                          <p:attrName>style.visibility</p:attrName>
                                        </p:attrNameLst>
                                      </p:cBhvr>
                                      <p:to>
                                        <p:strVal val="visible"/>
                                      </p:to>
                                    </p:set>
                                    <p:anim calcmode="lin" valueType="num">
                                      <p:cBhvr additive="base">
                                        <p:cTn id="7" dur="500" fill="hold"/>
                                        <p:tgtEl>
                                          <p:spTgt spid="82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4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4323">
                                            <p:txEl>
                                              <p:pRg st="1" end="1"/>
                                            </p:txEl>
                                          </p:spTgt>
                                        </p:tgtEl>
                                        <p:attrNameLst>
                                          <p:attrName>style.visibility</p:attrName>
                                        </p:attrNameLst>
                                      </p:cBhvr>
                                      <p:to>
                                        <p:strVal val="visible"/>
                                      </p:to>
                                    </p:set>
                                    <p:anim calcmode="lin" valueType="num">
                                      <p:cBhvr additive="base">
                                        <p:cTn id="13" dur="500" fill="hold"/>
                                        <p:tgtEl>
                                          <p:spTgt spid="824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4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4323">
                                            <p:txEl>
                                              <p:pRg st="2" end="2"/>
                                            </p:txEl>
                                          </p:spTgt>
                                        </p:tgtEl>
                                        <p:attrNameLst>
                                          <p:attrName>style.visibility</p:attrName>
                                        </p:attrNameLst>
                                      </p:cBhvr>
                                      <p:to>
                                        <p:strVal val="visible"/>
                                      </p:to>
                                    </p:set>
                                    <p:anim calcmode="lin" valueType="num">
                                      <p:cBhvr additive="base">
                                        <p:cTn id="19" dur="500" fill="hold"/>
                                        <p:tgtEl>
                                          <p:spTgt spid="824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4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4323">
                                            <p:txEl>
                                              <p:pRg st="3" end="3"/>
                                            </p:txEl>
                                          </p:spTgt>
                                        </p:tgtEl>
                                        <p:attrNameLst>
                                          <p:attrName>style.visibility</p:attrName>
                                        </p:attrNameLst>
                                      </p:cBhvr>
                                      <p:to>
                                        <p:strVal val="visible"/>
                                      </p:to>
                                    </p:set>
                                    <p:anim calcmode="lin" valueType="num">
                                      <p:cBhvr additive="base">
                                        <p:cTn id="25" dur="500" fill="hold"/>
                                        <p:tgtEl>
                                          <p:spTgt spid="824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4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4323">
                                            <p:txEl>
                                              <p:pRg st="4" end="4"/>
                                            </p:txEl>
                                          </p:spTgt>
                                        </p:tgtEl>
                                        <p:attrNameLst>
                                          <p:attrName>style.visibility</p:attrName>
                                        </p:attrNameLst>
                                      </p:cBhvr>
                                      <p:to>
                                        <p:strVal val="visible"/>
                                      </p:to>
                                    </p:set>
                                    <p:anim calcmode="lin" valueType="num">
                                      <p:cBhvr additive="base">
                                        <p:cTn id="31" dur="500" fill="hold"/>
                                        <p:tgtEl>
                                          <p:spTgt spid="824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4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4323">
                                            <p:txEl>
                                              <p:pRg st="5" end="5"/>
                                            </p:txEl>
                                          </p:spTgt>
                                        </p:tgtEl>
                                        <p:attrNameLst>
                                          <p:attrName>style.visibility</p:attrName>
                                        </p:attrNameLst>
                                      </p:cBhvr>
                                      <p:to>
                                        <p:strVal val="visible"/>
                                      </p:to>
                                    </p:set>
                                    <p:anim calcmode="lin" valueType="num">
                                      <p:cBhvr additive="base">
                                        <p:cTn id="37" dur="500" fill="hold"/>
                                        <p:tgtEl>
                                          <p:spTgt spid="8243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43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4323">
                                            <p:txEl>
                                              <p:pRg st="6" end="6"/>
                                            </p:txEl>
                                          </p:spTgt>
                                        </p:tgtEl>
                                        <p:attrNameLst>
                                          <p:attrName>style.visibility</p:attrName>
                                        </p:attrNameLst>
                                      </p:cBhvr>
                                      <p:to>
                                        <p:strVal val="visible"/>
                                      </p:to>
                                    </p:set>
                                    <p:anim calcmode="lin" valueType="num">
                                      <p:cBhvr additive="base">
                                        <p:cTn id="43" dur="500" fill="hold"/>
                                        <p:tgtEl>
                                          <p:spTgt spid="8243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24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4323">
                                            <p:txEl>
                                              <p:pRg st="7" end="7"/>
                                            </p:txEl>
                                          </p:spTgt>
                                        </p:tgtEl>
                                        <p:attrNameLst>
                                          <p:attrName>style.visibility</p:attrName>
                                        </p:attrNameLst>
                                      </p:cBhvr>
                                      <p:to>
                                        <p:strVal val="visible"/>
                                      </p:to>
                                    </p:set>
                                    <p:anim calcmode="lin" valueType="num">
                                      <p:cBhvr additive="base">
                                        <p:cTn id="49" dur="500" fill="hold"/>
                                        <p:tgtEl>
                                          <p:spTgt spid="8243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243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4323">
                                            <p:txEl>
                                              <p:pRg st="8" end="8"/>
                                            </p:txEl>
                                          </p:spTgt>
                                        </p:tgtEl>
                                        <p:attrNameLst>
                                          <p:attrName>style.visibility</p:attrName>
                                        </p:attrNameLst>
                                      </p:cBhvr>
                                      <p:to>
                                        <p:strVal val="visible"/>
                                      </p:to>
                                    </p:set>
                                    <p:anim calcmode="lin" valueType="num">
                                      <p:cBhvr additive="base">
                                        <p:cTn id="55" dur="500" fill="hold"/>
                                        <p:tgtEl>
                                          <p:spTgt spid="82432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243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4323">
                                            <p:txEl>
                                              <p:pRg st="9" end="9"/>
                                            </p:txEl>
                                          </p:spTgt>
                                        </p:tgtEl>
                                        <p:attrNameLst>
                                          <p:attrName>style.visibility</p:attrName>
                                        </p:attrNameLst>
                                      </p:cBhvr>
                                      <p:to>
                                        <p:strVal val="visible"/>
                                      </p:to>
                                    </p:set>
                                    <p:anim calcmode="lin" valueType="num">
                                      <p:cBhvr additive="base">
                                        <p:cTn id="61" dur="500" fill="hold"/>
                                        <p:tgtEl>
                                          <p:spTgt spid="82432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2432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0"/>
            <a:ext cx="8610600" cy="1143000"/>
          </a:xfrm>
        </p:spPr>
        <p:txBody>
          <a:bodyPr/>
          <a:lstStyle/>
          <a:p>
            <a:pPr eaLnBrk="1" hangingPunct="1"/>
            <a:r>
              <a:rPr lang="es-ES_tradnl" smtClean="0"/>
              <a:t>Estudio </a:t>
            </a:r>
            <a:r>
              <a:rPr lang="en-US" smtClean="0"/>
              <a:t>De </a:t>
            </a:r>
            <a:r>
              <a:rPr lang="es-ES_tradnl" smtClean="0"/>
              <a:t>Viabilidad De </a:t>
            </a:r>
            <a:br>
              <a:rPr lang="es-ES_tradnl" smtClean="0"/>
            </a:br>
            <a:r>
              <a:rPr lang="es-ES_tradnl" smtClean="0"/>
              <a:t>Impacto Ambiental</a:t>
            </a:r>
          </a:p>
        </p:txBody>
      </p:sp>
      <p:sp>
        <p:nvSpPr>
          <p:cNvPr id="825347" name="Rectangle 3"/>
          <p:cNvSpPr>
            <a:spLocks noGrp="1" noChangeArrowheads="1"/>
          </p:cNvSpPr>
          <p:nvPr>
            <p:ph type="body" idx="1"/>
          </p:nvPr>
        </p:nvSpPr>
        <p:spPr>
          <a:xfrm>
            <a:off x="838200" y="1143000"/>
            <a:ext cx="8104188" cy="5715000"/>
          </a:xfrm>
        </p:spPr>
        <p:txBody>
          <a:bodyPr/>
          <a:lstStyle/>
          <a:p>
            <a:pPr eaLnBrk="1" hangingPunct="1">
              <a:lnSpc>
                <a:spcPct val="90000"/>
              </a:lnSpc>
              <a:defRPr/>
            </a:pPr>
            <a:r>
              <a:rPr lang="es-EC" sz="2800" smtClean="0"/>
              <a:t>Objetivo: Determinar impactos, evaluar sus desventajas frente a sus ventajas y presentar alternativas para reducir este impacto.</a:t>
            </a:r>
          </a:p>
          <a:p>
            <a:pPr eaLnBrk="1" hangingPunct="1">
              <a:lnSpc>
                <a:spcPct val="90000"/>
              </a:lnSpc>
              <a:defRPr/>
            </a:pPr>
            <a:r>
              <a:rPr lang="es-ES_tradnl" sz="2800" smtClean="0"/>
              <a:t>H</a:t>
            </a:r>
            <a:r>
              <a:rPr lang="es-EC" sz="2800" smtClean="0"/>
              <a:t>a cobrado auge la conservación de los recursos y del medio ambiente.</a:t>
            </a:r>
          </a:p>
          <a:p>
            <a:pPr eaLnBrk="1" hangingPunct="1">
              <a:lnSpc>
                <a:spcPct val="90000"/>
              </a:lnSpc>
              <a:defRPr/>
            </a:pPr>
            <a:r>
              <a:rPr lang="es-EC" sz="2800" smtClean="0"/>
              <a:t>Indispensable, responsabilidad con  sociedad.</a:t>
            </a:r>
          </a:p>
          <a:p>
            <a:pPr eaLnBrk="1" hangingPunct="1">
              <a:lnSpc>
                <a:spcPct val="90000"/>
              </a:lnSpc>
              <a:defRPr/>
            </a:pPr>
            <a:r>
              <a:rPr lang="es-EC" sz="2800" smtClean="0"/>
              <a:t>Requerimiento legal  para todo proyecto.</a:t>
            </a:r>
          </a:p>
          <a:p>
            <a:pPr eaLnBrk="1" hangingPunct="1">
              <a:lnSpc>
                <a:spcPct val="90000"/>
              </a:lnSpc>
              <a:defRPr/>
            </a:pPr>
            <a:r>
              <a:rPr lang="es-EC" sz="2800" smtClean="0"/>
              <a:t>Acuicultura depende directamente de la naturaleza. Cualquier deterioro del medio ambiente influenciará en la producción.</a:t>
            </a:r>
          </a:p>
          <a:p>
            <a:pPr eaLnBrk="1" hangingPunct="1">
              <a:lnSpc>
                <a:spcPct val="90000"/>
              </a:lnSpc>
              <a:defRPr/>
            </a:pPr>
            <a:r>
              <a:rPr lang="es-EC" sz="2800" smtClean="0"/>
              <a:t>Influencia método cultivo en percepción del consumidor final sobre el producto: demanda, precio o embargos comerciales.</a:t>
            </a:r>
            <a:endParaRPr lang="es-ES_tradnl" sz="2800" smtClean="0"/>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anim calcmode="lin" valueType="num">
                                      <p:cBhvr additive="base">
                                        <p:cTn id="7" dur="500" fill="hold"/>
                                        <p:tgtEl>
                                          <p:spTgt spid="82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5347">
                                            <p:txEl>
                                              <p:pRg st="1" end="1"/>
                                            </p:txEl>
                                          </p:spTgt>
                                        </p:tgtEl>
                                        <p:attrNameLst>
                                          <p:attrName>style.visibility</p:attrName>
                                        </p:attrNameLst>
                                      </p:cBhvr>
                                      <p:to>
                                        <p:strVal val="visible"/>
                                      </p:to>
                                    </p:set>
                                    <p:anim calcmode="lin" valueType="num">
                                      <p:cBhvr additive="base">
                                        <p:cTn id="13" dur="500" fill="hold"/>
                                        <p:tgtEl>
                                          <p:spTgt spid="825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5347">
                                            <p:txEl>
                                              <p:pRg st="2" end="2"/>
                                            </p:txEl>
                                          </p:spTgt>
                                        </p:tgtEl>
                                        <p:attrNameLst>
                                          <p:attrName>style.visibility</p:attrName>
                                        </p:attrNameLst>
                                      </p:cBhvr>
                                      <p:to>
                                        <p:strVal val="visible"/>
                                      </p:to>
                                    </p:set>
                                    <p:anim calcmode="lin" valueType="num">
                                      <p:cBhvr additive="base">
                                        <p:cTn id="19" dur="500" fill="hold"/>
                                        <p:tgtEl>
                                          <p:spTgt spid="825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5347">
                                            <p:txEl>
                                              <p:pRg st="3" end="3"/>
                                            </p:txEl>
                                          </p:spTgt>
                                        </p:tgtEl>
                                        <p:attrNameLst>
                                          <p:attrName>style.visibility</p:attrName>
                                        </p:attrNameLst>
                                      </p:cBhvr>
                                      <p:to>
                                        <p:strVal val="visible"/>
                                      </p:to>
                                    </p:set>
                                    <p:anim calcmode="lin" valueType="num">
                                      <p:cBhvr additive="base">
                                        <p:cTn id="25" dur="500" fill="hold"/>
                                        <p:tgtEl>
                                          <p:spTgt spid="825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5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5347">
                                            <p:txEl>
                                              <p:pRg st="4" end="4"/>
                                            </p:txEl>
                                          </p:spTgt>
                                        </p:tgtEl>
                                        <p:attrNameLst>
                                          <p:attrName>style.visibility</p:attrName>
                                        </p:attrNameLst>
                                      </p:cBhvr>
                                      <p:to>
                                        <p:strVal val="visible"/>
                                      </p:to>
                                    </p:set>
                                    <p:anim calcmode="lin" valueType="num">
                                      <p:cBhvr additive="base">
                                        <p:cTn id="31" dur="500" fill="hold"/>
                                        <p:tgtEl>
                                          <p:spTgt spid="825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5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5347">
                                            <p:txEl>
                                              <p:pRg st="5" end="5"/>
                                            </p:txEl>
                                          </p:spTgt>
                                        </p:tgtEl>
                                        <p:attrNameLst>
                                          <p:attrName>style.visibility</p:attrName>
                                        </p:attrNameLst>
                                      </p:cBhvr>
                                      <p:to>
                                        <p:strVal val="visible"/>
                                      </p:to>
                                    </p:set>
                                    <p:anim calcmode="lin" valueType="num">
                                      <p:cBhvr additive="base">
                                        <p:cTn id="37" dur="500" fill="hold"/>
                                        <p:tgtEl>
                                          <p:spTgt spid="8253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53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152400"/>
            <a:ext cx="7772400" cy="1143000"/>
          </a:xfrm>
        </p:spPr>
        <p:txBody>
          <a:bodyPr/>
          <a:lstStyle/>
          <a:p>
            <a:pPr eaLnBrk="1" hangingPunct="1"/>
            <a:r>
              <a:rPr lang="es-ES_tradnl" smtClean="0"/>
              <a:t>Estudio De Viabilidad </a:t>
            </a:r>
            <a:br>
              <a:rPr lang="es-ES_tradnl" smtClean="0"/>
            </a:br>
            <a:r>
              <a:rPr lang="es-ES_tradnl" smtClean="0"/>
              <a:t>Financiera</a:t>
            </a:r>
          </a:p>
        </p:txBody>
      </p:sp>
      <p:sp>
        <p:nvSpPr>
          <p:cNvPr id="826371" name="Rectangle 3"/>
          <p:cNvSpPr>
            <a:spLocks noGrp="1" noChangeArrowheads="1"/>
          </p:cNvSpPr>
          <p:nvPr>
            <p:ph type="body" idx="1"/>
          </p:nvPr>
        </p:nvSpPr>
        <p:spPr>
          <a:xfrm>
            <a:off x="1066800" y="1524000"/>
            <a:ext cx="7875588" cy="4537075"/>
          </a:xfrm>
        </p:spPr>
        <p:txBody>
          <a:bodyPr/>
          <a:lstStyle/>
          <a:p>
            <a:pPr eaLnBrk="1" hangingPunct="1">
              <a:defRPr/>
            </a:pPr>
            <a:endParaRPr lang="es-EC" smtClean="0"/>
          </a:p>
          <a:p>
            <a:pPr eaLnBrk="1" hangingPunct="1">
              <a:defRPr/>
            </a:pPr>
            <a:r>
              <a:rPr lang="es-EC" smtClean="0"/>
              <a:t>Determina, en último caso, la aprobación o rechazo del proyecto.</a:t>
            </a:r>
          </a:p>
          <a:p>
            <a:pPr eaLnBrk="1" hangingPunct="1">
              <a:defRPr/>
            </a:pPr>
            <a:r>
              <a:rPr lang="es-EC" smtClean="0"/>
              <a:t>Mide, en bases monetarias, la rentabilidad que retorna de la inversión.</a:t>
            </a:r>
          </a:p>
          <a:p>
            <a:pPr lvl="1" eaLnBrk="1" hangingPunct="1">
              <a:defRPr/>
            </a:pPr>
            <a:r>
              <a:rPr lang="en-US" smtClean="0"/>
              <a:t>VAN, TIR.</a:t>
            </a:r>
          </a:p>
          <a:p>
            <a:pPr lvl="1" eaLnBrk="1" hangingPunct="1">
              <a:defRPr/>
            </a:pPr>
            <a:r>
              <a:rPr lang="en-US" smtClean="0"/>
              <a:t>Utilidad proyectada.</a:t>
            </a:r>
            <a:endParaRPr lang="es-ES_tradnl" smtClean="0"/>
          </a:p>
        </p:txBody>
      </p:sp>
    </p:spTree>
  </p:cSld>
  <p:clrMapOvr>
    <a:masterClrMapping/>
  </p:clrMapOvr>
  <p:transition>
    <p:zoom/>
    <p:sndAc>
      <p:stSnd>
        <p:snd r:embed="rId3" name="DIALO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6371">
                                            <p:txEl>
                                              <p:pRg st="1" end="1"/>
                                            </p:txEl>
                                          </p:spTgt>
                                        </p:tgtEl>
                                        <p:attrNameLst>
                                          <p:attrName>style.visibility</p:attrName>
                                        </p:attrNameLst>
                                      </p:cBhvr>
                                      <p:to>
                                        <p:strVal val="visible"/>
                                      </p:to>
                                    </p:set>
                                    <p:anim calcmode="lin" valueType="num">
                                      <p:cBhvr additive="base">
                                        <p:cTn id="7" dur="500" fill="hold"/>
                                        <p:tgtEl>
                                          <p:spTgt spid="8263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6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6371">
                                            <p:txEl>
                                              <p:pRg st="2" end="2"/>
                                            </p:txEl>
                                          </p:spTgt>
                                        </p:tgtEl>
                                        <p:attrNameLst>
                                          <p:attrName>style.visibility</p:attrName>
                                        </p:attrNameLst>
                                      </p:cBhvr>
                                      <p:to>
                                        <p:strVal val="visible"/>
                                      </p:to>
                                    </p:set>
                                    <p:anim calcmode="lin" valueType="num">
                                      <p:cBhvr additive="base">
                                        <p:cTn id="13" dur="500" fill="hold"/>
                                        <p:tgtEl>
                                          <p:spTgt spid="8263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637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26371">
                                            <p:txEl>
                                              <p:pRg st="3" end="3"/>
                                            </p:txEl>
                                          </p:spTgt>
                                        </p:tgtEl>
                                        <p:attrNameLst>
                                          <p:attrName>style.visibility</p:attrName>
                                        </p:attrNameLst>
                                      </p:cBhvr>
                                      <p:to>
                                        <p:strVal val="visible"/>
                                      </p:to>
                                    </p:set>
                                    <p:anim calcmode="lin" valueType="num">
                                      <p:cBhvr additive="base">
                                        <p:cTn id="17" dur="500" fill="hold"/>
                                        <p:tgtEl>
                                          <p:spTgt spid="82637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6371">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26371">
                                            <p:txEl>
                                              <p:pRg st="4" end="4"/>
                                            </p:txEl>
                                          </p:spTgt>
                                        </p:tgtEl>
                                        <p:attrNameLst>
                                          <p:attrName>style.visibility</p:attrName>
                                        </p:attrNameLst>
                                      </p:cBhvr>
                                      <p:to>
                                        <p:strVal val="visible"/>
                                      </p:to>
                                    </p:set>
                                    <p:anim calcmode="lin" valueType="num">
                                      <p:cBhvr additive="base">
                                        <p:cTn id="21" dur="500" fill="hold"/>
                                        <p:tgtEl>
                                          <p:spTgt spid="826371">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26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ES_tradnl" smtClean="0"/>
              <a:t>Recipientes De Cultivo.</a:t>
            </a:r>
          </a:p>
        </p:txBody>
      </p:sp>
      <p:sp>
        <p:nvSpPr>
          <p:cNvPr id="827395" name="Rectangle 3"/>
          <p:cNvSpPr>
            <a:spLocks noGrp="1" noChangeArrowheads="1"/>
          </p:cNvSpPr>
          <p:nvPr>
            <p:ph type="body" idx="1"/>
          </p:nvPr>
        </p:nvSpPr>
        <p:spPr/>
        <p:txBody>
          <a:bodyPr/>
          <a:lstStyle/>
          <a:p>
            <a:pPr eaLnBrk="1" hangingPunct="1">
              <a:defRPr/>
            </a:pPr>
            <a:r>
              <a:rPr lang="es-ES_tradnl" smtClean="0"/>
              <a:t>Estanque</a:t>
            </a:r>
            <a:r>
              <a:rPr lang="en-US" smtClean="0"/>
              <a:t>.</a:t>
            </a:r>
          </a:p>
          <a:p>
            <a:pPr eaLnBrk="1" hangingPunct="1">
              <a:defRPr/>
            </a:pPr>
            <a:r>
              <a:rPr lang="en-US" smtClean="0"/>
              <a:t>J</a:t>
            </a:r>
            <a:r>
              <a:rPr lang="es-ES_tradnl" smtClean="0"/>
              <a:t>aula</a:t>
            </a:r>
            <a:r>
              <a:rPr lang="en-US" smtClean="0"/>
              <a:t>.</a:t>
            </a:r>
          </a:p>
          <a:p>
            <a:pPr eaLnBrk="1" hangingPunct="1">
              <a:defRPr/>
            </a:pPr>
            <a:r>
              <a:rPr lang="en-US" smtClean="0"/>
              <a:t>G</a:t>
            </a:r>
            <a:r>
              <a:rPr lang="es-ES_tradnl" smtClean="0"/>
              <a:t>alpón</a:t>
            </a:r>
            <a:r>
              <a:rPr lang="en-US" smtClean="0"/>
              <a:t>.</a:t>
            </a:r>
          </a:p>
          <a:p>
            <a:pPr eaLnBrk="1" hangingPunct="1">
              <a:defRPr/>
            </a:pPr>
            <a:r>
              <a:rPr lang="en-US" smtClean="0"/>
              <a:t>R</a:t>
            </a:r>
            <a:r>
              <a:rPr lang="es-ES_tradnl" smtClean="0"/>
              <a:t>aceway</a:t>
            </a:r>
            <a:r>
              <a:rPr lang="en-US" smtClean="0"/>
              <a:t>.</a:t>
            </a:r>
          </a:p>
          <a:p>
            <a:pPr eaLnBrk="1" hangingPunct="1">
              <a:defRPr/>
            </a:pPr>
            <a:r>
              <a:rPr lang="en-US" smtClean="0"/>
              <a:t>T</a:t>
            </a:r>
            <a:r>
              <a:rPr lang="es-ES_tradnl" smtClean="0"/>
              <a:t>anque</a:t>
            </a:r>
            <a:r>
              <a:rPr lang="en-US" smtClean="0"/>
              <a:t>.</a:t>
            </a:r>
          </a:p>
          <a:p>
            <a:pPr eaLnBrk="1" hangingPunct="1">
              <a:defRPr/>
            </a:pPr>
            <a:r>
              <a:rPr lang="en-US" smtClean="0"/>
              <a:t>S</a:t>
            </a:r>
            <a:r>
              <a:rPr lang="es-ES_tradnl" smtClean="0"/>
              <a:t>ilo</a:t>
            </a:r>
            <a:r>
              <a:rPr lang="en-US" smtClean="0"/>
              <a:t>.</a:t>
            </a:r>
            <a:endParaRPr lang="es-ES_tradnl" smtClean="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228600"/>
            <a:ext cx="7772400" cy="1143000"/>
          </a:xfrm>
        </p:spPr>
        <p:txBody>
          <a:bodyPr/>
          <a:lstStyle/>
          <a:p>
            <a:pPr eaLnBrk="1" hangingPunct="1"/>
            <a:r>
              <a:rPr lang="en-US" smtClean="0"/>
              <a:t>Estanque</a:t>
            </a:r>
          </a:p>
        </p:txBody>
      </p:sp>
      <p:sp>
        <p:nvSpPr>
          <p:cNvPr id="828419" name="Rectangle 3"/>
          <p:cNvSpPr>
            <a:spLocks noGrp="1" noChangeArrowheads="1"/>
          </p:cNvSpPr>
          <p:nvPr>
            <p:ph type="body" idx="1"/>
          </p:nvPr>
        </p:nvSpPr>
        <p:spPr>
          <a:xfrm>
            <a:off x="381000" y="762000"/>
            <a:ext cx="8610600" cy="5638800"/>
          </a:xfrm>
        </p:spPr>
        <p:txBody>
          <a:bodyPr/>
          <a:lstStyle/>
          <a:p>
            <a:pPr eaLnBrk="1" hangingPunct="1">
              <a:lnSpc>
                <a:spcPct val="90000"/>
              </a:lnSpc>
              <a:defRPr/>
            </a:pPr>
            <a:r>
              <a:rPr lang="en-US" sz="2800" smtClean="0"/>
              <a:t>(a) Piscina: Contenedor de agua retenida por tierra por todos lados exepto por arriba.</a:t>
            </a:r>
          </a:p>
          <a:p>
            <a:pPr eaLnBrk="1" hangingPunct="1">
              <a:lnSpc>
                <a:spcPct val="90000"/>
              </a:lnSpc>
              <a:defRPr/>
            </a:pPr>
            <a:r>
              <a:rPr lang="en-US" sz="2800" smtClean="0"/>
              <a:t>Por mucho el más importante de los recipientes.</a:t>
            </a:r>
          </a:p>
          <a:p>
            <a:pPr lvl="1" eaLnBrk="1" hangingPunct="1">
              <a:lnSpc>
                <a:spcPct val="90000"/>
              </a:lnSpc>
              <a:defRPr/>
            </a:pPr>
            <a:r>
              <a:rPr lang="en-US" sz="2800" smtClean="0"/>
              <a:t>Casi el 99% a nivel mundial.</a:t>
            </a:r>
          </a:p>
          <a:p>
            <a:pPr eaLnBrk="1" hangingPunct="1">
              <a:lnSpc>
                <a:spcPct val="90000"/>
              </a:lnSpc>
              <a:defRPr/>
            </a:pPr>
            <a:r>
              <a:rPr lang="en-US" sz="2800" smtClean="0"/>
              <a:t>Se puede aprovechar productividad natural del estanque.</a:t>
            </a:r>
          </a:p>
          <a:p>
            <a:pPr eaLnBrk="1" hangingPunct="1">
              <a:lnSpc>
                <a:spcPct val="90000"/>
              </a:lnSpc>
              <a:defRPr/>
            </a:pPr>
            <a:r>
              <a:rPr lang="en-US" sz="2800" smtClean="0"/>
              <a:t>Cosecha por vaciado o chinchorro.</a:t>
            </a:r>
          </a:p>
          <a:p>
            <a:pPr eaLnBrk="1" hangingPunct="1">
              <a:lnSpc>
                <a:spcPct val="90000"/>
              </a:lnSpc>
              <a:defRPr/>
            </a:pPr>
            <a:r>
              <a:rPr lang="en-US" sz="2800" smtClean="0"/>
              <a:t>Menos control sobre ambiente.</a:t>
            </a:r>
          </a:p>
          <a:p>
            <a:pPr eaLnBrk="1" hangingPunct="1">
              <a:lnSpc>
                <a:spcPct val="90000"/>
              </a:lnSpc>
              <a:defRPr/>
            </a:pPr>
            <a:r>
              <a:rPr lang="en-US" sz="2800" smtClean="0"/>
              <a:t>Costo construcción relativamente bajo.</a:t>
            </a:r>
          </a:p>
          <a:p>
            <a:pPr eaLnBrk="1" hangingPunct="1">
              <a:lnSpc>
                <a:spcPct val="90000"/>
              </a:lnSpc>
              <a:defRPr/>
            </a:pPr>
            <a:r>
              <a:rPr lang="en-US" sz="2800" smtClean="0"/>
              <a:t>Logística relativamente simple.</a:t>
            </a:r>
          </a:p>
          <a:p>
            <a:pPr eaLnBrk="1" hangingPunct="1">
              <a:lnSpc>
                <a:spcPct val="90000"/>
              </a:lnSpc>
              <a:defRPr/>
            </a:pPr>
            <a:r>
              <a:rPr lang="en-US" sz="2800" smtClean="0"/>
              <a:t>Necesita de terreno para construirse.</a:t>
            </a:r>
          </a:p>
          <a:p>
            <a:pPr eaLnBrk="1" hangingPunct="1">
              <a:lnSpc>
                <a:spcPct val="90000"/>
              </a:lnSpc>
              <a:defRPr/>
            </a:pPr>
            <a:r>
              <a:rPr lang="en-US" sz="2800" smtClean="0"/>
              <a:t>Puede ser de tierra o recubierta sintetica.</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76200"/>
            <a:ext cx="7772400" cy="1143000"/>
          </a:xfrm>
        </p:spPr>
        <p:txBody>
          <a:bodyPr/>
          <a:lstStyle/>
          <a:p>
            <a:pPr eaLnBrk="1" hangingPunct="1"/>
            <a:r>
              <a:rPr lang="en-US" smtClean="0"/>
              <a:t>ESTANQUE TIERRA</a:t>
            </a:r>
            <a:endParaRPr lang="es-ES_tradnl" smtClean="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0"/>
            <a:ext cx="7772400" cy="1143000"/>
          </a:xfrm>
        </p:spPr>
        <p:txBody>
          <a:bodyPr/>
          <a:lstStyle/>
          <a:p>
            <a:pPr eaLnBrk="1" hangingPunct="1"/>
            <a:r>
              <a:rPr lang="en-US" smtClean="0"/>
              <a:t>ESTANQUE RECUBIERTO</a:t>
            </a:r>
            <a:endParaRPr lang="es-ES_tradnl" smtClean="0"/>
          </a:p>
        </p:txBody>
      </p:sp>
      <p:pic>
        <p:nvPicPr>
          <p:cNvPr id="830467" name="Picture 3" descr="F:\quebro29.jpg"/>
          <p:cNvPicPr>
            <a:picLocks noChangeAspect="1" noChangeArrowheads="1"/>
          </p:cNvPicPr>
          <p:nvPr/>
        </p:nvPicPr>
        <p:blipFill>
          <a:blip r:embed="rId3">
            <a:lum bright="12000" contrast="24000"/>
          </a:blip>
          <a:srcRect/>
          <a:stretch>
            <a:fillRect/>
          </a:stretch>
        </p:blipFill>
        <p:spPr bwMode="auto">
          <a:xfrm>
            <a:off x="685800" y="1371600"/>
            <a:ext cx="8229600" cy="4629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30467"/>
                                        </p:tgtEl>
                                        <p:attrNameLst>
                                          <p:attrName>style.visibility</p:attrName>
                                        </p:attrNameLst>
                                      </p:cBhvr>
                                      <p:to>
                                        <p:strVal val="visible"/>
                                      </p:to>
                                    </p:set>
                                    <p:animEffect transition="in" filter="dissolve">
                                      <p:cBhvr>
                                        <p:cTn id="7" dur="500"/>
                                        <p:tgtEl>
                                          <p:spTgt spid="83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90600" y="-76200"/>
            <a:ext cx="7772400" cy="1143000"/>
          </a:xfrm>
        </p:spPr>
        <p:txBody>
          <a:bodyPr/>
          <a:lstStyle/>
          <a:p>
            <a:pPr eaLnBrk="1" hangingPunct="1"/>
            <a:r>
              <a:rPr lang="en-US" smtClean="0"/>
              <a:t>Jaula</a:t>
            </a:r>
          </a:p>
        </p:txBody>
      </p:sp>
      <p:sp>
        <p:nvSpPr>
          <p:cNvPr id="831491" name="Rectangle 3"/>
          <p:cNvSpPr>
            <a:spLocks noGrp="1" noChangeArrowheads="1"/>
          </p:cNvSpPr>
          <p:nvPr>
            <p:ph type="body" idx="1"/>
          </p:nvPr>
        </p:nvSpPr>
        <p:spPr>
          <a:xfrm>
            <a:off x="1169988" y="1066800"/>
            <a:ext cx="7772400" cy="4994275"/>
          </a:xfrm>
        </p:spPr>
        <p:txBody>
          <a:bodyPr/>
          <a:lstStyle/>
          <a:p>
            <a:pPr eaLnBrk="1" hangingPunct="1">
              <a:lnSpc>
                <a:spcPct val="90000"/>
              </a:lnSpc>
              <a:defRPr/>
            </a:pPr>
            <a:r>
              <a:rPr lang="en-US" sz="2800" smtClean="0"/>
              <a:t>Carcel acuática. Rodeada por malla por todas partes excepto por arriba (aire).</a:t>
            </a:r>
          </a:p>
          <a:p>
            <a:pPr eaLnBrk="1" hangingPunct="1">
              <a:lnSpc>
                <a:spcPct val="90000"/>
              </a:lnSpc>
              <a:defRPr/>
            </a:pPr>
            <a:r>
              <a:rPr lang="en-US" sz="2800" smtClean="0"/>
              <a:t>No necesitan tierra.</a:t>
            </a:r>
          </a:p>
          <a:p>
            <a:pPr eaLnBrk="1" hangingPunct="1">
              <a:lnSpc>
                <a:spcPct val="90000"/>
              </a:lnSpc>
              <a:defRPr/>
            </a:pPr>
            <a:r>
              <a:rPr lang="en-US" sz="2800" smtClean="0"/>
              <a:t>Es flotante o no topan fondo.</a:t>
            </a:r>
          </a:p>
          <a:p>
            <a:pPr eaLnBrk="1" hangingPunct="1">
              <a:lnSpc>
                <a:spcPct val="90000"/>
              </a:lnSpc>
              <a:defRPr/>
            </a:pPr>
            <a:r>
              <a:rPr lang="en-US" sz="2800" smtClean="0"/>
              <a:t>Pueden ser pequeñas o grandes.</a:t>
            </a:r>
          </a:p>
          <a:p>
            <a:pPr eaLnBrk="1" hangingPunct="1">
              <a:lnSpc>
                <a:spcPct val="90000"/>
              </a:lnSpc>
              <a:defRPr/>
            </a:pPr>
            <a:r>
              <a:rPr lang="en-US" sz="2800" smtClean="0"/>
              <a:t>Peces no pueden buscar alimento natural. </a:t>
            </a:r>
          </a:p>
          <a:p>
            <a:pPr lvl="1" eaLnBrk="1" hangingPunct="1">
              <a:lnSpc>
                <a:spcPct val="90000"/>
              </a:lnSpc>
              <a:defRPr/>
            </a:pPr>
            <a:r>
              <a:rPr lang="en-US" sz="2800" smtClean="0"/>
              <a:t>Se necesita mejor calidad de alimento.</a:t>
            </a:r>
          </a:p>
          <a:p>
            <a:pPr eaLnBrk="1" hangingPunct="1">
              <a:lnSpc>
                <a:spcPct val="90000"/>
              </a:lnSpc>
              <a:defRPr/>
            </a:pPr>
            <a:r>
              <a:rPr lang="en-US" sz="2800" smtClean="0"/>
              <a:t>Enfermedades mas problematicas que estanque.</a:t>
            </a:r>
          </a:p>
          <a:p>
            <a:pPr eaLnBrk="1" hangingPunct="1">
              <a:lnSpc>
                <a:spcPct val="90000"/>
              </a:lnSpc>
              <a:defRPr/>
            </a:pPr>
            <a:r>
              <a:rPr lang="en-US" sz="2800" smtClean="0"/>
              <a:t>Limpieza y mantenimiento importantes.</a:t>
            </a:r>
          </a:p>
          <a:p>
            <a:pPr eaLnBrk="1" hangingPunct="1">
              <a:lnSpc>
                <a:spcPct val="90000"/>
              </a:lnSpc>
              <a:defRPr/>
            </a:pPr>
            <a:r>
              <a:rPr lang="en-US" sz="2800" smtClean="0"/>
              <a:t>Usadas en mar abierto o dentro de piscinas.</a:t>
            </a:r>
          </a:p>
          <a:p>
            <a:pPr eaLnBrk="1" hangingPunct="1">
              <a:lnSpc>
                <a:spcPct val="90000"/>
              </a:lnSpc>
              <a:defRPr/>
            </a:pPr>
            <a:endParaRPr lang="es-ES_tradnl" sz="2800" smtClean="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76200"/>
            <a:ext cx="7772400" cy="1143000"/>
          </a:xfrm>
        </p:spPr>
        <p:txBody>
          <a:bodyPr/>
          <a:lstStyle/>
          <a:p>
            <a:pPr eaLnBrk="1" hangingPunct="1"/>
            <a:r>
              <a:rPr lang="en-US" smtClean="0"/>
              <a:t>Galpón</a:t>
            </a:r>
          </a:p>
        </p:txBody>
      </p:sp>
      <p:sp>
        <p:nvSpPr>
          <p:cNvPr id="832515" name="Rectangle 3"/>
          <p:cNvSpPr>
            <a:spLocks noGrp="1" noChangeArrowheads="1"/>
          </p:cNvSpPr>
          <p:nvPr>
            <p:ph type="body" idx="1"/>
          </p:nvPr>
        </p:nvSpPr>
        <p:spPr>
          <a:xfrm>
            <a:off x="1169988" y="990600"/>
            <a:ext cx="7772400" cy="5070475"/>
          </a:xfrm>
        </p:spPr>
        <p:txBody>
          <a:bodyPr/>
          <a:lstStyle/>
          <a:p>
            <a:pPr eaLnBrk="1" hangingPunct="1">
              <a:defRPr/>
            </a:pPr>
            <a:r>
              <a:rPr lang="en-US" smtClean="0"/>
              <a:t>Una cerca en el agua.</a:t>
            </a:r>
          </a:p>
          <a:p>
            <a:pPr eaLnBrk="1" hangingPunct="1">
              <a:defRPr/>
            </a:pPr>
            <a:r>
              <a:rPr lang="en-US" smtClean="0"/>
              <a:t>Lo mismo que una jaula pero con piso de tierra.</a:t>
            </a:r>
          </a:p>
          <a:p>
            <a:pPr eaLnBrk="1" hangingPunct="1">
              <a:defRPr/>
            </a:pPr>
            <a:r>
              <a:rPr lang="en-US" smtClean="0"/>
              <a:t>Puede ser dentro de una piscina o en un lugar abierto.</a:t>
            </a:r>
          </a:p>
          <a:p>
            <a:pPr eaLnBrk="1" hangingPunct="1">
              <a:defRPr/>
            </a:pPr>
            <a:r>
              <a:rPr lang="en-US" smtClean="0"/>
              <a:t>Mismas desventajas que jaula.</a:t>
            </a:r>
          </a:p>
          <a:p>
            <a:pPr eaLnBrk="1" hangingPunct="1">
              <a:defRPr/>
            </a:pPr>
            <a:r>
              <a:rPr lang="en-US" smtClean="0"/>
              <a:t>Peligro de escape por el fondo.</a:t>
            </a:r>
          </a:p>
          <a:p>
            <a:pPr eaLnBrk="1" hangingPunct="1">
              <a:defRPr/>
            </a:pPr>
            <a:r>
              <a:rPr lang="en-US" smtClean="0"/>
              <a:t>No gasta tanto material como en una jaula.</a:t>
            </a:r>
            <a:endParaRPr lang="es-ES_tradnl" smtClean="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152400"/>
            <a:ext cx="7772400" cy="1143000"/>
          </a:xfrm>
        </p:spPr>
        <p:txBody>
          <a:bodyPr/>
          <a:lstStyle/>
          <a:p>
            <a:pPr eaLnBrk="1" hangingPunct="1"/>
            <a:r>
              <a:rPr lang="en-US" smtClean="0"/>
              <a:t>Raceway</a:t>
            </a:r>
          </a:p>
        </p:txBody>
      </p:sp>
      <p:sp>
        <p:nvSpPr>
          <p:cNvPr id="833539" name="Rectangle 3"/>
          <p:cNvSpPr>
            <a:spLocks noGrp="1" noChangeArrowheads="1"/>
          </p:cNvSpPr>
          <p:nvPr>
            <p:ph type="body" idx="1"/>
          </p:nvPr>
        </p:nvSpPr>
        <p:spPr>
          <a:xfrm>
            <a:off x="1169988" y="1143000"/>
            <a:ext cx="7772400" cy="4918075"/>
          </a:xfrm>
        </p:spPr>
        <p:txBody>
          <a:bodyPr/>
          <a:lstStyle/>
          <a:p>
            <a:pPr eaLnBrk="1" hangingPunct="1">
              <a:defRPr/>
            </a:pPr>
            <a:r>
              <a:rPr lang="en-US" sz="2800" smtClean="0"/>
              <a:t>Canal artificial, normalmente de concreto donde siempre hay </a:t>
            </a:r>
            <a:r>
              <a:rPr lang="en-US" sz="2800" u="sng" smtClean="0"/>
              <a:t>agua corriente</a:t>
            </a:r>
            <a:r>
              <a:rPr lang="en-US" sz="2800" smtClean="0"/>
              <a:t> y recambio de agua.</a:t>
            </a:r>
          </a:p>
          <a:p>
            <a:pPr eaLnBrk="1" hangingPunct="1">
              <a:defRPr/>
            </a:pPr>
            <a:r>
              <a:rPr lang="en-US" sz="2800" smtClean="0"/>
              <a:t>Oxígeno alto.</a:t>
            </a:r>
          </a:p>
          <a:p>
            <a:pPr eaLnBrk="1" hangingPunct="1">
              <a:defRPr/>
            </a:pPr>
            <a:r>
              <a:rPr lang="en-US" sz="2800" smtClean="0"/>
              <a:t>Excelente calidad de agua.</a:t>
            </a:r>
          </a:p>
          <a:p>
            <a:pPr eaLnBrk="1" hangingPunct="1">
              <a:defRPr/>
            </a:pPr>
            <a:r>
              <a:rPr lang="en-US" sz="2800" smtClean="0"/>
              <a:t>Alto costo de construcción y mantenimiento.</a:t>
            </a:r>
          </a:p>
          <a:p>
            <a:pPr eaLnBrk="1" hangingPunct="1">
              <a:defRPr/>
            </a:pPr>
            <a:r>
              <a:rPr lang="en-US" sz="2800" smtClean="0"/>
              <a:t>Alto requerimiento de agua.</a:t>
            </a:r>
          </a:p>
          <a:p>
            <a:pPr eaLnBrk="1" hangingPunct="1">
              <a:defRPr/>
            </a:pPr>
            <a:r>
              <a:rPr lang="en-US" sz="2800" smtClean="0"/>
              <a:t>Requerimiento de calidad y cantidad de alimento alto.</a:t>
            </a:r>
          </a:p>
          <a:p>
            <a:pPr eaLnBrk="1" hangingPunct="1">
              <a:defRPr/>
            </a:pPr>
            <a:r>
              <a:rPr lang="en-US" sz="2800" smtClean="0"/>
              <a:t>Flujo de agua alto.</a:t>
            </a:r>
            <a:endParaRPr lang="es-ES_tradnl" sz="2800" smtClean="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304800"/>
          <a:ext cx="9144000" cy="6553200"/>
        </p:xfrm>
        <a:graphic>
          <a:graphicData uri="http://schemas.openxmlformats.org/presentationml/2006/ole">
            <p:oleObj spid="_x0000_s2050" name="Dibujo" r:id="rId4" imgW="1537200" imgH="1126800" progId="FLW3Drawing">
              <p:embed/>
            </p:oleObj>
          </a:graphicData>
        </a:graphic>
      </p:graphicFrame>
      <p:graphicFrame>
        <p:nvGraphicFramePr>
          <p:cNvPr id="2051" name="Object 3"/>
          <p:cNvGraphicFramePr>
            <a:graphicFrameLocks noChangeAspect="1"/>
          </p:cNvGraphicFramePr>
          <p:nvPr/>
        </p:nvGraphicFramePr>
        <p:xfrm>
          <a:off x="2133600" y="0"/>
          <a:ext cx="5295900" cy="781050"/>
        </p:xfrm>
        <a:graphic>
          <a:graphicData uri="http://schemas.openxmlformats.org/presentationml/2006/ole">
            <p:oleObj spid="_x0000_s2051" name="Dibujo" r:id="rId5" imgW="4341600" imgH="640800" progId="FLW3Drawing">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Jerry\trout raceway.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76200"/>
            <a:ext cx="7772400" cy="1143000"/>
          </a:xfrm>
        </p:spPr>
        <p:txBody>
          <a:bodyPr/>
          <a:lstStyle/>
          <a:p>
            <a:pPr eaLnBrk="1" hangingPunct="1"/>
            <a:r>
              <a:rPr lang="en-US" smtClean="0"/>
              <a:t>Tanques</a:t>
            </a:r>
          </a:p>
        </p:txBody>
      </p:sp>
      <p:sp>
        <p:nvSpPr>
          <p:cNvPr id="835587" name="Rectangle 3"/>
          <p:cNvSpPr>
            <a:spLocks noGrp="1" noChangeArrowheads="1"/>
          </p:cNvSpPr>
          <p:nvPr>
            <p:ph type="body" idx="1"/>
          </p:nvPr>
        </p:nvSpPr>
        <p:spPr>
          <a:xfrm>
            <a:off x="1169988" y="1295400"/>
            <a:ext cx="7772400" cy="4765675"/>
          </a:xfrm>
        </p:spPr>
        <p:txBody>
          <a:bodyPr/>
          <a:lstStyle/>
          <a:p>
            <a:pPr eaLnBrk="1" hangingPunct="1">
              <a:defRPr/>
            </a:pPr>
            <a:r>
              <a:rPr lang="en-US" smtClean="0"/>
              <a:t>Tipo estanque:</a:t>
            </a:r>
          </a:p>
          <a:p>
            <a:pPr lvl="1" eaLnBrk="1" hangingPunct="1">
              <a:defRPr/>
            </a:pPr>
            <a:r>
              <a:rPr lang="en-US" smtClean="0"/>
              <a:t>Menor tamaño.</a:t>
            </a:r>
          </a:p>
          <a:p>
            <a:pPr lvl="1" eaLnBrk="1" hangingPunct="1">
              <a:defRPr/>
            </a:pPr>
            <a:r>
              <a:rPr lang="en-US" smtClean="0"/>
              <a:t>Mayor control.</a:t>
            </a:r>
          </a:p>
          <a:p>
            <a:pPr eaLnBrk="1" hangingPunct="1">
              <a:defRPr/>
            </a:pPr>
            <a:r>
              <a:rPr lang="en-US" smtClean="0"/>
              <a:t>Tipo raceway:</a:t>
            </a:r>
          </a:p>
          <a:p>
            <a:pPr lvl="1" eaLnBrk="1" hangingPunct="1">
              <a:defRPr/>
            </a:pPr>
            <a:r>
              <a:rPr lang="en-US" smtClean="0"/>
              <a:t>Mejores corrientes (circulares).</a:t>
            </a:r>
          </a:p>
          <a:p>
            <a:pPr lvl="1" eaLnBrk="1" hangingPunct="1">
              <a:defRPr/>
            </a:pPr>
            <a:r>
              <a:rPr lang="en-US" smtClean="0"/>
              <a:t>Menor costo de construcción (circulo).</a:t>
            </a:r>
            <a:endParaRPr lang="es-ES_tradnl" smtClean="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76200"/>
            <a:ext cx="7772400" cy="1143000"/>
          </a:xfrm>
        </p:spPr>
        <p:txBody>
          <a:bodyPr/>
          <a:lstStyle/>
          <a:p>
            <a:pPr eaLnBrk="1" hangingPunct="1"/>
            <a:r>
              <a:rPr lang="en-US" smtClean="0"/>
              <a:t>Silos</a:t>
            </a:r>
          </a:p>
        </p:txBody>
      </p:sp>
      <p:sp>
        <p:nvSpPr>
          <p:cNvPr id="836611" name="Rectangle 3"/>
          <p:cNvSpPr>
            <a:spLocks noGrp="1" noChangeArrowheads="1"/>
          </p:cNvSpPr>
          <p:nvPr>
            <p:ph type="body" idx="1"/>
          </p:nvPr>
        </p:nvSpPr>
        <p:spPr>
          <a:xfrm>
            <a:off x="1169988" y="1219200"/>
            <a:ext cx="7772400" cy="4841875"/>
          </a:xfrm>
        </p:spPr>
        <p:txBody>
          <a:bodyPr/>
          <a:lstStyle/>
          <a:p>
            <a:pPr eaLnBrk="1" hangingPunct="1">
              <a:defRPr/>
            </a:pPr>
            <a:r>
              <a:rPr lang="en-US" smtClean="0"/>
              <a:t>Tanques de pequeña área y alta altura.</a:t>
            </a:r>
          </a:p>
          <a:p>
            <a:pPr eaLnBrk="1" hangingPunct="1">
              <a:defRPr/>
            </a:pPr>
            <a:r>
              <a:rPr lang="en-US" smtClean="0"/>
              <a:t>Solo para cultivos super intensivos.</a:t>
            </a:r>
          </a:p>
          <a:p>
            <a:pPr eaLnBrk="1" hangingPunct="1">
              <a:defRPr/>
            </a:pPr>
            <a:r>
              <a:rPr lang="en-US" smtClean="0"/>
              <a:t>Aprovecha toda la columna de agua.</a:t>
            </a:r>
          </a:p>
          <a:p>
            <a:pPr eaLnBrk="1" hangingPunct="1">
              <a:defRPr/>
            </a:pPr>
            <a:r>
              <a:rPr lang="en-US" smtClean="0"/>
              <a:t>Optimiza uso de aireación por difusión, incluso permite uso de O</a:t>
            </a:r>
            <a:r>
              <a:rPr lang="en-US" baseline="-25000" smtClean="0"/>
              <a:t>2</a:t>
            </a:r>
            <a:r>
              <a:rPr lang="en-US" smtClean="0"/>
              <a:t>.</a:t>
            </a:r>
          </a:p>
          <a:p>
            <a:pPr eaLnBrk="1" hangingPunct="1">
              <a:defRPr/>
            </a:pPr>
            <a:r>
              <a:rPr lang="en-US" smtClean="0"/>
              <a:t>Usados principalmente para peces pelágicos.</a:t>
            </a:r>
            <a:endParaRPr lang="es-ES_tradnl" smtClean="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r>
              <a:rPr lang="es-ES_tradnl" smtClean="0"/>
              <a:t>Requerimientos </a:t>
            </a:r>
            <a:r>
              <a:rPr lang="en-US" smtClean="0"/>
              <a:t>A</a:t>
            </a:r>
            <a:r>
              <a:rPr lang="es-ES_tradnl" smtClean="0"/>
              <a:t>limenticios</a:t>
            </a:r>
            <a:endParaRPr lang="en-US" smtClean="0"/>
          </a:p>
        </p:txBody>
      </p:sp>
      <p:sp>
        <p:nvSpPr>
          <p:cNvPr id="837635" name="Rectangle 3"/>
          <p:cNvSpPr>
            <a:spLocks noGrp="1" noChangeArrowheads="1"/>
          </p:cNvSpPr>
          <p:nvPr>
            <p:ph type="subTitle" idx="1"/>
          </p:nvPr>
        </p:nvSpPr>
        <p:spPr/>
        <p:txBody>
          <a:bodyPr/>
          <a:lstStyle/>
          <a:p>
            <a:pPr eaLnBrk="1" hangingPunct="1">
              <a:defRPr/>
            </a:pPr>
            <a:endParaRPr lang="es-ES_tradnl" smtClean="0"/>
          </a:p>
        </p:txBody>
      </p:sp>
    </p:spTree>
  </p:cSld>
  <p:clrMapOvr>
    <a:masterClrMapping/>
  </p:clrMapOvr>
  <p:transition>
    <p:sndAc>
      <p:stSnd>
        <p:snd r:embed="rId3" name="DIALOG.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304800"/>
            <a:ext cx="7772400" cy="1143000"/>
          </a:xfrm>
        </p:spPr>
        <p:txBody>
          <a:bodyPr/>
          <a:lstStyle/>
          <a:p>
            <a:pPr eaLnBrk="1" hangingPunct="1"/>
            <a:r>
              <a:rPr lang="en-US" smtClean="0"/>
              <a:t>Tamaño</a:t>
            </a:r>
          </a:p>
        </p:txBody>
      </p:sp>
      <p:sp>
        <p:nvSpPr>
          <p:cNvPr id="838659" name="Rectangle 3"/>
          <p:cNvSpPr>
            <a:spLocks noGrp="1" noChangeArrowheads="1"/>
          </p:cNvSpPr>
          <p:nvPr>
            <p:ph type="body" idx="1"/>
          </p:nvPr>
        </p:nvSpPr>
        <p:spPr>
          <a:xfrm>
            <a:off x="990600" y="609600"/>
            <a:ext cx="7951788" cy="6248400"/>
          </a:xfrm>
        </p:spPr>
        <p:txBody>
          <a:bodyPr/>
          <a:lstStyle/>
          <a:p>
            <a:pPr algn="ctr" eaLnBrk="1" hangingPunct="1">
              <a:lnSpc>
                <a:spcPct val="90000"/>
              </a:lnSpc>
              <a:buFont typeface="Wingdings" pitchFamily="2" charset="2"/>
              <a:buNone/>
              <a:defRPr/>
            </a:pPr>
            <a:r>
              <a:rPr lang="en-US" sz="2800" smtClean="0"/>
              <a:t>EL TAMAÑO SI IMPORTA.</a:t>
            </a:r>
          </a:p>
          <a:p>
            <a:pPr algn="ctr" eaLnBrk="1" hangingPunct="1">
              <a:lnSpc>
                <a:spcPct val="90000"/>
              </a:lnSpc>
              <a:buFont typeface="Wingdings" pitchFamily="2" charset="2"/>
              <a:buNone/>
              <a:defRPr/>
            </a:pPr>
            <a:r>
              <a:rPr lang="en-US" sz="2800" smtClean="0">
                <a:solidFill>
                  <a:srgbClr val="FF0000"/>
                </a:solidFill>
              </a:rPr>
              <a:t>(Holmes J, Cicciolina P. 1985).</a:t>
            </a:r>
          </a:p>
          <a:p>
            <a:pPr eaLnBrk="1" hangingPunct="1">
              <a:lnSpc>
                <a:spcPct val="90000"/>
              </a:lnSpc>
              <a:defRPr/>
            </a:pPr>
            <a:r>
              <a:rPr lang="en-US" sz="2800" smtClean="0"/>
              <a:t>Muchos animales (pcpalmente peces y moluscos o estadíos larvarios de crustaceos) solo pueden ingerir comida de cierto tamaño.</a:t>
            </a:r>
          </a:p>
          <a:p>
            <a:pPr lvl="1" eaLnBrk="1" hangingPunct="1">
              <a:lnSpc>
                <a:spcPct val="90000"/>
              </a:lnSpc>
              <a:defRPr/>
            </a:pPr>
            <a:r>
              <a:rPr lang="en-US" sz="2400" smtClean="0"/>
              <a:t>Mamey mataserrano.</a:t>
            </a:r>
          </a:p>
          <a:p>
            <a:pPr eaLnBrk="1" hangingPunct="1">
              <a:lnSpc>
                <a:spcPct val="90000"/>
              </a:lnSpc>
              <a:defRPr/>
            </a:pPr>
            <a:r>
              <a:rPr lang="en-US" sz="2800" smtClean="0"/>
              <a:t>Crustaceos adultos pueden comer alimento de distintos tamaños, pero tamaño influye en número de “platos” por animal.</a:t>
            </a:r>
          </a:p>
          <a:p>
            <a:pPr eaLnBrk="1" hangingPunct="1">
              <a:lnSpc>
                <a:spcPct val="90000"/>
              </a:lnSpc>
              <a:defRPr/>
            </a:pPr>
            <a:r>
              <a:rPr lang="en-US" sz="2800" smtClean="0"/>
              <a:t>Tamaño influye también en dispersión y boyantés del alimento.</a:t>
            </a:r>
          </a:p>
          <a:p>
            <a:pPr eaLnBrk="1" hangingPunct="1">
              <a:lnSpc>
                <a:spcPct val="90000"/>
              </a:lnSpc>
              <a:defRPr/>
            </a:pPr>
            <a:r>
              <a:rPr lang="en-US" sz="2800" smtClean="0"/>
              <a:t>En forma exagerada, tamaño puede influir en capacidad de animal de manipular comida.</a:t>
            </a:r>
          </a:p>
          <a:p>
            <a:pPr eaLnBrk="1" hangingPunct="1">
              <a:lnSpc>
                <a:spcPct val="90000"/>
              </a:lnSpc>
              <a:defRPr/>
            </a:pPr>
            <a:r>
              <a:rPr lang="en-US" sz="2800" smtClean="0"/>
              <a:t>OJO! comederos.</a:t>
            </a:r>
          </a:p>
          <a:p>
            <a:pPr eaLnBrk="1" hangingPunct="1">
              <a:lnSpc>
                <a:spcPct val="90000"/>
              </a:lnSpc>
              <a:defRPr/>
            </a:pPr>
            <a:endParaRPr lang="es-ES_tradnl" sz="2800" smtClean="0"/>
          </a:p>
        </p:txBody>
      </p:sp>
    </p:spTree>
  </p:cSld>
  <p:clrMapOvr>
    <a:masterClrMapping/>
  </p:clrMapOvr>
  <p:transition>
    <p:sndAc>
      <p:stSnd>
        <p:snd r:embed="rId3" name="DIALOG.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43000" y="-228600"/>
            <a:ext cx="7772400" cy="1143000"/>
          </a:xfrm>
        </p:spPr>
        <p:txBody>
          <a:bodyPr/>
          <a:lstStyle/>
          <a:p>
            <a:pPr eaLnBrk="1" hangingPunct="1"/>
            <a:r>
              <a:rPr lang="en-US" smtClean="0"/>
              <a:t>Textura, Sabor Y Tipo</a:t>
            </a:r>
          </a:p>
        </p:txBody>
      </p:sp>
      <p:sp>
        <p:nvSpPr>
          <p:cNvPr id="839683" name="Rectangle 3"/>
          <p:cNvSpPr>
            <a:spLocks noGrp="1" noChangeArrowheads="1"/>
          </p:cNvSpPr>
          <p:nvPr>
            <p:ph type="body" idx="1"/>
          </p:nvPr>
        </p:nvSpPr>
        <p:spPr>
          <a:xfrm>
            <a:off x="228600" y="838200"/>
            <a:ext cx="8915400" cy="6172200"/>
          </a:xfrm>
        </p:spPr>
        <p:txBody>
          <a:bodyPr/>
          <a:lstStyle/>
          <a:p>
            <a:pPr eaLnBrk="1" hangingPunct="1">
              <a:lnSpc>
                <a:spcPct val="90000"/>
              </a:lnSpc>
              <a:defRPr/>
            </a:pPr>
            <a:r>
              <a:rPr lang="en-US" sz="2800" smtClean="0"/>
              <a:t>Algunas especies selectivas frente a textura.</a:t>
            </a:r>
          </a:p>
          <a:p>
            <a:pPr lvl="1" eaLnBrk="1" hangingPunct="1">
              <a:lnSpc>
                <a:spcPct val="90000"/>
              </a:lnSpc>
              <a:defRPr/>
            </a:pPr>
            <a:r>
              <a:rPr lang="en-US" sz="2400" smtClean="0"/>
              <a:t>Alimento “semi mojado”: mayor palatibilidad que alimento seco en peces de agua fría.</a:t>
            </a:r>
          </a:p>
          <a:p>
            <a:pPr lvl="1" eaLnBrk="1" hangingPunct="1">
              <a:lnSpc>
                <a:spcPct val="90000"/>
              </a:lnSpc>
              <a:defRPr/>
            </a:pPr>
            <a:r>
              <a:rPr lang="en-US" sz="2400" smtClean="0"/>
              <a:t>Textura influye también en boyantés alimento.</a:t>
            </a:r>
          </a:p>
          <a:p>
            <a:pPr lvl="1" eaLnBrk="1" hangingPunct="1">
              <a:lnSpc>
                <a:spcPct val="90000"/>
              </a:lnSpc>
              <a:defRPr/>
            </a:pPr>
            <a:r>
              <a:rPr lang="en-US" sz="2400" smtClean="0"/>
              <a:t>Influye en disponibilidad.</a:t>
            </a:r>
          </a:p>
          <a:p>
            <a:pPr eaLnBrk="1" hangingPunct="1">
              <a:lnSpc>
                <a:spcPct val="90000"/>
              </a:lnSpc>
              <a:defRPr/>
            </a:pPr>
            <a:r>
              <a:rPr lang="en-US" sz="2800" smtClean="0"/>
              <a:t>“Sabor” viene dado pcpalmente por grasas.</a:t>
            </a:r>
          </a:p>
          <a:p>
            <a:pPr lvl="1" eaLnBrk="1" hangingPunct="1">
              <a:lnSpc>
                <a:spcPct val="90000"/>
              </a:lnSpc>
              <a:defRPr/>
            </a:pPr>
            <a:r>
              <a:rPr lang="en-US" sz="2400" smtClean="0"/>
              <a:t>Algunos aminoácidos aumentan atractibilidad en peces y crustaceos. Pelo de gato.</a:t>
            </a:r>
          </a:p>
          <a:p>
            <a:pPr lvl="1" eaLnBrk="1" hangingPunct="1">
              <a:lnSpc>
                <a:spcPct val="90000"/>
              </a:lnSpc>
              <a:defRPr/>
            </a:pPr>
            <a:r>
              <a:rPr lang="en-US" sz="2400" smtClean="0"/>
              <a:t>Alimento mas atractivo aseguraría menor tiempo de respuesta y consumo, lo que permitiría menor lixivicación en agua</a:t>
            </a:r>
            <a:r>
              <a:rPr lang="en-US" sz="2800" smtClean="0"/>
              <a:t>.</a:t>
            </a:r>
          </a:p>
          <a:p>
            <a:pPr eaLnBrk="1" hangingPunct="1">
              <a:lnSpc>
                <a:spcPct val="90000"/>
              </a:lnSpc>
              <a:defRPr/>
            </a:pPr>
            <a:r>
              <a:rPr lang="en-US" sz="2800" smtClean="0"/>
              <a:t>Alimento vivo es más aceptado por especies carnívoras / omnívoras activas.</a:t>
            </a:r>
          </a:p>
          <a:p>
            <a:pPr eaLnBrk="1" hangingPunct="1">
              <a:lnSpc>
                <a:spcPct val="90000"/>
              </a:lnSpc>
              <a:defRPr/>
            </a:pPr>
            <a:r>
              <a:rPr lang="en-US" sz="2800" smtClean="0"/>
              <a:t>Proteina animal / marina atrae mas que vegetal / terrestre.</a:t>
            </a:r>
            <a:endParaRPr lang="es-ES_tradnl" sz="2800" smtClean="0"/>
          </a:p>
        </p:txBody>
      </p:sp>
    </p:spTree>
  </p:cSld>
  <p:clrMapOvr>
    <a:masterClrMapping/>
  </p:clrMapOvr>
  <p:transition>
    <p:sndAc>
      <p:stSnd>
        <p:snd r:embed="rId3" name="DIALOG.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43000" y="-76200"/>
            <a:ext cx="7772400" cy="1143000"/>
          </a:xfrm>
        </p:spPr>
        <p:txBody>
          <a:bodyPr/>
          <a:lstStyle/>
          <a:p>
            <a:pPr eaLnBrk="1" hangingPunct="1"/>
            <a:r>
              <a:rPr lang="en-US" smtClean="0"/>
              <a:t>Hábitos Alimenticios</a:t>
            </a:r>
          </a:p>
        </p:txBody>
      </p:sp>
      <p:sp>
        <p:nvSpPr>
          <p:cNvPr id="840707" name="Rectangle 3"/>
          <p:cNvSpPr>
            <a:spLocks noGrp="1" noChangeArrowheads="1"/>
          </p:cNvSpPr>
          <p:nvPr>
            <p:ph type="body" idx="1"/>
          </p:nvPr>
        </p:nvSpPr>
        <p:spPr>
          <a:xfrm>
            <a:off x="1169988" y="1406525"/>
            <a:ext cx="7772400" cy="5070475"/>
          </a:xfrm>
        </p:spPr>
        <p:txBody>
          <a:bodyPr/>
          <a:lstStyle/>
          <a:p>
            <a:pPr eaLnBrk="1" hangingPunct="1">
              <a:defRPr/>
            </a:pPr>
            <a:r>
              <a:rPr lang="en-US" sz="2800" smtClean="0"/>
              <a:t>Horario de alimentación.</a:t>
            </a:r>
          </a:p>
          <a:p>
            <a:pPr lvl="1" eaLnBrk="1" hangingPunct="1">
              <a:defRPr/>
            </a:pPr>
            <a:r>
              <a:rPr lang="en-US" sz="2400" smtClean="0"/>
              <a:t>Influenciado por Sol/T</a:t>
            </a:r>
            <a:r>
              <a:rPr lang="en-US" sz="2400" smtClean="0">
                <a:cs typeface="Arial" charset="0"/>
              </a:rPr>
              <a:t>º</a:t>
            </a:r>
            <a:r>
              <a:rPr lang="en-US" sz="2400" smtClean="0"/>
              <a:t>C /Marea/ Luna.</a:t>
            </a:r>
          </a:p>
          <a:p>
            <a:pPr eaLnBrk="1" hangingPunct="1">
              <a:defRPr/>
            </a:pPr>
            <a:r>
              <a:rPr lang="en-US" sz="2800" smtClean="0"/>
              <a:t>Activo / Pasivo.</a:t>
            </a:r>
          </a:p>
          <a:p>
            <a:pPr lvl="1" eaLnBrk="1" hangingPunct="1">
              <a:defRPr/>
            </a:pPr>
            <a:r>
              <a:rPr lang="en-US" sz="2400" smtClean="0"/>
              <a:t>Alimentadores automáticos/ comederos?</a:t>
            </a:r>
          </a:p>
          <a:p>
            <a:pPr eaLnBrk="1" hangingPunct="1">
              <a:defRPr/>
            </a:pPr>
            <a:r>
              <a:rPr lang="en-US" sz="2800" smtClean="0"/>
              <a:t>Gregario / Solitario.</a:t>
            </a:r>
          </a:p>
          <a:p>
            <a:pPr eaLnBrk="1" hangingPunct="1">
              <a:defRPr/>
            </a:pPr>
            <a:r>
              <a:rPr lang="en-US" sz="2800" smtClean="0"/>
              <a:t>En fila, en gajo, o en ruma.</a:t>
            </a:r>
          </a:p>
          <a:p>
            <a:pPr eaLnBrk="1" hangingPunct="1">
              <a:defRPr/>
            </a:pPr>
            <a:r>
              <a:rPr lang="en-US" sz="2800" smtClean="0"/>
              <a:t>Territorial?</a:t>
            </a:r>
          </a:p>
          <a:p>
            <a:pPr eaLnBrk="1" hangingPunct="1">
              <a:defRPr/>
            </a:pPr>
            <a:r>
              <a:rPr lang="en-US" sz="2800" smtClean="0"/>
              <a:t>Busca una zona?</a:t>
            </a:r>
          </a:p>
          <a:p>
            <a:pPr eaLnBrk="1" hangingPunct="1">
              <a:defRPr/>
            </a:pPr>
            <a:r>
              <a:rPr lang="en-US" sz="2800" smtClean="0"/>
              <a:t>Canibal?</a:t>
            </a:r>
          </a:p>
          <a:p>
            <a:pPr eaLnBrk="1" hangingPunct="1">
              <a:defRPr/>
            </a:pPr>
            <a:r>
              <a:rPr lang="en-US" sz="2800" smtClean="0"/>
              <a:t>Posición trófica.</a:t>
            </a:r>
            <a:endParaRPr lang="es-ES_tradnl" sz="2800" smtClean="0"/>
          </a:p>
        </p:txBody>
      </p:sp>
    </p:spTree>
  </p:cSld>
  <p:clrMapOvr>
    <a:masterClrMapping/>
  </p:clrMapOvr>
  <p:transition>
    <p:sndAc>
      <p:stSnd>
        <p:snd r:embed="rId3" name="DIALOG.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762000"/>
            <a:ext cx="5384800" cy="5638800"/>
            <a:chOff x="400" y="1336"/>
            <a:chExt cx="2469" cy="2560"/>
          </a:xfrm>
        </p:grpSpPr>
        <p:sp>
          <p:nvSpPr>
            <p:cNvPr id="62474" name="Freeform 3"/>
            <p:cNvSpPr>
              <a:spLocks/>
            </p:cNvSpPr>
            <p:nvPr/>
          </p:nvSpPr>
          <p:spPr bwMode="auto">
            <a:xfrm>
              <a:off x="1294" y="1947"/>
              <a:ext cx="834" cy="763"/>
            </a:xfrm>
            <a:custGeom>
              <a:avLst/>
              <a:gdLst>
                <a:gd name="T0" fmla="*/ 0 w 911"/>
                <a:gd name="T1" fmla="*/ 763 h 763"/>
                <a:gd name="T2" fmla="*/ 834 w 911"/>
                <a:gd name="T3" fmla="*/ 763 h 763"/>
                <a:gd name="T4" fmla="*/ 410 w 911"/>
                <a:gd name="T5" fmla="*/ 0 h 763"/>
                <a:gd name="T6" fmla="*/ 0 w 911"/>
                <a:gd name="T7" fmla="*/ 763 h 763"/>
                <a:gd name="T8" fmla="*/ 0 60000 65536"/>
                <a:gd name="T9" fmla="*/ 0 60000 65536"/>
                <a:gd name="T10" fmla="*/ 0 60000 65536"/>
                <a:gd name="T11" fmla="*/ 0 60000 65536"/>
                <a:gd name="T12" fmla="*/ 0 w 911"/>
                <a:gd name="T13" fmla="*/ 0 h 763"/>
                <a:gd name="T14" fmla="*/ 911 w 911"/>
                <a:gd name="T15" fmla="*/ 763 h 763"/>
              </a:gdLst>
              <a:ahLst/>
              <a:cxnLst>
                <a:cxn ang="T8">
                  <a:pos x="T0" y="T1"/>
                </a:cxn>
                <a:cxn ang="T9">
                  <a:pos x="T2" y="T3"/>
                </a:cxn>
                <a:cxn ang="T10">
                  <a:pos x="T4" y="T5"/>
                </a:cxn>
                <a:cxn ang="T11">
                  <a:pos x="T6" y="T7"/>
                </a:cxn>
              </a:cxnLst>
              <a:rect l="T12" t="T13" r="T14" b="T15"/>
              <a:pathLst>
                <a:path w="911" h="763">
                  <a:moveTo>
                    <a:pt x="0" y="763"/>
                  </a:moveTo>
                  <a:lnTo>
                    <a:pt x="911" y="763"/>
                  </a:lnTo>
                  <a:lnTo>
                    <a:pt x="448" y="0"/>
                  </a:lnTo>
                  <a:lnTo>
                    <a:pt x="0" y="763"/>
                  </a:lnTo>
                  <a:close/>
                </a:path>
              </a:pathLst>
            </a:custGeom>
            <a:solidFill>
              <a:srgbClr val="F35B1B"/>
            </a:solidFill>
            <a:ln w="9525">
              <a:noFill/>
              <a:round/>
              <a:headEnd/>
              <a:tailEnd/>
            </a:ln>
          </p:spPr>
          <p:txBody>
            <a:bodyPr/>
            <a:lstStyle/>
            <a:p>
              <a:endParaRPr lang="es-ES"/>
            </a:p>
          </p:txBody>
        </p:sp>
        <p:sp>
          <p:nvSpPr>
            <p:cNvPr id="62475" name="Freeform 4"/>
            <p:cNvSpPr>
              <a:spLocks/>
            </p:cNvSpPr>
            <p:nvPr/>
          </p:nvSpPr>
          <p:spPr bwMode="auto">
            <a:xfrm>
              <a:off x="1203" y="1947"/>
              <a:ext cx="919" cy="763"/>
            </a:xfrm>
            <a:custGeom>
              <a:avLst/>
              <a:gdLst>
                <a:gd name="T0" fmla="*/ 8 w 919"/>
                <a:gd name="T1" fmla="*/ 763 h 763"/>
                <a:gd name="T2" fmla="*/ 919 w 919"/>
                <a:gd name="T3" fmla="*/ 763 h 763"/>
                <a:gd name="T4" fmla="*/ 456 w 919"/>
                <a:gd name="T5" fmla="*/ 0 h 763"/>
                <a:gd name="T6" fmla="*/ 0 w 919"/>
                <a:gd name="T7" fmla="*/ 754 h 763"/>
                <a:gd name="T8" fmla="*/ 0 60000 65536"/>
                <a:gd name="T9" fmla="*/ 0 60000 65536"/>
                <a:gd name="T10" fmla="*/ 0 60000 65536"/>
                <a:gd name="T11" fmla="*/ 0 60000 65536"/>
                <a:gd name="T12" fmla="*/ 0 w 919"/>
                <a:gd name="T13" fmla="*/ 0 h 763"/>
                <a:gd name="T14" fmla="*/ 919 w 919"/>
                <a:gd name="T15" fmla="*/ 763 h 763"/>
              </a:gdLst>
              <a:ahLst/>
              <a:cxnLst>
                <a:cxn ang="T8">
                  <a:pos x="T0" y="T1"/>
                </a:cxn>
                <a:cxn ang="T9">
                  <a:pos x="T2" y="T3"/>
                </a:cxn>
                <a:cxn ang="T10">
                  <a:pos x="T4" y="T5"/>
                </a:cxn>
                <a:cxn ang="T11">
                  <a:pos x="T6" y="T7"/>
                </a:cxn>
              </a:cxnLst>
              <a:rect l="T12" t="T13" r="T14" b="T15"/>
              <a:pathLst>
                <a:path w="919" h="763">
                  <a:moveTo>
                    <a:pt x="8" y="763"/>
                  </a:moveTo>
                  <a:lnTo>
                    <a:pt x="919" y="763"/>
                  </a:lnTo>
                  <a:lnTo>
                    <a:pt x="456" y="0"/>
                  </a:lnTo>
                  <a:lnTo>
                    <a:pt x="0" y="754"/>
                  </a:lnTo>
                </a:path>
              </a:pathLst>
            </a:custGeom>
            <a:noFill/>
            <a:ln w="12700">
              <a:solidFill>
                <a:srgbClr val="F35B1B"/>
              </a:solidFill>
              <a:round/>
              <a:headEnd/>
              <a:tailEnd/>
            </a:ln>
          </p:spPr>
          <p:txBody>
            <a:bodyPr/>
            <a:lstStyle/>
            <a:p>
              <a:endParaRPr lang="es-ES"/>
            </a:p>
          </p:txBody>
        </p:sp>
        <p:sp>
          <p:nvSpPr>
            <p:cNvPr id="62476" name="Freeform 5"/>
            <p:cNvSpPr>
              <a:spLocks/>
            </p:cNvSpPr>
            <p:nvPr/>
          </p:nvSpPr>
          <p:spPr bwMode="auto">
            <a:xfrm>
              <a:off x="884" y="2719"/>
              <a:ext cx="1565" cy="539"/>
            </a:xfrm>
            <a:custGeom>
              <a:avLst/>
              <a:gdLst>
                <a:gd name="T0" fmla="*/ 1565 w 1565"/>
                <a:gd name="T1" fmla="*/ 530 h 539"/>
                <a:gd name="T2" fmla="*/ 0 w 1565"/>
                <a:gd name="T3" fmla="*/ 530 h 539"/>
                <a:gd name="T4" fmla="*/ 327 w 1565"/>
                <a:gd name="T5" fmla="*/ 0 h 539"/>
                <a:gd name="T6" fmla="*/ 1238 w 1565"/>
                <a:gd name="T7" fmla="*/ 0 h 539"/>
                <a:gd name="T8" fmla="*/ 1565 w 1565"/>
                <a:gd name="T9" fmla="*/ 539 h 539"/>
                <a:gd name="T10" fmla="*/ 1549 w 1565"/>
                <a:gd name="T11" fmla="*/ 521 h 539"/>
                <a:gd name="T12" fmla="*/ 1565 w 1565"/>
                <a:gd name="T13" fmla="*/ 530 h 539"/>
                <a:gd name="T14" fmla="*/ 0 60000 65536"/>
                <a:gd name="T15" fmla="*/ 0 60000 65536"/>
                <a:gd name="T16" fmla="*/ 0 60000 65536"/>
                <a:gd name="T17" fmla="*/ 0 60000 65536"/>
                <a:gd name="T18" fmla="*/ 0 60000 65536"/>
                <a:gd name="T19" fmla="*/ 0 60000 65536"/>
                <a:gd name="T20" fmla="*/ 0 60000 65536"/>
                <a:gd name="T21" fmla="*/ 0 w 1565"/>
                <a:gd name="T22" fmla="*/ 0 h 539"/>
                <a:gd name="T23" fmla="*/ 1565 w 1565"/>
                <a:gd name="T24" fmla="*/ 539 h 5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5" h="539">
                  <a:moveTo>
                    <a:pt x="1565" y="530"/>
                  </a:moveTo>
                  <a:lnTo>
                    <a:pt x="0" y="530"/>
                  </a:lnTo>
                  <a:lnTo>
                    <a:pt x="327" y="0"/>
                  </a:lnTo>
                  <a:lnTo>
                    <a:pt x="1238" y="0"/>
                  </a:lnTo>
                  <a:lnTo>
                    <a:pt x="1565" y="539"/>
                  </a:lnTo>
                  <a:lnTo>
                    <a:pt x="1549" y="521"/>
                  </a:lnTo>
                  <a:lnTo>
                    <a:pt x="1565" y="530"/>
                  </a:lnTo>
                  <a:close/>
                </a:path>
              </a:pathLst>
            </a:custGeom>
            <a:solidFill>
              <a:srgbClr val="7B00E4"/>
            </a:solidFill>
            <a:ln w="9525">
              <a:noFill/>
              <a:round/>
              <a:headEnd/>
              <a:tailEnd/>
            </a:ln>
          </p:spPr>
          <p:txBody>
            <a:bodyPr/>
            <a:lstStyle/>
            <a:p>
              <a:endParaRPr lang="es-ES"/>
            </a:p>
          </p:txBody>
        </p:sp>
        <p:sp>
          <p:nvSpPr>
            <p:cNvPr id="62477" name="Freeform 6"/>
            <p:cNvSpPr>
              <a:spLocks/>
            </p:cNvSpPr>
            <p:nvPr/>
          </p:nvSpPr>
          <p:spPr bwMode="auto">
            <a:xfrm>
              <a:off x="884" y="2719"/>
              <a:ext cx="1565" cy="539"/>
            </a:xfrm>
            <a:custGeom>
              <a:avLst/>
              <a:gdLst>
                <a:gd name="T0" fmla="*/ 1565 w 1565"/>
                <a:gd name="T1" fmla="*/ 530 h 539"/>
                <a:gd name="T2" fmla="*/ 0 w 1565"/>
                <a:gd name="T3" fmla="*/ 530 h 539"/>
                <a:gd name="T4" fmla="*/ 327 w 1565"/>
                <a:gd name="T5" fmla="*/ 0 h 539"/>
                <a:gd name="T6" fmla="*/ 1238 w 1565"/>
                <a:gd name="T7" fmla="*/ 0 h 539"/>
                <a:gd name="T8" fmla="*/ 1565 w 1565"/>
                <a:gd name="T9" fmla="*/ 539 h 539"/>
                <a:gd name="T10" fmla="*/ 1549 w 1565"/>
                <a:gd name="T11" fmla="*/ 521 h 539"/>
                <a:gd name="T12" fmla="*/ 0 60000 65536"/>
                <a:gd name="T13" fmla="*/ 0 60000 65536"/>
                <a:gd name="T14" fmla="*/ 0 60000 65536"/>
                <a:gd name="T15" fmla="*/ 0 60000 65536"/>
                <a:gd name="T16" fmla="*/ 0 60000 65536"/>
                <a:gd name="T17" fmla="*/ 0 60000 65536"/>
                <a:gd name="T18" fmla="*/ 0 w 1565"/>
                <a:gd name="T19" fmla="*/ 0 h 539"/>
                <a:gd name="T20" fmla="*/ 1565 w 1565"/>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1565" h="539">
                  <a:moveTo>
                    <a:pt x="1565" y="530"/>
                  </a:moveTo>
                  <a:lnTo>
                    <a:pt x="0" y="530"/>
                  </a:lnTo>
                  <a:lnTo>
                    <a:pt x="327" y="0"/>
                  </a:lnTo>
                  <a:lnTo>
                    <a:pt x="1238" y="0"/>
                  </a:lnTo>
                  <a:lnTo>
                    <a:pt x="1565" y="539"/>
                  </a:lnTo>
                  <a:lnTo>
                    <a:pt x="1549" y="521"/>
                  </a:lnTo>
                </a:path>
              </a:pathLst>
            </a:custGeom>
            <a:noFill/>
            <a:ln w="12700">
              <a:solidFill>
                <a:srgbClr val="7B00E4"/>
              </a:solidFill>
              <a:round/>
              <a:headEnd/>
              <a:tailEnd/>
            </a:ln>
          </p:spPr>
          <p:txBody>
            <a:bodyPr/>
            <a:lstStyle/>
            <a:p>
              <a:endParaRPr lang="es-ES"/>
            </a:p>
          </p:txBody>
        </p:sp>
        <p:sp>
          <p:nvSpPr>
            <p:cNvPr id="62478" name="Freeform 7"/>
            <p:cNvSpPr>
              <a:spLocks/>
            </p:cNvSpPr>
            <p:nvPr/>
          </p:nvSpPr>
          <p:spPr bwMode="auto">
            <a:xfrm>
              <a:off x="554" y="3285"/>
              <a:ext cx="2315" cy="611"/>
            </a:xfrm>
            <a:custGeom>
              <a:avLst/>
              <a:gdLst>
                <a:gd name="T0" fmla="*/ 367 w 2315"/>
                <a:gd name="T1" fmla="*/ 0 h 611"/>
                <a:gd name="T2" fmla="*/ 0 w 2315"/>
                <a:gd name="T3" fmla="*/ 611 h 611"/>
                <a:gd name="T4" fmla="*/ 2315 w 2315"/>
                <a:gd name="T5" fmla="*/ 611 h 611"/>
                <a:gd name="T6" fmla="*/ 1940 w 2315"/>
                <a:gd name="T7" fmla="*/ 9 h 611"/>
                <a:gd name="T8" fmla="*/ 367 w 2315"/>
                <a:gd name="T9" fmla="*/ 0 h 611"/>
                <a:gd name="T10" fmla="*/ 0 60000 65536"/>
                <a:gd name="T11" fmla="*/ 0 60000 65536"/>
                <a:gd name="T12" fmla="*/ 0 60000 65536"/>
                <a:gd name="T13" fmla="*/ 0 60000 65536"/>
                <a:gd name="T14" fmla="*/ 0 60000 65536"/>
                <a:gd name="T15" fmla="*/ 0 w 2315"/>
                <a:gd name="T16" fmla="*/ 0 h 611"/>
                <a:gd name="T17" fmla="*/ 2315 w 2315"/>
                <a:gd name="T18" fmla="*/ 611 h 611"/>
              </a:gdLst>
              <a:ahLst/>
              <a:cxnLst>
                <a:cxn ang="T10">
                  <a:pos x="T0" y="T1"/>
                </a:cxn>
                <a:cxn ang="T11">
                  <a:pos x="T2" y="T3"/>
                </a:cxn>
                <a:cxn ang="T12">
                  <a:pos x="T4" y="T5"/>
                </a:cxn>
                <a:cxn ang="T13">
                  <a:pos x="T6" y="T7"/>
                </a:cxn>
                <a:cxn ang="T14">
                  <a:pos x="T8" y="T9"/>
                </a:cxn>
              </a:cxnLst>
              <a:rect l="T15" t="T16" r="T17" b="T18"/>
              <a:pathLst>
                <a:path w="2315" h="611">
                  <a:moveTo>
                    <a:pt x="367" y="0"/>
                  </a:moveTo>
                  <a:lnTo>
                    <a:pt x="0" y="611"/>
                  </a:lnTo>
                  <a:lnTo>
                    <a:pt x="2315" y="611"/>
                  </a:lnTo>
                  <a:lnTo>
                    <a:pt x="1940" y="9"/>
                  </a:lnTo>
                  <a:lnTo>
                    <a:pt x="367" y="0"/>
                  </a:lnTo>
                  <a:close/>
                </a:path>
              </a:pathLst>
            </a:custGeom>
            <a:solidFill>
              <a:srgbClr val="008000"/>
            </a:solidFill>
            <a:ln w="9525">
              <a:solidFill>
                <a:srgbClr val="000000"/>
              </a:solidFill>
              <a:round/>
              <a:headEnd/>
              <a:tailEnd/>
            </a:ln>
          </p:spPr>
          <p:txBody>
            <a:bodyPr/>
            <a:lstStyle/>
            <a:p>
              <a:endParaRPr lang="es-ES"/>
            </a:p>
          </p:txBody>
        </p:sp>
        <p:sp>
          <p:nvSpPr>
            <p:cNvPr id="62479" name="Freeform 8"/>
            <p:cNvSpPr>
              <a:spLocks/>
            </p:cNvSpPr>
            <p:nvPr/>
          </p:nvSpPr>
          <p:spPr bwMode="auto">
            <a:xfrm>
              <a:off x="509" y="3249"/>
              <a:ext cx="2315" cy="611"/>
            </a:xfrm>
            <a:custGeom>
              <a:avLst/>
              <a:gdLst>
                <a:gd name="T0" fmla="*/ 367 w 2315"/>
                <a:gd name="T1" fmla="*/ 0 h 611"/>
                <a:gd name="T2" fmla="*/ 0 w 2315"/>
                <a:gd name="T3" fmla="*/ 611 h 611"/>
                <a:gd name="T4" fmla="*/ 2315 w 2315"/>
                <a:gd name="T5" fmla="*/ 611 h 611"/>
                <a:gd name="T6" fmla="*/ 1940 w 2315"/>
                <a:gd name="T7" fmla="*/ 9 h 611"/>
                <a:gd name="T8" fmla="*/ 375 w 2315"/>
                <a:gd name="T9" fmla="*/ 9 h 611"/>
                <a:gd name="T10" fmla="*/ 0 60000 65536"/>
                <a:gd name="T11" fmla="*/ 0 60000 65536"/>
                <a:gd name="T12" fmla="*/ 0 60000 65536"/>
                <a:gd name="T13" fmla="*/ 0 60000 65536"/>
                <a:gd name="T14" fmla="*/ 0 60000 65536"/>
                <a:gd name="T15" fmla="*/ 0 w 2315"/>
                <a:gd name="T16" fmla="*/ 0 h 611"/>
                <a:gd name="T17" fmla="*/ 2315 w 2315"/>
                <a:gd name="T18" fmla="*/ 611 h 611"/>
              </a:gdLst>
              <a:ahLst/>
              <a:cxnLst>
                <a:cxn ang="T10">
                  <a:pos x="T0" y="T1"/>
                </a:cxn>
                <a:cxn ang="T11">
                  <a:pos x="T2" y="T3"/>
                </a:cxn>
                <a:cxn ang="T12">
                  <a:pos x="T4" y="T5"/>
                </a:cxn>
                <a:cxn ang="T13">
                  <a:pos x="T6" y="T7"/>
                </a:cxn>
                <a:cxn ang="T14">
                  <a:pos x="T8" y="T9"/>
                </a:cxn>
              </a:cxnLst>
              <a:rect l="T15" t="T16" r="T17" b="T18"/>
              <a:pathLst>
                <a:path w="2315" h="611">
                  <a:moveTo>
                    <a:pt x="367" y="0"/>
                  </a:moveTo>
                  <a:lnTo>
                    <a:pt x="0" y="611"/>
                  </a:lnTo>
                  <a:lnTo>
                    <a:pt x="2315" y="611"/>
                  </a:lnTo>
                  <a:lnTo>
                    <a:pt x="1940" y="9"/>
                  </a:lnTo>
                  <a:lnTo>
                    <a:pt x="375" y="9"/>
                  </a:lnTo>
                </a:path>
              </a:pathLst>
            </a:custGeom>
            <a:noFill/>
            <a:ln w="12700">
              <a:solidFill>
                <a:srgbClr val="D93192"/>
              </a:solidFill>
              <a:round/>
              <a:headEnd/>
              <a:tailEnd/>
            </a:ln>
          </p:spPr>
          <p:txBody>
            <a:bodyPr/>
            <a:lstStyle/>
            <a:p>
              <a:endParaRPr lang="es-ES"/>
            </a:p>
          </p:txBody>
        </p:sp>
        <p:sp>
          <p:nvSpPr>
            <p:cNvPr id="62480" name="Freeform 9"/>
            <p:cNvSpPr>
              <a:spLocks/>
            </p:cNvSpPr>
            <p:nvPr/>
          </p:nvSpPr>
          <p:spPr bwMode="auto">
            <a:xfrm>
              <a:off x="533" y="1974"/>
              <a:ext cx="2315" cy="1922"/>
            </a:xfrm>
            <a:custGeom>
              <a:avLst/>
              <a:gdLst>
                <a:gd name="T0" fmla="*/ 1157 w 2315"/>
                <a:gd name="T1" fmla="*/ 0 h 1922"/>
                <a:gd name="T2" fmla="*/ 0 w 2315"/>
                <a:gd name="T3" fmla="*/ 1922 h 1922"/>
                <a:gd name="T4" fmla="*/ 2315 w 2315"/>
                <a:gd name="T5" fmla="*/ 1922 h 1922"/>
                <a:gd name="T6" fmla="*/ 1157 w 2315"/>
                <a:gd name="T7" fmla="*/ 0 h 1922"/>
                <a:gd name="T8" fmla="*/ 0 60000 65536"/>
                <a:gd name="T9" fmla="*/ 0 60000 65536"/>
                <a:gd name="T10" fmla="*/ 0 60000 65536"/>
                <a:gd name="T11" fmla="*/ 0 60000 65536"/>
                <a:gd name="T12" fmla="*/ 0 w 2315"/>
                <a:gd name="T13" fmla="*/ 0 h 1922"/>
                <a:gd name="T14" fmla="*/ 2315 w 2315"/>
                <a:gd name="T15" fmla="*/ 1922 h 1922"/>
              </a:gdLst>
              <a:ahLst/>
              <a:cxnLst>
                <a:cxn ang="T8">
                  <a:pos x="T0" y="T1"/>
                </a:cxn>
                <a:cxn ang="T9">
                  <a:pos x="T2" y="T3"/>
                </a:cxn>
                <a:cxn ang="T10">
                  <a:pos x="T4" y="T5"/>
                </a:cxn>
                <a:cxn ang="T11">
                  <a:pos x="T6" y="T7"/>
                </a:cxn>
              </a:cxnLst>
              <a:rect l="T12" t="T13" r="T14" b="T15"/>
              <a:pathLst>
                <a:path w="2315" h="1922">
                  <a:moveTo>
                    <a:pt x="1157" y="0"/>
                  </a:moveTo>
                  <a:lnTo>
                    <a:pt x="0" y="1922"/>
                  </a:lnTo>
                  <a:lnTo>
                    <a:pt x="2315" y="1922"/>
                  </a:lnTo>
                  <a:lnTo>
                    <a:pt x="1157" y="0"/>
                  </a:lnTo>
                  <a:close/>
                </a:path>
              </a:pathLst>
            </a:custGeom>
            <a:noFill/>
            <a:ln w="76200">
              <a:solidFill>
                <a:srgbClr val="000000"/>
              </a:solidFill>
              <a:round/>
              <a:headEnd/>
              <a:tailEnd/>
            </a:ln>
          </p:spPr>
          <p:txBody>
            <a:bodyPr/>
            <a:lstStyle/>
            <a:p>
              <a:endParaRPr lang="es-ES"/>
            </a:p>
          </p:txBody>
        </p:sp>
        <p:sp>
          <p:nvSpPr>
            <p:cNvPr id="62481" name="Line 10"/>
            <p:cNvSpPr>
              <a:spLocks noChangeShapeType="1"/>
            </p:cNvSpPr>
            <p:nvPr/>
          </p:nvSpPr>
          <p:spPr bwMode="auto">
            <a:xfrm>
              <a:off x="1223" y="2710"/>
              <a:ext cx="942" cy="1"/>
            </a:xfrm>
            <a:prstGeom prst="line">
              <a:avLst/>
            </a:prstGeom>
            <a:noFill/>
            <a:ln w="76200">
              <a:solidFill>
                <a:srgbClr val="000000"/>
              </a:solidFill>
              <a:round/>
              <a:headEnd/>
              <a:tailEnd/>
            </a:ln>
          </p:spPr>
          <p:txBody>
            <a:bodyPr/>
            <a:lstStyle/>
            <a:p>
              <a:endParaRPr lang="es-ES"/>
            </a:p>
          </p:txBody>
        </p:sp>
        <p:sp>
          <p:nvSpPr>
            <p:cNvPr id="62482" name="Line 11"/>
            <p:cNvSpPr>
              <a:spLocks noChangeShapeType="1"/>
            </p:cNvSpPr>
            <p:nvPr/>
          </p:nvSpPr>
          <p:spPr bwMode="auto">
            <a:xfrm>
              <a:off x="896" y="3258"/>
              <a:ext cx="1589" cy="1"/>
            </a:xfrm>
            <a:prstGeom prst="line">
              <a:avLst/>
            </a:prstGeom>
            <a:noFill/>
            <a:ln w="76200">
              <a:solidFill>
                <a:srgbClr val="000000"/>
              </a:solidFill>
              <a:round/>
              <a:headEnd/>
              <a:tailEnd/>
            </a:ln>
          </p:spPr>
          <p:txBody>
            <a:bodyPr/>
            <a:lstStyle/>
            <a:p>
              <a:endParaRPr lang="es-ES"/>
            </a:p>
          </p:txBody>
        </p:sp>
        <p:pic>
          <p:nvPicPr>
            <p:cNvPr id="62483" name="Picture 12"/>
            <p:cNvPicPr>
              <a:picLocks noChangeArrowheads="1"/>
            </p:cNvPicPr>
            <p:nvPr/>
          </p:nvPicPr>
          <p:blipFill>
            <a:blip r:embed="rId4"/>
            <a:srcRect/>
            <a:stretch>
              <a:fillRect/>
            </a:stretch>
          </p:blipFill>
          <p:spPr bwMode="auto">
            <a:xfrm>
              <a:off x="400" y="1336"/>
              <a:ext cx="922" cy="983"/>
            </a:xfrm>
            <a:prstGeom prst="rect">
              <a:avLst/>
            </a:prstGeom>
            <a:noFill/>
            <a:ln w="9525">
              <a:noFill/>
              <a:miter lim="800000"/>
              <a:headEnd/>
              <a:tailEnd/>
            </a:ln>
          </p:spPr>
        </p:pic>
      </p:grpSp>
      <p:sp>
        <p:nvSpPr>
          <p:cNvPr id="62467" name="Rectangle 13"/>
          <p:cNvSpPr>
            <a:spLocks noGrp="1" noChangeArrowheads="1"/>
          </p:cNvSpPr>
          <p:nvPr>
            <p:ph type="title"/>
          </p:nvPr>
        </p:nvSpPr>
        <p:spPr>
          <a:xfrm>
            <a:off x="1143000" y="76200"/>
            <a:ext cx="7772400" cy="1143000"/>
          </a:xfrm>
        </p:spPr>
        <p:txBody>
          <a:bodyPr/>
          <a:lstStyle/>
          <a:p>
            <a:pPr eaLnBrk="1" hangingPunct="1"/>
            <a:r>
              <a:rPr lang="es-ES_tradnl" smtClean="0"/>
              <a:t>Piramide Alimenticia</a:t>
            </a:r>
          </a:p>
        </p:txBody>
      </p:sp>
      <p:sp>
        <p:nvSpPr>
          <p:cNvPr id="841742" name="Rectangle 14"/>
          <p:cNvSpPr>
            <a:spLocks noChangeArrowheads="1"/>
          </p:cNvSpPr>
          <p:nvPr/>
        </p:nvSpPr>
        <p:spPr bwMode="auto">
          <a:xfrm>
            <a:off x="2038350" y="3124200"/>
            <a:ext cx="16319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chemeClr val="bg1"/>
                </a:solidFill>
                <a:effectLst>
                  <a:outerShdw blurRad="38100" dist="38100" dir="2700000" algn="tl">
                    <a:srgbClr val="000000"/>
                  </a:outerShdw>
                </a:effectLst>
                <a:latin typeface="Arial" charset="0"/>
              </a:rPr>
              <a:t>Carnivoro</a:t>
            </a:r>
            <a:endParaRPr lang="en-US"/>
          </a:p>
        </p:txBody>
      </p:sp>
      <p:sp>
        <p:nvSpPr>
          <p:cNvPr id="841743" name="Rectangle 15"/>
          <p:cNvSpPr>
            <a:spLocks noChangeArrowheads="1"/>
          </p:cNvSpPr>
          <p:nvPr/>
        </p:nvSpPr>
        <p:spPr bwMode="auto">
          <a:xfrm>
            <a:off x="1905000" y="4205288"/>
            <a:ext cx="1631950" cy="385762"/>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chemeClr val="bg1"/>
                </a:solidFill>
                <a:effectLst>
                  <a:outerShdw blurRad="38100" dist="38100" dir="2700000" algn="tl">
                    <a:srgbClr val="000000"/>
                  </a:outerShdw>
                </a:effectLst>
                <a:latin typeface="Arial" charset="0"/>
              </a:rPr>
              <a:t>Herbivoro</a:t>
            </a:r>
            <a:endParaRPr lang="en-US"/>
          </a:p>
        </p:txBody>
      </p:sp>
      <p:sp>
        <p:nvSpPr>
          <p:cNvPr id="841744" name="Rectangle 16"/>
          <p:cNvSpPr>
            <a:spLocks noChangeArrowheads="1"/>
          </p:cNvSpPr>
          <p:nvPr/>
        </p:nvSpPr>
        <p:spPr bwMode="auto">
          <a:xfrm>
            <a:off x="2133600" y="5486400"/>
            <a:ext cx="9969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chemeClr val="bg1"/>
                </a:solidFill>
                <a:effectLst>
                  <a:outerShdw blurRad="38100" dist="38100" dir="2700000" algn="tl">
                    <a:srgbClr val="000000"/>
                  </a:outerShdw>
                </a:effectLst>
                <a:latin typeface="Arial" charset="0"/>
              </a:rPr>
              <a:t>Algas</a:t>
            </a:r>
            <a:endParaRPr lang="en-US"/>
          </a:p>
        </p:txBody>
      </p:sp>
      <p:sp>
        <p:nvSpPr>
          <p:cNvPr id="841745" name="Rectangle 17"/>
          <p:cNvSpPr>
            <a:spLocks noChangeArrowheads="1"/>
          </p:cNvSpPr>
          <p:nvPr/>
        </p:nvSpPr>
        <p:spPr bwMode="auto">
          <a:xfrm>
            <a:off x="3927475" y="3124200"/>
            <a:ext cx="52260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rgbClr val="FFFF00"/>
                </a:solidFill>
                <a:effectLst>
                  <a:outerShdw blurRad="38100" dist="38100" dir="2700000" algn="tl">
                    <a:srgbClr val="000000"/>
                  </a:outerShdw>
                </a:effectLst>
                <a:latin typeface="Arial" charset="0"/>
              </a:rPr>
              <a:t>7 lb de Herbivoro = 1 lb Carnivoro</a:t>
            </a:r>
            <a:endParaRPr lang="en-US"/>
          </a:p>
        </p:txBody>
      </p:sp>
      <p:sp>
        <p:nvSpPr>
          <p:cNvPr id="841746" name="Rectangle 18"/>
          <p:cNvSpPr>
            <a:spLocks noChangeArrowheads="1"/>
          </p:cNvSpPr>
          <p:nvPr/>
        </p:nvSpPr>
        <p:spPr bwMode="auto">
          <a:xfrm>
            <a:off x="3654425" y="4191000"/>
            <a:ext cx="50863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rgbClr val="FFFF00"/>
                </a:solidFill>
                <a:effectLst>
                  <a:outerShdw blurRad="38100" dist="38100" dir="2700000" algn="tl">
                    <a:srgbClr val="000000"/>
                  </a:outerShdw>
                </a:effectLst>
                <a:latin typeface="Arial" charset="0"/>
              </a:rPr>
              <a:t>3 lb de algas = 1 lb. de Herviboro</a:t>
            </a:r>
            <a:endParaRPr lang="en-US"/>
          </a:p>
        </p:txBody>
      </p:sp>
      <p:sp>
        <p:nvSpPr>
          <p:cNvPr id="62473" name="Line 19"/>
          <p:cNvSpPr>
            <a:spLocks noChangeShapeType="1"/>
          </p:cNvSpPr>
          <p:nvPr/>
        </p:nvSpPr>
        <p:spPr bwMode="auto">
          <a:xfrm>
            <a:off x="762000" y="2590800"/>
            <a:ext cx="228600" cy="2514600"/>
          </a:xfrm>
          <a:prstGeom prst="line">
            <a:avLst/>
          </a:prstGeom>
          <a:noFill/>
          <a:ln w="38100">
            <a:solidFill>
              <a:schemeClr val="tx1"/>
            </a:solidFill>
            <a:round/>
            <a:headEnd/>
            <a:tailEnd type="triangle" w="med" len="med"/>
          </a:ln>
        </p:spPr>
        <p:txBody>
          <a:bodyPr wrap="none"/>
          <a:lstStyle/>
          <a:p>
            <a:endParaRPr lang="es-ES"/>
          </a:p>
        </p:txBody>
      </p:sp>
    </p:spTree>
  </p:cSld>
  <p:clrMapOvr>
    <a:masterClrMapping/>
  </p:clrMapOvr>
  <p:transition>
    <p:sndAc>
      <p:stSnd>
        <p:snd r:embed="rId3" name="DIALOG.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43000" y="-304800"/>
            <a:ext cx="7772400" cy="1143000"/>
          </a:xfrm>
        </p:spPr>
        <p:txBody>
          <a:bodyPr/>
          <a:lstStyle/>
          <a:p>
            <a:pPr eaLnBrk="1" hangingPunct="1"/>
            <a:r>
              <a:rPr lang="en-US" smtClean="0"/>
              <a:t>Tipos De Tractos GI</a:t>
            </a:r>
          </a:p>
        </p:txBody>
      </p:sp>
      <p:sp>
        <p:nvSpPr>
          <p:cNvPr id="842755" name="Rectangle 3"/>
          <p:cNvSpPr>
            <a:spLocks noGrp="1" noChangeArrowheads="1"/>
          </p:cNvSpPr>
          <p:nvPr>
            <p:ph type="body" idx="1"/>
          </p:nvPr>
        </p:nvSpPr>
        <p:spPr>
          <a:xfrm>
            <a:off x="685800" y="609600"/>
            <a:ext cx="8229600" cy="5943600"/>
          </a:xfrm>
        </p:spPr>
        <p:txBody>
          <a:bodyPr/>
          <a:lstStyle/>
          <a:p>
            <a:pPr eaLnBrk="1" hangingPunct="1">
              <a:defRPr/>
            </a:pPr>
            <a:r>
              <a:rPr lang="en-US" sz="2800" smtClean="0"/>
              <a:t>Herbivoros.</a:t>
            </a:r>
          </a:p>
          <a:p>
            <a:pPr lvl="1" eaLnBrk="1" hangingPunct="1">
              <a:defRPr/>
            </a:pPr>
            <a:r>
              <a:rPr lang="en-US" sz="2400" smtClean="0"/>
              <a:t>Estomagos pequeños e intestinos largos.</a:t>
            </a:r>
          </a:p>
          <a:p>
            <a:pPr lvl="2" eaLnBrk="1" hangingPunct="1">
              <a:defRPr/>
            </a:pPr>
            <a:r>
              <a:rPr lang="en-US" sz="2000" smtClean="0"/>
              <a:t>Tilapia.</a:t>
            </a:r>
          </a:p>
          <a:p>
            <a:pPr lvl="2" eaLnBrk="1" hangingPunct="1">
              <a:defRPr/>
            </a:pPr>
            <a:r>
              <a:rPr lang="en-US" sz="2000" smtClean="0"/>
              <a:t>Carpa.</a:t>
            </a:r>
          </a:p>
          <a:p>
            <a:pPr eaLnBrk="1" hangingPunct="1">
              <a:defRPr/>
            </a:pPr>
            <a:r>
              <a:rPr lang="en-US" sz="2800" smtClean="0"/>
              <a:t>Omnivores.</a:t>
            </a:r>
          </a:p>
          <a:p>
            <a:pPr lvl="1" eaLnBrk="1" hangingPunct="1">
              <a:defRPr/>
            </a:pPr>
            <a:r>
              <a:rPr lang="en-US" sz="2400" smtClean="0"/>
              <a:t>Intestino y estomago moderado.</a:t>
            </a:r>
          </a:p>
          <a:p>
            <a:pPr lvl="2" eaLnBrk="1" hangingPunct="1">
              <a:defRPr/>
            </a:pPr>
            <a:r>
              <a:rPr lang="en-US" sz="2000" smtClean="0"/>
              <a:t>Bagre.</a:t>
            </a:r>
          </a:p>
          <a:p>
            <a:pPr eaLnBrk="1" hangingPunct="1">
              <a:defRPr/>
            </a:pPr>
            <a:r>
              <a:rPr lang="en-US" sz="2800" smtClean="0"/>
              <a:t>Carnivoro.</a:t>
            </a:r>
          </a:p>
          <a:p>
            <a:pPr lvl="1" eaLnBrk="1" hangingPunct="1">
              <a:defRPr/>
            </a:pPr>
            <a:r>
              <a:rPr lang="en-US" sz="2400" smtClean="0"/>
              <a:t>Estomago largo e intestino pequeño.</a:t>
            </a:r>
          </a:p>
          <a:p>
            <a:pPr lvl="2" eaLnBrk="1" hangingPunct="1">
              <a:defRPr/>
            </a:pPr>
            <a:r>
              <a:rPr lang="en-US" sz="2000" smtClean="0"/>
              <a:t>Trucha.</a:t>
            </a:r>
          </a:p>
          <a:p>
            <a:pPr lvl="2" eaLnBrk="1" hangingPunct="1">
              <a:defRPr/>
            </a:pPr>
            <a:r>
              <a:rPr lang="en-US" sz="2000" smtClean="0"/>
              <a:t>Striped bass.</a:t>
            </a:r>
          </a:p>
          <a:p>
            <a:pPr eaLnBrk="1" hangingPunct="1">
              <a:defRPr/>
            </a:pPr>
            <a:r>
              <a:rPr lang="en-US" sz="2800" smtClean="0"/>
              <a:t>Invertebrados:</a:t>
            </a:r>
          </a:p>
          <a:p>
            <a:pPr lvl="1" eaLnBrk="1" hangingPunct="1">
              <a:defRPr/>
            </a:pPr>
            <a:r>
              <a:rPr lang="en-US" sz="2400" smtClean="0"/>
              <a:t>Depende.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76200"/>
            <a:ext cx="7772400" cy="1143000"/>
          </a:xfrm>
        </p:spPr>
        <p:txBody>
          <a:bodyPr/>
          <a:lstStyle/>
          <a:p>
            <a:pPr eaLnBrk="1" hangingPunct="1"/>
            <a:r>
              <a:rPr lang="en-US" smtClean="0"/>
              <a:t>Destino De Alimento</a:t>
            </a:r>
          </a:p>
        </p:txBody>
      </p:sp>
      <p:pic>
        <p:nvPicPr>
          <p:cNvPr id="64515" name="Picture 3" descr="C:\My Documents\M Grillo\alimento1.bmp"/>
          <p:cNvPicPr>
            <a:picLocks noChangeAspect="1" noChangeArrowheads="1"/>
          </p:cNvPicPr>
          <p:nvPr/>
        </p:nvPicPr>
        <p:blipFill>
          <a:blip r:embed="rId4"/>
          <a:srcRect/>
          <a:stretch>
            <a:fillRect/>
          </a:stretch>
        </p:blipFill>
        <p:spPr bwMode="auto">
          <a:xfrm>
            <a:off x="685800" y="1641475"/>
            <a:ext cx="7772400" cy="4454525"/>
          </a:xfrm>
          <a:prstGeom prst="rect">
            <a:avLst/>
          </a:prstGeom>
          <a:noFill/>
          <a:ln w="9525">
            <a:noFill/>
            <a:miter lim="800000"/>
            <a:headEnd/>
            <a:tailEnd/>
          </a:ln>
        </p:spPr>
      </p:pic>
    </p:spTree>
  </p:cSld>
  <p:clrMapOvr>
    <a:masterClrMapping/>
  </p:clrMapOvr>
  <p:transition>
    <p:sndAc>
      <p:stSnd>
        <p:snd r:embed="rId3" name="DIALOG.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143000" y="-152400"/>
            <a:ext cx="7772400" cy="1143000"/>
          </a:xfrm>
        </p:spPr>
        <p:txBody>
          <a:bodyPr/>
          <a:lstStyle/>
          <a:p>
            <a:pPr eaLnBrk="1" hangingPunct="1"/>
            <a:r>
              <a:rPr lang="es-ES_tradnl" smtClean="0"/>
              <a:t>Alimento O Dinero ?</a:t>
            </a:r>
          </a:p>
        </p:txBody>
      </p:sp>
      <p:sp>
        <p:nvSpPr>
          <p:cNvPr id="750597" name="Rectangle 5"/>
          <p:cNvSpPr>
            <a:spLocks noGrp="1" noChangeArrowheads="1"/>
          </p:cNvSpPr>
          <p:nvPr>
            <p:ph type="body" idx="1"/>
          </p:nvPr>
        </p:nvSpPr>
        <p:spPr>
          <a:xfrm>
            <a:off x="685800" y="762000"/>
            <a:ext cx="8229600" cy="5715000"/>
          </a:xfrm>
        </p:spPr>
        <p:txBody>
          <a:bodyPr/>
          <a:lstStyle/>
          <a:p>
            <a:pPr eaLnBrk="1" hangingPunct="1">
              <a:defRPr/>
            </a:pPr>
            <a:r>
              <a:rPr lang="es-ES_tradnl" sz="2800" smtClean="0"/>
              <a:t>Objetivos Acuicultura:</a:t>
            </a:r>
          </a:p>
          <a:p>
            <a:pPr lvl="1" eaLnBrk="1" hangingPunct="1">
              <a:defRPr/>
            </a:pPr>
            <a:r>
              <a:rPr lang="es-ES_tradnl" sz="2400" smtClean="0"/>
              <a:t>Cultivo de peces como proteína barata.</a:t>
            </a:r>
          </a:p>
          <a:p>
            <a:pPr lvl="1" eaLnBrk="1" hangingPunct="1">
              <a:defRPr/>
            </a:pPr>
            <a:r>
              <a:rPr lang="es-ES_tradnl" sz="2400" smtClean="0"/>
              <a:t>Desarrollo científico y profesional.</a:t>
            </a:r>
          </a:p>
          <a:p>
            <a:pPr lvl="1" eaLnBrk="1" hangingPunct="1">
              <a:defRPr/>
            </a:pPr>
            <a:r>
              <a:rPr lang="es-ES_tradnl" sz="2400" smtClean="0"/>
              <a:t>Pesca deportiva / peces ornamentales / carnada.</a:t>
            </a:r>
          </a:p>
          <a:p>
            <a:pPr lvl="1" eaLnBrk="1" hangingPunct="1">
              <a:defRPr/>
            </a:pPr>
            <a:r>
              <a:rPr lang="es-ES_tradnl" sz="2400" smtClean="0"/>
              <a:t>Repoblar embalses públicos.</a:t>
            </a:r>
          </a:p>
          <a:p>
            <a:pPr eaLnBrk="1" hangingPunct="1">
              <a:defRPr/>
            </a:pPr>
            <a:r>
              <a:rPr lang="es-ES_tradnl" sz="2800" smtClean="0"/>
              <a:t>Este curso: Acuicultura comercial: Producción masiva de especies de alto valor comercial.</a:t>
            </a:r>
          </a:p>
          <a:p>
            <a:pPr lvl="1" eaLnBrk="1" hangingPunct="1">
              <a:defRPr/>
            </a:pPr>
            <a:r>
              <a:rPr lang="es-ES_tradnl" sz="2400" smtClean="0"/>
              <a:t>País necesita divisas mas que alimento barato.</a:t>
            </a:r>
          </a:p>
          <a:p>
            <a:pPr lvl="1" eaLnBrk="1" hangingPunct="1">
              <a:defRPr/>
            </a:pPr>
            <a:r>
              <a:rPr lang="es-ES_tradnl" sz="2400" smtClean="0"/>
              <a:t>Empresas exitosas generan empleos que permiten </a:t>
            </a:r>
            <a:r>
              <a:rPr lang="en-US" sz="2400" smtClean="0"/>
              <a:t>a sus empleados </a:t>
            </a:r>
            <a:r>
              <a:rPr lang="es-ES_tradnl" sz="2400" smtClean="0"/>
              <a:t>comprar alimento y otras cosas.</a:t>
            </a:r>
          </a:p>
          <a:p>
            <a:pPr lvl="1" eaLnBrk="1" hangingPunct="1">
              <a:defRPr/>
            </a:pPr>
            <a:r>
              <a:rPr lang="es-ES_tradnl" sz="2400" smtClean="0"/>
              <a:t>Olvidar ciencia/altruismo y pensar en generar billete.</a:t>
            </a:r>
          </a:p>
          <a:p>
            <a:pPr lvl="1" eaLnBrk="1" hangingPunct="1">
              <a:defRPr/>
            </a:pPr>
            <a:r>
              <a:rPr lang="es-ES_tradnl" sz="2400" smtClean="0"/>
              <a:t>Mas adelante se enseñará que billete no es principal objetivo, pero por ahora pensar que si.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90600" y="76200"/>
            <a:ext cx="7772400" cy="1143000"/>
          </a:xfrm>
        </p:spPr>
        <p:txBody>
          <a:bodyPr/>
          <a:lstStyle/>
          <a:p>
            <a:pPr eaLnBrk="1" hangingPunct="1"/>
            <a:r>
              <a:rPr lang="en-US" smtClean="0"/>
              <a:t>Destino De Alimento</a:t>
            </a:r>
          </a:p>
        </p:txBody>
      </p:sp>
      <p:sp>
        <p:nvSpPr>
          <p:cNvPr id="844803" name="Rectangle 3"/>
          <p:cNvSpPr>
            <a:spLocks noGrp="1" noChangeArrowheads="1"/>
          </p:cNvSpPr>
          <p:nvPr>
            <p:ph type="body" idx="1"/>
          </p:nvPr>
        </p:nvSpPr>
        <p:spPr>
          <a:xfrm>
            <a:off x="762000" y="1447800"/>
            <a:ext cx="8180388" cy="4613275"/>
          </a:xfrm>
        </p:spPr>
        <p:txBody>
          <a:bodyPr/>
          <a:lstStyle/>
          <a:p>
            <a:pPr eaLnBrk="1" hangingPunct="1">
              <a:defRPr/>
            </a:pPr>
            <a:r>
              <a:rPr lang="en-US" smtClean="0"/>
              <a:t>E. Bruta: Calorias que consume el animal (no importa calidad).</a:t>
            </a:r>
          </a:p>
          <a:p>
            <a:pPr lvl="1" eaLnBrk="1" hangingPunct="1">
              <a:defRPr/>
            </a:pPr>
            <a:r>
              <a:rPr lang="en-US" sz="2800" smtClean="0"/>
              <a:t>E. Fecal: Es la energía no absorbida.</a:t>
            </a:r>
          </a:p>
          <a:p>
            <a:pPr lvl="1" eaLnBrk="1" hangingPunct="1">
              <a:defRPr/>
            </a:pPr>
            <a:r>
              <a:rPr lang="en-US" sz="2800" smtClean="0"/>
              <a:t>E. Digerible: Energía absorbida del alimento.</a:t>
            </a:r>
          </a:p>
          <a:p>
            <a:pPr lvl="2" eaLnBrk="1" hangingPunct="1">
              <a:defRPr/>
            </a:pPr>
            <a:r>
              <a:rPr lang="en-US" sz="2400" smtClean="0"/>
              <a:t>E. Excreción: Orine, branquias piel, etc.</a:t>
            </a:r>
          </a:p>
          <a:p>
            <a:pPr lvl="2" eaLnBrk="1" hangingPunct="1">
              <a:defRPr/>
            </a:pPr>
            <a:r>
              <a:rPr lang="en-US" sz="2400" smtClean="0"/>
              <a:t>E. Metabolizable: Es la que le queda al organismo para sus demandas de Energía y crecer.</a:t>
            </a:r>
          </a:p>
          <a:p>
            <a:pPr lvl="2" eaLnBrk="1" hangingPunct="1">
              <a:defRPr/>
            </a:pPr>
            <a:endParaRPr lang="en-US" sz="2400" smtClean="0"/>
          </a:p>
        </p:txBody>
      </p:sp>
    </p:spTree>
  </p:cSld>
  <p:clrMapOvr>
    <a:masterClrMapping/>
  </p:clrMapOvr>
  <p:transition>
    <p:sndAc>
      <p:stSnd>
        <p:snd r:embed="rId3" name="DIALOG.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43000" y="152400"/>
            <a:ext cx="7772400" cy="1143000"/>
          </a:xfrm>
        </p:spPr>
        <p:txBody>
          <a:bodyPr/>
          <a:lstStyle/>
          <a:p>
            <a:pPr eaLnBrk="1" hangingPunct="1"/>
            <a:r>
              <a:rPr lang="en-US" smtClean="0"/>
              <a:t>Destino de Nitrogeno y</a:t>
            </a:r>
            <a:br>
              <a:rPr lang="en-US" smtClean="0"/>
            </a:br>
            <a:r>
              <a:rPr lang="en-US" smtClean="0"/>
              <a:t>Fosforo de Alimento</a:t>
            </a:r>
          </a:p>
        </p:txBody>
      </p:sp>
      <p:sp>
        <p:nvSpPr>
          <p:cNvPr id="845827" name="Rectangle 3"/>
          <p:cNvSpPr>
            <a:spLocks noChangeArrowheads="1"/>
          </p:cNvSpPr>
          <p:nvPr/>
        </p:nvSpPr>
        <p:spPr bwMode="auto">
          <a:xfrm>
            <a:off x="71438" y="0"/>
            <a:ext cx="0" cy="80963"/>
          </a:xfrm>
          <a:prstGeom prst="rect">
            <a:avLst/>
          </a:prstGeom>
          <a:noFill/>
          <a:ln w="12700">
            <a:noFill/>
            <a:miter lim="800000"/>
            <a:headEnd type="none" w="sm" len="sm"/>
            <a:tailEnd type="none" w="sm" len="sm"/>
          </a:ln>
          <a:effectLst>
            <a:outerShdw dist="53882" dir="2700000" algn="ctr" rotWithShape="0">
              <a:schemeClr val="bg2"/>
            </a:outerShdw>
          </a:effectLst>
        </p:spPr>
        <p:txBody>
          <a:bodyPr>
            <a:spAutoFit/>
          </a:bodyPr>
          <a:lstStyle/>
          <a:p>
            <a:pPr>
              <a:defRPr/>
            </a:pPr>
            <a:endParaRPr lang="es-US"/>
          </a:p>
        </p:txBody>
      </p:sp>
      <p:pic>
        <p:nvPicPr>
          <p:cNvPr id="66564" name="Picture 4" descr="C:\Aquaculture Course\images\yperch.jpg"/>
          <p:cNvPicPr>
            <a:picLocks noChangeAspect="1" noChangeArrowheads="1"/>
          </p:cNvPicPr>
          <p:nvPr/>
        </p:nvPicPr>
        <p:blipFill>
          <a:blip r:embed="rId3">
            <a:clrChange>
              <a:clrFrom>
                <a:srgbClr val="260169"/>
              </a:clrFrom>
              <a:clrTo>
                <a:srgbClr val="260169">
                  <a:alpha val="0"/>
                </a:srgbClr>
              </a:clrTo>
            </a:clrChange>
          </a:blip>
          <a:srcRect/>
          <a:stretch>
            <a:fillRect/>
          </a:stretch>
        </p:blipFill>
        <p:spPr bwMode="auto">
          <a:xfrm>
            <a:off x="2743200" y="2667000"/>
            <a:ext cx="3429000" cy="1589088"/>
          </a:xfrm>
          <a:prstGeom prst="rect">
            <a:avLst/>
          </a:prstGeom>
          <a:noFill/>
          <a:ln w="9525">
            <a:noFill/>
            <a:miter lim="800000"/>
            <a:headEnd/>
            <a:tailEnd/>
          </a:ln>
        </p:spPr>
      </p:pic>
      <p:sp>
        <p:nvSpPr>
          <p:cNvPr id="66565" name="Text Box 5"/>
          <p:cNvSpPr txBox="1">
            <a:spLocks noChangeArrowheads="1"/>
          </p:cNvSpPr>
          <p:nvPr/>
        </p:nvSpPr>
        <p:spPr bwMode="auto">
          <a:xfrm>
            <a:off x="7010400" y="1905000"/>
            <a:ext cx="1149350" cy="1190625"/>
          </a:xfrm>
          <a:prstGeom prst="rect">
            <a:avLst/>
          </a:prstGeom>
          <a:noFill/>
          <a:ln w="9525">
            <a:noFill/>
            <a:miter lim="800000"/>
            <a:headEnd/>
            <a:tailEnd/>
          </a:ln>
        </p:spPr>
        <p:txBody>
          <a:bodyPr wrap="none">
            <a:spAutoFit/>
          </a:bodyPr>
          <a:lstStyle/>
          <a:p>
            <a:pPr algn="ctr"/>
            <a:r>
              <a:rPr lang="en-US" sz="1800" b="1">
                <a:solidFill>
                  <a:schemeClr val="tx2"/>
                </a:solidFill>
                <a:latin typeface="Arial" pitchFamily="34" charset="0"/>
              </a:rPr>
              <a:t>Aplicado</a:t>
            </a:r>
          </a:p>
          <a:p>
            <a:pPr algn="ctr"/>
            <a:r>
              <a:rPr lang="en-US" sz="1800" b="1">
                <a:solidFill>
                  <a:schemeClr val="tx2"/>
                </a:solidFill>
                <a:latin typeface="Arial" pitchFamily="34" charset="0"/>
              </a:rPr>
              <a:t>100% N</a:t>
            </a:r>
          </a:p>
          <a:p>
            <a:pPr algn="ctr"/>
            <a:r>
              <a:rPr lang="en-US" sz="1800" b="1">
                <a:solidFill>
                  <a:schemeClr val="tx2"/>
                </a:solidFill>
                <a:latin typeface="Arial" pitchFamily="34" charset="0"/>
              </a:rPr>
              <a:t>100% P</a:t>
            </a:r>
          </a:p>
          <a:p>
            <a:pPr algn="ctr"/>
            <a:endParaRPr lang="en-US" sz="1800" b="1">
              <a:solidFill>
                <a:schemeClr val="tx2"/>
              </a:solidFill>
              <a:latin typeface="Arial" pitchFamily="34" charset="0"/>
            </a:endParaRPr>
          </a:p>
        </p:txBody>
      </p:sp>
      <p:sp>
        <p:nvSpPr>
          <p:cNvPr id="66566" name="Text Box 6"/>
          <p:cNvSpPr txBox="1">
            <a:spLocks noChangeArrowheads="1"/>
          </p:cNvSpPr>
          <p:nvPr/>
        </p:nvSpPr>
        <p:spPr bwMode="auto">
          <a:xfrm>
            <a:off x="1593850" y="1828800"/>
            <a:ext cx="1162050" cy="915988"/>
          </a:xfrm>
          <a:prstGeom prst="rect">
            <a:avLst/>
          </a:prstGeom>
          <a:noFill/>
          <a:ln w="9525">
            <a:noFill/>
            <a:miter lim="800000"/>
            <a:headEnd/>
            <a:tailEnd/>
          </a:ln>
        </p:spPr>
        <p:txBody>
          <a:bodyPr wrap="none">
            <a:spAutoFit/>
          </a:bodyPr>
          <a:lstStyle/>
          <a:p>
            <a:pPr algn="ctr"/>
            <a:r>
              <a:rPr lang="en-US" sz="1800" b="1">
                <a:solidFill>
                  <a:schemeClr val="tx2"/>
                </a:solidFill>
                <a:latin typeface="Arial" pitchFamily="34" charset="0"/>
              </a:rPr>
              <a:t>Retenido</a:t>
            </a:r>
          </a:p>
          <a:p>
            <a:pPr algn="ctr"/>
            <a:r>
              <a:rPr lang="en-US" sz="1800" b="1">
                <a:solidFill>
                  <a:schemeClr val="tx2"/>
                </a:solidFill>
                <a:latin typeface="Arial" pitchFamily="34" charset="0"/>
              </a:rPr>
              <a:t>30% N</a:t>
            </a:r>
          </a:p>
          <a:p>
            <a:pPr algn="ctr"/>
            <a:r>
              <a:rPr lang="en-US" sz="1800" b="1">
                <a:solidFill>
                  <a:schemeClr val="tx2"/>
                </a:solidFill>
                <a:latin typeface="Arial" pitchFamily="34" charset="0"/>
              </a:rPr>
              <a:t>32% P</a:t>
            </a:r>
          </a:p>
        </p:txBody>
      </p:sp>
      <p:sp>
        <p:nvSpPr>
          <p:cNvPr id="66567" name="Text Box 7"/>
          <p:cNvSpPr txBox="1">
            <a:spLocks noChangeArrowheads="1"/>
          </p:cNvSpPr>
          <p:nvPr/>
        </p:nvSpPr>
        <p:spPr bwMode="auto">
          <a:xfrm>
            <a:off x="6305550" y="5103813"/>
            <a:ext cx="1212850" cy="915987"/>
          </a:xfrm>
          <a:prstGeom prst="rect">
            <a:avLst/>
          </a:prstGeom>
          <a:noFill/>
          <a:ln w="9525">
            <a:noFill/>
            <a:miter lim="800000"/>
            <a:headEnd/>
            <a:tailEnd/>
          </a:ln>
        </p:spPr>
        <p:txBody>
          <a:bodyPr wrap="none">
            <a:spAutoFit/>
          </a:bodyPr>
          <a:lstStyle/>
          <a:p>
            <a:pPr algn="ctr"/>
            <a:r>
              <a:rPr lang="en-US" sz="1800" b="1">
                <a:solidFill>
                  <a:schemeClr val="tx2"/>
                </a:solidFill>
                <a:latin typeface="Arial" pitchFamily="34" charset="0"/>
              </a:rPr>
              <a:t>Disolvido</a:t>
            </a:r>
          </a:p>
          <a:p>
            <a:pPr algn="ctr"/>
            <a:r>
              <a:rPr lang="en-US" sz="1800" b="1">
                <a:solidFill>
                  <a:schemeClr val="tx2"/>
                </a:solidFill>
                <a:latin typeface="Arial" pitchFamily="34" charset="0"/>
              </a:rPr>
              <a:t>87% N</a:t>
            </a:r>
          </a:p>
          <a:p>
            <a:pPr algn="ctr"/>
            <a:r>
              <a:rPr lang="en-US" sz="1800" b="1">
                <a:solidFill>
                  <a:schemeClr val="tx2"/>
                </a:solidFill>
                <a:latin typeface="Arial" pitchFamily="34" charset="0"/>
              </a:rPr>
              <a:t>10-40% P</a:t>
            </a:r>
          </a:p>
        </p:txBody>
      </p:sp>
      <p:sp>
        <p:nvSpPr>
          <p:cNvPr id="66568" name="Text Box 8"/>
          <p:cNvSpPr txBox="1">
            <a:spLocks noChangeArrowheads="1"/>
          </p:cNvSpPr>
          <p:nvPr/>
        </p:nvSpPr>
        <p:spPr bwMode="auto">
          <a:xfrm>
            <a:off x="1752600" y="5133975"/>
            <a:ext cx="1187450" cy="1190625"/>
          </a:xfrm>
          <a:prstGeom prst="rect">
            <a:avLst/>
          </a:prstGeom>
          <a:noFill/>
          <a:ln w="9525">
            <a:noFill/>
            <a:miter lim="800000"/>
            <a:headEnd/>
            <a:tailEnd/>
          </a:ln>
        </p:spPr>
        <p:txBody>
          <a:bodyPr wrap="none">
            <a:spAutoFit/>
          </a:bodyPr>
          <a:lstStyle/>
          <a:p>
            <a:pPr algn="ctr"/>
            <a:r>
              <a:rPr lang="en-US" sz="1800" b="1">
                <a:solidFill>
                  <a:schemeClr val="tx2"/>
                </a:solidFill>
                <a:latin typeface="Arial" pitchFamily="34" charset="0"/>
              </a:rPr>
              <a:t>Solidos</a:t>
            </a:r>
          </a:p>
          <a:p>
            <a:pPr algn="ctr"/>
            <a:r>
              <a:rPr lang="en-US" sz="1800" b="1">
                <a:solidFill>
                  <a:schemeClr val="tx2"/>
                </a:solidFill>
                <a:latin typeface="Arial" pitchFamily="34" charset="0"/>
              </a:rPr>
              <a:t>13% N</a:t>
            </a:r>
          </a:p>
          <a:p>
            <a:pPr algn="ctr"/>
            <a:r>
              <a:rPr lang="en-US" sz="1800" b="1">
                <a:solidFill>
                  <a:schemeClr val="tx2"/>
                </a:solidFill>
                <a:latin typeface="Arial" pitchFamily="34" charset="0"/>
              </a:rPr>
              <a:t>60-90% P</a:t>
            </a:r>
          </a:p>
          <a:p>
            <a:pPr algn="ctr"/>
            <a:endParaRPr lang="en-US" sz="1800" b="1">
              <a:solidFill>
                <a:schemeClr val="tx2"/>
              </a:solidFill>
              <a:latin typeface="Arial" pitchFamily="34" charset="0"/>
            </a:endParaRPr>
          </a:p>
        </p:txBody>
      </p:sp>
      <p:sp>
        <p:nvSpPr>
          <p:cNvPr id="66569" name="Text Box 9"/>
          <p:cNvSpPr txBox="1">
            <a:spLocks noChangeArrowheads="1"/>
          </p:cNvSpPr>
          <p:nvPr/>
        </p:nvSpPr>
        <p:spPr bwMode="auto">
          <a:xfrm>
            <a:off x="4178300" y="5105400"/>
            <a:ext cx="1212850" cy="915988"/>
          </a:xfrm>
          <a:prstGeom prst="rect">
            <a:avLst/>
          </a:prstGeom>
          <a:noFill/>
          <a:ln w="9525">
            <a:noFill/>
            <a:miter lim="800000"/>
            <a:headEnd/>
            <a:tailEnd/>
          </a:ln>
        </p:spPr>
        <p:txBody>
          <a:bodyPr wrap="none">
            <a:spAutoFit/>
          </a:bodyPr>
          <a:lstStyle/>
          <a:p>
            <a:pPr algn="ctr"/>
            <a:r>
              <a:rPr lang="en-US" sz="1800" b="1">
                <a:solidFill>
                  <a:schemeClr val="tx2"/>
                </a:solidFill>
                <a:latin typeface="Arial" pitchFamily="34" charset="0"/>
              </a:rPr>
              <a:t>Efluentes</a:t>
            </a:r>
          </a:p>
          <a:p>
            <a:pPr algn="ctr"/>
            <a:r>
              <a:rPr lang="en-US" sz="1800" b="1">
                <a:solidFill>
                  <a:schemeClr val="tx2"/>
                </a:solidFill>
                <a:latin typeface="Arial" pitchFamily="34" charset="0"/>
              </a:rPr>
              <a:t>70% N</a:t>
            </a:r>
          </a:p>
          <a:p>
            <a:pPr algn="ctr"/>
            <a:r>
              <a:rPr lang="en-US" sz="1800" b="1">
                <a:solidFill>
                  <a:schemeClr val="tx2"/>
                </a:solidFill>
                <a:latin typeface="Arial" pitchFamily="34" charset="0"/>
              </a:rPr>
              <a:t>68% P</a:t>
            </a:r>
          </a:p>
        </p:txBody>
      </p:sp>
      <p:sp>
        <p:nvSpPr>
          <p:cNvPr id="66570" name="Line 10"/>
          <p:cNvSpPr>
            <a:spLocks noChangeShapeType="1"/>
          </p:cNvSpPr>
          <p:nvPr/>
        </p:nvSpPr>
        <p:spPr bwMode="auto">
          <a:xfrm flipH="1">
            <a:off x="6019800" y="2362200"/>
            <a:ext cx="990600" cy="990600"/>
          </a:xfrm>
          <a:prstGeom prst="line">
            <a:avLst/>
          </a:prstGeom>
          <a:noFill/>
          <a:ln w="15875">
            <a:solidFill>
              <a:schemeClr val="tx2"/>
            </a:solidFill>
            <a:round/>
            <a:headEnd/>
            <a:tailEnd type="triangle" w="lg" len="med"/>
          </a:ln>
        </p:spPr>
        <p:txBody>
          <a:bodyPr/>
          <a:lstStyle/>
          <a:p>
            <a:endParaRPr lang="es-ES"/>
          </a:p>
        </p:txBody>
      </p:sp>
      <p:sp>
        <p:nvSpPr>
          <p:cNvPr id="66571" name="Line 11"/>
          <p:cNvSpPr>
            <a:spLocks noChangeShapeType="1"/>
          </p:cNvSpPr>
          <p:nvPr/>
        </p:nvSpPr>
        <p:spPr bwMode="auto">
          <a:xfrm flipH="1">
            <a:off x="5105400" y="4191000"/>
            <a:ext cx="685800" cy="685800"/>
          </a:xfrm>
          <a:prstGeom prst="line">
            <a:avLst/>
          </a:prstGeom>
          <a:noFill/>
          <a:ln w="9525">
            <a:noFill/>
            <a:round/>
            <a:headEnd/>
            <a:tailEnd type="triangle" w="med" len="med"/>
          </a:ln>
        </p:spPr>
        <p:txBody>
          <a:bodyPr/>
          <a:lstStyle/>
          <a:p>
            <a:endParaRPr lang="es-ES"/>
          </a:p>
        </p:txBody>
      </p:sp>
      <p:sp>
        <p:nvSpPr>
          <p:cNvPr id="66572" name="Line 12"/>
          <p:cNvSpPr>
            <a:spLocks noChangeShapeType="1"/>
          </p:cNvSpPr>
          <p:nvPr/>
        </p:nvSpPr>
        <p:spPr bwMode="auto">
          <a:xfrm flipH="1">
            <a:off x="5105400" y="3886200"/>
            <a:ext cx="304800" cy="1143000"/>
          </a:xfrm>
          <a:prstGeom prst="line">
            <a:avLst/>
          </a:prstGeom>
          <a:noFill/>
          <a:ln w="15875">
            <a:solidFill>
              <a:schemeClr val="tx2"/>
            </a:solidFill>
            <a:round/>
            <a:headEnd/>
            <a:tailEnd type="triangle" w="lg" len="med"/>
          </a:ln>
        </p:spPr>
        <p:txBody>
          <a:bodyPr/>
          <a:lstStyle/>
          <a:p>
            <a:endParaRPr lang="es-ES"/>
          </a:p>
        </p:txBody>
      </p:sp>
      <p:sp>
        <p:nvSpPr>
          <p:cNvPr id="66573" name="Line 13"/>
          <p:cNvSpPr>
            <a:spLocks noChangeShapeType="1"/>
          </p:cNvSpPr>
          <p:nvPr/>
        </p:nvSpPr>
        <p:spPr bwMode="auto">
          <a:xfrm>
            <a:off x="4114800" y="3886200"/>
            <a:ext cx="304800" cy="1143000"/>
          </a:xfrm>
          <a:prstGeom prst="line">
            <a:avLst/>
          </a:prstGeom>
          <a:noFill/>
          <a:ln w="15875">
            <a:solidFill>
              <a:schemeClr val="tx2"/>
            </a:solidFill>
            <a:round/>
            <a:headEnd/>
            <a:tailEnd type="triangle" w="lg" len="med"/>
          </a:ln>
        </p:spPr>
        <p:txBody>
          <a:bodyPr/>
          <a:lstStyle/>
          <a:p>
            <a:endParaRPr lang="es-ES"/>
          </a:p>
        </p:txBody>
      </p:sp>
      <p:sp>
        <p:nvSpPr>
          <p:cNvPr id="66574" name="Line 14"/>
          <p:cNvSpPr>
            <a:spLocks noChangeShapeType="1"/>
          </p:cNvSpPr>
          <p:nvPr/>
        </p:nvSpPr>
        <p:spPr bwMode="auto">
          <a:xfrm flipH="1">
            <a:off x="2819400" y="5562600"/>
            <a:ext cx="1447800" cy="0"/>
          </a:xfrm>
          <a:prstGeom prst="line">
            <a:avLst/>
          </a:prstGeom>
          <a:noFill/>
          <a:ln w="15875">
            <a:solidFill>
              <a:schemeClr val="tx2"/>
            </a:solidFill>
            <a:round/>
            <a:headEnd/>
            <a:tailEnd type="triangle" w="lg" len="med"/>
          </a:ln>
        </p:spPr>
        <p:txBody>
          <a:bodyPr/>
          <a:lstStyle/>
          <a:p>
            <a:endParaRPr lang="es-ES"/>
          </a:p>
        </p:txBody>
      </p:sp>
      <p:sp>
        <p:nvSpPr>
          <p:cNvPr id="66575" name="Line 15"/>
          <p:cNvSpPr>
            <a:spLocks noChangeShapeType="1"/>
          </p:cNvSpPr>
          <p:nvPr/>
        </p:nvSpPr>
        <p:spPr bwMode="auto">
          <a:xfrm>
            <a:off x="5257800" y="5562600"/>
            <a:ext cx="1143000" cy="0"/>
          </a:xfrm>
          <a:prstGeom prst="line">
            <a:avLst/>
          </a:prstGeom>
          <a:noFill/>
          <a:ln w="15875">
            <a:solidFill>
              <a:schemeClr val="tx2"/>
            </a:solidFill>
            <a:round/>
            <a:headEnd/>
            <a:tailEnd type="triangle" w="lg" len="med"/>
          </a:ln>
        </p:spPr>
        <p:txBody>
          <a:bodyPr/>
          <a:lstStyle/>
          <a:p>
            <a:endParaRPr lang="es-ES"/>
          </a:p>
        </p:txBody>
      </p:sp>
      <p:sp>
        <p:nvSpPr>
          <p:cNvPr id="66576" name="Line 16"/>
          <p:cNvSpPr>
            <a:spLocks noChangeShapeType="1"/>
          </p:cNvSpPr>
          <p:nvPr/>
        </p:nvSpPr>
        <p:spPr bwMode="auto">
          <a:xfrm>
            <a:off x="2514600" y="2438400"/>
            <a:ext cx="762000" cy="762000"/>
          </a:xfrm>
          <a:prstGeom prst="line">
            <a:avLst/>
          </a:prstGeom>
          <a:noFill/>
          <a:ln w="15875">
            <a:solidFill>
              <a:schemeClr val="tx2"/>
            </a:solidFill>
            <a:round/>
            <a:headEnd/>
            <a:tailEnd type="triangle" w="lg" len="med"/>
          </a:ln>
        </p:spPr>
        <p:txBody>
          <a:bodyPr/>
          <a:lstStyle/>
          <a:p>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43000" y="-304800"/>
            <a:ext cx="7772400" cy="1143000"/>
          </a:xfrm>
        </p:spPr>
        <p:txBody>
          <a:bodyPr/>
          <a:lstStyle/>
          <a:p>
            <a:pPr eaLnBrk="1" hangingPunct="1"/>
            <a:r>
              <a:rPr lang="en-US" smtClean="0"/>
              <a:t>Carbohidratos</a:t>
            </a:r>
          </a:p>
        </p:txBody>
      </p:sp>
      <p:sp>
        <p:nvSpPr>
          <p:cNvPr id="846851" name="Rectangle 3"/>
          <p:cNvSpPr>
            <a:spLocks noGrp="1" noChangeArrowheads="1"/>
          </p:cNvSpPr>
          <p:nvPr>
            <p:ph type="body" idx="1"/>
          </p:nvPr>
        </p:nvSpPr>
        <p:spPr>
          <a:xfrm>
            <a:off x="1066800" y="838200"/>
            <a:ext cx="7848600" cy="5562600"/>
          </a:xfrm>
        </p:spPr>
        <p:txBody>
          <a:bodyPr/>
          <a:lstStyle/>
          <a:p>
            <a:pPr eaLnBrk="1" hangingPunct="1">
              <a:lnSpc>
                <a:spcPct val="90000"/>
              </a:lnSpc>
              <a:defRPr/>
            </a:pPr>
            <a:r>
              <a:rPr lang="es-ES_tradnl" sz="2800" smtClean="0"/>
              <a:t>C</a:t>
            </a:r>
            <a:r>
              <a:rPr lang="es-ES_tradnl" sz="2800" baseline="-25000" smtClean="0"/>
              <a:t>n</a:t>
            </a:r>
            <a:r>
              <a:rPr lang="es-ES_tradnl" sz="2800" smtClean="0"/>
              <a:t> (H</a:t>
            </a:r>
            <a:r>
              <a:rPr lang="es-ES_tradnl" sz="2800" baseline="-25000" smtClean="0"/>
              <a:t>2</a:t>
            </a:r>
            <a:r>
              <a:rPr lang="es-ES_tradnl" sz="2800" smtClean="0"/>
              <a:t>O)</a:t>
            </a:r>
            <a:r>
              <a:rPr lang="es-ES_tradnl" sz="2800" baseline="-25000" smtClean="0"/>
              <a:t>m</a:t>
            </a:r>
            <a:r>
              <a:rPr lang="es-ES_tradnl" sz="2800" smtClean="0"/>
              <a:t>.</a:t>
            </a:r>
            <a:endParaRPr lang="en-US" sz="2800" smtClean="0"/>
          </a:p>
          <a:p>
            <a:pPr eaLnBrk="1" hangingPunct="1">
              <a:lnSpc>
                <a:spcPct val="90000"/>
              </a:lnSpc>
              <a:defRPr/>
            </a:pPr>
            <a:r>
              <a:rPr lang="en-US" sz="2800" smtClean="0"/>
              <a:t>P</a:t>
            </a:r>
            <a:r>
              <a:rPr lang="es-ES_tradnl" sz="2800" smtClean="0"/>
              <a:t>rincipal función es como fuente de energía.</a:t>
            </a:r>
            <a:endParaRPr lang="en-US" sz="2800" smtClean="0"/>
          </a:p>
          <a:p>
            <a:pPr eaLnBrk="1" hangingPunct="1">
              <a:lnSpc>
                <a:spcPct val="90000"/>
              </a:lnSpc>
              <a:defRPr/>
            </a:pPr>
            <a:r>
              <a:rPr lang="en-US" sz="2800" smtClean="0"/>
              <a:t>A</a:t>
            </a:r>
            <a:r>
              <a:rPr lang="es-ES_tradnl" sz="2800" smtClean="0"/>
              <a:t>lgunos sirven de base para la síntesis de otros nutrientes.</a:t>
            </a:r>
          </a:p>
          <a:p>
            <a:pPr eaLnBrk="1" hangingPunct="1">
              <a:lnSpc>
                <a:spcPct val="90000"/>
              </a:lnSpc>
              <a:defRPr/>
            </a:pPr>
            <a:r>
              <a:rPr lang="en-US" sz="2800" smtClean="0"/>
              <a:t>No esenciales pero son energía barata.</a:t>
            </a:r>
          </a:p>
          <a:p>
            <a:pPr eaLnBrk="1" hangingPunct="1">
              <a:lnSpc>
                <a:spcPct val="90000"/>
              </a:lnSpc>
              <a:defRPr/>
            </a:pPr>
            <a:r>
              <a:rPr lang="en-US" sz="2800" smtClean="0"/>
              <a:t>Cantidad máxima aceptable de carbohidratos varía de especie a especie.</a:t>
            </a:r>
          </a:p>
          <a:p>
            <a:pPr eaLnBrk="1" hangingPunct="1">
              <a:lnSpc>
                <a:spcPct val="90000"/>
              </a:lnSpc>
              <a:defRPr/>
            </a:pPr>
            <a:r>
              <a:rPr lang="en-US" sz="2800" smtClean="0"/>
              <a:t>Tipo de carbohidrato mas importante que cantidad.</a:t>
            </a:r>
          </a:p>
          <a:p>
            <a:pPr lvl="1" eaLnBrk="1" hangingPunct="1">
              <a:lnSpc>
                <a:spcPct val="90000"/>
              </a:lnSpc>
              <a:defRPr/>
            </a:pPr>
            <a:r>
              <a:rPr lang="en-US" sz="2400" smtClean="0"/>
              <a:t>Almidones,Polisacaridos.</a:t>
            </a:r>
          </a:p>
          <a:p>
            <a:pPr lvl="1" eaLnBrk="1" hangingPunct="1">
              <a:lnSpc>
                <a:spcPct val="90000"/>
              </a:lnSpc>
              <a:defRPr/>
            </a:pPr>
            <a:r>
              <a:rPr lang="en-US" sz="2400" smtClean="0"/>
              <a:t>Monosacaridos, Fibra.</a:t>
            </a:r>
          </a:p>
          <a:p>
            <a:pPr eaLnBrk="1" hangingPunct="1">
              <a:lnSpc>
                <a:spcPct val="90000"/>
              </a:lnSpc>
              <a:defRPr/>
            </a:pPr>
            <a:r>
              <a:rPr lang="en-US" sz="2400" smtClean="0"/>
              <a:t>Fuente: </a:t>
            </a:r>
          </a:p>
          <a:p>
            <a:pPr lvl="1" eaLnBrk="1" hangingPunct="1">
              <a:lnSpc>
                <a:spcPct val="90000"/>
              </a:lnSpc>
              <a:defRPr/>
            </a:pPr>
            <a:r>
              <a:rPr lang="en-US" sz="2400" smtClean="0"/>
              <a:t>Natural o agregado</a:t>
            </a:r>
          </a:p>
        </p:txBody>
      </p:sp>
    </p:spTree>
  </p:cSld>
  <p:clrMapOvr>
    <a:masterClrMapping/>
  </p:clrMapOvr>
  <p:transition>
    <p:sndAc>
      <p:stSnd>
        <p:snd r:embed="rId3" name="DIALOG.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43000" y="0"/>
            <a:ext cx="7772400" cy="1143000"/>
          </a:xfrm>
        </p:spPr>
        <p:txBody>
          <a:bodyPr/>
          <a:lstStyle/>
          <a:p>
            <a:pPr eaLnBrk="1" hangingPunct="1"/>
            <a:r>
              <a:rPr lang="en-US" smtClean="0"/>
              <a:t>Carbohidratos</a:t>
            </a:r>
          </a:p>
        </p:txBody>
      </p:sp>
      <p:sp>
        <p:nvSpPr>
          <p:cNvPr id="847875" name="Rectangle 3"/>
          <p:cNvSpPr>
            <a:spLocks noGrp="1" noChangeArrowheads="1"/>
          </p:cNvSpPr>
          <p:nvPr>
            <p:ph type="body" idx="1"/>
          </p:nvPr>
        </p:nvSpPr>
        <p:spPr>
          <a:xfrm>
            <a:off x="1169988" y="1066800"/>
            <a:ext cx="7745412" cy="5562600"/>
          </a:xfrm>
        </p:spPr>
        <p:txBody>
          <a:bodyPr/>
          <a:lstStyle/>
          <a:p>
            <a:pPr eaLnBrk="1" hangingPunct="1">
              <a:lnSpc>
                <a:spcPct val="90000"/>
              </a:lnSpc>
              <a:defRPr/>
            </a:pPr>
            <a:r>
              <a:rPr lang="en-US" sz="2800" smtClean="0"/>
              <a:t>TIPOS:	</a:t>
            </a:r>
          </a:p>
          <a:p>
            <a:pPr lvl="1" eaLnBrk="1" hangingPunct="1">
              <a:lnSpc>
                <a:spcPct val="90000"/>
              </a:lnSpc>
              <a:defRPr/>
            </a:pPr>
            <a:r>
              <a:rPr lang="en-US" sz="2800" smtClean="0"/>
              <a:t>Monosacáridos no sirven penaeidos o algunos peces. </a:t>
            </a:r>
          </a:p>
          <a:p>
            <a:pPr lvl="1" eaLnBrk="1" hangingPunct="1">
              <a:lnSpc>
                <a:spcPct val="90000"/>
              </a:lnSpc>
              <a:defRPr/>
            </a:pPr>
            <a:r>
              <a:rPr lang="en-US" sz="2800" smtClean="0"/>
              <a:t>Fibra Aprovechada por vacas VIA BACTERIAS y pocos monogástricos. pH importante.</a:t>
            </a:r>
          </a:p>
          <a:p>
            <a:pPr eaLnBrk="1" hangingPunct="1">
              <a:lnSpc>
                <a:spcPct val="90000"/>
              </a:lnSpc>
              <a:defRPr/>
            </a:pPr>
            <a:r>
              <a:rPr lang="en-US" sz="2800" smtClean="0"/>
              <a:t>Peces y camarones tienen poco control sobre niveles de glucosa:</a:t>
            </a:r>
          </a:p>
          <a:p>
            <a:pPr lvl="1" eaLnBrk="1" hangingPunct="1">
              <a:lnSpc>
                <a:spcPct val="90000"/>
              </a:lnSpc>
              <a:defRPr/>
            </a:pPr>
            <a:r>
              <a:rPr lang="en-US" sz="2800" smtClean="0"/>
              <a:t>Despues de ingestion de glucosa, los niveles en la sangre suben rapidamente, pero demoran en bajar.</a:t>
            </a:r>
          </a:p>
          <a:p>
            <a:pPr eaLnBrk="1" hangingPunct="1">
              <a:lnSpc>
                <a:spcPct val="90000"/>
              </a:lnSpc>
              <a:defRPr/>
            </a:pPr>
            <a:r>
              <a:rPr lang="en-US" sz="2800" smtClean="0"/>
              <a:t>Monosacáridos :regulación bacterias/ fertilización.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43000" y="-152400"/>
            <a:ext cx="7772400" cy="1143000"/>
          </a:xfrm>
        </p:spPr>
        <p:txBody>
          <a:bodyPr/>
          <a:lstStyle/>
          <a:p>
            <a:pPr eaLnBrk="1" hangingPunct="1"/>
            <a:r>
              <a:rPr lang="en-US" smtClean="0"/>
              <a:t>Lípidos o Grasas</a:t>
            </a:r>
          </a:p>
        </p:txBody>
      </p:sp>
      <p:sp>
        <p:nvSpPr>
          <p:cNvPr id="848899" name="Rectangle 3"/>
          <p:cNvSpPr>
            <a:spLocks noGrp="1" noChangeArrowheads="1"/>
          </p:cNvSpPr>
          <p:nvPr>
            <p:ph type="body" idx="1"/>
          </p:nvPr>
        </p:nvSpPr>
        <p:spPr>
          <a:xfrm>
            <a:off x="533400" y="762000"/>
            <a:ext cx="8610600" cy="5638800"/>
          </a:xfrm>
        </p:spPr>
        <p:txBody>
          <a:bodyPr/>
          <a:lstStyle/>
          <a:p>
            <a:pPr eaLnBrk="1" hangingPunct="1">
              <a:lnSpc>
                <a:spcPct val="90000"/>
              </a:lnSpc>
              <a:defRPr/>
            </a:pPr>
            <a:r>
              <a:rPr lang="en-US" sz="2800" smtClean="0"/>
              <a:t>F</a:t>
            </a:r>
            <a:r>
              <a:rPr lang="es-ES_tradnl" sz="2800" smtClean="0"/>
              <a:t>orman parte tejidos animales y vegetales</a:t>
            </a:r>
            <a:r>
              <a:rPr lang="en-US" sz="2800" smtClean="0"/>
              <a:t>,</a:t>
            </a:r>
            <a:r>
              <a:rPr lang="es-ES_tradnl" sz="2800" smtClean="0"/>
              <a:t> insolubles en agua y solubles en </a:t>
            </a:r>
            <a:r>
              <a:rPr lang="en-US" sz="2800" smtClean="0"/>
              <a:t>é</a:t>
            </a:r>
            <a:r>
              <a:rPr lang="es-ES_tradnl" sz="2800" smtClean="0"/>
              <a:t>ter.</a:t>
            </a:r>
            <a:endParaRPr lang="en-US" sz="2800" smtClean="0"/>
          </a:p>
          <a:p>
            <a:pPr eaLnBrk="1" hangingPunct="1">
              <a:lnSpc>
                <a:spcPct val="90000"/>
              </a:lnSpc>
              <a:defRPr/>
            </a:pPr>
            <a:r>
              <a:rPr lang="en-US" sz="2800" smtClean="0"/>
              <a:t>A</a:t>
            </a:r>
            <a:r>
              <a:rPr lang="es-ES_tradnl" sz="2800" smtClean="0"/>
              <a:t>cidos grasos</a:t>
            </a:r>
            <a:r>
              <a:rPr lang="en-US" sz="2800" smtClean="0"/>
              <a:t>:</a:t>
            </a:r>
            <a:r>
              <a:rPr lang="es-ES_tradnl" sz="2800" smtClean="0"/>
              <a:t> fuente energía</a:t>
            </a:r>
            <a:r>
              <a:rPr lang="en-US" sz="2800" smtClean="0"/>
              <a:t>y </a:t>
            </a:r>
            <a:r>
              <a:rPr lang="es-ES_tradnl" sz="2800" smtClean="0"/>
              <a:t>nutriente esencial</a:t>
            </a:r>
            <a:r>
              <a:rPr lang="en-US" sz="2800" smtClean="0"/>
              <a:t>.</a:t>
            </a:r>
          </a:p>
          <a:p>
            <a:pPr eaLnBrk="1" hangingPunct="1">
              <a:lnSpc>
                <a:spcPct val="90000"/>
              </a:lnSpc>
              <a:defRPr/>
            </a:pPr>
            <a:r>
              <a:rPr lang="en-US" sz="2800" smtClean="0"/>
              <a:t>Indispensables formar membranas y sintesis de hormonas y desarrollo sexual:</a:t>
            </a:r>
          </a:p>
          <a:p>
            <a:pPr lvl="1" eaLnBrk="1" hangingPunct="1">
              <a:lnSpc>
                <a:spcPct val="90000"/>
              </a:lnSpc>
              <a:defRPr/>
            </a:pPr>
            <a:r>
              <a:rPr lang="en-US" sz="2400" smtClean="0"/>
              <a:t>Colesterol.</a:t>
            </a:r>
          </a:p>
          <a:p>
            <a:pPr lvl="1" eaLnBrk="1" hangingPunct="1">
              <a:lnSpc>
                <a:spcPct val="90000"/>
              </a:lnSpc>
              <a:defRPr/>
            </a:pPr>
            <a:r>
              <a:rPr lang="en-US" sz="2400" smtClean="0"/>
              <a:t>Fosfolipidos.</a:t>
            </a:r>
          </a:p>
          <a:p>
            <a:pPr lvl="1" eaLnBrk="1" hangingPunct="1">
              <a:lnSpc>
                <a:spcPct val="90000"/>
              </a:lnSpc>
              <a:defRPr/>
            </a:pPr>
            <a:r>
              <a:rPr lang="en-US" sz="2400" smtClean="0"/>
              <a:t>Acidos grasos:</a:t>
            </a:r>
          </a:p>
          <a:p>
            <a:pPr lvl="2" eaLnBrk="1" hangingPunct="1">
              <a:lnSpc>
                <a:spcPct val="90000"/>
              </a:lnSpc>
              <a:defRPr/>
            </a:pPr>
            <a:r>
              <a:rPr lang="en-US" sz="2000" smtClean="0"/>
              <a:t>SW : eicosapentanoico: 20:5</a:t>
            </a:r>
            <a:r>
              <a:rPr lang="en-US" sz="2000" smtClean="0">
                <a:latin typeface="Symbol" pitchFamily="18" charset="2"/>
              </a:rPr>
              <a:t>w</a:t>
            </a:r>
            <a:r>
              <a:rPr lang="en-US" sz="2000" smtClean="0"/>
              <a:t>3y  docosahexanoico:22 :6</a:t>
            </a:r>
            <a:r>
              <a:rPr lang="en-US" sz="2000" smtClean="0">
                <a:latin typeface="Symbol" pitchFamily="18" charset="2"/>
              </a:rPr>
              <a:t>w</a:t>
            </a:r>
            <a:r>
              <a:rPr lang="en-US" sz="2000" smtClean="0"/>
              <a:t>3.</a:t>
            </a:r>
          </a:p>
          <a:p>
            <a:pPr lvl="2" eaLnBrk="1" hangingPunct="1">
              <a:lnSpc>
                <a:spcPct val="90000"/>
              </a:lnSpc>
              <a:defRPr/>
            </a:pPr>
            <a:r>
              <a:rPr lang="en-US" sz="2000" smtClean="0"/>
              <a:t>FW: linoleico: 18:2ω6, linolenico: 18:3ω3,</a:t>
            </a:r>
          </a:p>
          <a:p>
            <a:pPr eaLnBrk="1" hangingPunct="1">
              <a:lnSpc>
                <a:spcPct val="90000"/>
              </a:lnSpc>
              <a:defRPr/>
            </a:pPr>
            <a:r>
              <a:rPr lang="en-US" sz="2800" smtClean="0"/>
              <a:t>Doble energia que proteinas y carbohidratos.</a:t>
            </a:r>
          </a:p>
          <a:p>
            <a:pPr eaLnBrk="1" hangingPunct="1">
              <a:lnSpc>
                <a:spcPct val="90000"/>
              </a:lnSpc>
              <a:defRPr/>
            </a:pPr>
            <a:r>
              <a:rPr lang="en-US" sz="2800" smtClean="0"/>
              <a:t>Mas importante en algunas dietas que proteinas</a:t>
            </a:r>
          </a:p>
          <a:p>
            <a:pPr eaLnBrk="1" hangingPunct="1">
              <a:lnSpc>
                <a:spcPct val="90000"/>
              </a:lnSpc>
              <a:defRPr/>
            </a:pPr>
            <a:r>
              <a:rPr lang="en-US" sz="2800" smtClean="0"/>
              <a:t>Fuente: Natural o agregado</a:t>
            </a:r>
            <a:endParaRPr lang="es-ES_tradnl" sz="2800" smtClean="0"/>
          </a:p>
        </p:txBody>
      </p:sp>
    </p:spTree>
  </p:cSld>
  <p:clrMapOvr>
    <a:masterClrMapping/>
  </p:clrMapOvr>
  <p:transition>
    <p:sndAc>
      <p:stSnd>
        <p:snd r:embed="rId3" name="DIALOG.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304800"/>
            <a:ext cx="7772400" cy="1143000"/>
          </a:xfrm>
        </p:spPr>
        <p:txBody>
          <a:bodyPr/>
          <a:lstStyle/>
          <a:p>
            <a:pPr eaLnBrk="1" hangingPunct="1"/>
            <a:r>
              <a:rPr lang="en-US" smtClean="0"/>
              <a:t>Proteínas</a:t>
            </a:r>
          </a:p>
        </p:txBody>
      </p:sp>
      <p:sp>
        <p:nvSpPr>
          <p:cNvPr id="849923" name="Rectangle 3"/>
          <p:cNvSpPr>
            <a:spLocks noGrp="1" noChangeArrowheads="1"/>
          </p:cNvSpPr>
          <p:nvPr>
            <p:ph type="body" idx="1"/>
          </p:nvPr>
        </p:nvSpPr>
        <p:spPr>
          <a:xfrm>
            <a:off x="533400" y="609600"/>
            <a:ext cx="8610600" cy="6019800"/>
          </a:xfrm>
        </p:spPr>
        <p:txBody>
          <a:bodyPr/>
          <a:lstStyle/>
          <a:p>
            <a:pPr eaLnBrk="1" hangingPunct="1">
              <a:defRPr/>
            </a:pPr>
            <a:r>
              <a:rPr lang="en-US" sz="2800" smtClean="0"/>
              <a:t>Unión aminoácidos mediante enlaces péptidos.</a:t>
            </a:r>
          </a:p>
          <a:p>
            <a:pPr eaLnBrk="1" hangingPunct="1">
              <a:defRPr/>
            </a:pPr>
            <a:r>
              <a:rPr lang="en-US" sz="2800" smtClean="0"/>
              <a:t>Necesarias formar tejidos, pcpalmente musculo.</a:t>
            </a:r>
          </a:p>
          <a:p>
            <a:pPr eaLnBrk="1" hangingPunct="1">
              <a:defRPr/>
            </a:pPr>
            <a:r>
              <a:rPr lang="en-US" sz="2800" smtClean="0"/>
              <a:t>Pueden ser usados como fuente de energía si no tienen composición correcta, pero no son eficientes. Necesitan energía para metabolizarse.</a:t>
            </a:r>
          </a:p>
          <a:p>
            <a:pPr eaLnBrk="1" hangingPunct="1">
              <a:defRPr/>
            </a:pPr>
            <a:r>
              <a:rPr lang="en-US" sz="2800" smtClean="0"/>
              <a:t>Exceso en dieta:</a:t>
            </a:r>
          </a:p>
          <a:p>
            <a:pPr lvl="1" eaLnBrk="1" hangingPunct="1">
              <a:defRPr/>
            </a:pPr>
            <a:r>
              <a:rPr lang="en-US" sz="2800" smtClean="0"/>
              <a:t>Daño al higado.</a:t>
            </a:r>
          </a:p>
          <a:p>
            <a:pPr lvl="1" eaLnBrk="1" hangingPunct="1">
              <a:defRPr/>
            </a:pPr>
            <a:r>
              <a:rPr lang="en-US" sz="2800" smtClean="0"/>
              <a:t>Gota, acumulacion de N.</a:t>
            </a:r>
          </a:p>
          <a:p>
            <a:pPr lvl="1" eaLnBrk="1" hangingPunct="1">
              <a:defRPr/>
            </a:pPr>
            <a:r>
              <a:rPr lang="en-US" sz="2800" smtClean="0"/>
              <a:t>Mayor excreción de amonia.</a:t>
            </a:r>
          </a:p>
          <a:p>
            <a:pPr lvl="1" eaLnBrk="1" hangingPunct="1">
              <a:defRPr/>
            </a:pPr>
            <a:r>
              <a:rPr lang="en-US" sz="2800" smtClean="0"/>
              <a:t>Aumento en costo.</a:t>
            </a:r>
          </a:p>
          <a:p>
            <a:pPr eaLnBrk="1" hangingPunct="1">
              <a:defRPr/>
            </a:pPr>
            <a:r>
              <a:rPr lang="en-US" sz="2800" smtClean="0"/>
              <a:t>Parte de dieta que mas se le para bola por costo.</a:t>
            </a:r>
          </a:p>
          <a:p>
            <a:pPr lvl="1" eaLnBrk="1" hangingPunct="1">
              <a:defRPr/>
            </a:pPr>
            <a:r>
              <a:rPr lang="en-US" sz="2800" smtClean="0"/>
              <a:t>Talvez no es lo mejor.</a:t>
            </a:r>
          </a:p>
        </p:txBody>
      </p:sp>
    </p:spTree>
  </p:cSld>
  <p:clrMapOvr>
    <a:masterClrMapping/>
  </p:clrMapOvr>
  <p:transition>
    <p:sndAc>
      <p:stSnd>
        <p:snd r:embed="rId3" name="DIALOG.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304800"/>
            <a:ext cx="7772400" cy="1143000"/>
          </a:xfrm>
        </p:spPr>
        <p:txBody>
          <a:bodyPr/>
          <a:lstStyle/>
          <a:p>
            <a:pPr eaLnBrk="1" hangingPunct="1"/>
            <a:r>
              <a:rPr lang="en-US" smtClean="0"/>
              <a:t>Proteínas</a:t>
            </a:r>
          </a:p>
        </p:txBody>
      </p:sp>
      <p:sp>
        <p:nvSpPr>
          <p:cNvPr id="850947" name="Rectangle 3"/>
          <p:cNvSpPr>
            <a:spLocks noGrp="1" noChangeArrowheads="1"/>
          </p:cNvSpPr>
          <p:nvPr>
            <p:ph type="body" idx="1"/>
          </p:nvPr>
        </p:nvSpPr>
        <p:spPr>
          <a:xfrm>
            <a:off x="228600" y="457200"/>
            <a:ext cx="8915400" cy="6400800"/>
          </a:xfrm>
        </p:spPr>
        <p:txBody>
          <a:bodyPr/>
          <a:lstStyle/>
          <a:p>
            <a:pPr eaLnBrk="1" hangingPunct="1">
              <a:lnSpc>
                <a:spcPct val="90000"/>
              </a:lnSpc>
              <a:defRPr/>
            </a:pPr>
            <a:r>
              <a:rPr lang="en-US" sz="2800" smtClean="0"/>
              <a:t>Dificil de determinar (Control Calidad).</a:t>
            </a:r>
          </a:p>
          <a:p>
            <a:pPr eaLnBrk="1" hangingPunct="1">
              <a:lnSpc>
                <a:spcPct val="90000"/>
              </a:lnSpc>
              <a:defRPr/>
            </a:pPr>
            <a:r>
              <a:rPr lang="en-US" sz="2800" smtClean="0"/>
              <a:t>Camarones: </a:t>
            </a:r>
            <a:r>
              <a:rPr lang="es-ES_tradnl" sz="2800" smtClean="0"/>
              <a:t>10 aminoácidos esenciales</a:t>
            </a:r>
            <a:r>
              <a:rPr lang="en-US" sz="2800" smtClean="0"/>
              <a:t>:</a:t>
            </a:r>
          </a:p>
          <a:p>
            <a:pPr lvl="1" eaLnBrk="1" hangingPunct="1">
              <a:lnSpc>
                <a:spcPct val="90000"/>
              </a:lnSpc>
              <a:defRPr/>
            </a:pPr>
            <a:r>
              <a:rPr lang="es-ES_tradnl" sz="2400" smtClean="0"/>
              <a:t>Arginina</a:t>
            </a:r>
            <a:r>
              <a:rPr lang="en-US" sz="2400" smtClean="0"/>
              <a:t>, </a:t>
            </a:r>
            <a:r>
              <a:rPr lang="es-ES_tradnl" sz="2400" b="1" smtClean="0">
                <a:solidFill>
                  <a:srgbClr val="FFFF00"/>
                </a:solidFill>
              </a:rPr>
              <a:t>metionina</a:t>
            </a:r>
            <a:r>
              <a:rPr lang="es-ES_tradnl" sz="2400" smtClean="0"/>
              <a:t>, valina, treonina, isoleucina, leucina, </a:t>
            </a:r>
            <a:r>
              <a:rPr lang="es-ES_tradnl" sz="2400" b="1" smtClean="0">
                <a:solidFill>
                  <a:srgbClr val="FFFF00"/>
                </a:solidFill>
              </a:rPr>
              <a:t>lisina</a:t>
            </a:r>
            <a:r>
              <a:rPr lang="es-ES_tradnl" sz="2400" smtClean="0"/>
              <a:t>, histidina, fenilanina y triptofano.</a:t>
            </a:r>
            <a:endParaRPr lang="en-US" sz="2400" smtClean="0"/>
          </a:p>
          <a:p>
            <a:pPr eaLnBrk="1" hangingPunct="1">
              <a:lnSpc>
                <a:spcPct val="90000"/>
              </a:lnSpc>
              <a:defRPr/>
            </a:pPr>
            <a:r>
              <a:rPr lang="es-ES_tradnl" sz="2800" smtClean="0"/>
              <a:t>16% de la proteína en un balanceado es N.</a:t>
            </a:r>
          </a:p>
          <a:p>
            <a:pPr eaLnBrk="1" hangingPunct="1">
              <a:lnSpc>
                <a:spcPct val="90000"/>
              </a:lnSpc>
              <a:defRPr/>
            </a:pPr>
            <a:r>
              <a:rPr lang="en-US" sz="2800" smtClean="0"/>
              <a:t>Composicoón/ origen de proteina mas importante que cantidad proteina.</a:t>
            </a:r>
          </a:p>
          <a:p>
            <a:pPr lvl="1" eaLnBrk="1" hangingPunct="1">
              <a:lnSpc>
                <a:spcPct val="90000"/>
              </a:lnSpc>
              <a:defRPr/>
            </a:pPr>
            <a:r>
              <a:rPr lang="en-US" sz="2400" smtClean="0"/>
              <a:t>Arroz con menestra vs carne.</a:t>
            </a:r>
          </a:p>
          <a:p>
            <a:pPr eaLnBrk="1" hangingPunct="1">
              <a:lnSpc>
                <a:spcPct val="90000"/>
              </a:lnSpc>
              <a:defRPr/>
            </a:pPr>
            <a:r>
              <a:rPr lang="en-US" sz="2400" smtClean="0"/>
              <a:t>Camarón necesita menos proteina pero de mejor calidad que antes pensado.</a:t>
            </a:r>
          </a:p>
          <a:p>
            <a:pPr eaLnBrk="1" hangingPunct="1">
              <a:lnSpc>
                <a:spcPct val="90000"/>
              </a:lnSpc>
              <a:defRPr/>
            </a:pPr>
            <a:r>
              <a:rPr lang="en-US" sz="2400" smtClean="0"/>
              <a:t>Nuevos sistemas aumentasn proteina bruta en piscinas reciclando nitrogeno.</a:t>
            </a:r>
          </a:p>
          <a:p>
            <a:pPr eaLnBrk="1" hangingPunct="1">
              <a:lnSpc>
                <a:spcPct val="90000"/>
              </a:lnSpc>
              <a:defRPr/>
            </a:pPr>
            <a:r>
              <a:rPr lang="en-US" sz="2400" smtClean="0"/>
              <a:t>% proteina dependiente de edad:</a:t>
            </a:r>
          </a:p>
          <a:p>
            <a:pPr lvl="1" eaLnBrk="1" hangingPunct="1">
              <a:lnSpc>
                <a:spcPct val="90000"/>
              </a:lnSpc>
              <a:defRPr/>
            </a:pPr>
            <a:r>
              <a:rPr lang="en-US" sz="2000" smtClean="0"/>
              <a:t>Sube?</a:t>
            </a:r>
          </a:p>
          <a:p>
            <a:pPr lvl="1" eaLnBrk="1" hangingPunct="1">
              <a:lnSpc>
                <a:spcPct val="90000"/>
              </a:lnSpc>
              <a:defRPr/>
            </a:pPr>
            <a:r>
              <a:rPr lang="en-US" sz="2000" smtClean="0"/>
              <a:t>Baja?</a:t>
            </a:r>
          </a:p>
          <a:p>
            <a:pPr eaLnBrk="1" hangingPunct="1">
              <a:lnSpc>
                <a:spcPct val="90000"/>
              </a:lnSpc>
              <a:defRPr/>
            </a:pPr>
            <a:r>
              <a:rPr lang="en-US" sz="2800" smtClean="0"/>
              <a:t>Fuente:????</a:t>
            </a:r>
            <a:endParaRPr lang="es-ES_tradnl" sz="2800" smtClean="0"/>
          </a:p>
        </p:txBody>
      </p:sp>
    </p:spTree>
  </p:cSld>
  <p:clrMapOvr>
    <a:masterClrMapping/>
  </p:clrMapOvr>
  <p:transition>
    <p:sndAc>
      <p:stSnd>
        <p:snd r:embed="rId3" name="DIALOG.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304800"/>
            <a:ext cx="7772400" cy="1143000"/>
          </a:xfrm>
        </p:spPr>
        <p:txBody>
          <a:bodyPr/>
          <a:lstStyle/>
          <a:p>
            <a:pPr eaLnBrk="1" hangingPunct="1"/>
            <a:r>
              <a:rPr lang="es-ES_tradnl" smtClean="0"/>
              <a:t>Vitaminas</a:t>
            </a:r>
            <a:endParaRPr lang="en-US" smtClean="0"/>
          </a:p>
        </p:txBody>
      </p:sp>
      <p:sp>
        <p:nvSpPr>
          <p:cNvPr id="851971" name="Rectangle 3"/>
          <p:cNvSpPr>
            <a:spLocks noGrp="1" noChangeArrowheads="1"/>
          </p:cNvSpPr>
          <p:nvPr>
            <p:ph type="body" idx="1"/>
          </p:nvPr>
        </p:nvSpPr>
        <p:spPr>
          <a:xfrm>
            <a:off x="990600" y="762000"/>
            <a:ext cx="7924800" cy="6096000"/>
          </a:xfrm>
        </p:spPr>
        <p:txBody>
          <a:bodyPr/>
          <a:lstStyle/>
          <a:p>
            <a:pPr eaLnBrk="1" hangingPunct="1">
              <a:lnSpc>
                <a:spcPct val="90000"/>
              </a:lnSpc>
              <a:defRPr/>
            </a:pPr>
            <a:r>
              <a:rPr lang="en-US" sz="2800" smtClean="0"/>
              <a:t>Microelementos necesarios para regulación en animales:</a:t>
            </a:r>
          </a:p>
          <a:p>
            <a:pPr lvl="1" eaLnBrk="1" hangingPunct="1">
              <a:lnSpc>
                <a:spcPct val="90000"/>
              </a:lnSpc>
              <a:defRPr/>
            </a:pPr>
            <a:r>
              <a:rPr lang="en-US" sz="2800" smtClean="0"/>
              <a:t>Algunas pueden ser sintetizadas.</a:t>
            </a:r>
          </a:p>
          <a:p>
            <a:pPr lvl="1" eaLnBrk="1" hangingPunct="1">
              <a:lnSpc>
                <a:spcPct val="90000"/>
              </a:lnSpc>
              <a:defRPr/>
            </a:pPr>
            <a:r>
              <a:rPr lang="en-US" sz="2800" smtClean="0"/>
              <a:t>Otras no.</a:t>
            </a:r>
          </a:p>
          <a:p>
            <a:pPr eaLnBrk="1" hangingPunct="1">
              <a:lnSpc>
                <a:spcPct val="90000"/>
              </a:lnSpc>
              <a:defRPr/>
            </a:pPr>
            <a:r>
              <a:rPr lang="en-US" sz="2800" smtClean="0"/>
              <a:t>Larvas Penaeidos necesitan vitamina:</a:t>
            </a:r>
          </a:p>
          <a:p>
            <a:pPr lvl="1" eaLnBrk="1" hangingPunct="1">
              <a:lnSpc>
                <a:spcPct val="90000"/>
              </a:lnSpc>
              <a:defRPr/>
            </a:pPr>
            <a:r>
              <a:rPr lang="en-US" sz="2800" smtClean="0"/>
              <a:t>E, ácido nicotínico, colina, piridoxina, biotina, ácido fólico, ácido ascórbico, cianocobalamina, vitamina D, inositol, riboflavina, </a:t>
            </a:r>
            <a:r>
              <a:rPr lang="en-US" sz="2800" smtClean="0">
                <a:solidFill>
                  <a:srgbClr val="FFFF00"/>
                </a:solidFill>
              </a:rPr>
              <a:t>tiamina </a:t>
            </a:r>
            <a:r>
              <a:rPr lang="en-US" sz="2800" smtClean="0"/>
              <a:t>y β-caroteno.</a:t>
            </a:r>
          </a:p>
          <a:p>
            <a:pPr eaLnBrk="1" hangingPunct="1">
              <a:lnSpc>
                <a:spcPct val="90000"/>
              </a:lnSpc>
              <a:defRPr/>
            </a:pPr>
            <a:r>
              <a:rPr lang="en-US" sz="2800" smtClean="0"/>
              <a:t>Falta resulta en retraso en metamorfosis y en altas mortalidades en desarrollo larval.</a:t>
            </a:r>
          </a:p>
          <a:p>
            <a:pPr eaLnBrk="1" hangingPunct="1">
              <a:lnSpc>
                <a:spcPct val="90000"/>
              </a:lnSpc>
              <a:defRPr/>
            </a:pPr>
            <a:r>
              <a:rPr lang="en-US" sz="2800" smtClean="0"/>
              <a:t>Falta Vitamina C causa deformidad en esqueleto de peces</a:t>
            </a:r>
          </a:p>
          <a:p>
            <a:pPr eaLnBrk="1" hangingPunct="1">
              <a:lnSpc>
                <a:spcPct val="90000"/>
              </a:lnSpc>
              <a:defRPr/>
            </a:pPr>
            <a:r>
              <a:rPr lang="en-US" sz="2800" smtClean="0"/>
              <a:t>Fuentes: Natural o Artificial</a:t>
            </a:r>
          </a:p>
        </p:txBody>
      </p:sp>
    </p:spTree>
  </p:cSld>
  <p:clrMapOvr>
    <a:masterClrMapping/>
  </p:clrMapOvr>
  <p:transition>
    <p:sndAc>
      <p:stSnd>
        <p:snd r:embed="rId3" name="DIALOG.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76200"/>
            <a:ext cx="7772400" cy="1143000"/>
          </a:xfrm>
        </p:spPr>
        <p:txBody>
          <a:bodyPr/>
          <a:lstStyle/>
          <a:p>
            <a:pPr eaLnBrk="1" hangingPunct="1"/>
            <a:r>
              <a:rPr lang="en-US" smtClean="0"/>
              <a:t>M</a:t>
            </a:r>
            <a:r>
              <a:rPr lang="es-ES_tradnl" smtClean="0"/>
              <a:t>inerales</a:t>
            </a:r>
            <a:endParaRPr lang="en-US" smtClean="0"/>
          </a:p>
        </p:txBody>
      </p:sp>
      <p:sp>
        <p:nvSpPr>
          <p:cNvPr id="852995" name="Rectangle 3"/>
          <p:cNvSpPr>
            <a:spLocks noGrp="1" noChangeArrowheads="1"/>
          </p:cNvSpPr>
          <p:nvPr>
            <p:ph type="body" idx="1"/>
          </p:nvPr>
        </p:nvSpPr>
        <p:spPr>
          <a:xfrm>
            <a:off x="457200" y="914400"/>
            <a:ext cx="8686800" cy="5715000"/>
          </a:xfrm>
        </p:spPr>
        <p:txBody>
          <a:bodyPr/>
          <a:lstStyle/>
          <a:p>
            <a:pPr eaLnBrk="1" hangingPunct="1">
              <a:defRPr/>
            </a:pPr>
            <a:r>
              <a:rPr lang="en-US" smtClean="0"/>
              <a:t>Animales acuáticos absorven minerales de agua.</a:t>
            </a:r>
          </a:p>
          <a:p>
            <a:pPr eaLnBrk="1" hangingPunct="1">
              <a:defRPr/>
            </a:pPr>
            <a:r>
              <a:rPr lang="en-US" smtClean="0"/>
              <a:t>Crustáceos, necesitan otra fuente por perdida en muda.</a:t>
            </a:r>
          </a:p>
          <a:p>
            <a:pPr eaLnBrk="1" hangingPunct="1">
              <a:defRPr/>
            </a:pPr>
            <a:r>
              <a:rPr lang="en-US" smtClean="0"/>
              <a:t>Penaeidos requerimientos en dieta fósforo, potasio y metales trazas, pero no calcio, magnesio ni hierro.</a:t>
            </a:r>
          </a:p>
          <a:p>
            <a:pPr eaLnBrk="1" hangingPunct="1">
              <a:defRPr/>
            </a:pPr>
            <a:r>
              <a:rPr lang="en-US" smtClean="0"/>
              <a:t>Ca absorve del agua.</a:t>
            </a:r>
          </a:p>
        </p:txBody>
      </p:sp>
    </p:spTree>
  </p:cSld>
  <p:clrMapOvr>
    <a:masterClrMapping/>
  </p:clrMapOvr>
  <p:transition>
    <p:sndAc>
      <p:stSnd>
        <p:snd r:embed="rId3" name="DIALOG.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76200"/>
            <a:ext cx="7772400" cy="1143000"/>
          </a:xfrm>
        </p:spPr>
        <p:txBody>
          <a:bodyPr/>
          <a:lstStyle/>
          <a:p>
            <a:pPr eaLnBrk="1" hangingPunct="1"/>
            <a:r>
              <a:rPr lang="en-US" smtClean="0"/>
              <a:t>M</a:t>
            </a:r>
            <a:r>
              <a:rPr lang="es-ES_tradnl" smtClean="0"/>
              <a:t>inerales</a:t>
            </a:r>
            <a:endParaRPr lang="en-US" smtClean="0"/>
          </a:p>
        </p:txBody>
      </p:sp>
      <p:sp>
        <p:nvSpPr>
          <p:cNvPr id="854019" name="Rectangle 3"/>
          <p:cNvSpPr>
            <a:spLocks noGrp="1" noChangeArrowheads="1"/>
          </p:cNvSpPr>
          <p:nvPr>
            <p:ph type="body" idx="1"/>
          </p:nvPr>
        </p:nvSpPr>
        <p:spPr>
          <a:xfrm>
            <a:off x="457200" y="914400"/>
            <a:ext cx="8686800" cy="5715000"/>
          </a:xfrm>
        </p:spPr>
        <p:txBody>
          <a:bodyPr/>
          <a:lstStyle/>
          <a:p>
            <a:pPr eaLnBrk="1" hangingPunct="1">
              <a:defRPr/>
            </a:pPr>
            <a:r>
              <a:rPr lang="en-US" sz="2800" smtClean="0"/>
              <a:t>Ca y P son los mas importantes.</a:t>
            </a:r>
          </a:p>
          <a:p>
            <a:pPr eaLnBrk="1" hangingPunct="1">
              <a:defRPr/>
            </a:pPr>
            <a:r>
              <a:rPr lang="en-US" sz="2800" smtClean="0"/>
              <a:t>Están en relación: en el pez. Mayor parte en piel, escamas y esqueleto.</a:t>
            </a:r>
          </a:p>
          <a:p>
            <a:pPr eaLnBrk="1" hangingPunct="1">
              <a:defRPr/>
            </a:pPr>
            <a:r>
              <a:rPr lang="en-US" sz="2800" smtClean="0"/>
              <a:t>Ca puede ser absorbido directamente de agua, pero P necesita venir de dieta. Por lo que es mas importante incluir en la dieta P.</a:t>
            </a:r>
          </a:p>
          <a:p>
            <a:pPr lvl="1" eaLnBrk="1" hangingPunct="1">
              <a:defRPr/>
            </a:pPr>
            <a:r>
              <a:rPr lang="en-US" sz="2400" smtClean="0"/>
              <a:t>P = 0.4% dieta.</a:t>
            </a:r>
          </a:p>
          <a:p>
            <a:pPr lvl="1" eaLnBrk="1" hangingPunct="1">
              <a:defRPr/>
            </a:pPr>
            <a:r>
              <a:rPr lang="en-US" sz="2400" smtClean="0"/>
              <a:t>Ca  = 0.1 % dieta.</a:t>
            </a:r>
          </a:p>
          <a:p>
            <a:pPr lvl="1" eaLnBrk="1" hangingPunct="1">
              <a:defRPr/>
            </a:pPr>
            <a:r>
              <a:rPr lang="en-US" sz="2400" smtClean="0"/>
              <a:t>Comercialmente se usa el dicalcio fosfato al 1%.</a:t>
            </a:r>
          </a:p>
          <a:p>
            <a:pPr eaLnBrk="1" hangingPunct="1">
              <a:defRPr/>
            </a:pPr>
            <a:r>
              <a:rPr lang="en-US" sz="2800" smtClean="0"/>
              <a:t>Otros minerales que se incluyen como trazas:</a:t>
            </a:r>
          </a:p>
          <a:p>
            <a:pPr lvl="1" eaLnBrk="1" hangingPunct="1">
              <a:defRPr/>
            </a:pPr>
            <a:r>
              <a:rPr lang="en-US" sz="2400" smtClean="0"/>
              <a:t>Mg, Fe, I, Se Zn, Cu, Mn, Na, K, Cl, Cr.</a:t>
            </a:r>
          </a:p>
          <a:p>
            <a:pPr eaLnBrk="1" hangingPunct="1">
              <a:defRPr/>
            </a:pPr>
            <a:endParaRPr lang="en-US" sz="2800" smtClean="0"/>
          </a:p>
        </p:txBody>
      </p:sp>
    </p:spTree>
  </p:cSld>
  <p:clrMapOvr>
    <a:masterClrMapping/>
  </p:clrMapOvr>
  <p:transition>
    <p:sndAc>
      <p:stSnd>
        <p:snd r:embed="rId3" name="DIALOG.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152400"/>
            <a:ext cx="8915400" cy="1143000"/>
          </a:xfrm>
        </p:spPr>
        <p:txBody>
          <a:bodyPr/>
          <a:lstStyle/>
          <a:p>
            <a:pPr eaLnBrk="1" hangingPunct="1"/>
            <a:r>
              <a:rPr lang="es-ES_tradnl" smtClean="0"/>
              <a:t>Factores q’ Afectan Productividad: Asociados Al Organismo</a:t>
            </a:r>
          </a:p>
        </p:txBody>
      </p:sp>
      <p:sp>
        <p:nvSpPr>
          <p:cNvPr id="733187" name="Rectangle 3"/>
          <p:cNvSpPr>
            <a:spLocks noGrp="1" noChangeArrowheads="1"/>
          </p:cNvSpPr>
          <p:nvPr>
            <p:ph type="body" idx="1"/>
          </p:nvPr>
        </p:nvSpPr>
        <p:spPr>
          <a:xfrm>
            <a:off x="533400" y="1524000"/>
            <a:ext cx="8408988" cy="4537075"/>
          </a:xfrm>
        </p:spPr>
        <p:txBody>
          <a:bodyPr/>
          <a:lstStyle/>
          <a:p>
            <a:pPr eaLnBrk="1" hangingPunct="1">
              <a:defRPr/>
            </a:pPr>
            <a:r>
              <a:rPr lang="es-ES_tradnl" sz="2800" smtClean="0"/>
              <a:t>Homeotérmico: animal mantiene T</a:t>
            </a:r>
            <a:r>
              <a:rPr lang="es-ES_tradnl" sz="2800" smtClean="0">
                <a:cs typeface="Arial" charset="0"/>
              </a:rPr>
              <a:t>ºC corporal sin importar TºC ambiente:</a:t>
            </a:r>
          </a:p>
          <a:p>
            <a:pPr lvl="1" eaLnBrk="1" hangingPunct="1">
              <a:defRPr/>
            </a:pPr>
            <a:r>
              <a:rPr lang="es-ES_tradnl" sz="2800" smtClean="0">
                <a:cs typeface="Arial" charset="0"/>
              </a:rPr>
              <a:t>Crecen igual a diferentes </a:t>
            </a:r>
            <a:r>
              <a:rPr lang="es-ES_tradnl" sz="2800" smtClean="0"/>
              <a:t>T</a:t>
            </a:r>
            <a:r>
              <a:rPr lang="es-ES_tradnl" sz="2800" smtClean="0">
                <a:cs typeface="Arial" charset="0"/>
              </a:rPr>
              <a:t>ºC, pero gastan energía en controlar </a:t>
            </a:r>
            <a:r>
              <a:rPr lang="es-ES_tradnl" sz="2800" smtClean="0"/>
              <a:t>T</a:t>
            </a:r>
            <a:r>
              <a:rPr lang="es-ES_tradnl" sz="2800" smtClean="0">
                <a:cs typeface="Arial" charset="0"/>
              </a:rPr>
              <a:t>ºC.</a:t>
            </a:r>
          </a:p>
          <a:p>
            <a:pPr eaLnBrk="1" hangingPunct="1">
              <a:defRPr/>
            </a:pPr>
            <a:r>
              <a:rPr lang="es-ES_tradnl" sz="2800" smtClean="0"/>
              <a:t>Poiquilotérmico: Animal toma T</a:t>
            </a:r>
            <a:r>
              <a:rPr lang="es-ES_tradnl" sz="2800" smtClean="0">
                <a:cs typeface="Arial" charset="0"/>
              </a:rPr>
              <a:t>º</a:t>
            </a:r>
            <a:r>
              <a:rPr lang="es-ES_tradnl" sz="2800" smtClean="0"/>
              <a:t>C ambiente:</a:t>
            </a:r>
          </a:p>
          <a:p>
            <a:pPr lvl="1" eaLnBrk="1" hangingPunct="1">
              <a:defRPr/>
            </a:pPr>
            <a:r>
              <a:rPr lang="es-ES_tradnl" sz="2800" smtClean="0"/>
              <a:t>Crecen poco a bajas T</a:t>
            </a:r>
            <a:r>
              <a:rPr lang="es-ES_tradnl" sz="2800" smtClean="0">
                <a:cs typeface="Arial" charset="0"/>
              </a:rPr>
              <a:t>ºC (enzimas).</a:t>
            </a:r>
          </a:p>
          <a:p>
            <a:pPr lvl="1" eaLnBrk="1" hangingPunct="1">
              <a:defRPr/>
            </a:pPr>
            <a:r>
              <a:rPr lang="es-ES_tradnl" sz="2800" smtClean="0">
                <a:cs typeface="Arial" charset="0"/>
              </a:rPr>
              <a:t>En trópico crecen mejor porque no gastan energía en mantener </a:t>
            </a:r>
            <a:r>
              <a:rPr lang="es-ES_tradnl" sz="2800" smtClean="0"/>
              <a:t>T</a:t>
            </a:r>
            <a:r>
              <a:rPr lang="es-ES_tradnl" sz="2800" smtClean="0">
                <a:cs typeface="Arial" charset="0"/>
              </a:rPr>
              <a:t>ºC.</a:t>
            </a:r>
          </a:p>
          <a:p>
            <a:pPr lvl="1" eaLnBrk="1" hangingPunct="1">
              <a:defRPr/>
            </a:pPr>
            <a:r>
              <a:rPr lang="es-ES_tradnl" sz="2800" smtClean="0">
                <a:cs typeface="Arial" charset="0"/>
              </a:rPr>
              <a:t>Aumento 10ºC duplica crecimiento.</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76200"/>
            <a:ext cx="8763000" cy="1295400"/>
          </a:xfrm>
        </p:spPr>
        <p:txBody>
          <a:bodyPr/>
          <a:lstStyle/>
          <a:p>
            <a:pPr eaLnBrk="1" hangingPunct="1"/>
            <a:r>
              <a:rPr lang="en-US" smtClean="0"/>
              <a:t>Procesos Comunes en Cultivos</a:t>
            </a:r>
            <a:endParaRPr lang="es-ES_tradnl" smtClean="0"/>
          </a:p>
        </p:txBody>
      </p:sp>
      <p:sp>
        <p:nvSpPr>
          <p:cNvPr id="855043" name="Rectangle 3"/>
          <p:cNvSpPr>
            <a:spLocks noGrp="1" noChangeArrowheads="1"/>
          </p:cNvSpPr>
          <p:nvPr>
            <p:ph type="body" idx="1"/>
          </p:nvPr>
        </p:nvSpPr>
        <p:spPr>
          <a:xfrm>
            <a:off x="685800" y="1295400"/>
            <a:ext cx="8458200" cy="5334000"/>
          </a:xfrm>
        </p:spPr>
        <p:txBody>
          <a:bodyPr/>
          <a:lstStyle/>
          <a:p>
            <a:pPr eaLnBrk="1" hangingPunct="1">
              <a:lnSpc>
                <a:spcPct val="90000"/>
              </a:lnSpc>
              <a:defRPr/>
            </a:pPr>
            <a:r>
              <a:rPr lang="es-ES_tradnl" sz="2800" smtClean="0"/>
              <a:t>Obtención de Semilla.</a:t>
            </a:r>
          </a:p>
          <a:p>
            <a:pPr eaLnBrk="1" hangingPunct="1">
              <a:lnSpc>
                <a:spcPct val="90000"/>
              </a:lnSpc>
              <a:defRPr/>
            </a:pPr>
            <a:r>
              <a:rPr lang="es-ES_tradnl" sz="2800" smtClean="0"/>
              <a:t>Precrias, transferencias.</a:t>
            </a:r>
          </a:p>
          <a:p>
            <a:pPr eaLnBrk="1" hangingPunct="1">
              <a:lnSpc>
                <a:spcPct val="90000"/>
              </a:lnSpc>
              <a:defRPr/>
            </a:pPr>
            <a:r>
              <a:rPr lang="es-ES_tradnl" sz="2800" smtClean="0"/>
              <a:t>Desinfección</a:t>
            </a:r>
            <a:r>
              <a:rPr lang="en-US" sz="2800" smtClean="0"/>
              <a:t> y Limpieza.</a:t>
            </a:r>
          </a:p>
          <a:p>
            <a:pPr eaLnBrk="1" hangingPunct="1">
              <a:lnSpc>
                <a:spcPct val="90000"/>
              </a:lnSpc>
              <a:defRPr/>
            </a:pPr>
            <a:r>
              <a:rPr lang="en-US" sz="2800" smtClean="0"/>
              <a:t>L</a:t>
            </a:r>
            <a:r>
              <a:rPr lang="es-ES_tradnl" sz="2800" smtClean="0"/>
              <a:t>lenado y preparación.</a:t>
            </a:r>
          </a:p>
          <a:p>
            <a:pPr eaLnBrk="1" hangingPunct="1">
              <a:lnSpc>
                <a:spcPct val="90000"/>
              </a:lnSpc>
              <a:defRPr/>
            </a:pPr>
            <a:r>
              <a:rPr lang="es-ES_tradnl" sz="2800" smtClean="0"/>
              <a:t>Aclimatación y siembra.</a:t>
            </a:r>
          </a:p>
          <a:p>
            <a:pPr eaLnBrk="1" hangingPunct="1">
              <a:lnSpc>
                <a:spcPct val="90000"/>
              </a:lnSpc>
              <a:defRPr/>
            </a:pPr>
            <a:r>
              <a:rPr lang="es-ES_tradnl" sz="2800" smtClean="0"/>
              <a:t>Fertilización y alimentación. </a:t>
            </a:r>
            <a:endParaRPr lang="en-US" sz="2800" smtClean="0"/>
          </a:p>
          <a:p>
            <a:pPr eaLnBrk="1" hangingPunct="1">
              <a:lnSpc>
                <a:spcPct val="90000"/>
              </a:lnSpc>
              <a:defRPr/>
            </a:pPr>
            <a:r>
              <a:rPr lang="es-ES_tradnl" sz="2800" smtClean="0"/>
              <a:t>Calidad de agua.</a:t>
            </a:r>
          </a:p>
          <a:p>
            <a:pPr eaLnBrk="1" hangingPunct="1">
              <a:lnSpc>
                <a:spcPct val="90000"/>
              </a:lnSpc>
              <a:defRPr/>
            </a:pPr>
            <a:r>
              <a:rPr lang="es-ES_tradnl" sz="2800" smtClean="0"/>
              <a:t>Muestreos: Peso, salud, contajes, otros.</a:t>
            </a:r>
          </a:p>
          <a:p>
            <a:pPr eaLnBrk="1" hangingPunct="1">
              <a:lnSpc>
                <a:spcPct val="90000"/>
              </a:lnSpc>
              <a:defRPr/>
            </a:pPr>
            <a:r>
              <a:rPr lang="es-ES_tradnl" sz="2800" smtClean="0"/>
              <a:t>Cosecha.</a:t>
            </a:r>
            <a:endParaRPr lang="en-US" sz="2800" smtClean="0"/>
          </a:p>
          <a:p>
            <a:pPr eaLnBrk="1" hangingPunct="1">
              <a:lnSpc>
                <a:spcPct val="90000"/>
              </a:lnSpc>
              <a:defRPr/>
            </a:pPr>
            <a:r>
              <a:rPr lang="en-US" sz="2800" smtClean="0"/>
              <a:t>Procesamiento.</a:t>
            </a:r>
          </a:p>
          <a:p>
            <a:pPr eaLnBrk="1" hangingPunct="1">
              <a:lnSpc>
                <a:spcPct val="90000"/>
              </a:lnSpc>
              <a:defRPr/>
            </a:pPr>
            <a:r>
              <a:rPr lang="en-US" sz="2800" smtClean="0"/>
              <a:t>Comercialización.</a:t>
            </a:r>
            <a:endParaRPr lang="es-ES_tradnl" sz="2800" smtClean="0"/>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76200"/>
            <a:ext cx="7772400" cy="1143000"/>
          </a:xfrm>
        </p:spPr>
        <p:txBody>
          <a:bodyPr/>
          <a:lstStyle/>
          <a:p>
            <a:pPr eaLnBrk="1" hangingPunct="1"/>
            <a:r>
              <a:rPr lang="es-ES_tradnl" smtClean="0"/>
              <a:t>Obtención De Semilla</a:t>
            </a:r>
          </a:p>
        </p:txBody>
      </p:sp>
      <p:sp>
        <p:nvSpPr>
          <p:cNvPr id="856067" name="Rectangle 3"/>
          <p:cNvSpPr>
            <a:spLocks noGrp="1" noChangeArrowheads="1"/>
          </p:cNvSpPr>
          <p:nvPr>
            <p:ph type="body" idx="1"/>
          </p:nvPr>
        </p:nvSpPr>
        <p:spPr>
          <a:xfrm>
            <a:off x="838200" y="914400"/>
            <a:ext cx="8104188" cy="5146675"/>
          </a:xfrm>
        </p:spPr>
        <p:txBody>
          <a:bodyPr/>
          <a:lstStyle/>
          <a:p>
            <a:pPr eaLnBrk="1" hangingPunct="1">
              <a:lnSpc>
                <a:spcPct val="90000"/>
              </a:lnSpc>
              <a:defRPr/>
            </a:pPr>
            <a:r>
              <a:rPr lang="es-ES_tradnl" sz="2800" smtClean="0"/>
              <a:t>Fuente semilla.</a:t>
            </a:r>
          </a:p>
          <a:p>
            <a:pPr lvl="1" eaLnBrk="1" hangingPunct="1">
              <a:lnSpc>
                <a:spcPct val="90000"/>
              </a:lnSpc>
              <a:defRPr/>
            </a:pPr>
            <a:r>
              <a:rPr lang="es-ES_tradnl" sz="2800" smtClean="0"/>
              <a:t>Depende: tecnología, biología o $:</a:t>
            </a:r>
          </a:p>
          <a:p>
            <a:pPr lvl="1" eaLnBrk="1" hangingPunct="1">
              <a:lnSpc>
                <a:spcPct val="90000"/>
              </a:lnSpc>
              <a:defRPr/>
            </a:pPr>
            <a:r>
              <a:rPr lang="es-ES_tradnl" sz="2800" smtClean="0"/>
              <a:t>Recolección.</a:t>
            </a:r>
          </a:p>
          <a:p>
            <a:pPr lvl="1" eaLnBrk="1" hangingPunct="1">
              <a:lnSpc>
                <a:spcPct val="90000"/>
              </a:lnSpc>
              <a:defRPr/>
            </a:pPr>
            <a:r>
              <a:rPr lang="es-ES_tradnl" sz="2800" smtClean="0"/>
              <a:t>Reproducción Natural / inducida.</a:t>
            </a:r>
          </a:p>
          <a:p>
            <a:pPr lvl="1" eaLnBrk="1" hangingPunct="1">
              <a:lnSpc>
                <a:spcPct val="90000"/>
              </a:lnSpc>
              <a:defRPr/>
            </a:pPr>
            <a:r>
              <a:rPr lang="es-ES_tradnl" sz="2800" smtClean="0"/>
              <a:t>Cultivo larvario.</a:t>
            </a:r>
          </a:p>
          <a:p>
            <a:pPr lvl="1" eaLnBrk="1" hangingPunct="1">
              <a:lnSpc>
                <a:spcPct val="90000"/>
              </a:lnSpc>
              <a:defRPr/>
            </a:pPr>
            <a:r>
              <a:rPr lang="es-ES_tradnl" sz="2800" smtClean="0"/>
              <a:t>Especie local o introducida? Normal o mejorada?</a:t>
            </a:r>
          </a:p>
          <a:p>
            <a:pPr lvl="1" eaLnBrk="1" hangingPunct="1">
              <a:lnSpc>
                <a:spcPct val="90000"/>
              </a:lnSpc>
              <a:defRPr/>
            </a:pPr>
            <a:r>
              <a:rPr lang="es-ES_tradnl" sz="2800" smtClean="0"/>
              <a:t>Quien controla fuente de semilla?</a:t>
            </a:r>
          </a:p>
          <a:p>
            <a:pPr eaLnBrk="1" hangingPunct="1">
              <a:lnSpc>
                <a:spcPct val="90000"/>
              </a:lnSpc>
              <a:defRPr/>
            </a:pPr>
            <a:r>
              <a:rPr lang="es-ES_tradnl" sz="2800" smtClean="0"/>
              <a:t>Recolección:</a:t>
            </a:r>
          </a:p>
          <a:p>
            <a:pPr lvl="1" eaLnBrk="1" hangingPunct="1">
              <a:lnSpc>
                <a:spcPct val="90000"/>
              </a:lnSpc>
              <a:defRPr/>
            </a:pPr>
            <a:r>
              <a:rPr lang="es-ES_tradnl" sz="2800" smtClean="0"/>
              <a:t>Metodología Captura.</a:t>
            </a:r>
          </a:p>
          <a:p>
            <a:pPr lvl="1" eaLnBrk="1" hangingPunct="1">
              <a:lnSpc>
                <a:spcPct val="90000"/>
              </a:lnSpc>
              <a:defRPr/>
            </a:pPr>
            <a:r>
              <a:rPr lang="es-ES_tradnl" sz="2800" smtClean="0"/>
              <a:t>Limpieza y clasificación.</a:t>
            </a:r>
          </a:p>
          <a:p>
            <a:pPr lvl="1" eaLnBrk="1" hangingPunct="1">
              <a:lnSpc>
                <a:spcPct val="90000"/>
              </a:lnSpc>
              <a:defRPr/>
            </a:pPr>
            <a:r>
              <a:rPr lang="es-ES_tradnl" sz="2800" smtClean="0"/>
              <a:t>Conteos. Precisión?</a:t>
            </a:r>
          </a:p>
          <a:p>
            <a:pPr lvl="1" eaLnBrk="1" hangingPunct="1">
              <a:lnSpc>
                <a:spcPct val="90000"/>
              </a:lnSpc>
              <a:defRPr/>
            </a:pPr>
            <a:r>
              <a:rPr lang="es-ES_tradnl" sz="2800" smtClean="0"/>
              <a:t>Metodología de comercialización.</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7090" name="Picture 2" descr="D:\FAC\belfas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57090"/>
                                        </p:tgtEl>
                                        <p:attrNameLst>
                                          <p:attrName>style.visibility</p:attrName>
                                        </p:attrNameLst>
                                      </p:cBhvr>
                                      <p:to>
                                        <p:strVal val="visible"/>
                                      </p:to>
                                    </p:set>
                                    <p:anim calcmode="lin" valueType="num">
                                      <p:cBhvr additive="base">
                                        <p:cTn id="7" dur="500" fill="hold"/>
                                        <p:tgtEl>
                                          <p:spTgt spid="857090"/>
                                        </p:tgtEl>
                                        <p:attrNameLst>
                                          <p:attrName>ppt_x</p:attrName>
                                        </p:attrNameLst>
                                      </p:cBhvr>
                                      <p:tavLst>
                                        <p:tav tm="0">
                                          <p:val>
                                            <p:strVal val="0-#ppt_w/2"/>
                                          </p:val>
                                        </p:tav>
                                        <p:tav tm="100000">
                                          <p:val>
                                            <p:strVal val="#ppt_x"/>
                                          </p:val>
                                        </p:tav>
                                      </p:tavLst>
                                    </p:anim>
                                    <p:anim calcmode="lin" valueType="num">
                                      <p:cBhvr additive="base">
                                        <p:cTn id="8" dur="500" fill="hold"/>
                                        <p:tgtEl>
                                          <p:spTgt spid="857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43000" y="-76200"/>
            <a:ext cx="7772400" cy="1143000"/>
          </a:xfrm>
        </p:spPr>
        <p:txBody>
          <a:bodyPr/>
          <a:lstStyle/>
          <a:p>
            <a:pPr eaLnBrk="1" hangingPunct="1"/>
            <a:r>
              <a:rPr lang="es-ES_tradnl" smtClean="0"/>
              <a:t>Obtención De Semilla</a:t>
            </a:r>
          </a:p>
        </p:txBody>
      </p:sp>
      <p:sp>
        <p:nvSpPr>
          <p:cNvPr id="859139" name="Rectangle 3"/>
          <p:cNvSpPr>
            <a:spLocks noGrp="1" noChangeArrowheads="1"/>
          </p:cNvSpPr>
          <p:nvPr>
            <p:ph type="body" idx="1"/>
          </p:nvPr>
        </p:nvSpPr>
        <p:spPr>
          <a:xfrm>
            <a:off x="533400" y="1025525"/>
            <a:ext cx="8305800" cy="5451475"/>
          </a:xfrm>
        </p:spPr>
        <p:txBody>
          <a:bodyPr/>
          <a:lstStyle/>
          <a:p>
            <a:pPr eaLnBrk="1" hangingPunct="1">
              <a:lnSpc>
                <a:spcPct val="90000"/>
              </a:lnSpc>
              <a:defRPr/>
            </a:pPr>
            <a:r>
              <a:rPr lang="es-ES_tradnl" sz="2800" smtClean="0"/>
              <a:t>Reproducción:</a:t>
            </a:r>
          </a:p>
          <a:p>
            <a:pPr lvl="1" eaLnBrk="1" hangingPunct="1">
              <a:lnSpc>
                <a:spcPct val="90000"/>
              </a:lnSpc>
              <a:defRPr/>
            </a:pPr>
            <a:r>
              <a:rPr lang="es-ES_tradnl" sz="2800" smtClean="0"/>
              <a:t>Selección reproductores.</a:t>
            </a:r>
          </a:p>
          <a:p>
            <a:pPr lvl="1" eaLnBrk="1" hangingPunct="1">
              <a:lnSpc>
                <a:spcPct val="90000"/>
              </a:lnSpc>
              <a:defRPr/>
            </a:pPr>
            <a:r>
              <a:rPr lang="es-ES_tradnl" sz="2800" smtClean="0"/>
              <a:t>Maduración. Natural o inducida.</a:t>
            </a:r>
          </a:p>
          <a:p>
            <a:pPr lvl="1" eaLnBrk="1" hangingPunct="1">
              <a:lnSpc>
                <a:spcPct val="90000"/>
              </a:lnSpc>
              <a:defRPr/>
            </a:pPr>
            <a:r>
              <a:rPr lang="es-ES_tradnl" sz="2800" smtClean="0"/>
              <a:t>Desove: Natural, inducida, inseminación artificial.</a:t>
            </a:r>
          </a:p>
          <a:p>
            <a:pPr lvl="1" eaLnBrk="1" hangingPunct="1">
              <a:lnSpc>
                <a:spcPct val="90000"/>
              </a:lnSpc>
              <a:defRPr/>
            </a:pPr>
            <a:r>
              <a:rPr lang="es-ES_tradnl" sz="2800" smtClean="0"/>
              <a:t>Eclosión y selección.</a:t>
            </a:r>
          </a:p>
          <a:p>
            <a:pPr eaLnBrk="1" hangingPunct="1">
              <a:lnSpc>
                <a:spcPct val="90000"/>
              </a:lnSpc>
              <a:defRPr/>
            </a:pPr>
            <a:r>
              <a:rPr lang="es-ES_tradnl" sz="2800" smtClean="0"/>
              <a:t>Cria Larvaria:</a:t>
            </a:r>
          </a:p>
          <a:p>
            <a:pPr lvl="1" eaLnBrk="1" hangingPunct="1">
              <a:lnSpc>
                <a:spcPct val="90000"/>
              </a:lnSpc>
              <a:defRPr/>
            </a:pPr>
            <a:r>
              <a:rPr lang="es-ES_tradnl" sz="2800" smtClean="0"/>
              <a:t>Metodologías de cultivo.</a:t>
            </a:r>
          </a:p>
          <a:p>
            <a:pPr lvl="1" eaLnBrk="1" hangingPunct="1">
              <a:lnSpc>
                <a:spcPct val="90000"/>
              </a:lnSpc>
              <a:defRPr/>
            </a:pPr>
            <a:r>
              <a:rPr lang="es-ES_tradnl" sz="2800" smtClean="0"/>
              <a:t>Alimentación.</a:t>
            </a:r>
          </a:p>
          <a:p>
            <a:pPr lvl="1" eaLnBrk="1" hangingPunct="1">
              <a:lnSpc>
                <a:spcPct val="90000"/>
              </a:lnSpc>
              <a:defRPr/>
            </a:pPr>
            <a:r>
              <a:rPr lang="es-ES_tradnl" sz="2800" smtClean="0"/>
              <a:t>Requerimientos específicos: agua, T</a:t>
            </a:r>
            <a:r>
              <a:rPr lang="es-ES_tradnl" sz="2800" smtClean="0">
                <a:cs typeface="Arial" charset="0"/>
              </a:rPr>
              <a:t>ºC, salinidad,etc</a:t>
            </a:r>
            <a:r>
              <a:rPr lang="es-ES_tradnl" sz="2800" smtClean="0"/>
              <a:t>.</a:t>
            </a:r>
          </a:p>
          <a:p>
            <a:pPr lvl="1" eaLnBrk="1" hangingPunct="1">
              <a:lnSpc>
                <a:spcPct val="90000"/>
              </a:lnSpc>
              <a:defRPr/>
            </a:pPr>
            <a:r>
              <a:rPr lang="es-ES_tradnl" sz="2800" smtClean="0"/>
              <a:t>Destete (weaning), metamorfosis, control sexual.</a:t>
            </a:r>
          </a:p>
          <a:p>
            <a:pPr lvl="1" eaLnBrk="1" hangingPunct="1">
              <a:lnSpc>
                <a:spcPct val="90000"/>
              </a:lnSpc>
              <a:defRPr/>
            </a:pPr>
            <a:r>
              <a:rPr lang="es-ES_tradnl" sz="2800" smtClean="0"/>
              <a:t>Control enfermedades.</a:t>
            </a:r>
          </a:p>
          <a:p>
            <a:pPr lvl="1" eaLnBrk="1" hangingPunct="1">
              <a:lnSpc>
                <a:spcPct val="90000"/>
              </a:lnSpc>
              <a:defRPr/>
            </a:pPr>
            <a:r>
              <a:rPr lang="es-ES_tradnl" sz="2800" smtClean="0"/>
              <a:t>Clasificación, conteo.</a:t>
            </a:r>
            <a:endParaRPr lang="en-US" sz="2800" smtClean="0"/>
          </a:p>
          <a:p>
            <a:pPr lvl="1" eaLnBrk="1" hangingPunct="1">
              <a:lnSpc>
                <a:spcPct val="90000"/>
              </a:lnSpc>
              <a:defRPr/>
            </a:pPr>
            <a:r>
              <a:rPr lang="en-US" sz="2800" smtClean="0"/>
              <a:t>Empaque y transporte.</a:t>
            </a:r>
            <a:endParaRPr lang="es-ES_tradnl" sz="2800" smtClean="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304800"/>
            <a:ext cx="7772400" cy="1143000"/>
          </a:xfrm>
        </p:spPr>
        <p:txBody>
          <a:bodyPr/>
          <a:lstStyle/>
          <a:p>
            <a:pPr eaLnBrk="1" hangingPunct="1"/>
            <a:r>
              <a:rPr lang="es-ES_tradnl" smtClean="0"/>
              <a:t>Precria</a:t>
            </a:r>
            <a:r>
              <a:rPr lang="en-US" smtClean="0"/>
              <a:t>s</a:t>
            </a:r>
            <a:endParaRPr lang="es-ES_tradnl" smtClean="0"/>
          </a:p>
        </p:txBody>
      </p:sp>
      <p:sp>
        <p:nvSpPr>
          <p:cNvPr id="860163" name="Rectangle 3"/>
          <p:cNvSpPr>
            <a:spLocks noGrp="1" noChangeArrowheads="1"/>
          </p:cNvSpPr>
          <p:nvPr>
            <p:ph type="body" idx="1"/>
          </p:nvPr>
        </p:nvSpPr>
        <p:spPr>
          <a:xfrm>
            <a:off x="609600" y="609600"/>
            <a:ext cx="8305800" cy="5943600"/>
          </a:xfrm>
        </p:spPr>
        <p:txBody>
          <a:bodyPr/>
          <a:lstStyle/>
          <a:p>
            <a:pPr eaLnBrk="1" hangingPunct="1">
              <a:lnSpc>
                <a:spcPct val="90000"/>
              </a:lnSpc>
              <a:defRPr/>
            </a:pPr>
            <a:r>
              <a:rPr lang="en-US" sz="2800" smtClean="0"/>
              <a:t>Uso de varias fases de cria. M</a:t>
            </a:r>
            <a:r>
              <a:rPr lang="es-ES_tradnl" sz="2800" smtClean="0"/>
              <a:t>ayor densidad </a:t>
            </a:r>
            <a:r>
              <a:rPr lang="en-US" sz="2800" smtClean="0"/>
              <a:t>al inicio, bajándola a medida que animal crece</a:t>
            </a:r>
            <a:r>
              <a:rPr lang="es-ES_tradnl" sz="2800" smtClean="0"/>
              <a:t>.</a:t>
            </a:r>
          </a:p>
          <a:p>
            <a:pPr eaLnBrk="1" hangingPunct="1">
              <a:lnSpc>
                <a:spcPct val="90000"/>
              </a:lnSpc>
              <a:defRPr/>
            </a:pPr>
            <a:r>
              <a:rPr lang="es-ES_tradnl" sz="2800" smtClean="0"/>
              <a:t>Ventajas:</a:t>
            </a:r>
          </a:p>
          <a:p>
            <a:pPr lvl="1" eaLnBrk="1" hangingPunct="1">
              <a:lnSpc>
                <a:spcPct val="90000"/>
              </a:lnSpc>
              <a:defRPr/>
            </a:pPr>
            <a:r>
              <a:rPr lang="en-US" sz="2800" smtClean="0"/>
              <a:t>Mejor</a:t>
            </a:r>
            <a:r>
              <a:rPr lang="es-ES_tradnl" sz="2800" smtClean="0"/>
              <a:t> </a:t>
            </a:r>
            <a:r>
              <a:rPr lang="en-US" sz="2800" smtClean="0"/>
              <a:t>uso e</a:t>
            </a:r>
            <a:r>
              <a:rPr lang="es-ES_tradnl" sz="2800" smtClean="0"/>
              <a:t>spacio, </a:t>
            </a:r>
            <a:r>
              <a:rPr lang="en-US" sz="2800" smtClean="0"/>
              <a:t>optimiza uso/ rotación</a:t>
            </a:r>
            <a:r>
              <a:rPr lang="es-ES_tradnl" sz="2800" smtClean="0"/>
              <a:t>  sistemas.</a:t>
            </a:r>
          </a:p>
          <a:p>
            <a:pPr lvl="1" eaLnBrk="1" hangingPunct="1">
              <a:lnSpc>
                <a:spcPct val="90000"/>
              </a:lnSpc>
              <a:defRPr/>
            </a:pPr>
            <a:r>
              <a:rPr lang="en-US" sz="2800" smtClean="0"/>
              <a:t>M</a:t>
            </a:r>
            <a:r>
              <a:rPr lang="es-ES_tradnl" sz="2800" smtClean="0"/>
              <a:t>ejor aprovechamiento alimento o tratamientos.</a:t>
            </a:r>
          </a:p>
          <a:p>
            <a:pPr lvl="1" eaLnBrk="1" hangingPunct="1">
              <a:lnSpc>
                <a:spcPct val="90000"/>
              </a:lnSpc>
              <a:defRPr/>
            </a:pPr>
            <a:r>
              <a:rPr lang="en-US" sz="2800" smtClean="0"/>
              <a:t>Permiten m</a:t>
            </a:r>
            <a:r>
              <a:rPr lang="es-ES_tradnl" sz="2800" smtClean="0"/>
              <a:t>ejor control y manejo.</a:t>
            </a:r>
          </a:p>
          <a:p>
            <a:pPr lvl="1" eaLnBrk="1" hangingPunct="1">
              <a:lnSpc>
                <a:spcPct val="90000"/>
              </a:lnSpc>
              <a:defRPr/>
            </a:pPr>
            <a:r>
              <a:rPr lang="en-US" sz="2800" smtClean="0"/>
              <a:t>S</a:t>
            </a:r>
            <a:r>
              <a:rPr lang="es-ES_tradnl" sz="2800" smtClean="0"/>
              <a:t>elección</a:t>
            </a:r>
            <a:r>
              <a:rPr lang="en-US" sz="2800" smtClean="0"/>
              <a:t>, clasificación </a:t>
            </a:r>
            <a:r>
              <a:rPr lang="es-ES_tradnl" sz="2800" smtClean="0"/>
              <a:t>y conteo en traspaso.</a:t>
            </a:r>
            <a:endParaRPr lang="en-US" sz="2800" smtClean="0"/>
          </a:p>
          <a:p>
            <a:pPr lvl="1" eaLnBrk="1" hangingPunct="1">
              <a:lnSpc>
                <a:spcPct val="90000"/>
              </a:lnSpc>
              <a:defRPr/>
            </a:pPr>
            <a:r>
              <a:rPr lang="en-US" sz="2800" smtClean="0"/>
              <a:t>Mejor sanidad y limpieza de estanques.</a:t>
            </a:r>
          </a:p>
          <a:p>
            <a:pPr lvl="1" eaLnBrk="1" hangingPunct="1">
              <a:lnSpc>
                <a:spcPct val="90000"/>
              </a:lnSpc>
              <a:defRPr/>
            </a:pPr>
            <a:r>
              <a:rPr lang="en-US" sz="2800" smtClean="0"/>
              <a:t>Crecimiento acelerado por cambio densidad?</a:t>
            </a:r>
            <a:endParaRPr lang="es-ES_tradnl" sz="2800" smtClean="0"/>
          </a:p>
          <a:p>
            <a:pPr eaLnBrk="1" hangingPunct="1">
              <a:lnSpc>
                <a:spcPct val="90000"/>
              </a:lnSpc>
              <a:defRPr/>
            </a:pPr>
            <a:r>
              <a:rPr lang="es-ES_tradnl" sz="2800" smtClean="0"/>
              <a:t>Desventajas:</a:t>
            </a:r>
          </a:p>
          <a:p>
            <a:pPr lvl="1" eaLnBrk="1" hangingPunct="1">
              <a:lnSpc>
                <a:spcPct val="90000"/>
              </a:lnSpc>
              <a:defRPr/>
            </a:pPr>
            <a:r>
              <a:rPr lang="es-ES_tradnl" sz="2800" smtClean="0"/>
              <a:t>Aumentan costos totales/ necesidad control.</a:t>
            </a:r>
          </a:p>
          <a:p>
            <a:pPr lvl="1" eaLnBrk="1" hangingPunct="1">
              <a:lnSpc>
                <a:spcPct val="90000"/>
              </a:lnSpc>
              <a:defRPr/>
            </a:pPr>
            <a:r>
              <a:rPr lang="es-ES_tradnl" sz="2800" smtClean="0"/>
              <a:t>Mayor logística y manipuleo.</a:t>
            </a:r>
          </a:p>
          <a:p>
            <a:pPr lvl="1" eaLnBrk="1" hangingPunct="1">
              <a:lnSpc>
                <a:spcPct val="90000"/>
              </a:lnSpc>
              <a:defRPr/>
            </a:pPr>
            <a:r>
              <a:rPr lang="es-ES_tradnl" sz="2800" smtClean="0"/>
              <a:t>Mayor estrés</a:t>
            </a:r>
            <a:r>
              <a:rPr lang="en-US" sz="2800" smtClean="0"/>
              <a:t> por hacinamiento y/o manipuleo</a:t>
            </a:r>
            <a:r>
              <a:rPr lang="es-ES_tradnl" sz="2800" smtClean="0"/>
              <a:t>.</a:t>
            </a:r>
            <a:endParaRPr lang="en-US" sz="2800" smtClean="0"/>
          </a:p>
          <a:p>
            <a:pPr eaLnBrk="1" hangingPunct="1">
              <a:lnSpc>
                <a:spcPct val="90000"/>
              </a:lnSpc>
              <a:defRPr/>
            </a:pPr>
            <a:r>
              <a:rPr lang="en-US" sz="2800" smtClean="0"/>
              <a:t>Deben analizarse resultados finales.</a:t>
            </a:r>
            <a:endParaRPr lang="es-ES_tradnl" sz="2800" smtClean="0"/>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43000" y="-228600"/>
            <a:ext cx="7772400" cy="1143000"/>
          </a:xfrm>
        </p:spPr>
        <p:txBody>
          <a:bodyPr/>
          <a:lstStyle/>
          <a:p>
            <a:pPr eaLnBrk="1" hangingPunct="1"/>
            <a:r>
              <a:rPr lang="es-ES_tradnl" smtClean="0"/>
              <a:t>Desinfección</a:t>
            </a:r>
            <a:r>
              <a:rPr lang="en-US" smtClean="0"/>
              <a:t> y Limpieza</a:t>
            </a:r>
            <a:endParaRPr lang="es-ES_tradnl" smtClean="0"/>
          </a:p>
        </p:txBody>
      </p:sp>
      <p:sp>
        <p:nvSpPr>
          <p:cNvPr id="861187" name="Rectangle 3"/>
          <p:cNvSpPr>
            <a:spLocks noGrp="1" noChangeArrowheads="1"/>
          </p:cNvSpPr>
          <p:nvPr>
            <p:ph type="body" idx="1"/>
          </p:nvPr>
        </p:nvSpPr>
        <p:spPr>
          <a:xfrm>
            <a:off x="381000" y="533400"/>
            <a:ext cx="8763000" cy="6324600"/>
          </a:xfrm>
        </p:spPr>
        <p:txBody>
          <a:bodyPr/>
          <a:lstStyle/>
          <a:p>
            <a:pPr eaLnBrk="1" hangingPunct="1">
              <a:lnSpc>
                <a:spcPct val="90000"/>
              </a:lnSpc>
              <a:defRPr/>
            </a:pPr>
            <a:r>
              <a:rPr lang="en-US" sz="2800" smtClean="0"/>
              <a:t>Aprovechar vaciado para desinfección y limpieza de tanques, estanques y aparatos.</a:t>
            </a:r>
          </a:p>
          <a:p>
            <a:pPr eaLnBrk="1" hangingPunct="1">
              <a:lnSpc>
                <a:spcPct val="90000"/>
              </a:lnSpc>
              <a:defRPr/>
            </a:pPr>
            <a:r>
              <a:rPr lang="en-US" sz="2800" smtClean="0"/>
              <a:t>Caracteristicas desinfectantes:</a:t>
            </a:r>
          </a:p>
          <a:p>
            <a:pPr lvl="1" eaLnBrk="1" hangingPunct="1">
              <a:lnSpc>
                <a:spcPct val="90000"/>
              </a:lnSpc>
              <a:defRPr/>
            </a:pPr>
            <a:r>
              <a:rPr lang="en-US" sz="2800" smtClean="0"/>
              <a:t>Actividad microbiana / viral y espectro.</a:t>
            </a:r>
          </a:p>
          <a:p>
            <a:pPr lvl="1" eaLnBrk="1" hangingPunct="1">
              <a:lnSpc>
                <a:spcPct val="90000"/>
              </a:lnSpc>
              <a:defRPr/>
            </a:pPr>
            <a:r>
              <a:rPr lang="en-US" sz="2800" smtClean="0"/>
              <a:t>Soluble en agua.</a:t>
            </a:r>
          </a:p>
          <a:p>
            <a:pPr lvl="1" eaLnBrk="1" hangingPunct="1">
              <a:lnSpc>
                <a:spcPct val="90000"/>
              </a:lnSpc>
              <a:defRPr/>
            </a:pPr>
            <a:r>
              <a:rPr lang="en-US" sz="2800" smtClean="0"/>
              <a:t>Estabilidad. (Luz, T</a:t>
            </a:r>
            <a:r>
              <a:rPr lang="en-US" sz="2800" smtClean="0">
                <a:cs typeface="Arial" charset="0"/>
              </a:rPr>
              <a:t>ºC, M.O. etc.).</a:t>
            </a:r>
          </a:p>
          <a:p>
            <a:pPr lvl="1" eaLnBrk="1" hangingPunct="1">
              <a:lnSpc>
                <a:spcPct val="90000"/>
              </a:lnSpc>
              <a:defRPr/>
            </a:pPr>
            <a:r>
              <a:rPr lang="en-US" sz="2800" smtClean="0">
                <a:cs typeface="Arial" charset="0"/>
              </a:rPr>
              <a:t>Toxicidad Residual. Idoneidad depende.</a:t>
            </a:r>
          </a:p>
          <a:p>
            <a:pPr lvl="1" eaLnBrk="1" hangingPunct="1">
              <a:lnSpc>
                <a:spcPct val="90000"/>
              </a:lnSpc>
              <a:defRPr/>
            </a:pPr>
            <a:r>
              <a:rPr lang="en-US" sz="2800" smtClean="0">
                <a:cs typeface="Arial" charset="0"/>
              </a:rPr>
              <a:t>Homogeneidad.</a:t>
            </a:r>
          </a:p>
          <a:p>
            <a:pPr lvl="1" eaLnBrk="1" hangingPunct="1">
              <a:lnSpc>
                <a:spcPct val="90000"/>
              </a:lnSpc>
              <a:defRPr/>
            </a:pPr>
            <a:r>
              <a:rPr lang="en-US" sz="2800" smtClean="0">
                <a:cs typeface="Arial" charset="0"/>
              </a:rPr>
              <a:t>Compatibilidad e interacción.</a:t>
            </a:r>
          </a:p>
          <a:p>
            <a:pPr lvl="1" eaLnBrk="1" hangingPunct="1">
              <a:lnSpc>
                <a:spcPct val="90000"/>
              </a:lnSpc>
              <a:defRPr/>
            </a:pPr>
            <a:r>
              <a:rPr lang="en-US" sz="2800" smtClean="0">
                <a:cs typeface="Arial" charset="0"/>
              </a:rPr>
              <a:t>Efectividad / </a:t>
            </a:r>
            <a:r>
              <a:rPr lang="en-US" sz="2800" smtClean="0"/>
              <a:t>Disponibilidad</a:t>
            </a:r>
            <a:r>
              <a:rPr lang="en-US" sz="2800" smtClean="0">
                <a:cs typeface="Arial" charset="0"/>
              </a:rPr>
              <a:t> en condiciones usadas.</a:t>
            </a:r>
          </a:p>
          <a:p>
            <a:pPr eaLnBrk="1" hangingPunct="1">
              <a:lnSpc>
                <a:spcPct val="90000"/>
              </a:lnSpc>
              <a:defRPr/>
            </a:pPr>
            <a:r>
              <a:rPr lang="en-US" sz="2800" smtClean="0"/>
              <a:t>Factores afectan acción antimicrobiana:</a:t>
            </a:r>
          </a:p>
          <a:p>
            <a:pPr lvl="1" eaLnBrk="1" hangingPunct="1">
              <a:lnSpc>
                <a:spcPct val="90000"/>
              </a:lnSpc>
              <a:defRPr/>
            </a:pPr>
            <a:r>
              <a:rPr lang="en-US" sz="2800" smtClean="0"/>
              <a:t>Concentración / tipo patógenos.</a:t>
            </a:r>
          </a:p>
          <a:p>
            <a:pPr lvl="1" eaLnBrk="1" hangingPunct="1">
              <a:lnSpc>
                <a:spcPct val="90000"/>
              </a:lnSpc>
              <a:defRPr/>
            </a:pPr>
            <a:r>
              <a:rPr lang="en-US" sz="2800" smtClean="0"/>
              <a:t>Temperatura.</a:t>
            </a:r>
          </a:p>
          <a:p>
            <a:pPr lvl="1" eaLnBrk="1" hangingPunct="1">
              <a:lnSpc>
                <a:spcPct val="90000"/>
              </a:lnSpc>
              <a:defRPr/>
            </a:pPr>
            <a:r>
              <a:rPr lang="en-US" sz="2800" smtClean="0"/>
              <a:t>Presencia materia orgánica.</a:t>
            </a:r>
          </a:p>
          <a:p>
            <a:pPr lvl="1" eaLnBrk="1" hangingPunct="1">
              <a:lnSpc>
                <a:spcPct val="90000"/>
              </a:lnSpc>
              <a:defRPr/>
            </a:pPr>
            <a:r>
              <a:rPr lang="en-US" sz="2800" smtClean="0"/>
              <a:t>pH.</a:t>
            </a:r>
            <a:endParaRPr lang="es-ES_tradnl" sz="2800" smtClean="0"/>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s-ES_tradnl" smtClean="0"/>
              <a:t>Desinfección</a:t>
            </a:r>
            <a:r>
              <a:rPr lang="en-US" smtClean="0"/>
              <a:t> y Limpieza</a:t>
            </a:r>
            <a:endParaRPr lang="es-ES_tradnl" smtClean="0"/>
          </a:p>
        </p:txBody>
      </p:sp>
      <p:sp>
        <p:nvSpPr>
          <p:cNvPr id="862211" name="Rectangle 3"/>
          <p:cNvSpPr>
            <a:spLocks noGrp="1" noChangeArrowheads="1"/>
          </p:cNvSpPr>
          <p:nvPr>
            <p:ph type="body" idx="1"/>
          </p:nvPr>
        </p:nvSpPr>
        <p:spPr>
          <a:xfrm>
            <a:off x="838200" y="1143000"/>
            <a:ext cx="8077200" cy="5257800"/>
          </a:xfrm>
        </p:spPr>
        <p:txBody>
          <a:bodyPr/>
          <a:lstStyle/>
          <a:p>
            <a:pPr eaLnBrk="1" hangingPunct="1">
              <a:lnSpc>
                <a:spcPct val="90000"/>
              </a:lnSpc>
              <a:defRPr/>
            </a:pPr>
            <a:r>
              <a:rPr lang="en-US" sz="2800" smtClean="0"/>
              <a:t>Desinfectantes:</a:t>
            </a:r>
          </a:p>
          <a:p>
            <a:pPr lvl="1" eaLnBrk="1" hangingPunct="1">
              <a:lnSpc>
                <a:spcPct val="90000"/>
              </a:lnSpc>
              <a:defRPr/>
            </a:pPr>
            <a:r>
              <a:rPr lang="en-US" sz="2800" smtClean="0"/>
              <a:t>Medios Mecánicos.</a:t>
            </a:r>
          </a:p>
          <a:p>
            <a:pPr lvl="1" eaLnBrk="1" hangingPunct="1">
              <a:lnSpc>
                <a:spcPct val="90000"/>
              </a:lnSpc>
              <a:defRPr/>
            </a:pPr>
            <a:r>
              <a:rPr lang="en-US" sz="2800" smtClean="0"/>
              <a:t>Luz solar / UV.</a:t>
            </a:r>
          </a:p>
          <a:p>
            <a:pPr lvl="1" eaLnBrk="1" hangingPunct="1">
              <a:lnSpc>
                <a:spcPct val="90000"/>
              </a:lnSpc>
              <a:defRPr/>
            </a:pPr>
            <a:r>
              <a:rPr lang="en-US" sz="2800" smtClean="0"/>
              <a:t>Secado.</a:t>
            </a:r>
          </a:p>
          <a:p>
            <a:pPr lvl="1" eaLnBrk="1" hangingPunct="1">
              <a:lnSpc>
                <a:spcPct val="90000"/>
              </a:lnSpc>
              <a:defRPr/>
            </a:pPr>
            <a:r>
              <a:rPr lang="en-US" sz="2800" smtClean="0"/>
              <a:t>Oxidantes:</a:t>
            </a:r>
          </a:p>
          <a:p>
            <a:pPr lvl="2" eaLnBrk="1" hangingPunct="1">
              <a:lnSpc>
                <a:spcPct val="90000"/>
              </a:lnSpc>
              <a:defRPr/>
            </a:pPr>
            <a:r>
              <a:rPr lang="en-US" sz="2800" smtClean="0"/>
              <a:t>Cloro, Permanganato, H</a:t>
            </a:r>
            <a:r>
              <a:rPr lang="en-US" sz="2800" baseline="-25000" smtClean="0"/>
              <a:t>2</a:t>
            </a:r>
            <a:r>
              <a:rPr lang="en-US" sz="2800" smtClean="0"/>
              <a:t>O</a:t>
            </a:r>
            <a:r>
              <a:rPr lang="en-US" sz="2800" baseline="-25000" smtClean="0"/>
              <a:t>2</a:t>
            </a:r>
            <a:r>
              <a:rPr lang="en-US" sz="2800" smtClean="0"/>
              <a:t>, O</a:t>
            </a:r>
            <a:r>
              <a:rPr lang="en-US" sz="2800" baseline="-25000" smtClean="0"/>
              <a:t>3</a:t>
            </a:r>
            <a:r>
              <a:rPr lang="en-US" sz="2800" smtClean="0"/>
              <a:t>, etc.</a:t>
            </a:r>
          </a:p>
          <a:p>
            <a:pPr lvl="1" eaLnBrk="1" hangingPunct="1">
              <a:lnSpc>
                <a:spcPct val="90000"/>
              </a:lnSpc>
              <a:defRPr/>
            </a:pPr>
            <a:r>
              <a:rPr lang="en-US" sz="2800" smtClean="0"/>
              <a:t>Alteración pH:</a:t>
            </a:r>
          </a:p>
          <a:p>
            <a:pPr lvl="2" eaLnBrk="1" hangingPunct="1">
              <a:lnSpc>
                <a:spcPct val="90000"/>
              </a:lnSpc>
              <a:defRPr/>
            </a:pPr>
            <a:r>
              <a:rPr lang="en-US" sz="2800" smtClean="0"/>
              <a:t>Acidos, Cales, etc.</a:t>
            </a:r>
          </a:p>
          <a:p>
            <a:pPr lvl="1" eaLnBrk="1" hangingPunct="1">
              <a:lnSpc>
                <a:spcPct val="90000"/>
              </a:lnSpc>
              <a:defRPr/>
            </a:pPr>
            <a:r>
              <a:rPr lang="en-US" sz="2800" smtClean="0"/>
              <a:t>Tóxicos:</a:t>
            </a:r>
          </a:p>
          <a:p>
            <a:pPr lvl="2" eaLnBrk="1" hangingPunct="1">
              <a:lnSpc>
                <a:spcPct val="90000"/>
              </a:lnSpc>
              <a:defRPr/>
            </a:pPr>
            <a:r>
              <a:rPr lang="en-US" sz="2800" smtClean="0"/>
              <a:t>Formol, Rotenona, pesticidas, etc.</a:t>
            </a:r>
          </a:p>
          <a:p>
            <a:pPr lvl="1" eaLnBrk="1" hangingPunct="1">
              <a:lnSpc>
                <a:spcPct val="90000"/>
              </a:lnSpc>
              <a:defRPr/>
            </a:pPr>
            <a:r>
              <a:rPr lang="en-US" sz="2800" smtClean="0"/>
              <a:t>Microbicidas.</a:t>
            </a:r>
          </a:p>
          <a:p>
            <a:pPr lvl="1" eaLnBrk="1" hangingPunct="1">
              <a:lnSpc>
                <a:spcPct val="90000"/>
              </a:lnSpc>
              <a:defRPr/>
            </a:pPr>
            <a:r>
              <a:rPr lang="en-US" sz="2800" smtClean="0"/>
              <a:t>Jabones, detergentes.</a:t>
            </a:r>
          </a:p>
          <a:p>
            <a:pPr lvl="1" eaLnBrk="1" hangingPunct="1">
              <a:lnSpc>
                <a:spcPct val="90000"/>
              </a:lnSpc>
              <a:defRPr/>
            </a:pPr>
            <a:r>
              <a:rPr lang="en-US" sz="2800" smtClean="0"/>
              <a:t>Otros.</a:t>
            </a:r>
            <a:endParaRPr lang="es-ES_tradnl" sz="2800" smtClean="0"/>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s-ES_tradnl" smtClean="0"/>
              <a:t>Desinfección</a:t>
            </a:r>
            <a:r>
              <a:rPr lang="en-US" smtClean="0"/>
              <a:t> y Limpieza</a:t>
            </a:r>
            <a:endParaRPr lang="es-ES_tradnl" smtClean="0"/>
          </a:p>
        </p:txBody>
      </p:sp>
      <p:sp>
        <p:nvSpPr>
          <p:cNvPr id="863235" name="Rectangle 3"/>
          <p:cNvSpPr>
            <a:spLocks noGrp="1" noChangeArrowheads="1"/>
          </p:cNvSpPr>
          <p:nvPr>
            <p:ph type="body" idx="1"/>
          </p:nvPr>
        </p:nvSpPr>
        <p:spPr>
          <a:xfrm>
            <a:off x="838200" y="1143000"/>
            <a:ext cx="8077200" cy="5257800"/>
          </a:xfrm>
        </p:spPr>
        <p:txBody>
          <a:bodyPr/>
          <a:lstStyle/>
          <a:p>
            <a:pPr eaLnBrk="1" hangingPunct="1">
              <a:lnSpc>
                <a:spcPct val="90000"/>
              </a:lnSpc>
              <a:defRPr/>
            </a:pPr>
            <a:r>
              <a:rPr lang="en-US" sz="2800" smtClean="0"/>
              <a:t>Desinfección en punto equlibrio.</a:t>
            </a:r>
          </a:p>
          <a:p>
            <a:pPr eaLnBrk="1" hangingPunct="1">
              <a:lnSpc>
                <a:spcPct val="90000"/>
              </a:lnSpc>
              <a:defRPr/>
            </a:pPr>
            <a:r>
              <a:rPr lang="en-US" sz="2800" smtClean="0"/>
              <a:t>Ciertas especies de microbios buenos.</a:t>
            </a:r>
          </a:p>
          <a:p>
            <a:pPr eaLnBrk="1" hangingPunct="1">
              <a:lnSpc>
                <a:spcPct val="90000"/>
              </a:lnSpc>
              <a:defRPr/>
            </a:pPr>
            <a:r>
              <a:rPr lang="en-US" sz="2800" smtClean="0"/>
              <a:t>Desinfección varia con sistema culticvo.</a:t>
            </a:r>
          </a:p>
          <a:p>
            <a:pPr eaLnBrk="1" hangingPunct="1">
              <a:lnSpc>
                <a:spcPct val="90000"/>
              </a:lnSpc>
              <a:defRPr/>
            </a:pPr>
            <a:r>
              <a:rPr lang="en-US" sz="2800" smtClean="0"/>
              <a:t>Limpieza indispensable:</a:t>
            </a:r>
          </a:p>
          <a:p>
            <a:pPr lvl="1" eaLnBrk="1" hangingPunct="1">
              <a:lnSpc>
                <a:spcPct val="90000"/>
              </a:lnSpc>
              <a:defRPr/>
            </a:pPr>
            <a:r>
              <a:rPr lang="en-US" sz="2800" smtClean="0"/>
              <a:t>Sanidad.</a:t>
            </a:r>
          </a:p>
          <a:p>
            <a:pPr lvl="1" eaLnBrk="1" hangingPunct="1">
              <a:lnSpc>
                <a:spcPct val="90000"/>
              </a:lnSpc>
              <a:defRPr/>
            </a:pPr>
            <a:r>
              <a:rPr lang="en-US" sz="2800" smtClean="0"/>
              <a:t>Calidad agua.</a:t>
            </a:r>
          </a:p>
          <a:p>
            <a:pPr lvl="1" eaLnBrk="1" hangingPunct="1">
              <a:lnSpc>
                <a:spcPct val="90000"/>
              </a:lnSpc>
              <a:defRPr/>
            </a:pPr>
            <a:r>
              <a:rPr lang="en-US" sz="2800" smtClean="0"/>
              <a:t>Logística / manejo.</a:t>
            </a:r>
          </a:p>
          <a:p>
            <a:pPr eaLnBrk="1" hangingPunct="1">
              <a:lnSpc>
                <a:spcPct val="90000"/>
              </a:lnSpc>
              <a:defRPr/>
            </a:pPr>
            <a:r>
              <a:rPr lang="en-US" sz="2800" smtClean="0"/>
              <a:t>Evacuación / oxidación M.O. indispensable.</a:t>
            </a:r>
          </a:p>
          <a:p>
            <a:pPr eaLnBrk="1" hangingPunct="1">
              <a:lnSpc>
                <a:spcPct val="90000"/>
              </a:lnSpc>
              <a:defRPr/>
            </a:pPr>
            <a:r>
              <a:rPr lang="en-US" sz="2800" smtClean="0"/>
              <a:t>Recordar que a veces desinfección disminuye oxidación de M.O.</a:t>
            </a:r>
          </a:p>
          <a:p>
            <a:pPr eaLnBrk="1" hangingPunct="1">
              <a:lnSpc>
                <a:spcPct val="90000"/>
              </a:lnSpc>
              <a:defRPr/>
            </a:pPr>
            <a:r>
              <a:rPr lang="en-US" sz="2800" smtClean="0"/>
              <a:t>Aprovechar secados para mantenimientos.</a:t>
            </a:r>
            <a:endParaRPr lang="es-ES_tradnl" sz="2800" smtClean="0"/>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152400"/>
            <a:ext cx="7772400" cy="1143000"/>
          </a:xfrm>
        </p:spPr>
        <p:txBody>
          <a:bodyPr/>
          <a:lstStyle/>
          <a:p>
            <a:pPr eaLnBrk="1" hangingPunct="1"/>
            <a:r>
              <a:rPr lang="en-US" smtClean="0"/>
              <a:t>L</a:t>
            </a:r>
            <a:r>
              <a:rPr lang="es-ES_tradnl" smtClean="0"/>
              <a:t>lenado y </a:t>
            </a:r>
            <a:r>
              <a:rPr lang="en-US" smtClean="0"/>
              <a:t>P</a:t>
            </a:r>
            <a:r>
              <a:rPr lang="es-ES_tradnl" smtClean="0"/>
              <a:t>reparación</a:t>
            </a:r>
          </a:p>
        </p:txBody>
      </p:sp>
      <p:sp>
        <p:nvSpPr>
          <p:cNvPr id="864259" name="Rectangle 3"/>
          <p:cNvSpPr>
            <a:spLocks noGrp="1" noChangeArrowheads="1"/>
          </p:cNvSpPr>
          <p:nvPr>
            <p:ph type="body" idx="1"/>
          </p:nvPr>
        </p:nvSpPr>
        <p:spPr>
          <a:xfrm>
            <a:off x="457200" y="990600"/>
            <a:ext cx="8485188" cy="5070475"/>
          </a:xfrm>
        </p:spPr>
        <p:txBody>
          <a:bodyPr/>
          <a:lstStyle/>
          <a:p>
            <a:pPr eaLnBrk="1" hangingPunct="1">
              <a:lnSpc>
                <a:spcPct val="90000"/>
              </a:lnSpc>
              <a:defRPr/>
            </a:pPr>
            <a:r>
              <a:rPr lang="en-US" sz="2800" smtClean="0"/>
              <a:t>Agua de llenado:</a:t>
            </a:r>
          </a:p>
          <a:p>
            <a:pPr lvl="1" eaLnBrk="1" hangingPunct="1">
              <a:lnSpc>
                <a:spcPct val="90000"/>
              </a:lnSpc>
              <a:defRPr/>
            </a:pPr>
            <a:r>
              <a:rPr lang="en-US" sz="2800" smtClean="0"/>
              <a:t>Filtración y control de organismos.</a:t>
            </a:r>
          </a:p>
          <a:p>
            <a:pPr lvl="1" eaLnBrk="1" hangingPunct="1">
              <a:lnSpc>
                <a:spcPct val="90000"/>
              </a:lnSpc>
              <a:defRPr/>
            </a:pPr>
            <a:r>
              <a:rPr lang="en-US" sz="2800" smtClean="0"/>
              <a:t>Calidad.</a:t>
            </a:r>
          </a:p>
          <a:p>
            <a:pPr lvl="1" eaLnBrk="1" hangingPunct="1">
              <a:lnSpc>
                <a:spcPct val="90000"/>
              </a:lnSpc>
              <a:defRPr/>
            </a:pPr>
            <a:r>
              <a:rPr lang="en-US" sz="2800" smtClean="0"/>
              <a:t>Desinfección.</a:t>
            </a:r>
          </a:p>
          <a:p>
            <a:pPr lvl="1" eaLnBrk="1" hangingPunct="1">
              <a:lnSpc>
                <a:spcPct val="90000"/>
              </a:lnSpc>
              <a:defRPr/>
            </a:pPr>
            <a:r>
              <a:rPr lang="en-US" sz="2800" smtClean="0"/>
              <a:t>Otros tratamientos: EDTA, sales, cales, etc.</a:t>
            </a:r>
          </a:p>
          <a:p>
            <a:pPr eaLnBrk="1" hangingPunct="1">
              <a:lnSpc>
                <a:spcPct val="90000"/>
              </a:lnSpc>
              <a:defRPr/>
            </a:pPr>
            <a:r>
              <a:rPr lang="en-US" sz="2800" smtClean="0"/>
              <a:t>Velocidad de llenado depende de:</a:t>
            </a:r>
          </a:p>
          <a:p>
            <a:pPr lvl="1" eaLnBrk="1" hangingPunct="1">
              <a:lnSpc>
                <a:spcPct val="90000"/>
              </a:lnSpc>
              <a:defRPr/>
            </a:pPr>
            <a:r>
              <a:rPr lang="en-US" sz="2800" smtClean="0"/>
              <a:t>Sistema de cultivo, capacidad de bombeo, transporte filtración y tratamiento.</a:t>
            </a:r>
          </a:p>
          <a:p>
            <a:pPr eaLnBrk="1" hangingPunct="1">
              <a:lnSpc>
                <a:spcPct val="90000"/>
              </a:lnSpc>
              <a:defRPr/>
            </a:pPr>
            <a:r>
              <a:rPr lang="en-US" sz="2800" smtClean="0"/>
              <a:t>Preparación:</a:t>
            </a:r>
          </a:p>
          <a:p>
            <a:pPr lvl="1" eaLnBrk="1" hangingPunct="1">
              <a:lnSpc>
                <a:spcPct val="90000"/>
              </a:lnSpc>
              <a:defRPr/>
            </a:pPr>
            <a:r>
              <a:rPr lang="en-US" sz="2800" smtClean="0"/>
              <a:t>Acondicionar condiciones a las óptimas del animal.</a:t>
            </a:r>
          </a:p>
          <a:p>
            <a:pPr lvl="1" eaLnBrk="1" hangingPunct="1">
              <a:lnSpc>
                <a:spcPct val="90000"/>
              </a:lnSpc>
              <a:defRPr/>
            </a:pPr>
            <a:r>
              <a:rPr lang="en-US" sz="2800" smtClean="0"/>
              <a:t>Fertilización, alimentación desinfección, controles, etc.</a:t>
            </a:r>
            <a:endParaRPr lang="es-ES_tradnl" sz="2800" smtClean="0"/>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43000" y="-152400"/>
            <a:ext cx="7772400" cy="1143000"/>
          </a:xfrm>
        </p:spPr>
        <p:txBody>
          <a:bodyPr/>
          <a:lstStyle/>
          <a:p>
            <a:pPr eaLnBrk="1" hangingPunct="1"/>
            <a:r>
              <a:rPr lang="es-ES_tradnl" smtClean="0"/>
              <a:t>Aclimatación Y Siembra</a:t>
            </a:r>
          </a:p>
        </p:txBody>
      </p:sp>
      <p:sp>
        <p:nvSpPr>
          <p:cNvPr id="865283" name="Rectangle 3"/>
          <p:cNvSpPr>
            <a:spLocks noGrp="1" noChangeArrowheads="1"/>
          </p:cNvSpPr>
          <p:nvPr>
            <p:ph type="body" idx="1"/>
          </p:nvPr>
        </p:nvSpPr>
        <p:spPr>
          <a:xfrm>
            <a:off x="762000" y="838200"/>
            <a:ext cx="8153400" cy="5715000"/>
          </a:xfrm>
        </p:spPr>
        <p:txBody>
          <a:bodyPr/>
          <a:lstStyle/>
          <a:p>
            <a:pPr eaLnBrk="1" hangingPunct="1">
              <a:lnSpc>
                <a:spcPct val="90000"/>
              </a:lnSpc>
              <a:defRPr/>
            </a:pPr>
            <a:r>
              <a:rPr lang="en-US" sz="2800" smtClean="0"/>
              <a:t>Transporte de semilla importante:</a:t>
            </a:r>
          </a:p>
          <a:p>
            <a:pPr lvl="1" eaLnBrk="1" hangingPunct="1">
              <a:lnSpc>
                <a:spcPct val="90000"/>
              </a:lnSpc>
              <a:defRPr/>
            </a:pPr>
            <a:r>
              <a:rPr lang="en-US" sz="2800" smtClean="0"/>
              <a:t>Metodología, Tiempo y Condiciones fisico-quim.</a:t>
            </a:r>
            <a:endParaRPr lang="es-ES_tradnl" sz="2800" smtClean="0"/>
          </a:p>
          <a:p>
            <a:pPr eaLnBrk="1" hangingPunct="1">
              <a:lnSpc>
                <a:spcPct val="90000"/>
              </a:lnSpc>
              <a:defRPr/>
            </a:pPr>
            <a:r>
              <a:rPr lang="en-US" sz="2800" smtClean="0"/>
              <a:t>Aclimatación es igualar paulatinamente condiciones entrantes con las salientes:</a:t>
            </a:r>
          </a:p>
          <a:p>
            <a:pPr lvl="1" eaLnBrk="1" hangingPunct="1">
              <a:lnSpc>
                <a:spcPct val="90000"/>
              </a:lnSpc>
              <a:defRPr/>
            </a:pPr>
            <a:r>
              <a:rPr lang="en-US" sz="2800" smtClean="0"/>
              <a:t>Evitar shock.</a:t>
            </a:r>
          </a:p>
          <a:p>
            <a:pPr lvl="1" eaLnBrk="1" hangingPunct="1">
              <a:lnSpc>
                <a:spcPct val="90000"/>
              </a:lnSpc>
              <a:defRPr/>
            </a:pPr>
            <a:r>
              <a:rPr lang="en-US" sz="2800" smtClean="0"/>
              <a:t>Salinidad y concentración iónica.</a:t>
            </a:r>
          </a:p>
          <a:p>
            <a:pPr lvl="1" eaLnBrk="1" hangingPunct="1">
              <a:lnSpc>
                <a:spcPct val="90000"/>
              </a:lnSpc>
              <a:defRPr/>
            </a:pPr>
            <a:r>
              <a:rPr lang="en-US" sz="2800" smtClean="0"/>
              <a:t>Temperatura.</a:t>
            </a:r>
          </a:p>
          <a:p>
            <a:pPr lvl="1" eaLnBrk="1" hangingPunct="1">
              <a:lnSpc>
                <a:spcPct val="90000"/>
              </a:lnSpc>
              <a:defRPr/>
            </a:pPr>
            <a:r>
              <a:rPr lang="en-US" sz="2800" smtClean="0"/>
              <a:t>OD, pH, luz, presión y otros.</a:t>
            </a:r>
          </a:p>
          <a:p>
            <a:pPr eaLnBrk="1" hangingPunct="1">
              <a:lnSpc>
                <a:spcPct val="90000"/>
              </a:lnSpc>
              <a:defRPr/>
            </a:pPr>
            <a:r>
              <a:rPr lang="en-US" sz="2800" smtClean="0"/>
              <a:t>Siembra es última oportunidad de ver y contar directamente animales. </a:t>
            </a:r>
          </a:p>
          <a:p>
            <a:pPr eaLnBrk="1" hangingPunct="1">
              <a:lnSpc>
                <a:spcPct val="90000"/>
              </a:lnSpc>
              <a:defRPr/>
            </a:pPr>
            <a:r>
              <a:rPr lang="en-US" sz="2800" smtClean="0"/>
              <a:t>Importante evitar estrés.</a:t>
            </a:r>
          </a:p>
          <a:p>
            <a:pPr eaLnBrk="1" hangingPunct="1">
              <a:lnSpc>
                <a:spcPct val="90000"/>
              </a:lnSpc>
              <a:defRPr/>
            </a:pPr>
            <a:r>
              <a:rPr lang="en-US" sz="2800" smtClean="0"/>
              <a:t>Densidad siembra depende de metodología y estrategia de cultivo.</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0"/>
            <a:ext cx="7772400" cy="1295400"/>
          </a:xfrm>
        </p:spPr>
        <p:txBody>
          <a:bodyPr/>
          <a:lstStyle/>
          <a:p>
            <a:pPr eaLnBrk="1" hangingPunct="1"/>
            <a:r>
              <a:rPr lang="es-ES_tradnl" smtClean="0"/>
              <a:t>Ahorros Energía Animales Acuáticos Sangre Fría</a:t>
            </a:r>
          </a:p>
        </p:txBody>
      </p:sp>
      <p:sp>
        <p:nvSpPr>
          <p:cNvPr id="734211" name="Rectangle 3"/>
          <p:cNvSpPr>
            <a:spLocks noGrp="1" noChangeArrowheads="1"/>
          </p:cNvSpPr>
          <p:nvPr>
            <p:ph type="body" idx="1"/>
          </p:nvPr>
        </p:nvSpPr>
        <p:spPr>
          <a:xfrm>
            <a:off x="685800" y="1447800"/>
            <a:ext cx="8256588" cy="5105400"/>
          </a:xfrm>
        </p:spPr>
        <p:txBody>
          <a:bodyPr/>
          <a:lstStyle/>
          <a:p>
            <a:pPr eaLnBrk="1" hangingPunct="1">
              <a:lnSpc>
                <a:spcPct val="90000"/>
              </a:lnSpc>
              <a:defRPr/>
            </a:pPr>
            <a:r>
              <a:rPr lang="es-ES_tradnl" sz="2800" smtClean="0"/>
              <a:t>Flotabilidad reduce requer. energía para mantener posición/movimientos casuales.</a:t>
            </a:r>
          </a:p>
          <a:p>
            <a:pPr eaLnBrk="1" hangingPunct="1">
              <a:lnSpc>
                <a:spcPct val="90000"/>
              </a:lnSpc>
              <a:defRPr/>
            </a:pPr>
            <a:r>
              <a:rPr lang="es-ES_tradnl" sz="2800" smtClean="0"/>
              <a:t>No gasta energía en mantener T</a:t>
            </a:r>
            <a:r>
              <a:rPr lang="es-ES_tradnl" sz="2800" smtClean="0">
                <a:cs typeface="Arial" charset="0"/>
              </a:rPr>
              <a:t>ºC constante. Ahorra energía en </a:t>
            </a:r>
            <a:r>
              <a:rPr lang="es-ES_tradnl" sz="2800" smtClean="0"/>
              <a:t>T</a:t>
            </a:r>
            <a:r>
              <a:rPr lang="es-ES_tradnl" sz="2800" smtClean="0">
                <a:cs typeface="Arial" charset="0"/>
              </a:rPr>
              <a:t>ºC óptima.</a:t>
            </a:r>
          </a:p>
          <a:p>
            <a:pPr eaLnBrk="1" hangingPunct="1">
              <a:lnSpc>
                <a:spcPct val="90000"/>
              </a:lnSpc>
              <a:defRPr/>
            </a:pPr>
            <a:r>
              <a:rPr lang="es-ES_tradnl" sz="2800" smtClean="0">
                <a:cs typeface="Arial" charset="0"/>
              </a:rPr>
              <a:t>Forma más simple eliminar N: NH</a:t>
            </a:r>
            <a:r>
              <a:rPr lang="es-ES_tradnl" sz="2800" baseline="-25000" smtClean="0">
                <a:cs typeface="Arial" charset="0"/>
              </a:rPr>
              <a:t>4</a:t>
            </a:r>
            <a:r>
              <a:rPr lang="es-ES_tradnl" sz="2800" smtClean="0">
                <a:cs typeface="Arial" charset="0"/>
              </a:rPr>
              <a:t> vs úrea y ácido úrico (Sangre Caliente Terrestre).</a:t>
            </a:r>
          </a:p>
          <a:p>
            <a:pPr eaLnBrk="1" hangingPunct="1">
              <a:lnSpc>
                <a:spcPct val="90000"/>
              </a:lnSpc>
              <a:defRPr/>
            </a:pPr>
            <a:r>
              <a:rPr lang="es-ES_tradnl" sz="2800" smtClean="0">
                <a:cs typeface="Arial" charset="0"/>
              </a:rPr>
              <a:t>Menos requerimiento energía / gr proteína.</a:t>
            </a:r>
          </a:p>
          <a:p>
            <a:pPr lvl="1" eaLnBrk="1" hangingPunct="1">
              <a:lnSpc>
                <a:spcPct val="90000"/>
              </a:lnSpc>
              <a:defRPr/>
            </a:pPr>
            <a:r>
              <a:rPr lang="es-ES_tradnl" sz="2800" smtClean="0">
                <a:cs typeface="Arial" charset="0"/>
              </a:rPr>
              <a:t>SCT: 30-35 KCal En. Dig. / gr Proteína.</a:t>
            </a:r>
          </a:p>
          <a:p>
            <a:pPr lvl="2" eaLnBrk="1" hangingPunct="1">
              <a:lnSpc>
                <a:spcPct val="90000"/>
              </a:lnSpc>
              <a:defRPr/>
            </a:pPr>
            <a:r>
              <a:rPr lang="es-ES_tradnl" sz="2800" smtClean="0">
                <a:cs typeface="Arial" charset="0"/>
              </a:rPr>
              <a:t>14-20% Prot.</a:t>
            </a:r>
          </a:p>
          <a:p>
            <a:pPr lvl="1" eaLnBrk="1" hangingPunct="1">
              <a:lnSpc>
                <a:spcPct val="90000"/>
              </a:lnSpc>
              <a:defRPr/>
            </a:pPr>
            <a:r>
              <a:rPr lang="es-ES_tradnl" sz="2800" smtClean="0">
                <a:cs typeface="Arial" charset="0"/>
              </a:rPr>
              <a:t>SFA: Peces: 8-9 KCal En. Dig. / gr Prot.</a:t>
            </a:r>
          </a:p>
          <a:p>
            <a:pPr lvl="2" eaLnBrk="1" hangingPunct="1">
              <a:lnSpc>
                <a:spcPct val="90000"/>
              </a:lnSpc>
              <a:defRPr/>
            </a:pPr>
            <a:r>
              <a:rPr lang="es-ES_tradnl" sz="2800" smtClean="0">
                <a:cs typeface="Arial" charset="0"/>
              </a:rPr>
              <a:t>25-35% Prot. (menos carbohidratos).</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43000" y="-152400"/>
            <a:ext cx="7772400" cy="1143000"/>
          </a:xfrm>
        </p:spPr>
        <p:txBody>
          <a:bodyPr/>
          <a:lstStyle/>
          <a:p>
            <a:pPr eaLnBrk="1" hangingPunct="1"/>
            <a:r>
              <a:rPr lang="es-ES_tradnl" smtClean="0"/>
              <a:t>Fertilización</a:t>
            </a:r>
            <a:endParaRPr lang="en-US" smtClean="0"/>
          </a:p>
        </p:txBody>
      </p:sp>
      <p:sp>
        <p:nvSpPr>
          <p:cNvPr id="866307" name="Rectangle 3"/>
          <p:cNvSpPr>
            <a:spLocks noGrp="1" noChangeArrowheads="1"/>
          </p:cNvSpPr>
          <p:nvPr>
            <p:ph type="body" idx="1"/>
          </p:nvPr>
        </p:nvSpPr>
        <p:spPr>
          <a:xfrm>
            <a:off x="685800" y="838200"/>
            <a:ext cx="8256588" cy="5638800"/>
          </a:xfrm>
        </p:spPr>
        <p:txBody>
          <a:bodyPr/>
          <a:lstStyle/>
          <a:p>
            <a:pPr eaLnBrk="1" hangingPunct="1">
              <a:defRPr/>
            </a:pPr>
            <a:r>
              <a:rPr lang="en-US" sz="2800" smtClean="0"/>
              <a:t>Animales dependen directa o indirectamente de alimento proporcionados por plantas verdes.</a:t>
            </a:r>
          </a:p>
          <a:p>
            <a:pPr eaLnBrk="1" hangingPunct="1">
              <a:defRPr/>
            </a:pPr>
            <a:r>
              <a:rPr lang="en-US" sz="2800" smtClean="0"/>
              <a:t>Peso organismos se puede producir depende de la capacidad del agua para producir fitoplancton.</a:t>
            </a:r>
          </a:p>
          <a:p>
            <a:pPr eaLnBrk="1" hangingPunct="1">
              <a:defRPr/>
            </a:pPr>
            <a:r>
              <a:rPr lang="en-US" sz="2800" smtClean="0"/>
              <a:t>Capacidad carga=Biomasa de organismos en un área dada, donde el crecimiento se detiene. </a:t>
            </a:r>
          </a:p>
          <a:p>
            <a:pPr eaLnBrk="1" hangingPunct="1">
              <a:defRPr/>
            </a:pPr>
            <a:r>
              <a:rPr lang="en-US" sz="2800" smtClean="0"/>
              <a:t>Capacidad carga puede ser incrementada por adición de fertilizantes orgánicos e inorgánicos. Logrando una nueva capacidad de carga.</a:t>
            </a:r>
          </a:p>
          <a:p>
            <a:pPr eaLnBrk="1" hangingPunct="1">
              <a:defRPr/>
            </a:pPr>
            <a:r>
              <a:rPr lang="en-US" sz="2800" smtClean="0"/>
              <a:t>A mayor distancia de la cadena trófica, menos será la producción obtenida.</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762000"/>
            <a:ext cx="5384800" cy="5638800"/>
            <a:chOff x="400" y="1336"/>
            <a:chExt cx="2469" cy="2560"/>
          </a:xfrm>
        </p:grpSpPr>
        <p:sp>
          <p:nvSpPr>
            <p:cNvPr id="87050" name="Freeform 3"/>
            <p:cNvSpPr>
              <a:spLocks/>
            </p:cNvSpPr>
            <p:nvPr/>
          </p:nvSpPr>
          <p:spPr bwMode="auto">
            <a:xfrm>
              <a:off x="1294" y="1947"/>
              <a:ext cx="834" cy="763"/>
            </a:xfrm>
            <a:custGeom>
              <a:avLst/>
              <a:gdLst>
                <a:gd name="T0" fmla="*/ 0 w 911"/>
                <a:gd name="T1" fmla="*/ 763 h 763"/>
                <a:gd name="T2" fmla="*/ 834 w 911"/>
                <a:gd name="T3" fmla="*/ 763 h 763"/>
                <a:gd name="T4" fmla="*/ 410 w 911"/>
                <a:gd name="T5" fmla="*/ 0 h 763"/>
                <a:gd name="T6" fmla="*/ 0 w 911"/>
                <a:gd name="T7" fmla="*/ 763 h 763"/>
                <a:gd name="T8" fmla="*/ 0 60000 65536"/>
                <a:gd name="T9" fmla="*/ 0 60000 65536"/>
                <a:gd name="T10" fmla="*/ 0 60000 65536"/>
                <a:gd name="T11" fmla="*/ 0 60000 65536"/>
                <a:gd name="T12" fmla="*/ 0 w 911"/>
                <a:gd name="T13" fmla="*/ 0 h 763"/>
                <a:gd name="T14" fmla="*/ 911 w 911"/>
                <a:gd name="T15" fmla="*/ 763 h 763"/>
              </a:gdLst>
              <a:ahLst/>
              <a:cxnLst>
                <a:cxn ang="T8">
                  <a:pos x="T0" y="T1"/>
                </a:cxn>
                <a:cxn ang="T9">
                  <a:pos x="T2" y="T3"/>
                </a:cxn>
                <a:cxn ang="T10">
                  <a:pos x="T4" y="T5"/>
                </a:cxn>
                <a:cxn ang="T11">
                  <a:pos x="T6" y="T7"/>
                </a:cxn>
              </a:cxnLst>
              <a:rect l="T12" t="T13" r="T14" b="T15"/>
              <a:pathLst>
                <a:path w="911" h="763">
                  <a:moveTo>
                    <a:pt x="0" y="763"/>
                  </a:moveTo>
                  <a:lnTo>
                    <a:pt x="911" y="763"/>
                  </a:lnTo>
                  <a:lnTo>
                    <a:pt x="448" y="0"/>
                  </a:lnTo>
                  <a:lnTo>
                    <a:pt x="0" y="763"/>
                  </a:lnTo>
                  <a:close/>
                </a:path>
              </a:pathLst>
            </a:custGeom>
            <a:solidFill>
              <a:srgbClr val="F35B1B"/>
            </a:solidFill>
            <a:ln w="9525">
              <a:noFill/>
              <a:round/>
              <a:headEnd/>
              <a:tailEnd/>
            </a:ln>
          </p:spPr>
          <p:txBody>
            <a:bodyPr/>
            <a:lstStyle/>
            <a:p>
              <a:endParaRPr lang="es-ES"/>
            </a:p>
          </p:txBody>
        </p:sp>
        <p:sp>
          <p:nvSpPr>
            <p:cNvPr id="87051" name="Freeform 4"/>
            <p:cNvSpPr>
              <a:spLocks/>
            </p:cNvSpPr>
            <p:nvPr/>
          </p:nvSpPr>
          <p:spPr bwMode="auto">
            <a:xfrm>
              <a:off x="1203" y="1947"/>
              <a:ext cx="919" cy="763"/>
            </a:xfrm>
            <a:custGeom>
              <a:avLst/>
              <a:gdLst>
                <a:gd name="T0" fmla="*/ 8 w 919"/>
                <a:gd name="T1" fmla="*/ 763 h 763"/>
                <a:gd name="T2" fmla="*/ 919 w 919"/>
                <a:gd name="T3" fmla="*/ 763 h 763"/>
                <a:gd name="T4" fmla="*/ 456 w 919"/>
                <a:gd name="T5" fmla="*/ 0 h 763"/>
                <a:gd name="T6" fmla="*/ 0 w 919"/>
                <a:gd name="T7" fmla="*/ 754 h 763"/>
                <a:gd name="T8" fmla="*/ 0 60000 65536"/>
                <a:gd name="T9" fmla="*/ 0 60000 65536"/>
                <a:gd name="T10" fmla="*/ 0 60000 65536"/>
                <a:gd name="T11" fmla="*/ 0 60000 65536"/>
                <a:gd name="T12" fmla="*/ 0 w 919"/>
                <a:gd name="T13" fmla="*/ 0 h 763"/>
                <a:gd name="T14" fmla="*/ 919 w 919"/>
                <a:gd name="T15" fmla="*/ 763 h 763"/>
              </a:gdLst>
              <a:ahLst/>
              <a:cxnLst>
                <a:cxn ang="T8">
                  <a:pos x="T0" y="T1"/>
                </a:cxn>
                <a:cxn ang="T9">
                  <a:pos x="T2" y="T3"/>
                </a:cxn>
                <a:cxn ang="T10">
                  <a:pos x="T4" y="T5"/>
                </a:cxn>
                <a:cxn ang="T11">
                  <a:pos x="T6" y="T7"/>
                </a:cxn>
              </a:cxnLst>
              <a:rect l="T12" t="T13" r="T14" b="T15"/>
              <a:pathLst>
                <a:path w="919" h="763">
                  <a:moveTo>
                    <a:pt x="8" y="763"/>
                  </a:moveTo>
                  <a:lnTo>
                    <a:pt x="919" y="763"/>
                  </a:lnTo>
                  <a:lnTo>
                    <a:pt x="456" y="0"/>
                  </a:lnTo>
                  <a:lnTo>
                    <a:pt x="0" y="754"/>
                  </a:lnTo>
                </a:path>
              </a:pathLst>
            </a:custGeom>
            <a:noFill/>
            <a:ln w="12700">
              <a:solidFill>
                <a:srgbClr val="F35B1B"/>
              </a:solidFill>
              <a:round/>
              <a:headEnd/>
              <a:tailEnd/>
            </a:ln>
          </p:spPr>
          <p:txBody>
            <a:bodyPr/>
            <a:lstStyle/>
            <a:p>
              <a:endParaRPr lang="es-ES"/>
            </a:p>
          </p:txBody>
        </p:sp>
        <p:sp>
          <p:nvSpPr>
            <p:cNvPr id="87052" name="Freeform 5"/>
            <p:cNvSpPr>
              <a:spLocks/>
            </p:cNvSpPr>
            <p:nvPr/>
          </p:nvSpPr>
          <p:spPr bwMode="auto">
            <a:xfrm>
              <a:off x="884" y="2719"/>
              <a:ext cx="1565" cy="539"/>
            </a:xfrm>
            <a:custGeom>
              <a:avLst/>
              <a:gdLst>
                <a:gd name="T0" fmla="*/ 1565 w 1565"/>
                <a:gd name="T1" fmla="*/ 530 h 539"/>
                <a:gd name="T2" fmla="*/ 0 w 1565"/>
                <a:gd name="T3" fmla="*/ 530 h 539"/>
                <a:gd name="T4" fmla="*/ 327 w 1565"/>
                <a:gd name="T5" fmla="*/ 0 h 539"/>
                <a:gd name="T6" fmla="*/ 1238 w 1565"/>
                <a:gd name="T7" fmla="*/ 0 h 539"/>
                <a:gd name="T8" fmla="*/ 1565 w 1565"/>
                <a:gd name="T9" fmla="*/ 539 h 539"/>
                <a:gd name="T10" fmla="*/ 1549 w 1565"/>
                <a:gd name="T11" fmla="*/ 521 h 539"/>
                <a:gd name="T12" fmla="*/ 1565 w 1565"/>
                <a:gd name="T13" fmla="*/ 530 h 539"/>
                <a:gd name="T14" fmla="*/ 0 60000 65536"/>
                <a:gd name="T15" fmla="*/ 0 60000 65536"/>
                <a:gd name="T16" fmla="*/ 0 60000 65536"/>
                <a:gd name="T17" fmla="*/ 0 60000 65536"/>
                <a:gd name="T18" fmla="*/ 0 60000 65536"/>
                <a:gd name="T19" fmla="*/ 0 60000 65536"/>
                <a:gd name="T20" fmla="*/ 0 60000 65536"/>
                <a:gd name="T21" fmla="*/ 0 w 1565"/>
                <a:gd name="T22" fmla="*/ 0 h 539"/>
                <a:gd name="T23" fmla="*/ 1565 w 1565"/>
                <a:gd name="T24" fmla="*/ 539 h 5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5" h="539">
                  <a:moveTo>
                    <a:pt x="1565" y="530"/>
                  </a:moveTo>
                  <a:lnTo>
                    <a:pt x="0" y="530"/>
                  </a:lnTo>
                  <a:lnTo>
                    <a:pt x="327" y="0"/>
                  </a:lnTo>
                  <a:lnTo>
                    <a:pt x="1238" y="0"/>
                  </a:lnTo>
                  <a:lnTo>
                    <a:pt x="1565" y="539"/>
                  </a:lnTo>
                  <a:lnTo>
                    <a:pt x="1549" y="521"/>
                  </a:lnTo>
                  <a:lnTo>
                    <a:pt x="1565" y="530"/>
                  </a:lnTo>
                  <a:close/>
                </a:path>
              </a:pathLst>
            </a:custGeom>
            <a:solidFill>
              <a:srgbClr val="7B00E4"/>
            </a:solidFill>
            <a:ln w="9525">
              <a:noFill/>
              <a:round/>
              <a:headEnd/>
              <a:tailEnd/>
            </a:ln>
          </p:spPr>
          <p:txBody>
            <a:bodyPr/>
            <a:lstStyle/>
            <a:p>
              <a:endParaRPr lang="es-ES"/>
            </a:p>
          </p:txBody>
        </p:sp>
        <p:sp>
          <p:nvSpPr>
            <p:cNvPr id="87053" name="Freeform 6"/>
            <p:cNvSpPr>
              <a:spLocks/>
            </p:cNvSpPr>
            <p:nvPr/>
          </p:nvSpPr>
          <p:spPr bwMode="auto">
            <a:xfrm>
              <a:off x="884" y="2719"/>
              <a:ext cx="1565" cy="539"/>
            </a:xfrm>
            <a:custGeom>
              <a:avLst/>
              <a:gdLst>
                <a:gd name="T0" fmla="*/ 1565 w 1565"/>
                <a:gd name="T1" fmla="*/ 530 h 539"/>
                <a:gd name="T2" fmla="*/ 0 w 1565"/>
                <a:gd name="T3" fmla="*/ 530 h 539"/>
                <a:gd name="T4" fmla="*/ 327 w 1565"/>
                <a:gd name="T5" fmla="*/ 0 h 539"/>
                <a:gd name="T6" fmla="*/ 1238 w 1565"/>
                <a:gd name="T7" fmla="*/ 0 h 539"/>
                <a:gd name="T8" fmla="*/ 1565 w 1565"/>
                <a:gd name="T9" fmla="*/ 539 h 539"/>
                <a:gd name="T10" fmla="*/ 1549 w 1565"/>
                <a:gd name="T11" fmla="*/ 521 h 539"/>
                <a:gd name="T12" fmla="*/ 0 60000 65536"/>
                <a:gd name="T13" fmla="*/ 0 60000 65536"/>
                <a:gd name="T14" fmla="*/ 0 60000 65536"/>
                <a:gd name="T15" fmla="*/ 0 60000 65536"/>
                <a:gd name="T16" fmla="*/ 0 60000 65536"/>
                <a:gd name="T17" fmla="*/ 0 60000 65536"/>
                <a:gd name="T18" fmla="*/ 0 w 1565"/>
                <a:gd name="T19" fmla="*/ 0 h 539"/>
                <a:gd name="T20" fmla="*/ 1565 w 1565"/>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1565" h="539">
                  <a:moveTo>
                    <a:pt x="1565" y="530"/>
                  </a:moveTo>
                  <a:lnTo>
                    <a:pt x="0" y="530"/>
                  </a:lnTo>
                  <a:lnTo>
                    <a:pt x="327" y="0"/>
                  </a:lnTo>
                  <a:lnTo>
                    <a:pt x="1238" y="0"/>
                  </a:lnTo>
                  <a:lnTo>
                    <a:pt x="1565" y="539"/>
                  </a:lnTo>
                  <a:lnTo>
                    <a:pt x="1549" y="521"/>
                  </a:lnTo>
                </a:path>
              </a:pathLst>
            </a:custGeom>
            <a:noFill/>
            <a:ln w="12700">
              <a:solidFill>
                <a:srgbClr val="7B00E4"/>
              </a:solidFill>
              <a:round/>
              <a:headEnd/>
              <a:tailEnd/>
            </a:ln>
          </p:spPr>
          <p:txBody>
            <a:bodyPr/>
            <a:lstStyle/>
            <a:p>
              <a:endParaRPr lang="es-ES"/>
            </a:p>
          </p:txBody>
        </p:sp>
        <p:sp>
          <p:nvSpPr>
            <p:cNvPr id="87054" name="Freeform 7"/>
            <p:cNvSpPr>
              <a:spLocks/>
            </p:cNvSpPr>
            <p:nvPr/>
          </p:nvSpPr>
          <p:spPr bwMode="auto">
            <a:xfrm>
              <a:off x="554" y="3285"/>
              <a:ext cx="2315" cy="611"/>
            </a:xfrm>
            <a:custGeom>
              <a:avLst/>
              <a:gdLst>
                <a:gd name="T0" fmla="*/ 367 w 2315"/>
                <a:gd name="T1" fmla="*/ 0 h 611"/>
                <a:gd name="T2" fmla="*/ 0 w 2315"/>
                <a:gd name="T3" fmla="*/ 611 h 611"/>
                <a:gd name="T4" fmla="*/ 2315 w 2315"/>
                <a:gd name="T5" fmla="*/ 611 h 611"/>
                <a:gd name="T6" fmla="*/ 1940 w 2315"/>
                <a:gd name="T7" fmla="*/ 9 h 611"/>
                <a:gd name="T8" fmla="*/ 367 w 2315"/>
                <a:gd name="T9" fmla="*/ 0 h 611"/>
                <a:gd name="T10" fmla="*/ 0 60000 65536"/>
                <a:gd name="T11" fmla="*/ 0 60000 65536"/>
                <a:gd name="T12" fmla="*/ 0 60000 65536"/>
                <a:gd name="T13" fmla="*/ 0 60000 65536"/>
                <a:gd name="T14" fmla="*/ 0 60000 65536"/>
                <a:gd name="T15" fmla="*/ 0 w 2315"/>
                <a:gd name="T16" fmla="*/ 0 h 611"/>
                <a:gd name="T17" fmla="*/ 2315 w 2315"/>
                <a:gd name="T18" fmla="*/ 611 h 611"/>
              </a:gdLst>
              <a:ahLst/>
              <a:cxnLst>
                <a:cxn ang="T10">
                  <a:pos x="T0" y="T1"/>
                </a:cxn>
                <a:cxn ang="T11">
                  <a:pos x="T2" y="T3"/>
                </a:cxn>
                <a:cxn ang="T12">
                  <a:pos x="T4" y="T5"/>
                </a:cxn>
                <a:cxn ang="T13">
                  <a:pos x="T6" y="T7"/>
                </a:cxn>
                <a:cxn ang="T14">
                  <a:pos x="T8" y="T9"/>
                </a:cxn>
              </a:cxnLst>
              <a:rect l="T15" t="T16" r="T17" b="T18"/>
              <a:pathLst>
                <a:path w="2315" h="611">
                  <a:moveTo>
                    <a:pt x="367" y="0"/>
                  </a:moveTo>
                  <a:lnTo>
                    <a:pt x="0" y="611"/>
                  </a:lnTo>
                  <a:lnTo>
                    <a:pt x="2315" y="611"/>
                  </a:lnTo>
                  <a:lnTo>
                    <a:pt x="1940" y="9"/>
                  </a:lnTo>
                  <a:lnTo>
                    <a:pt x="367" y="0"/>
                  </a:lnTo>
                  <a:close/>
                </a:path>
              </a:pathLst>
            </a:custGeom>
            <a:solidFill>
              <a:srgbClr val="008000"/>
            </a:solidFill>
            <a:ln w="9525">
              <a:solidFill>
                <a:srgbClr val="000000"/>
              </a:solidFill>
              <a:round/>
              <a:headEnd/>
              <a:tailEnd/>
            </a:ln>
          </p:spPr>
          <p:txBody>
            <a:bodyPr/>
            <a:lstStyle/>
            <a:p>
              <a:endParaRPr lang="es-ES"/>
            </a:p>
          </p:txBody>
        </p:sp>
        <p:sp>
          <p:nvSpPr>
            <p:cNvPr id="87055" name="Freeform 8"/>
            <p:cNvSpPr>
              <a:spLocks/>
            </p:cNvSpPr>
            <p:nvPr/>
          </p:nvSpPr>
          <p:spPr bwMode="auto">
            <a:xfrm>
              <a:off x="509" y="3249"/>
              <a:ext cx="2315" cy="611"/>
            </a:xfrm>
            <a:custGeom>
              <a:avLst/>
              <a:gdLst>
                <a:gd name="T0" fmla="*/ 367 w 2315"/>
                <a:gd name="T1" fmla="*/ 0 h 611"/>
                <a:gd name="T2" fmla="*/ 0 w 2315"/>
                <a:gd name="T3" fmla="*/ 611 h 611"/>
                <a:gd name="T4" fmla="*/ 2315 w 2315"/>
                <a:gd name="T5" fmla="*/ 611 h 611"/>
                <a:gd name="T6" fmla="*/ 1940 w 2315"/>
                <a:gd name="T7" fmla="*/ 9 h 611"/>
                <a:gd name="T8" fmla="*/ 375 w 2315"/>
                <a:gd name="T9" fmla="*/ 9 h 611"/>
                <a:gd name="T10" fmla="*/ 0 60000 65536"/>
                <a:gd name="T11" fmla="*/ 0 60000 65536"/>
                <a:gd name="T12" fmla="*/ 0 60000 65536"/>
                <a:gd name="T13" fmla="*/ 0 60000 65536"/>
                <a:gd name="T14" fmla="*/ 0 60000 65536"/>
                <a:gd name="T15" fmla="*/ 0 w 2315"/>
                <a:gd name="T16" fmla="*/ 0 h 611"/>
                <a:gd name="T17" fmla="*/ 2315 w 2315"/>
                <a:gd name="T18" fmla="*/ 611 h 611"/>
              </a:gdLst>
              <a:ahLst/>
              <a:cxnLst>
                <a:cxn ang="T10">
                  <a:pos x="T0" y="T1"/>
                </a:cxn>
                <a:cxn ang="T11">
                  <a:pos x="T2" y="T3"/>
                </a:cxn>
                <a:cxn ang="T12">
                  <a:pos x="T4" y="T5"/>
                </a:cxn>
                <a:cxn ang="T13">
                  <a:pos x="T6" y="T7"/>
                </a:cxn>
                <a:cxn ang="T14">
                  <a:pos x="T8" y="T9"/>
                </a:cxn>
              </a:cxnLst>
              <a:rect l="T15" t="T16" r="T17" b="T18"/>
              <a:pathLst>
                <a:path w="2315" h="611">
                  <a:moveTo>
                    <a:pt x="367" y="0"/>
                  </a:moveTo>
                  <a:lnTo>
                    <a:pt x="0" y="611"/>
                  </a:lnTo>
                  <a:lnTo>
                    <a:pt x="2315" y="611"/>
                  </a:lnTo>
                  <a:lnTo>
                    <a:pt x="1940" y="9"/>
                  </a:lnTo>
                  <a:lnTo>
                    <a:pt x="375" y="9"/>
                  </a:lnTo>
                </a:path>
              </a:pathLst>
            </a:custGeom>
            <a:noFill/>
            <a:ln w="12700">
              <a:solidFill>
                <a:srgbClr val="D93192"/>
              </a:solidFill>
              <a:round/>
              <a:headEnd/>
              <a:tailEnd/>
            </a:ln>
          </p:spPr>
          <p:txBody>
            <a:bodyPr/>
            <a:lstStyle/>
            <a:p>
              <a:endParaRPr lang="es-ES"/>
            </a:p>
          </p:txBody>
        </p:sp>
        <p:sp>
          <p:nvSpPr>
            <p:cNvPr id="87056" name="Freeform 9"/>
            <p:cNvSpPr>
              <a:spLocks/>
            </p:cNvSpPr>
            <p:nvPr/>
          </p:nvSpPr>
          <p:spPr bwMode="auto">
            <a:xfrm>
              <a:off x="533" y="1974"/>
              <a:ext cx="2315" cy="1922"/>
            </a:xfrm>
            <a:custGeom>
              <a:avLst/>
              <a:gdLst>
                <a:gd name="T0" fmla="*/ 1157 w 2315"/>
                <a:gd name="T1" fmla="*/ 0 h 1922"/>
                <a:gd name="T2" fmla="*/ 0 w 2315"/>
                <a:gd name="T3" fmla="*/ 1922 h 1922"/>
                <a:gd name="T4" fmla="*/ 2315 w 2315"/>
                <a:gd name="T5" fmla="*/ 1922 h 1922"/>
                <a:gd name="T6" fmla="*/ 1157 w 2315"/>
                <a:gd name="T7" fmla="*/ 0 h 1922"/>
                <a:gd name="T8" fmla="*/ 0 60000 65536"/>
                <a:gd name="T9" fmla="*/ 0 60000 65536"/>
                <a:gd name="T10" fmla="*/ 0 60000 65536"/>
                <a:gd name="T11" fmla="*/ 0 60000 65536"/>
                <a:gd name="T12" fmla="*/ 0 w 2315"/>
                <a:gd name="T13" fmla="*/ 0 h 1922"/>
                <a:gd name="T14" fmla="*/ 2315 w 2315"/>
                <a:gd name="T15" fmla="*/ 1922 h 1922"/>
              </a:gdLst>
              <a:ahLst/>
              <a:cxnLst>
                <a:cxn ang="T8">
                  <a:pos x="T0" y="T1"/>
                </a:cxn>
                <a:cxn ang="T9">
                  <a:pos x="T2" y="T3"/>
                </a:cxn>
                <a:cxn ang="T10">
                  <a:pos x="T4" y="T5"/>
                </a:cxn>
                <a:cxn ang="T11">
                  <a:pos x="T6" y="T7"/>
                </a:cxn>
              </a:cxnLst>
              <a:rect l="T12" t="T13" r="T14" b="T15"/>
              <a:pathLst>
                <a:path w="2315" h="1922">
                  <a:moveTo>
                    <a:pt x="1157" y="0"/>
                  </a:moveTo>
                  <a:lnTo>
                    <a:pt x="0" y="1922"/>
                  </a:lnTo>
                  <a:lnTo>
                    <a:pt x="2315" y="1922"/>
                  </a:lnTo>
                  <a:lnTo>
                    <a:pt x="1157" y="0"/>
                  </a:lnTo>
                  <a:close/>
                </a:path>
              </a:pathLst>
            </a:custGeom>
            <a:noFill/>
            <a:ln w="76200">
              <a:solidFill>
                <a:srgbClr val="000000"/>
              </a:solidFill>
              <a:round/>
              <a:headEnd/>
              <a:tailEnd/>
            </a:ln>
          </p:spPr>
          <p:txBody>
            <a:bodyPr/>
            <a:lstStyle/>
            <a:p>
              <a:endParaRPr lang="es-ES"/>
            </a:p>
          </p:txBody>
        </p:sp>
        <p:sp>
          <p:nvSpPr>
            <p:cNvPr id="87057" name="Line 10"/>
            <p:cNvSpPr>
              <a:spLocks noChangeShapeType="1"/>
            </p:cNvSpPr>
            <p:nvPr/>
          </p:nvSpPr>
          <p:spPr bwMode="auto">
            <a:xfrm>
              <a:off x="1223" y="2710"/>
              <a:ext cx="942" cy="1"/>
            </a:xfrm>
            <a:prstGeom prst="line">
              <a:avLst/>
            </a:prstGeom>
            <a:noFill/>
            <a:ln w="76200">
              <a:solidFill>
                <a:srgbClr val="000000"/>
              </a:solidFill>
              <a:round/>
              <a:headEnd/>
              <a:tailEnd/>
            </a:ln>
          </p:spPr>
          <p:txBody>
            <a:bodyPr/>
            <a:lstStyle/>
            <a:p>
              <a:endParaRPr lang="es-ES"/>
            </a:p>
          </p:txBody>
        </p:sp>
        <p:sp>
          <p:nvSpPr>
            <p:cNvPr id="87058" name="Line 11"/>
            <p:cNvSpPr>
              <a:spLocks noChangeShapeType="1"/>
            </p:cNvSpPr>
            <p:nvPr/>
          </p:nvSpPr>
          <p:spPr bwMode="auto">
            <a:xfrm>
              <a:off x="896" y="3258"/>
              <a:ext cx="1589" cy="1"/>
            </a:xfrm>
            <a:prstGeom prst="line">
              <a:avLst/>
            </a:prstGeom>
            <a:noFill/>
            <a:ln w="76200">
              <a:solidFill>
                <a:srgbClr val="000000"/>
              </a:solidFill>
              <a:round/>
              <a:headEnd/>
              <a:tailEnd/>
            </a:ln>
          </p:spPr>
          <p:txBody>
            <a:bodyPr/>
            <a:lstStyle/>
            <a:p>
              <a:endParaRPr lang="es-ES"/>
            </a:p>
          </p:txBody>
        </p:sp>
        <p:pic>
          <p:nvPicPr>
            <p:cNvPr id="87059" name="Picture 12"/>
            <p:cNvPicPr>
              <a:picLocks noChangeArrowheads="1"/>
            </p:cNvPicPr>
            <p:nvPr/>
          </p:nvPicPr>
          <p:blipFill>
            <a:blip r:embed="rId4"/>
            <a:srcRect/>
            <a:stretch>
              <a:fillRect/>
            </a:stretch>
          </p:blipFill>
          <p:spPr bwMode="auto">
            <a:xfrm>
              <a:off x="400" y="1336"/>
              <a:ext cx="922" cy="983"/>
            </a:xfrm>
            <a:prstGeom prst="rect">
              <a:avLst/>
            </a:prstGeom>
            <a:noFill/>
            <a:ln w="9525">
              <a:noFill/>
              <a:miter lim="800000"/>
              <a:headEnd/>
              <a:tailEnd/>
            </a:ln>
          </p:spPr>
        </p:pic>
      </p:grpSp>
      <p:sp>
        <p:nvSpPr>
          <p:cNvPr id="87043" name="Rectangle 13"/>
          <p:cNvSpPr>
            <a:spLocks noGrp="1" noChangeArrowheads="1"/>
          </p:cNvSpPr>
          <p:nvPr>
            <p:ph type="title"/>
          </p:nvPr>
        </p:nvSpPr>
        <p:spPr/>
        <p:txBody>
          <a:bodyPr/>
          <a:lstStyle/>
          <a:p>
            <a:pPr eaLnBrk="1" hangingPunct="1"/>
            <a:r>
              <a:rPr lang="en-US" smtClean="0"/>
              <a:t>Distancia Cadena Trófica, Inversa A Producción</a:t>
            </a:r>
          </a:p>
        </p:txBody>
      </p:sp>
      <p:sp>
        <p:nvSpPr>
          <p:cNvPr id="867342" name="Rectangle 14"/>
          <p:cNvSpPr>
            <a:spLocks noChangeArrowheads="1"/>
          </p:cNvSpPr>
          <p:nvPr/>
        </p:nvSpPr>
        <p:spPr bwMode="auto">
          <a:xfrm>
            <a:off x="2038350" y="3124200"/>
            <a:ext cx="16319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chemeClr val="bg1"/>
                </a:solidFill>
                <a:effectLst>
                  <a:outerShdw blurRad="38100" dist="38100" dir="2700000" algn="tl">
                    <a:srgbClr val="000000"/>
                  </a:outerShdw>
                </a:effectLst>
                <a:latin typeface="Arial" charset="0"/>
              </a:rPr>
              <a:t>Carnivoro</a:t>
            </a:r>
            <a:endParaRPr lang="en-US"/>
          </a:p>
        </p:txBody>
      </p:sp>
      <p:sp>
        <p:nvSpPr>
          <p:cNvPr id="867343" name="Rectangle 15"/>
          <p:cNvSpPr>
            <a:spLocks noChangeArrowheads="1"/>
          </p:cNvSpPr>
          <p:nvPr/>
        </p:nvSpPr>
        <p:spPr bwMode="auto">
          <a:xfrm>
            <a:off x="1905000" y="4205288"/>
            <a:ext cx="1631950" cy="385762"/>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chemeClr val="bg1"/>
                </a:solidFill>
                <a:effectLst>
                  <a:outerShdw blurRad="38100" dist="38100" dir="2700000" algn="tl">
                    <a:srgbClr val="000000"/>
                  </a:outerShdw>
                </a:effectLst>
                <a:latin typeface="Arial" charset="0"/>
              </a:rPr>
              <a:t>Herbivoro</a:t>
            </a:r>
            <a:endParaRPr lang="en-US"/>
          </a:p>
        </p:txBody>
      </p:sp>
      <p:sp>
        <p:nvSpPr>
          <p:cNvPr id="867344" name="Rectangle 16"/>
          <p:cNvSpPr>
            <a:spLocks noChangeArrowheads="1"/>
          </p:cNvSpPr>
          <p:nvPr/>
        </p:nvSpPr>
        <p:spPr bwMode="auto">
          <a:xfrm>
            <a:off x="2133600" y="5486400"/>
            <a:ext cx="9969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chemeClr val="bg1"/>
                </a:solidFill>
                <a:effectLst>
                  <a:outerShdw blurRad="38100" dist="38100" dir="2700000" algn="tl">
                    <a:srgbClr val="000000"/>
                  </a:outerShdw>
                </a:effectLst>
                <a:latin typeface="Arial" charset="0"/>
              </a:rPr>
              <a:t>Algas</a:t>
            </a:r>
            <a:endParaRPr lang="en-US"/>
          </a:p>
        </p:txBody>
      </p:sp>
      <p:sp>
        <p:nvSpPr>
          <p:cNvPr id="867345" name="Rectangle 17"/>
          <p:cNvSpPr>
            <a:spLocks noChangeArrowheads="1"/>
          </p:cNvSpPr>
          <p:nvPr/>
        </p:nvSpPr>
        <p:spPr bwMode="auto">
          <a:xfrm>
            <a:off x="3927475" y="3124200"/>
            <a:ext cx="52260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rgbClr val="FFFF00"/>
                </a:solidFill>
                <a:effectLst>
                  <a:outerShdw blurRad="38100" dist="38100" dir="2700000" algn="tl">
                    <a:srgbClr val="000000"/>
                  </a:outerShdw>
                </a:effectLst>
                <a:latin typeface="Arial" charset="0"/>
              </a:rPr>
              <a:t>7 lb de Herbivoro = 1 lb Carnivoro</a:t>
            </a:r>
            <a:endParaRPr lang="en-US"/>
          </a:p>
        </p:txBody>
      </p:sp>
      <p:sp>
        <p:nvSpPr>
          <p:cNvPr id="867346" name="Rectangle 18"/>
          <p:cNvSpPr>
            <a:spLocks noChangeArrowheads="1"/>
          </p:cNvSpPr>
          <p:nvPr/>
        </p:nvSpPr>
        <p:spPr bwMode="auto">
          <a:xfrm>
            <a:off x="3654425" y="4191000"/>
            <a:ext cx="5086350" cy="385763"/>
          </a:xfrm>
          <a:prstGeom prst="rect">
            <a:avLst/>
          </a:prstGeom>
          <a:noFill/>
          <a:ln w="9525">
            <a:noFill/>
            <a:miter lim="800000"/>
            <a:headEnd/>
            <a:tailEnd/>
          </a:ln>
        </p:spPr>
        <p:txBody>
          <a:bodyPr wrap="none" lIns="66783" tIns="26713" rIns="66783" bIns="26713">
            <a:spAutoFit/>
          </a:bodyPr>
          <a:lstStyle/>
          <a:p>
            <a:pPr algn="ctr" eaLnBrk="0" hangingPunct="0">
              <a:lnSpc>
                <a:spcPct val="87000"/>
              </a:lnSpc>
              <a:defRPr/>
            </a:pPr>
            <a:r>
              <a:rPr lang="en-US" sz="2500" b="1">
                <a:solidFill>
                  <a:srgbClr val="FFFF00"/>
                </a:solidFill>
                <a:effectLst>
                  <a:outerShdw blurRad="38100" dist="38100" dir="2700000" algn="tl">
                    <a:srgbClr val="000000"/>
                  </a:outerShdw>
                </a:effectLst>
                <a:latin typeface="Arial" charset="0"/>
              </a:rPr>
              <a:t>3 lb de algas = 1 lb. de Herviboro</a:t>
            </a:r>
            <a:endParaRPr lang="en-US"/>
          </a:p>
        </p:txBody>
      </p:sp>
      <p:sp>
        <p:nvSpPr>
          <p:cNvPr id="87049" name="Line 19"/>
          <p:cNvSpPr>
            <a:spLocks noChangeShapeType="1"/>
          </p:cNvSpPr>
          <p:nvPr/>
        </p:nvSpPr>
        <p:spPr bwMode="auto">
          <a:xfrm>
            <a:off x="762000" y="2590800"/>
            <a:ext cx="228600" cy="2514600"/>
          </a:xfrm>
          <a:prstGeom prst="line">
            <a:avLst/>
          </a:prstGeom>
          <a:noFill/>
          <a:ln w="38100">
            <a:solidFill>
              <a:schemeClr val="tx1"/>
            </a:solidFill>
            <a:round/>
            <a:headEnd/>
            <a:tailEnd type="triangle" w="med" len="med"/>
          </a:ln>
        </p:spPr>
        <p:txBody>
          <a:bodyPr wrap="none"/>
          <a:lstStyle/>
          <a:p>
            <a:endParaRPr lang="es-ES"/>
          </a:p>
        </p:txBody>
      </p:sp>
    </p:spTree>
  </p:cSld>
  <p:clrMapOvr>
    <a:masterClrMapping/>
  </p:clrMapOvr>
  <p:transition>
    <p:sndAc>
      <p:stSnd>
        <p:snd r:embed="rId3" name="DIALOG.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38200" y="-152400"/>
            <a:ext cx="7772400" cy="1143000"/>
          </a:xfrm>
        </p:spPr>
        <p:txBody>
          <a:bodyPr/>
          <a:lstStyle/>
          <a:p>
            <a:pPr eaLnBrk="1" hangingPunct="1"/>
            <a:r>
              <a:rPr lang="en-US" smtClean="0"/>
              <a:t>Alimentación</a:t>
            </a:r>
          </a:p>
        </p:txBody>
      </p:sp>
      <p:sp>
        <p:nvSpPr>
          <p:cNvPr id="868355" name="Rectangle 3"/>
          <p:cNvSpPr>
            <a:spLocks noGrp="1" noChangeArrowheads="1"/>
          </p:cNvSpPr>
          <p:nvPr>
            <p:ph type="body" idx="1"/>
          </p:nvPr>
        </p:nvSpPr>
        <p:spPr>
          <a:xfrm>
            <a:off x="381000" y="914400"/>
            <a:ext cx="8561388" cy="5486400"/>
          </a:xfrm>
        </p:spPr>
        <p:txBody>
          <a:bodyPr/>
          <a:lstStyle/>
          <a:p>
            <a:pPr eaLnBrk="1" hangingPunct="1">
              <a:defRPr/>
            </a:pPr>
            <a:r>
              <a:rPr lang="es-ES_tradnl" sz="2800" smtClean="0"/>
              <a:t>Cuando la biomasa de organismos está utilizando todo el alimento natural presente y la capacidad de carga se ha alcanzado, un incremento de esta capacidad puede ser obtenida por adición de alimento suplementario</a:t>
            </a:r>
            <a:r>
              <a:rPr lang="en-US" sz="2800" smtClean="0"/>
              <a:t>.</a:t>
            </a:r>
          </a:p>
          <a:p>
            <a:pPr eaLnBrk="1" hangingPunct="1">
              <a:defRPr/>
            </a:pPr>
            <a:r>
              <a:rPr lang="es-ES_tradnl" sz="2800" smtClean="0"/>
              <a:t>Cuando el alimento no abastece la demanda del pez y este no puede ser suministrado en mayor frecuencia y cantidad, un alimento completo puede ser adicionado conteniendo nutrientes esenciales que pueden promover el incremento de la capacidad de carga del estanque.</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8" name="Picture 2" descr="C:\Jerry\alimcomp.jpg"/>
          <p:cNvPicPr>
            <a:picLocks noChangeAspect="1" noChangeArrowheads="1"/>
          </p:cNvPicPr>
          <p:nvPr/>
        </p:nvPicPr>
        <p:blipFill>
          <a:blip r:embed="rId3"/>
          <a:srcRect/>
          <a:stretch>
            <a:fillRect/>
          </a:stretch>
        </p:blipFill>
        <p:spPr bwMode="auto">
          <a:xfrm>
            <a:off x="990600" y="927100"/>
            <a:ext cx="7315200" cy="3492500"/>
          </a:xfrm>
          <a:prstGeom prst="rect">
            <a:avLst/>
          </a:prstGeom>
          <a:noFill/>
          <a:ln w="9525">
            <a:noFill/>
            <a:miter lim="800000"/>
            <a:headEnd/>
            <a:tailEnd/>
          </a:ln>
        </p:spPr>
      </p:pic>
      <p:sp>
        <p:nvSpPr>
          <p:cNvPr id="89091" name="Rectangle 3"/>
          <p:cNvSpPr>
            <a:spLocks noGrp="1" noChangeArrowheads="1"/>
          </p:cNvSpPr>
          <p:nvPr>
            <p:ph type="title"/>
          </p:nvPr>
        </p:nvSpPr>
        <p:spPr/>
        <p:txBody>
          <a:bodyPr/>
          <a:lstStyle/>
          <a:p>
            <a:pPr eaLnBrk="1" hangingPunct="1"/>
            <a:r>
              <a:rPr lang="en-US" smtClean="0"/>
              <a:t>Alimento Completo</a:t>
            </a:r>
            <a:endParaRPr lang="es-ES_tradnl" smtClean="0"/>
          </a:p>
        </p:txBody>
      </p:sp>
      <p:sp>
        <p:nvSpPr>
          <p:cNvPr id="869380" name="Rectangle 4"/>
          <p:cNvSpPr>
            <a:spLocks noGrp="1" noChangeArrowheads="1"/>
          </p:cNvSpPr>
          <p:nvPr>
            <p:ph type="body" idx="1"/>
          </p:nvPr>
        </p:nvSpPr>
        <p:spPr>
          <a:xfrm>
            <a:off x="990600" y="4572000"/>
            <a:ext cx="7951788" cy="1600200"/>
          </a:xfrm>
        </p:spPr>
        <p:txBody>
          <a:bodyPr/>
          <a:lstStyle/>
          <a:p>
            <a:pPr eaLnBrk="1" hangingPunct="1">
              <a:lnSpc>
                <a:spcPct val="90000"/>
              </a:lnSpc>
              <a:buFont typeface="Wingdings" pitchFamily="2" charset="2"/>
              <a:buNone/>
              <a:defRPr/>
            </a:pPr>
            <a:r>
              <a:rPr lang="es-ES" sz="2800" smtClean="0"/>
              <a:t>Aquel que contiene todos los aminoácidos, lípidos, carbohidratos, vitaminas y minerales que el organismo acuático necesita en ausencia del alimento natural</a:t>
            </a:r>
            <a:endParaRPr lang="es-ES_tradnl"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9378"/>
                                        </p:tgtEl>
                                        <p:attrNameLst>
                                          <p:attrName>style.visibility</p:attrName>
                                        </p:attrNameLst>
                                      </p:cBhvr>
                                      <p:to>
                                        <p:strVal val="visible"/>
                                      </p:to>
                                    </p:set>
                                    <p:animEffect transition="in" filter="blinds(horizontal)">
                                      <p:cBhvr>
                                        <p:cTn id="7" dur="500"/>
                                        <p:tgtEl>
                                          <p:spTgt spid="86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7" name="Group 2"/>
          <p:cNvGrpSpPr>
            <a:grpSpLocks/>
          </p:cNvGrpSpPr>
          <p:nvPr/>
        </p:nvGrpSpPr>
        <p:grpSpPr bwMode="auto">
          <a:xfrm>
            <a:off x="338138" y="382588"/>
            <a:ext cx="8577262" cy="6475412"/>
            <a:chOff x="213" y="241"/>
            <a:chExt cx="5403" cy="4079"/>
          </a:xfrm>
        </p:grpSpPr>
        <p:graphicFrame>
          <p:nvGraphicFramePr>
            <p:cNvPr id="4098" name="Object 3"/>
            <p:cNvGraphicFramePr>
              <a:graphicFrameLocks noChangeAspect="1"/>
            </p:cNvGraphicFramePr>
            <p:nvPr/>
          </p:nvGraphicFramePr>
          <p:xfrm>
            <a:off x="213" y="768"/>
            <a:ext cx="5403" cy="3552"/>
          </p:xfrm>
          <a:graphic>
            <a:graphicData uri="http://schemas.openxmlformats.org/presentationml/2006/ole">
              <p:oleObj spid="_x0000_s4098" name="Dibujo" r:id="rId4" imgW="1458000" imgH="1065600" progId="FLW3Drawing">
                <p:embed/>
              </p:oleObj>
            </a:graphicData>
          </a:graphic>
        </p:graphicFrame>
        <p:graphicFrame>
          <p:nvGraphicFramePr>
            <p:cNvPr id="4099" name="Object 4"/>
            <p:cNvGraphicFramePr>
              <a:graphicFrameLocks noChangeAspect="1"/>
            </p:cNvGraphicFramePr>
            <p:nvPr/>
          </p:nvGraphicFramePr>
          <p:xfrm>
            <a:off x="1321" y="1914"/>
            <a:ext cx="695" cy="390"/>
          </p:xfrm>
          <a:graphic>
            <a:graphicData uri="http://schemas.openxmlformats.org/presentationml/2006/ole">
              <p:oleObj spid="_x0000_s4099" name="Dibujo" r:id="rId5" imgW="684000" imgH="385200" progId="FLW3Drawing">
                <p:embed/>
              </p:oleObj>
            </a:graphicData>
          </a:graphic>
        </p:graphicFrame>
        <p:graphicFrame>
          <p:nvGraphicFramePr>
            <p:cNvPr id="4100" name="Object 5"/>
            <p:cNvGraphicFramePr>
              <a:graphicFrameLocks noChangeAspect="1"/>
            </p:cNvGraphicFramePr>
            <p:nvPr/>
          </p:nvGraphicFramePr>
          <p:xfrm>
            <a:off x="1890" y="1200"/>
            <a:ext cx="1660" cy="1728"/>
          </p:xfrm>
          <a:graphic>
            <a:graphicData uri="http://schemas.openxmlformats.org/presentationml/2006/ole">
              <p:oleObj spid="_x0000_s4100" name="Dibujo" r:id="rId6" imgW="2066400" imgH="2152800" progId="FLW3Drawing">
                <p:embed/>
              </p:oleObj>
            </a:graphicData>
          </a:graphic>
        </p:graphicFrame>
        <p:graphicFrame>
          <p:nvGraphicFramePr>
            <p:cNvPr id="4101" name="Object 6"/>
            <p:cNvGraphicFramePr>
              <a:graphicFrameLocks noChangeAspect="1"/>
            </p:cNvGraphicFramePr>
            <p:nvPr/>
          </p:nvGraphicFramePr>
          <p:xfrm>
            <a:off x="2369" y="1344"/>
            <a:ext cx="1471" cy="1968"/>
          </p:xfrm>
          <a:graphic>
            <a:graphicData uri="http://schemas.openxmlformats.org/presentationml/2006/ole">
              <p:oleObj spid="_x0000_s4101" name="Dibujo" r:id="rId7" imgW="1782000" imgH="2440800" progId="FLW3Drawing">
                <p:embed/>
              </p:oleObj>
            </a:graphicData>
          </a:graphic>
        </p:graphicFrame>
        <p:graphicFrame>
          <p:nvGraphicFramePr>
            <p:cNvPr id="4102" name="Object 7"/>
            <p:cNvGraphicFramePr>
              <a:graphicFrameLocks noChangeAspect="1"/>
            </p:cNvGraphicFramePr>
            <p:nvPr/>
          </p:nvGraphicFramePr>
          <p:xfrm>
            <a:off x="4186" y="1200"/>
            <a:ext cx="950" cy="152"/>
          </p:xfrm>
          <a:graphic>
            <a:graphicData uri="http://schemas.openxmlformats.org/presentationml/2006/ole">
              <p:oleObj spid="_x0000_s4102" name="Dibujo" r:id="rId8" imgW="1188000" imgH="190800" progId="FLW3Drawing">
                <p:embed/>
              </p:oleObj>
            </a:graphicData>
          </a:graphic>
        </p:graphicFrame>
        <p:graphicFrame>
          <p:nvGraphicFramePr>
            <p:cNvPr id="4103" name="Object 8"/>
            <p:cNvGraphicFramePr>
              <a:graphicFrameLocks noChangeAspect="1"/>
            </p:cNvGraphicFramePr>
            <p:nvPr/>
          </p:nvGraphicFramePr>
          <p:xfrm>
            <a:off x="4188" y="1536"/>
            <a:ext cx="1188" cy="152"/>
          </p:xfrm>
          <a:graphic>
            <a:graphicData uri="http://schemas.openxmlformats.org/presentationml/2006/ole">
              <p:oleObj spid="_x0000_s4103" name="Dibujo" r:id="rId9" imgW="1486800" imgH="190800" progId="FLW3Drawing">
                <p:embed/>
              </p:oleObj>
            </a:graphicData>
          </a:graphic>
        </p:graphicFrame>
        <p:graphicFrame>
          <p:nvGraphicFramePr>
            <p:cNvPr id="4104" name="Object 9"/>
            <p:cNvGraphicFramePr>
              <a:graphicFrameLocks noChangeAspect="1"/>
            </p:cNvGraphicFramePr>
            <p:nvPr/>
          </p:nvGraphicFramePr>
          <p:xfrm>
            <a:off x="3821" y="2121"/>
            <a:ext cx="643" cy="183"/>
          </p:xfrm>
          <a:graphic>
            <a:graphicData uri="http://schemas.openxmlformats.org/presentationml/2006/ole">
              <p:oleObj spid="_x0000_s4104" name="Dibujo" r:id="rId10" imgW="669600" imgH="190800" progId="FLW3Drawing">
                <p:embed/>
              </p:oleObj>
            </a:graphicData>
          </a:graphic>
        </p:graphicFrame>
        <p:graphicFrame>
          <p:nvGraphicFramePr>
            <p:cNvPr id="4105" name="Object 10"/>
            <p:cNvGraphicFramePr>
              <a:graphicFrameLocks noChangeAspect="1"/>
            </p:cNvGraphicFramePr>
            <p:nvPr/>
          </p:nvGraphicFramePr>
          <p:xfrm>
            <a:off x="3074" y="2868"/>
            <a:ext cx="622" cy="156"/>
          </p:xfrm>
          <a:graphic>
            <a:graphicData uri="http://schemas.openxmlformats.org/presentationml/2006/ole">
              <p:oleObj spid="_x0000_s4105" name="Dibujo" r:id="rId11" imgW="759600" imgH="190800" progId="FLW3Drawing">
                <p:embed/>
              </p:oleObj>
            </a:graphicData>
          </a:graphic>
        </p:graphicFrame>
        <p:graphicFrame>
          <p:nvGraphicFramePr>
            <p:cNvPr id="4106" name="Object 11"/>
            <p:cNvGraphicFramePr>
              <a:graphicFrameLocks noChangeAspect="1"/>
            </p:cNvGraphicFramePr>
            <p:nvPr/>
          </p:nvGraphicFramePr>
          <p:xfrm>
            <a:off x="1248" y="241"/>
            <a:ext cx="3512" cy="527"/>
          </p:xfrm>
          <a:graphic>
            <a:graphicData uri="http://schemas.openxmlformats.org/presentationml/2006/ole">
              <p:oleObj spid="_x0000_s4106" name="Dibujo" r:id="rId12" imgW="4291200" imgH="644400" progId="FLW3Drawing">
                <p:embed/>
              </p:oleObj>
            </a:graphicData>
          </a:graphic>
        </p:graphicFrame>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s-ES_tradnl" smtClean="0"/>
              <a:t>Calidad De Agua.</a:t>
            </a:r>
            <a:endParaRPr lang="en-US" smtClean="0"/>
          </a:p>
        </p:txBody>
      </p:sp>
      <p:sp>
        <p:nvSpPr>
          <p:cNvPr id="871427" name="Rectangle 3"/>
          <p:cNvSpPr>
            <a:spLocks noGrp="1" noChangeArrowheads="1"/>
          </p:cNvSpPr>
          <p:nvPr>
            <p:ph type="body" idx="1"/>
          </p:nvPr>
        </p:nvSpPr>
        <p:spPr>
          <a:xfrm>
            <a:off x="762000" y="1295400"/>
            <a:ext cx="8180388" cy="4765675"/>
          </a:xfrm>
        </p:spPr>
        <p:txBody>
          <a:bodyPr/>
          <a:lstStyle/>
          <a:p>
            <a:pPr eaLnBrk="1" hangingPunct="1">
              <a:defRPr/>
            </a:pPr>
            <a:r>
              <a:rPr lang="en-US" sz="2800" smtClean="0"/>
              <a:t>Máxima biomasa a producir por unidad de agua depende de calidad y cantidad de alimento a ser aplicada sin dañar OD y metabolitos.</a:t>
            </a:r>
          </a:p>
          <a:p>
            <a:pPr eaLnBrk="1" hangingPunct="1">
              <a:defRPr/>
            </a:pPr>
            <a:r>
              <a:rPr lang="en-US" sz="2800" smtClean="0"/>
              <a:t>Cantidad alimento que puede ser usado por unidad de área por día está limitada por eficiencia de sistema ecológico en procesar los desechos y reoxigenar el medio.</a:t>
            </a:r>
          </a:p>
          <a:p>
            <a:pPr eaLnBrk="1" hangingPunct="1">
              <a:defRPr/>
            </a:pPr>
            <a:r>
              <a:rPr lang="en-US" sz="2800" smtClean="0"/>
              <a:t>Si OD alcanza limite por alimento, aireación, recambio o biofiltros pueden ser usados para incrementar alimentación y capacidad de carga.</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9" name="Group 2"/>
          <p:cNvGrpSpPr>
            <a:grpSpLocks/>
          </p:cNvGrpSpPr>
          <p:nvPr/>
        </p:nvGrpSpPr>
        <p:grpSpPr bwMode="auto">
          <a:xfrm>
            <a:off x="338138" y="839788"/>
            <a:ext cx="8664575" cy="6018212"/>
            <a:chOff x="213" y="529"/>
            <a:chExt cx="5458" cy="3791"/>
          </a:xfrm>
        </p:grpSpPr>
        <p:grpSp>
          <p:nvGrpSpPr>
            <p:cNvPr id="5130" name="Group 3"/>
            <p:cNvGrpSpPr>
              <a:grpSpLocks/>
            </p:cNvGrpSpPr>
            <p:nvPr/>
          </p:nvGrpSpPr>
          <p:grpSpPr bwMode="auto">
            <a:xfrm>
              <a:off x="213" y="768"/>
              <a:ext cx="5458" cy="3552"/>
              <a:chOff x="213" y="768"/>
              <a:chExt cx="5458" cy="3552"/>
            </a:xfrm>
          </p:grpSpPr>
          <p:graphicFrame>
            <p:nvGraphicFramePr>
              <p:cNvPr id="5123" name="Object 4"/>
              <p:cNvGraphicFramePr>
                <a:graphicFrameLocks noChangeAspect="1"/>
              </p:cNvGraphicFramePr>
              <p:nvPr/>
            </p:nvGraphicFramePr>
            <p:xfrm>
              <a:off x="213" y="768"/>
              <a:ext cx="5403" cy="3552"/>
            </p:xfrm>
            <a:graphic>
              <a:graphicData uri="http://schemas.openxmlformats.org/presentationml/2006/ole">
                <p:oleObj spid="_x0000_s5123" name="Dibujo" r:id="rId4" imgW="1458000" imgH="1065600" progId="FLW3Drawing">
                  <p:embed/>
                </p:oleObj>
              </a:graphicData>
            </a:graphic>
          </p:graphicFrame>
          <p:graphicFrame>
            <p:nvGraphicFramePr>
              <p:cNvPr id="5124" name="Object 5"/>
              <p:cNvGraphicFramePr>
                <a:graphicFrameLocks noChangeAspect="1"/>
              </p:cNvGraphicFramePr>
              <p:nvPr/>
            </p:nvGraphicFramePr>
            <p:xfrm>
              <a:off x="336" y="1776"/>
              <a:ext cx="4128" cy="2292"/>
            </p:xfrm>
            <a:graphic>
              <a:graphicData uri="http://schemas.openxmlformats.org/presentationml/2006/ole">
                <p:oleObj spid="_x0000_s5124" name="Dibujo" r:id="rId5" imgW="5115600" imgH="2840400" progId="FLW3Drawing">
                  <p:embed/>
                </p:oleObj>
              </a:graphicData>
            </a:graphic>
          </p:graphicFrame>
          <p:graphicFrame>
            <p:nvGraphicFramePr>
              <p:cNvPr id="5125" name="Object 6"/>
              <p:cNvGraphicFramePr>
                <a:graphicFrameLocks noChangeAspect="1"/>
              </p:cNvGraphicFramePr>
              <p:nvPr/>
            </p:nvGraphicFramePr>
            <p:xfrm>
              <a:off x="3408" y="1318"/>
              <a:ext cx="519" cy="170"/>
            </p:xfrm>
            <a:graphic>
              <a:graphicData uri="http://schemas.openxmlformats.org/presentationml/2006/ole">
                <p:oleObj spid="_x0000_s5125" name="Dibujo" r:id="rId6" imgW="579600" imgH="190800" progId="FLW3Drawing">
                  <p:embed/>
                </p:oleObj>
              </a:graphicData>
            </a:graphic>
          </p:graphicFrame>
          <p:graphicFrame>
            <p:nvGraphicFramePr>
              <p:cNvPr id="5126" name="Object 7"/>
              <p:cNvGraphicFramePr>
                <a:graphicFrameLocks noChangeAspect="1"/>
              </p:cNvGraphicFramePr>
              <p:nvPr/>
            </p:nvGraphicFramePr>
            <p:xfrm>
              <a:off x="4632" y="1536"/>
              <a:ext cx="552" cy="310"/>
            </p:xfrm>
            <a:graphic>
              <a:graphicData uri="http://schemas.openxmlformats.org/presentationml/2006/ole">
                <p:oleObj spid="_x0000_s5126" name="Dibujo" r:id="rId7" imgW="684000" imgH="385200" progId="FLW3Drawing">
                  <p:embed/>
                </p:oleObj>
              </a:graphicData>
            </a:graphic>
          </p:graphicFrame>
          <p:graphicFrame>
            <p:nvGraphicFramePr>
              <p:cNvPr id="5127" name="Object 8"/>
              <p:cNvGraphicFramePr>
                <a:graphicFrameLocks noChangeAspect="1"/>
              </p:cNvGraphicFramePr>
              <p:nvPr/>
            </p:nvGraphicFramePr>
            <p:xfrm>
              <a:off x="5520" y="1640"/>
              <a:ext cx="151" cy="1576"/>
            </p:xfrm>
            <a:graphic>
              <a:graphicData uri="http://schemas.openxmlformats.org/presentationml/2006/ole">
                <p:oleObj spid="_x0000_s5127" name="Dibujo" r:id="rId8" imgW="201600" imgH="2109600" progId="FLW3Drawing">
                  <p:embed/>
                </p:oleObj>
              </a:graphicData>
            </a:graphic>
          </p:graphicFrame>
          <p:graphicFrame>
            <p:nvGraphicFramePr>
              <p:cNvPr id="5128" name="Object 9"/>
              <p:cNvGraphicFramePr>
                <a:graphicFrameLocks noChangeAspect="1"/>
              </p:cNvGraphicFramePr>
              <p:nvPr/>
            </p:nvGraphicFramePr>
            <p:xfrm>
              <a:off x="4128" y="3648"/>
              <a:ext cx="458" cy="304"/>
            </p:xfrm>
            <a:graphic>
              <a:graphicData uri="http://schemas.openxmlformats.org/presentationml/2006/ole">
                <p:oleObj spid="_x0000_s5128" name="Dibujo" r:id="rId9" imgW="540000" imgH="360000" progId="FLW3Drawing">
                  <p:embed/>
                </p:oleObj>
              </a:graphicData>
            </a:graphic>
          </p:graphicFrame>
        </p:grpSp>
        <p:graphicFrame>
          <p:nvGraphicFramePr>
            <p:cNvPr id="5122" name="Object 10"/>
            <p:cNvGraphicFramePr>
              <a:graphicFrameLocks noChangeAspect="1"/>
            </p:cNvGraphicFramePr>
            <p:nvPr/>
          </p:nvGraphicFramePr>
          <p:xfrm>
            <a:off x="1104" y="529"/>
            <a:ext cx="3984" cy="479"/>
          </p:xfrm>
          <a:graphic>
            <a:graphicData uri="http://schemas.openxmlformats.org/presentationml/2006/ole">
              <p:oleObj spid="_x0000_s5122" name="Dibujo" r:id="rId10" imgW="5104800" imgH="687600" progId="FLW3Drawing">
                <p:embed/>
              </p:oleObj>
            </a:graphicData>
          </a:graphic>
        </p:graphicFrame>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152400"/>
            <a:ext cx="7772400" cy="1143000"/>
          </a:xfrm>
        </p:spPr>
        <p:txBody>
          <a:bodyPr/>
          <a:lstStyle/>
          <a:p>
            <a:pPr eaLnBrk="1" hangingPunct="1"/>
            <a:r>
              <a:rPr lang="en-US" smtClean="0"/>
              <a:t>Calidad De Agua</a:t>
            </a:r>
          </a:p>
        </p:txBody>
      </p:sp>
      <p:sp>
        <p:nvSpPr>
          <p:cNvPr id="873475" name="Rectangle 3"/>
          <p:cNvSpPr>
            <a:spLocks noGrp="1" noChangeArrowheads="1"/>
          </p:cNvSpPr>
          <p:nvPr>
            <p:ph type="body" idx="1"/>
          </p:nvPr>
        </p:nvSpPr>
        <p:spPr>
          <a:xfrm>
            <a:off x="762000" y="838200"/>
            <a:ext cx="8305800" cy="5715000"/>
          </a:xfrm>
        </p:spPr>
        <p:txBody>
          <a:bodyPr/>
          <a:lstStyle/>
          <a:p>
            <a:pPr eaLnBrk="1" hangingPunct="1">
              <a:defRPr/>
            </a:pPr>
            <a:r>
              <a:rPr lang="en-US" sz="2800" smtClean="0"/>
              <a:t>Otros factores de calidad de agua pueden influenciar en producción pero o no son tan comunes o directa o indirectamente se relacionan a cantidad de alimentación.</a:t>
            </a:r>
          </a:p>
          <a:p>
            <a:pPr eaLnBrk="1" hangingPunct="1">
              <a:defRPr/>
            </a:pPr>
            <a:r>
              <a:rPr lang="en-US" sz="2800" smtClean="0"/>
              <a:t>Metodología de cultivo debe tomar en cuenta muy de cerca calidad de agua.</a:t>
            </a:r>
          </a:p>
          <a:p>
            <a:pPr eaLnBrk="1" hangingPunct="1">
              <a:defRPr/>
            </a:pPr>
            <a:r>
              <a:rPr lang="en-US" sz="2800" smtClean="0"/>
              <a:t>Monitoreo y manejo de calidad de agua es muy importante.</a:t>
            </a:r>
          </a:p>
          <a:p>
            <a:pPr eaLnBrk="1" hangingPunct="1">
              <a:defRPr/>
            </a:pPr>
            <a:r>
              <a:rPr lang="en-US" sz="2800" smtClean="0"/>
              <a:t>Muchas estrategias de manejo no tienen pie ni cabeza. Relacionar teoría con practica.</a:t>
            </a:r>
          </a:p>
          <a:p>
            <a:pPr eaLnBrk="1" hangingPunct="1">
              <a:defRPr/>
            </a:pPr>
            <a:r>
              <a:rPr lang="en-US" sz="2800" smtClean="0"/>
              <a:t>CUIDADO CON LOS BIOLOGOS!!!!</a:t>
            </a:r>
          </a:p>
          <a:p>
            <a:pPr eaLnBrk="1" hangingPunct="1">
              <a:defRPr/>
            </a:pPr>
            <a:r>
              <a:rPr lang="en-US" sz="2800" smtClean="0"/>
              <a:t>Recordar que base de química es matemáticas.</a:t>
            </a:r>
            <a:endParaRPr lang="es-ES_tradnl" sz="2800" smtClean="0"/>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152400"/>
            <a:ext cx="7772400" cy="1143000"/>
          </a:xfrm>
        </p:spPr>
        <p:txBody>
          <a:bodyPr/>
          <a:lstStyle/>
          <a:p>
            <a:pPr eaLnBrk="1" hangingPunct="1"/>
            <a:r>
              <a:rPr lang="es-ES_tradnl" smtClean="0"/>
              <a:t>Muestreos</a:t>
            </a:r>
          </a:p>
        </p:txBody>
      </p:sp>
      <p:sp>
        <p:nvSpPr>
          <p:cNvPr id="874499" name="Rectangle 3"/>
          <p:cNvSpPr>
            <a:spLocks noGrp="1" noChangeArrowheads="1"/>
          </p:cNvSpPr>
          <p:nvPr>
            <p:ph type="body" idx="1"/>
          </p:nvPr>
        </p:nvSpPr>
        <p:spPr>
          <a:xfrm>
            <a:off x="533400" y="1177925"/>
            <a:ext cx="8408988" cy="5375275"/>
          </a:xfrm>
        </p:spPr>
        <p:txBody>
          <a:bodyPr/>
          <a:lstStyle/>
          <a:p>
            <a:pPr eaLnBrk="1" hangingPunct="1">
              <a:lnSpc>
                <a:spcPct val="90000"/>
              </a:lnSpc>
              <a:defRPr/>
            </a:pPr>
            <a:r>
              <a:rPr lang="en-US" sz="2800" smtClean="0"/>
              <a:t>Inferir algo del todo basado en una parte.</a:t>
            </a:r>
          </a:p>
          <a:p>
            <a:pPr eaLnBrk="1" hangingPunct="1">
              <a:lnSpc>
                <a:spcPct val="90000"/>
              </a:lnSpc>
              <a:defRPr/>
            </a:pPr>
            <a:r>
              <a:rPr lang="en-US" sz="2800" smtClean="0"/>
              <a:t>Al no ver a los bichos, acuicultura depende totalmente de muestreos para inferir:</a:t>
            </a:r>
          </a:p>
          <a:p>
            <a:pPr lvl="1" eaLnBrk="1" hangingPunct="1">
              <a:lnSpc>
                <a:spcPct val="90000"/>
              </a:lnSpc>
              <a:defRPr/>
            </a:pPr>
            <a:r>
              <a:rPr lang="es-ES_tradnl" sz="2800" smtClean="0"/>
              <a:t>Peso</a:t>
            </a:r>
            <a:r>
              <a:rPr lang="en-US" sz="2800" smtClean="0"/>
              <a:t>, S</a:t>
            </a:r>
            <a:r>
              <a:rPr lang="es-ES_tradnl" sz="2800" smtClean="0"/>
              <a:t>alud</a:t>
            </a:r>
            <a:r>
              <a:rPr lang="en-US" sz="2800" smtClean="0"/>
              <a:t>, Cantidad, estrategias, etc</a:t>
            </a:r>
            <a:r>
              <a:rPr lang="es-ES_tradnl" sz="2800" smtClean="0"/>
              <a:t>.</a:t>
            </a:r>
            <a:endParaRPr lang="en-US" sz="2800" smtClean="0"/>
          </a:p>
          <a:p>
            <a:pPr eaLnBrk="1" hangingPunct="1">
              <a:lnSpc>
                <a:spcPct val="90000"/>
              </a:lnSpc>
              <a:defRPr/>
            </a:pPr>
            <a:r>
              <a:rPr lang="en-US" sz="2800" smtClean="0"/>
              <a:t>Necesario entender bases estadísticas de información y su inexactitud inherente en todo momento, si no habrá:</a:t>
            </a:r>
          </a:p>
          <a:p>
            <a:pPr lvl="1" eaLnBrk="1" hangingPunct="1">
              <a:lnSpc>
                <a:spcPct val="90000"/>
              </a:lnSpc>
              <a:defRPr/>
            </a:pPr>
            <a:r>
              <a:rPr lang="en-US" sz="2800" smtClean="0"/>
              <a:t>Desconfianza.</a:t>
            </a:r>
          </a:p>
          <a:p>
            <a:pPr lvl="1" eaLnBrk="1" hangingPunct="1">
              <a:lnSpc>
                <a:spcPct val="90000"/>
              </a:lnSpc>
              <a:defRPr/>
            </a:pPr>
            <a:r>
              <a:rPr lang="en-US" sz="2800" smtClean="0"/>
              <a:t>Ataque cardíaco.</a:t>
            </a:r>
          </a:p>
          <a:p>
            <a:pPr lvl="1" eaLnBrk="1" hangingPunct="1">
              <a:lnSpc>
                <a:spcPct val="90000"/>
              </a:lnSpc>
              <a:defRPr/>
            </a:pPr>
            <a:r>
              <a:rPr lang="en-US" sz="2800" smtClean="0"/>
              <a:t>Proceso penal.</a:t>
            </a:r>
          </a:p>
          <a:p>
            <a:pPr eaLnBrk="1" hangingPunct="1">
              <a:lnSpc>
                <a:spcPct val="90000"/>
              </a:lnSpc>
              <a:defRPr/>
            </a:pPr>
            <a:r>
              <a:rPr lang="en-US" sz="2800" smtClean="0"/>
              <a:t>Cuidado con interpretación erronea de datos.</a:t>
            </a:r>
          </a:p>
          <a:p>
            <a:pPr eaLnBrk="1" hangingPunct="1">
              <a:lnSpc>
                <a:spcPct val="90000"/>
              </a:lnSpc>
              <a:defRPr/>
            </a:pPr>
            <a:r>
              <a:rPr lang="en-US" sz="2800" smtClean="0"/>
              <a:t>Veremos como hacer comparaciones efectivas.</a:t>
            </a:r>
            <a:endParaRPr lang="es-ES_tradnl" sz="2800" smtClean="0"/>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s-ES_tradnl" smtClean="0"/>
              <a:t>Cosecha.</a:t>
            </a:r>
            <a:endParaRPr lang="en-US" smtClean="0"/>
          </a:p>
        </p:txBody>
      </p:sp>
      <p:sp>
        <p:nvSpPr>
          <p:cNvPr id="875523" name="Rectangle 3"/>
          <p:cNvSpPr>
            <a:spLocks noGrp="1" noChangeArrowheads="1"/>
          </p:cNvSpPr>
          <p:nvPr>
            <p:ph type="body" idx="1"/>
          </p:nvPr>
        </p:nvSpPr>
        <p:spPr>
          <a:xfrm>
            <a:off x="533400" y="990600"/>
            <a:ext cx="8382000" cy="5410200"/>
          </a:xfrm>
        </p:spPr>
        <p:txBody>
          <a:bodyPr/>
          <a:lstStyle/>
          <a:p>
            <a:pPr eaLnBrk="1" hangingPunct="1">
              <a:lnSpc>
                <a:spcPct val="90000"/>
              </a:lnSpc>
              <a:defRPr/>
            </a:pPr>
            <a:r>
              <a:rPr lang="en-US" sz="2800" smtClean="0"/>
              <a:t>Fase final de sistema de CULTIVO.</a:t>
            </a:r>
          </a:p>
          <a:p>
            <a:pPr eaLnBrk="1" hangingPunct="1">
              <a:lnSpc>
                <a:spcPct val="90000"/>
              </a:lnSpc>
              <a:defRPr/>
            </a:pPr>
            <a:r>
              <a:rPr lang="en-US" sz="2800" smtClean="0"/>
              <a:t>Fase inicial sistema de comercialización.</a:t>
            </a:r>
          </a:p>
          <a:p>
            <a:pPr eaLnBrk="1" hangingPunct="1">
              <a:lnSpc>
                <a:spcPct val="90000"/>
              </a:lnSpc>
              <a:defRPr/>
            </a:pPr>
            <a:r>
              <a:rPr lang="en-US" sz="2800" smtClean="0"/>
              <a:t>Tipo y metodología de cosecha dependerá de infraestructura, especie y requerimiento  del mercado.</a:t>
            </a:r>
          </a:p>
          <a:p>
            <a:pPr eaLnBrk="1" hangingPunct="1">
              <a:lnSpc>
                <a:spcPct val="90000"/>
              </a:lnSpc>
              <a:defRPr/>
            </a:pPr>
            <a:r>
              <a:rPr lang="en-US" sz="2800" smtClean="0"/>
              <a:t>Planificación de cosecha debe tratar de maximizar utilidades.</a:t>
            </a:r>
          </a:p>
          <a:p>
            <a:pPr eaLnBrk="1" hangingPunct="1">
              <a:lnSpc>
                <a:spcPct val="90000"/>
              </a:lnSpc>
              <a:defRPr/>
            </a:pPr>
            <a:r>
              <a:rPr lang="en-US" sz="2800" smtClean="0"/>
              <a:t>Tomar en cuenta:</a:t>
            </a:r>
          </a:p>
          <a:p>
            <a:pPr lvl="1" eaLnBrk="1" hangingPunct="1">
              <a:lnSpc>
                <a:spcPct val="90000"/>
              </a:lnSpc>
              <a:defRPr/>
            </a:pPr>
            <a:r>
              <a:rPr lang="en-US" sz="2800" smtClean="0"/>
              <a:t>Producto es perecible.</a:t>
            </a:r>
          </a:p>
          <a:p>
            <a:pPr lvl="1" eaLnBrk="1" hangingPunct="1">
              <a:lnSpc>
                <a:spcPct val="90000"/>
              </a:lnSpc>
              <a:defRPr/>
            </a:pPr>
            <a:r>
              <a:rPr lang="en-US" sz="2800" smtClean="0"/>
              <a:t>Fluctuaciones de precio.</a:t>
            </a:r>
          </a:p>
          <a:p>
            <a:pPr lvl="1" eaLnBrk="1" hangingPunct="1">
              <a:lnSpc>
                <a:spcPct val="90000"/>
              </a:lnSpc>
              <a:defRPr/>
            </a:pPr>
            <a:r>
              <a:rPr lang="en-US" sz="2800" smtClean="0"/>
              <a:t>Intentar venta por anticipado.</a:t>
            </a:r>
          </a:p>
          <a:p>
            <a:pPr lvl="1" eaLnBrk="1" hangingPunct="1">
              <a:lnSpc>
                <a:spcPct val="90000"/>
              </a:lnSpc>
              <a:defRPr/>
            </a:pPr>
            <a:r>
              <a:rPr lang="en-US" sz="2800" smtClean="0"/>
              <a:t>Venta apurada = voladora.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s-ES_tradnl" smtClean="0"/>
              <a:t>Conversión De Proteína Para 100 gr De Dieta</a:t>
            </a:r>
          </a:p>
        </p:txBody>
      </p:sp>
      <p:graphicFrame>
        <p:nvGraphicFramePr>
          <p:cNvPr id="3074" name="Object 3"/>
          <p:cNvGraphicFramePr>
            <a:graphicFrameLocks noChangeAspect="1"/>
          </p:cNvGraphicFramePr>
          <p:nvPr>
            <p:ph type="tbl" idx="1"/>
          </p:nvPr>
        </p:nvGraphicFramePr>
        <p:xfrm>
          <a:off x="990600" y="2209800"/>
          <a:ext cx="7799388" cy="2608263"/>
        </p:xfrm>
        <a:graphic>
          <a:graphicData uri="http://schemas.openxmlformats.org/presentationml/2006/ole">
            <p:oleObj spid="_x0000_s3074" name="Worksheet" r:id="rId4" imgW="2934242" imgH="981316" progId="Excel.Sheet.8">
              <p:embed/>
            </p:oleObj>
          </a:graphicData>
        </a:graphic>
      </p:graphicFrame>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76200"/>
            <a:ext cx="8610600" cy="1143000"/>
          </a:xfrm>
        </p:spPr>
        <p:txBody>
          <a:bodyPr/>
          <a:lstStyle/>
          <a:p>
            <a:pPr eaLnBrk="1" hangingPunct="1"/>
            <a:r>
              <a:rPr lang="en-US" smtClean="0"/>
              <a:t>Procesamiento, Comercialización</a:t>
            </a:r>
          </a:p>
        </p:txBody>
      </p:sp>
      <p:sp>
        <p:nvSpPr>
          <p:cNvPr id="876547" name="Rectangle 3"/>
          <p:cNvSpPr>
            <a:spLocks noGrp="1" noChangeArrowheads="1"/>
          </p:cNvSpPr>
          <p:nvPr>
            <p:ph type="body" idx="1"/>
          </p:nvPr>
        </p:nvSpPr>
        <p:spPr>
          <a:xfrm>
            <a:off x="762000" y="1295400"/>
            <a:ext cx="8180388" cy="4765675"/>
          </a:xfrm>
        </p:spPr>
        <p:txBody>
          <a:bodyPr/>
          <a:lstStyle/>
          <a:p>
            <a:pPr eaLnBrk="1" hangingPunct="1">
              <a:lnSpc>
                <a:spcPct val="90000"/>
              </a:lnSpc>
              <a:defRPr/>
            </a:pPr>
            <a:r>
              <a:rPr lang="en-US" sz="2800" smtClean="0"/>
              <a:t>Dependiendo de cadena de distribución es o no controlado por productor.</a:t>
            </a:r>
          </a:p>
          <a:p>
            <a:pPr eaLnBrk="1" hangingPunct="1">
              <a:lnSpc>
                <a:spcPct val="90000"/>
              </a:lnSpc>
              <a:defRPr/>
            </a:pPr>
            <a:r>
              <a:rPr lang="en-US" sz="2800" smtClean="0"/>
              <a:t>Depende del mercado.</a:t>
            </a:r>
          </a:p>
          <a:p>
            <a:pPr eaLnBrk="1" hangingPunct="1">
              <a:lnSpc>
                <a:spcPct val="90000"/>
              </a:lnSpc>
              <a:defRPr/>
            </a:pPr>
            <a:r>
              <a:rPr lang="en-US" sz="2800" smtClean="0"/>
              <a:t>Debe de ir muy bien amarrrado de la cosecha.</a:t>
            </a:r>
          </a:p>
          <a:p>
            <a:pPr eaLnBrk="1" hangingPunct="1">
              <a:lnSpc>
                <a:spcPct val="90000"/>
              </a:lnSpc>
              <a:defRPr/>
            </a:pPr>
            <a:r>
              <a:rPr lang="en-US" sz="2800" smtClean="0"/>
              <a:t>Estacionalidad es importante.</a:t>
            </a:r>
          </a:p>
          <a:p>
            <a:pPr eaLnBrk="1" hangingPunct="1">
              <a:lnSpc>
                <a:spcPct val="90000"/>
              </a:lnSpc>
              <a:defRPr/>
            </a:pPr>
            <a:r>
              <a:rPr lang="en-US" sz="2800" smtClean="0"/>
              <a:t>Diferenciación:</a:t>
            </a:r>
          </a:p>
          <a:p>
            <a:pPr lvl="1" eaLnBrk="1" hangingPunct="1">
              <a:lnSpc>
                <a:spcPct val="90000"/>
              </a:lnSpc>
              <a:defRPr/>
            </a:pPr>
            <a:r>
              <a:rPr lang="en-US" sz="2800" smtClean="0"/>
              <a:t>Valor agregado.</a:t>
            </a:r>
          </a:p>
          <a:p>
            <a:pPr lvl="1" eaLnBrk="1" hangingPunct="1">
              <a:lnSpc>
                <a:spcPct val="90000"/>
              </a:lnSpc>
              <a:defRPr/>
            </a:pPr>
            <a:r>
              <a:rPr lang="en-US" sz="2800" smtClean="0"/>
              <a:t>Marca/ Nombre.</a:t>
            </a:r>
          </a:p>
          <a:p>
            <a:pPr lvl="1" eaLnBrk="1" hangingPunct="1">
              <a:lnSpc>
                <a:spcPct val="90000"/>
              </a:lnSpc>
              <a:defRPr/>
            </a:pPr>
            <a:r>
              <a:rPr lang="en-US" sz="2800" smtClean="0"/>
              <a:t>Enicharse.</a:t>
            </a:r>
          </a:p>
          <a:p>
            <a:pPr lvl="1" eaLnBrk="1" hangingPunct="1">
              <a:lnSpc>
                <a:spcPct val="90000"/>
              </a:lnSpc>
              <a:defRPr/>
            </a:pPr>
            <a:r>
              <a:rPr lang="en-US" sz="2800" smtClean="0"/>
              <a:t>Bajo Costo.</a:t>
            </a:r>
            <a:endParaRPr lang="es-ES_tradnl" sz="2800" smtClean="0"/>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228600"/>
            <a:ext cx="7772400" cy="1143000"/>
          </a:xfrm>
        </p:spPr>
        <p:txBody>
          <a:bodyPr/>
          <a:lstStyle/>
          <a:p>
            <a:pPr eaLnBrk="1" hangingPunct="1"/>
            <a:r>
              <a:rPr lang="es-ES_tradnl" smtClean="0"/>
              <a:t>La Rueda Del Éxito.</a:t>
            </a:r>
          </a:p>
        </p:txBody>
      </p:sp>
      <p:sp>
        <p:nvSpPr>
          <p:cNvPr id="95235" name="Rectangle 3"/>
          <p:cNvSpPr>
            <a:spLocks noChangeArrowheads="1"/>
          </p:cNvSpPr>
          <p:nvPr/>
        </p:nvSpPr>
        <p:spPr bwMode="auto">
          <a:xfrm>
            <a:off x="3200400" y="2514600"/>
            <a:ext cx="9144000" cy="0"/>
          </a:xfrm>
          <a:prstGeom prst="rect">
            <a:avLst/>
          </a:prstGeom>
          <a:noFill/>
          <a:ln w="9525">
            <a:noFill/>
            <a:miter lim="800000"/>
            <a:headEnd/>
            <a:tailEnd/>
          </a:ln>
        </p:spPr>
        <p:txBody>
          <a:bodyPr>
            <a:spAutoFit/>
          </a:bodyPr>
          <a:lstStyle/>
          <a:p>
            <a:endParaRPr lang="es-US"/>
          </a:p>
        </p:txBody>
      </p:sp>
      <p:grpSp>
        <p:nvGrpSpPr>
          <p:cNvPr id="95236" name="Group 4"/>
          <p:cNvGrpSpPr>
            <a:grpSpLocks/>
          </p:cNvGrpSpPr>
          <p:nvPr/>
        </p:nvGrpSpPr>
        <p:grpSpPr bwMode="auto">
          <a:xfrm>
            <a:off x="1600200" y="990600"/>
            <a:ext cx="5765800" cy="5399088"/>
            <a:chOff x="1008" y="624"/>
            <a:chExt cx="3632" cy="3401"/>
          </a:xfrm>
        </p:grpSpPr>
        <p:sp>
          <p:nvSpPr>
            <p:cNvPr id="95237" name="Rectangle 5"/>
            <p:cNvSpPr>
              <a:spLocks noChangeArrowheads="1"/>
            </p:cNvSpPr>
            <p:nvPr/>
          </p:nvSpPr>
          <p:spPr bwMode="auto">
            <a:xfrm rot="5400000">
              <a:off x="1493" y="1715"/>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5238" name="Rectangle 6"/>
            <p:cNvSpPr>
              <a:spLocks noChangeArrowheads="1"/>
            </p:cNvSpPr>
            <p:nvPr/>
          </p:nvSpPr>
          <p:spPr bwMode="auto">
            <a:xfrm>
              <a:off x="2523" y="672"/>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5239" name="Rectangle 7"/>
            <p:cNvSpPr>
              <a:spLocks noChangeArrowheads="1"/>
            </p:cNvSpPr>
            <p:nvPr/>
          </p:nvSpPr>
          <p:spPr bwMode="auto">
            <a:xfrm>
              <a:off x="2518" y="2736"/>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5240" name="Rectangle 8"/>
            <p:cNvSpPr>
              <a:spLocks noChangeArrowheads="1"/>
            </p:cNvSpPr>
            <p:nvPr/>
          </p:nvSpPr>
          <p:spPr bwMode="auto">
            <a:xfrm rot="5400000">
              <a:off x="3518" y="1715"/>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5241" name="Oval 9"/>
            <p:cNvSpPr>
              <a:spLocks noChangeArrowheads="1"/>
            </p:cNvSpPr>
            <p:nvPr/>
          </p:nvSpPr>
          <p:spPr bwMode="auto">
            <a:xfrm>
              <a:off x="2289" y="1877"/>
              <a:ext cx="907" cy="907"/>
            </a:xfrm>
            <a:prstGeom prst="ellipse">
              <a:avLst/>
            </a:prstGeom>
            <a:gradFill rotWithShape="0">
              <a:gsLst>
                <a:gs pos="0">
                  <a:srgbClr val="B2B2B2"/>
                </a:gs>
                <a:gs pos="100000">
                  <a:srgbClr val="5F5F5F"/>
                </a:gs>
              </a:gsLst>
              <a:path path="shape">
                <a:fillToRect l="50000" t="50000" r="50000" b="50000"/>
              </a:path>
            </a:gradFill>
            <a:ln w="9525">
              <a:solidFill>
                <a:schemeClr val="tx1"/>
              </a:solidFill>
              <a:round/>
              <a:headEnd/>
              <a:tailEnd/>
            </a:ln>
          </p:spPr>
          <p:txBody>
            <a:bodyPr wrap="none" anchor="ctr"/>
            <a:lstStyle/>
            <a:p>
              <a:pPr algn="ctr"/>
              <a:r>
                <a:rPr lang="es-ES_tradnl" b="1">
                  <a:solidFill>
                    <a:srgbClr val="FFFF00"/>
                  </a:solidFill>
                  <a:latin typeface="Arial" pitchFamily="34" charset="0"/>
                </a:rPr>
                <a:t>Semilla</a:t>
              </a:r>
            </a:p>
          </p:txBody>
        </p:sp>
        <p:sp>
          <p:nvSpPr>
            <p:cNvPr id="95242" name="Oval 10"/>
            <p:cNvSpPr>
              <a:spLocks noChangeAspect="1" noChangeArrowheads="1"/>
            </p:cNvSpPr>
            <p:nvPr/>
          </p:nvSpPr>
          <p:spPr bwMode="auto">
            <a:xfrm>
              <a:off x="1008" y="624"/>
              <a:ext cx="3401" cy="3401"/>
            </a:xfrm>
            <a:prstGeom prst="ellipse">
              <a:avLst/>
            </a:prstGeom>
            <a:noFill/>
            <a:ln w="444500">
              <a:solidFill>
                <a:schemeClr val="bg2"/>
              </a:solidFill>
              <a:round/>
              <a:headEnd/>
              <a:tailEnd/>
            </a:ln>
          </p:spPr>
          <p:txBody>
            <a:bodyPr wrap="none" anchor="ctr"/>
            <a:lstStyle/>
            <a:p>
              <a:pPr algn="ctr"/>
              <a:endParaRPr lang="es-ES_tradnl"/>
            </a:p>
          </p:txBody>
        </p:sp>
        <p:sp>
          <p:nvSpPr>
            <p:cNvPr id="95243" name="Text Box 11"/>
            <p:cNvSpPr txBox="1">
              <a:spLocks noChangeArrowheads="1"/>
            </p:cNvSpPr>
            <p:nvPr/>
          </p:nvSpPr>
          <p:spPr bwMode="auto">
            <a:xfrm>
              <a:off x="3168" y="2208"/>
              <a:ext cx="1472"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Infraestructura</a:t>
              </a:r>
            </a:p>
          </p:txBody>
        </p:sp>
        <p:sp>
          <p:nvSpPr>
            <p:cNvPr id="95244" name="Text Box 12"/>
            <p:cNvSpPr txBox="1">
              <a:spLocks noChangeArrowheads="1"/>
            </p:cNvSpPr>
            <p:nvPr/>
          </p:nvSpPr>
          <p:spPr bwMode="auto">
            <a:xfrm>
              <a:off x="1248" y="2208"/>
              <a:ext cx="958"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Nutrición</a:t>
              </a:r>
            </a:p>
          </p:txBody>
        </p:sp>
        <p:sp>
          <p:nvSpPr>
            <p:cNvPr id="95245" name="Text Box 13"/>
            <p:cNvSpPr txBox="1">
              <a:spLocks noChangeArrowheads="1"/>
            </p:cNvSpPr>
            <p:nvPr/>
          </p:nvSpPr>
          <p:spPr bwMode="auto">
            <a:xfrm rot="-5431336">
              <a:off x="2347" y="1205"/>
              <a:ext cx="777"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Manejo</a:t>
              </a:r>
            </a:p>
          </p:txBody>
        </p:sp>
        <p:sp>
          <p:nvSpPr>
            <p:cNvPr id="95246" name="Text Box 14"/>
            <p:cNvSpPr txBox="1">
              <a:spLocks noChangeArrowheads="1"/>
            </p:cNvSpPr>
            <p:nvPr/>
          </p:nvSpPr>
          <p:spPr bwMode="auto">
            <a:xfrm rot="-5431336">
              <a:off x="2305" y="3120"/>
              <a:ext cx="862"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Sanidad</a:t>
              </a:r>
            </a:p>
          </p:txBody>
        </p:sp>
        <p:sp>
          <p:nvSpPr>
            <p:cNvPr id="95247" name="WordArt 15"/>
            <p:cNvSpPr>
              <a:spLocks noChangeArrowheads="1" noChangeShapeType="1" noTextEdit="1"/>
            </p:cNvSpPr>
            <p:nvPr/>
          </p:nvSpPr>
          <p:spPr bwMode="auto">
            <a:xfrm>
              <a:off x="1152" y="672"/>
              <a:ext cx="3072" cy="2112"/>
            </a:xfrm>
            <a:prstGeom prst="rect">
              <a:avLst/>
            </a:prstGeom>
          </p:spPr>
          <p:txBody>
            <a:bodyPr spcFirstLastPara="1" wrap="none" fromWordArt="1">
              <a:prstTxWarp prst="textArchUp">
                <a:avLst>
                  <a:gd name="adj" fmla="val 10800004"/>
                </a:avLst>
              </a:prstTxWarp>
            </a:bodyPr>
            <a:lstStyle/>
            <a:p>
              <a:pPr algn="ctr"/>
              <a:r>
                <a:rPr lang="es-ES" b="1" kern="10" spc="1200">
                  <a:ln w="9525">
                    <a:solidFill>
                      <a:srgbClr val="000000"/>
                    </a:solidFill>
                    <a:round/>
                    <a:headEnd/>
                    <a:tailEnd/>
                  </a:ln>
                  <a:solidFill>
                    <a:srgbClr val="FFFF00"/>
                  </a:solidFill>
                  <a:latin typeface="Arial"/>
                  <a:cs typeface="Arial"/>
                </a:rPr>
                <a:t>Mercadeo Organizado</a:t>
              </a:r>
            </a:p>
          </p:txBody>
        </p:sp>
        <p:sp>
          <p:nvSpPr>
            <p:cNvPr id="95248" name="WordArt 16"/>
            <p:cNvSpPr>
              <a:spLocks noChangeArrowheads="1" noChangeShapeType="1" noTextEdit="1"/>
            </p:cNvSpPr>
            <p:nvPr/>
          </p:nvSpPr>
          <p:spPr bwMode="auto">
            <a:xfrm>
              <a:off x="1152" y="1872"/>
              <a:ext cx="3072" cy="2112"/>
            </a:xfrm>
            <a:prstGeom prst="rect">
              <a:avLst/>
            </a:prstGeom>
          </p:spPr>
          <p:txBody>
            <a:bodyPr spcFirstLastPara="1" wrap="none" fromWordArt="1">
              <a:prstTxWarp prst="textArchDown">
                <a:avLst>
                  <a:gd name="adj" fmla="val 0"/>
                </a:avLst>
              </a:prstTxWarp>
            </a:bodyPr>
            <a:lstStyle/>
            <a:p>
              <a:pPr algn="ctr"/>
              <a:r>
                <a:rPr lang="es-ES" b="1" kern="10" spc="1200">
                  <a:ln w="9525">
                    <a:solidFill>
                      <a:srgbClr val="000000"/>
                    </a:solidFill>
                    <a:round/>
                    <a:headEnd/>
                    <a:tailEnd/>
                  </a:ln>
                  <a:solidFill>
                    <a:srgbClr val="FFFF00"/>
                  </a:solidFill>
                  <a:latin typeface="Arial"/>
                  <a:cs typeface="Arial"/>
                </a:rPr>
                <a:t>Mercadeo Organizado</a:t>
              </a:r>
            </a:p>
          </p:txBody>
        </p:sp>
      </p:gr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143000" y="-228600"/>
            <a:ext cx="7772400" cy="1143000"/>
          </a:xfrm>
        </p:spPr>
        <p:txBody>
          <a:bodyPr/>
          <a:lstStyle/>
          <a:p>
            <a:pPr eaLnBrk="1" hangingPunct="1"/>
            <a:r>
              <a:rPr lang="en-US" smtClean="0"/>
              <a:t>La Rueda Del Exito</a:t>
            </a:r>
          </a:p>
        </p:txBody>
      </p:sp>
      <p:sp>
        <p:nvSpPr>
          <p:cNvPr id="878595" name="Rectangle 3"/>
          <p:cNvSpPr>
            <a:spLocks noGrp="1" noChangeArrowheads="1"/>
          </p:cNvSpPr>
          <p:nvPr>
            <p:ph type="body" idx="1"/>
          </p:nvPr>
        </p:nvSpPr>
        <p:spPr>
          <a:xfrm>
            <a:off x="609600" y="838200"/>
            <a:ext cx="8534400" cy="5562600"/>
          </a:xfrm>
        </p:spPr>
        <p:txBody>
          <a:bodyPr/>
          <a:lstStyle/>
          <a:p>
            <a:pPr eaLnBrk="1" hangingPunct="1">
              <a:lnSpc>
                <a:spcPct val="90000"/>
              </a:lnSpc>
              <a:defRPr/>
            </a:pPr>
            <a:r>
              <a:rPr lang="es-ES_tradnl" sz="2800" smtClean="0"/>
              <a:t>No puede haber éxito en un cultivo si no se cuenta con buena semilla como centro</a:t>
            </a:r>
            <a:r>
              <a:rPr lang="en-US" sz="2800" smtClean="0"/>
              <a:t> o eje del mismo.</a:t>
            </a:r>
          </a:p>
          <a:p>
            <a:pPr eaLnBrk="1" hangingPunct="1">
              <a:lnSpc>
                <a:spcPct val="90000"/>
              </a:lnSpc>
              <a:defRPr/>
            </a:pPr>
            <a:r>
              <a:rPr lang="en-US" sz="2800" smtClean="0"/>
              <a:t>Hay 4 radios o pilares </a:t>
            </a:r>
            <a:r>
              <a:rPr lang="es-ES_tradnl" sz="2800" smtClean="0"/>
              <a:t>que </a:t>
            </a:r>
            <a:r>
              <a:rPr lang="en-US" sz="2800" smtClean="0"/>
              <a:t>garantizan que esa </a:t>
            </a:r>
            <a:r>
              <a:rPr lang="es-ES_tradnl" sz="2800" smtClean="0"/>
              <a:t>s</a:t>
            </a:r>
            <a:r>
              <a:rPr lang="en-US" sz="2800" smtClean="0"/>
              <a:t>emilla produzca un organismo adulto adecuado:</a:t>
            </a:r>
          </a:p>
          <a:p>
            <a:pPr lvl="1" eaLnBrk="1" hangingPunct="1">
              <a:lnSpc>
                <a:spcPct val="90000"/>
              </a:lnSpc>
              <a:defRPr/>
            </a:pPr>
            <a:r>
              <a:rPr lang="en-US" sz="2800" smtClean="0"/>
              <a:t>S</a:t>
            </a:r>
            <a:r>
              <a:rPr lang="es-ES_tradnl" sz="2800" smtClean="0"/>
              <a:t>anidad</a:t>
            </a:r>
            <a:r>
              <a:rPr lang="en-US" sz="2800" smtClean="0"/>
              <a:t>.</a:t>
            </a:r>
          </a:p>
          <a:p>
            <a:pPr lvl="1" eaLnBrk="1" hangingPunct="1">
              <a:lnSpc>
                <a:spcPct val="90000"/>
              </a:lnSpc>
              <a:defRPr/>
            </a:pPr>
            <a:r>
              <a:rPr lang="en-US" sz="2800" smtClean="0"/>
              <a:t>N</a:t>
            </a:r>
            <a:r>
              <a:rPr lang="es-ES_tradnl" sz="2800" smtClean="0"/>
              <a:t>utrición.</a:t>
            </a:r>
            <a:endParaRPr lang="en-US" sz="2800" smtClean="0"/>
          </a:p>
          <a:p>
            <a:pPr lvl="1" eaLnBrk="1" hangingPunct="1">
              <a:lnSpc>
                <a:spcPct val="90000"/>
              </a:lnSpc>
              <a:defRPr/>
            </a:pPr>
            <a:r>
              <a:rPr lang="en-US" sz="2800" smtClean="0"/>
              <a:t>B</a:t>
            </a:r>
            <a:r>
              <a:rPr lang="es-ES_tradnl" sz="2800" smtClean="0"/>
              <a:t>uena infraestructura.</a:t>
            </a:r>
            <a:endParaRPr lang="en-US" sz="2800" smtClean="0"/>
          </a:p>
          <a:p>
            <a:pPr lvl="1" eaLnBrk="1" hangingPunct="1">
              <a:lnSpc>
                <a:spcPct val="90000"/>
              </a:lnSpc>
              <a:defRPr/>
            </a:pPr>
            <a:r>
              <a:rPr lang="en-US" sz="2800" smtClean="0"/>
              <a:t>M</a:t>
            </a:r>
            <a:r>
              <a:rPr lang="es-ES_tradnl" sz="2800" smtClean="0"/>
              <a:t>anejo correcto.</a:t>
            </a:r>
            <a:endParaRPr lang="en-US" sz="2800" smtClean="0"/>
          </a:p>
          <a:p>
            <a:pPr eaLnBrk="1" hangingPunct="1">
              <a:lnSpc>
                <a:spcPct val="90000"/>
              </a:lnSpc>
              <a:defRPr/>
            </a:pPr>
            <a:r>
              <a:rPr lang="en-US" sz="2800" smtClean="0"/>
              <a:t>F</a:t>
            </a:r>
            <a:r>
              <a:rPr lang="es-ES_tradnl" sz="2800" smtClean="0"/>
              <a:t>inalmente lo que va a hacer que la rueda avance es un mercadeo organizado.</a:t>
            </a:r>
            <a:endParaRPr lang="en-US" sz="2800" smtClean="0"/>
          </a:p>
          <a:p>
            <a:pPr eaLnBrk="1" hangingPunct="1">
              <a:lnSpc>
                <a:spcPct val="90000"/>
              </a:lnSpc>
              <a:defRPr/>
            </a:pPr>
            <a:r>
              <a:rPr lang="es-ES_tradnl" sz="2800" smtClean="0"/>
              <a:t>Si falla cualquiera de estos componentes, la empresa no es excelente en su campo.</a:t>
            </a:r>
            <a:r>
              <a:rPr lang="en-US" sz="2800" smtClean="0"/>
              <a:t> Como una llanta tubo abajo, no llegará a su destino.</a:t>
            </a:r>
            <a:endParaRPr lang="es-ES_tradnl" sz="2800" smtClean="0"/>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0" y="-228600"/>
            <a:ext cx="7772400" cy="1143000"/>
          </a:xfrm>
        </p:spPr>
        <p:txBody>
          <a:bodyPr/>
          <a:lstStyle/>
          <a:p>
            <a:pPr eaLnBrk="1" hangingPunct="1"/>
            <a:r>
              <a:rPr lang="es-ES_tradnl" smtClean="0"/>
              <a:t>La Rueda Del Éxito.</a:t>
            </a:r>
          </a:p>
        </p:txBody>
      </p:sp>
      <p:sp>
        <p:nvSpPr>
          <p:cNvPr id="97283" name="Rectangle 3"/>
          <p:cNvSpPr>
            <a:spLocks noChangeArrowheads="1"/>
          </p:cNvSpPr>
          <p:nvPr/>
        </p:nvSpPr>
        <p:spPr bwMode="auto">
          <a:xfrm>
            <a:off x="3200400" y="2514600"/>
            <a:ext cx="9144000" cy="0"/>
          </a:xfrm>
          <a:prstGeom prst="rect">
            <a:avLst/>
          </a:prstGeom>
          <a:noFill/>
          <a:ln w="9525">
            <a:noFill/>
            <a:miter lim="800000"/>
            <a:headEnd/>
            <a:tailEnd/>
          </a:ln>
        </p:spPr>
        <p:txBody>
          <a:bodyPr>
            <a:spAutoFit/>
          </a:bodyPr>
          <a:lstStyle/>
          <a:p>
            <a:endParaRPr lang="es-US"/>
          </a:p>
        </p:txBody>
      </p:sp>
      <p:grpSp>
        <p:nvGrpSpPr>
          <p:cNvPr id="97284" name="Group 4"/>
          <p:cNvGrpSpPr>
            <a:grpSpLocks/>
          </p:cNvGrpSpPr>
          <p:nvPr/>
        </p:nvGrpSpPr>
        <p:grpSpPr bwMode="auto">
          <a:xfrm>
            <a:off x="1600200" y="990600"/>
            <a:ext cx="5765800" cy="5399088"/>
            <a:chOff x="1008" y="624"/>
            <a:chExt cx="3632" cy="3401"/>
          </a:xfrm>
        </p:grpSpPr>
        <p:sp>
          <p:nvSpPr>
            <p:cNvPr id="97285" name="Rectangle 5"/>
            <p:cNvSpPr>
              <a:spLocks noChangeArrowheads="1"/>
            </p:cNvSpPr>
            <p:nvPr/>
          </p:nvSpPr>
          <p:spPr bwMode="auto">
            <a:xfrm rot="5400000">
              <a:off x="1493" y="1715"/>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7286" name="Rectangle 6"/>
            <p:cNvSpPr>
              <a:spLocks noChangeArrowheads="1"/>
            </p:cNvSpPr>
            <p:nvPr/>
          </p:nvSpPr>
          <p:spPr bwMode="auto">
            <a:xfrm>
              <a:off x="2523" y="672"/>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7287" name="Rectangle 7"/>
            <p:cNvSpPr>
              <a:spLocks noChangeArrowheads="1"/>
            </p:cNvSpPr>
            <p:nvPr/>
          </p:nvSpPr>
          <p:spPr bwMode="auto">
            <a:xfrm>
              <a:off x="2518" y="2736"/>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7288" name="Rectangle 8"/>
            <p:cNvSpPr>
              <a:spLocks noChangeArrowheads="1"/>
            </p:cNvSpPr>
            <p:nvPr/>
          </p:nvSpPr>
          <p:spPr bwMode="auto">
            <a:xfrm rot="5400000">
              <a:off x="3518" y="1715"/>
              <a:ext cx="453" cy="1247"/>
            </a:xfrm>
            <a:prstGeom prst="rect">
              <a:avLst/>
            </a:prstGeom>
            <a:solidFill>
              <a:srgbClr val="FF0000"/>
            </a:solidFill>
            <a:ln w="9525">
              <a:solidFill>
                <a:schemeClr val="tx1"/>
              </a:solidFill>
              <a:miter lim="800000"/>
              <a:headEnd/>
              <a:tailEnd/>
            </a:ln>
          </p:spPr>
          <p:txBody>
            <a:bodyPr wrap="none" anchor="ctr"/>
            <a:lstStyle/>
            <a:p>
              <a:endParaRPr lang="es-US"/>
            </a:p>
          </p:txBody>
        </p:sp>
        <p:sp>
          <p:nvSpPr>
            <p:cNvPr id="97289" name="Oval 9"/>
            <p:cNvSpPr>
              <a:spLocks noChangeArrowheads="1"/>
            </p:cNvSpPr>
            <p:nvPr/>
          </p:nvSpPr>
          <p:spPr bwMode="auto">
            <a:xfrm>
              <a:off x="2289" y="1877"/>
              <a:ext cx="907" cy="907"/>
            </a:xfrm>
            <a:prstGeom prst="ellipse">
              <a:avLst/>
            </a:prstGeom>
            <a:gradFill rotWithShape="0">
              <a:gsLst>
                <a:gs pos="0">
                  <a:srgbClr val="B2B2B2"/>
                </a:gs>
                <a:gs pos="100000">
                  <a:srgbClr val="5F5F5F"/>
                </a:gs>
              </a:gsLst>
              <a:path path="shape">
                <a:fillToRect l="50000" t="50000" r="50000" b="50000"/>
              </a:path>
            </a:gradFill>
            <a:ln w="9525">
              <a:solidFill>
                <a:schemeClr val="tx1"/>
              </a:solidFill>
              <a:round/>
              <a:headEnd/>
              <a:tailEnd/>
            </a:ln>
          </p:spPr>
          <p:txBody>
            <a:bodyPr wrap="none" anchor="ctr"/>
            <a:lstStyle/>
            <a:p>
              <a:pPr algn="ctr"/>
              <a:r>
                <a:rPr lang="es-ES_tradnl" b="1">
                  <a:solidFill>
                    <a:srgbClr val="FFFF00"/>
                  </a:solidFill>
                  <a:latin typeface="Arial" pitchFamily="34" charset="0"/>
                </a:rPr>
                <a:t>Semilla</a:t>
              </a:r>
            </a:p>
          </p:txBody>
        </p:sp>
        <p:sp>
          <p:nvSpPr>
            <p:cNvPr id="97290" name="Oval 10"/>
            <p:cNvSpPr>
              <a:spLocks noChangeAspect="1" noChangeArrowheads="1"/>
            </p:cNvSpPr>
            <p:nvPr/>
          </p:nvSpPr>
          <p:spPr bwMode="auto">
            <a:xfrm>
              <a:off x="1008" y="624"/>
              <a:ext cx="3401" cy="3401"/>
            </a:xfrm>
            <a:prstGeom prst="ellipse">
              <a:avLst/>
            </a:prstGeom>
            <a:noFill/>
            <a:ln w="444500">
              <a:solidFill>
                <a:schemeClr val="bg2"/>
              </a:solidFill>
              <a:round/>
              <a:headEnd/>
              <a:tailEnd/>
            </a:ln>
          </p:spPr>
          <p:txBody>
            <a:bodyPr wrap="none" anchor="ctr"/>
            <a:lstStyle/>
            <a:p>
              <a:pPr algn="ctr"/>
              <a:endParaRPr lang="es-ES_tradnl"/>
            </a:p>
          </p:txBody>
        </p:sp>
        <p:sp>
          <p:nvSpPr>
            <p:cNvPr id="97291" name="Text Box 11"/>
            <p:cNvSpPr txBox="1">
              <a:spLocks noChangeArrowheads="1"/>
            </p:cNvSpPr>
            <p:nvPr/>
          </p:nvSpPr>
          <p:spPr bwMode="auto">
            <a:xfrm>
              <a:off x="3168" y="2208"/>
              <a:ext cx="1472"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Infraestructura</a:t>
              </a:r>
            </a:p>
          </p:txBody>
        </p:sp>
        <p:sp>
          <p:nvSpPr>
            <p:cNvPr id="97292" name="Text Box 12"/>
            <p:cNvSpPr txBox="1">
              <a:spLocks noChangeArrowheads="1"/>
            </p:cNvSpPr>
            <p:nvPr/>
          </p:nvSpPr>
          <p:spPr bwMode="auto">
            <a:xfrm>
              <a:off x="1248" y="2208"/>
              <a:ext cx="958"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Nutrición</a:t>
              </a:r>
            </a:p>
          </p:txBody>
        </p:sp>
        <p:sp>
          <p:nvSpPr>
            <p:cNvPr id="97293" name="Text Box 13"/>
            <p:cNvSpPr txBox="1">
              <a:spLocks noChangeArrowheads="1"/>
            </p:cNvSpPr>
            <p:nvPr/>
          </p:nvSpPr>
          <p:spPr bwMode="auto">
            <a:xfrm rot="-5431336">
              <a:off x="2347" y="1205"/>
              <a:ext cx="777"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Manejo</a:t>
              </a:r>
            </a:p>
          </p:txBody>
        </p:sp>
        <p:sp>
          <p:nvSpPr>
            <p:cNvPr id="97294" name="Text Box 14"/>
            <p:cNvSpPr txBox="1">
              <a:spLocks noChangeArrowheads="1"/>
            </p:cNvSpPr>
            <p:nvPr/>
          </p:nvSpPr>
          <p:spPr bwMode="auto">
            <a:xfrm rot="-5431336">
              <a:off x="2305" y="3120"/>
              <a:ext cx="862" cy="288"/>
            </a:xfrm>
            <a:prstGeom prst="rect">
              <a:avLst/>
            </a:prstGeom>
            <a:noFill/>
            <a:ln w="9525">
              <a:noFill/>
              <a:miter lim="800000"/>
              <a:headEnd/>
              <a:tailEnd/>
            </a:ln>
          </p:spPr>
          <p:txBody>
            <a:bodyPr wrap="none">
              <a:spAutoFit/>
            </a:bodyPr>
            <a:lstStyle/>
            <a:p>
              <a:r>
                <a:rPr lang="es-ES_tradnl" b="1">
                  <a:solidFill>
                    <a:srgbClr val="FFFF00"/>
                  </a:solidFill>
                  <a:latin typeface="Arial" pitchFamily="34" charset="0"/>
                </a:rPr>
                <a:t>Sanidad</a:t>
              </a:r>
            </a:p>
          </p:txBody>
        </p:sp>
        <p:sp>
          <p:nvSpPr>
            <p:cNvPr id="97295" name="WordArt 15"/>
            <p:cNvSpPr>
              <a:spLocks noChangeArrowheads="1" noChangeShapeType="1" noTextEdit="1"/>
            </p:cNvSpPr>
            <p:nvPr/>
          </p:nvSpPr>
          <p:spPr bwMode="auto">
            <a:xfrm>
              <a:off x="1152" y="672"/>
              <a:ext cx="3072" cy="2112"/>
            </a:xfrm>
            <a:prstGeom prst="rect">
              <a:avLst/>
            </a:prstGeom>
          </p:spPr>
          <p:txBody>
            <a:bodyPr spcFirstLastPara="1" wrap="none" fromWordArt="1">
              <a:prstTxWarp prst="textArchUp">
                <a:avLst>
                  <a:gd name="adj" fmla="val 10800004"/>
                </a:avLst>
              </a:prstTxWarp>
            </a:bodyPr>
            <a:lstStyle/>
            <a:p>
              <a:pPr algn="ctr"/>
              <a:r>
                <a:rPr lang="es-ES" b="1" kern="10" spc="1200">
                  <a:ln w="9525">
                    <a:solidFill>
                      <a:srgbClr val="000000"/>
                    </a:solidFill>
                    <a:round/>
                    <a:headEnd/>
                    <a:tailEnd/>
                  </a:ln>
                  <a:solidFill>
                    <a:srgbClr val="FFFF00"/>
                  </a:solidFill>
                  <a:latin typeface="Arial"/>
                  <a:cs typeface="Arial"/>
                </a:rPr>
                <a:t>Mercadeo Organizado</a:t>
              </a:r>
            </a:p>
          </p:txBody>
        </p:sp>
        <p:sp>
          <p:nvSpPr>
            <p:cNvPr id="97296" name="WordArt 16"/>
            <p:cNvSpPr>
              <a:spLocks noChangeArrowheads="1" noChangeShapeType="1" noTextEdit="1"/>
            </p:cNvSpPr>
            <p:nvPr/>
          </p:nvSpPr>
          <p:spPr bwMode="auto">
            <a:xfrm>
              <a:off x="1152" y="1872"/>
              <a:ext cx="3072" cy="2112"/>
            </a:xfrm>
            <a:prstGeom prst="rect">
              <a:avLst/>
            </a:prstGeom>
          </p:spPr>
          <p:txBody>
            <a:bodyPr spcFirstLastPara="1" wrap="none" fromWordArt="1">
              <a:prstTxWarp prst="textArchDown">
                <a:avLst>
                  <a:gd name="adj" fmla="val 0"/>
                </a:avLst>
              </a:prstTxWarp>
            </a:bodyPr>
            <a:lstStyle/>
            <a:p>
              <a:pPr algn="ctr"/>
              <a:r>
                <a:rPr lang="es-ES" b="1" kern="10" spc="1200">
                  <a:ln w="9525">
                    <a:solidFill>
                      <a:srgbClr val="000000"/>
                    </a:solidFill>
                    <a:round/>
                    <a:headEnd/>
                    <a:tailEnd/>
                  </a:ln>
                  <a:solidFill>
                    <a:srgbClr val="FFFF00"/>
                  </a:solidFill>
                  <a:latin typeface="Arial"/>
                  <a:cs typeface="Arial"/>
                </a:rPr>
                <a:t>Mercadeo Organizado</a:t>
              </a:r>
            </a:p>
          </p:txBody>
        </p:sp>
      </p:gr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s-ES_tradnl" smtClean="0"/>
          </a:p>
        </p:txBody>
      </p:sp>
      <p:sp>
        <p:nvSpPr>
          <p:cNvPr id="880643" name="Rectangle 3"/>
          <p:cNvSpPr>
            <a:spLocks noGrp="1" noChangeArrowheads="1"/>
          </p:cNvSpPr>
          <p:nvPr>
            <p:ph type="body" idx="1"/>
          </p:nvPr>
        </p:nvSpPr>
        <p:spPr/>
        <p:txBody>
          <a:bodyPr/>
          <a:lstStyle/>
          <a:p>
            <a:pPr eaLnBrk="1" hangingPunct="1">
              <a:defRPr/>
            </a:pPr>
            <a:endParaRPr lang="es-ES_tradnl" smtClean="0"/>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Mis documentos\Espol\Informacion\FundProducc\AnimalGralizado.gif"/>
          <p:cNvPicPr>
            <a:picLocks noChangeAspect="1" noChangeArrowheads="1"/>
          </p:cNvPicPr>
          <p:nvPr/>
        </p:nvPicPr>
        <p:blipFill>
          <a:blip r:embed="rId3"/>
          <a:srcRect/>
          <a:stretch>
            <a:fillRect/>
          </a:stretch>
        </p:blipFill>
        <p:spPr bwMode="auto">
          <a:xfrm>
            <a:off x="1752600" y="1066800"/>
            <a:ext cx="5305425" cy="5810250"/>
          </a:xfrm>
          <a:prstGeom prst="rect">
            <a:avLst/>
          </a:prstGeom>
          <a:noFill/>
          <a:ln w="9525">
            <a:noFill/>
            <a:miter lim="800000"/>
            <a:headEnd/>
            <a:tailEnd/>
          </a:ln>
        </p:spPr>
      </p:pic>
      <p:sp>
        <p:nvSpPr>
          <p:cNvPr id="99331" name="Rectangle 3"/>
          <p:cNvSpPr>
            <a:spLocks noGrp="1" noChangeArrowheads="1"/>
          </p:cNvSpPr>
          <p:nvPr>
            <p:ph type="title"/>
          </p:nvPr>
        </p:nvSpPr>
        <p:spPr>
          <a:xfrm>
            <a:off x="381000" y="0"/>
            <a:ext cx="8534400" cy="1143000"/>
          </a:xfrm>
        </p:spPr>
        <p:txBody>
          <a:bodyPr/>
          <a:lstStyle/>
          <a:p>
            <a:pPr eaLnBrk="1" hangingPunct="1"/>
            <a:r>
              <a:rPr lang="en-US" smtClean="0"/>
              <a:t>Biologia </a:t>
            </a:r>
            <a:r>
              <a:rPr lang="es-ES_tradnl" smtClean="0"/>
              <a:t>Comparada De Peces, Crustáceos Y Moluscos.</a:t>
            </a:r>
            <a:endParaRPr lang="en-US" smtClean="0"/>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9600" y="76200"/>
            <a:ext cx="8305800" cy="1143000"/>
          </a:xfrm>
        </p:spPr>
        <p:txBody>
          <a:bodyPr/>
          <a:lstStyle/>
          <a:p>
            <a:pPr eaLnBrk="1" hangingPunct="1"/>
            <a:r>
              <a:rPr lang="en-US" smtClean="0"/>
              <a:t>Biologia </a:t>
            </a:r>
            <a:r>
              <a:rPr lang="es-ES_tradnl" smtClean="0"/>
              <a:t>Comparada De Peces, Crustáceos Y Moluscos.</a:t>
            </a:r>
            <a:endParaRPr lang="en-US" smtClean="0"/>
          </a:p>
        </p:txBody>
      </p:sp>
      <p:sp>
        <p:nvSpPr>
          <p:cNvPr id="882691" name="Rectangle 3"/>
          <p:cNvSpPr>
            <a:spLocks noGrp="1" noChangeArrowheads="1"/>
          </p:cNvSpPr>
          <p:nvPr>
            <p:ph type="body" idx="1"/>
          </p:nvPr>
        </p:nvSpPr>
        <p:spPr/>
        <p:txBody>
          <a:bodyPr/>
          <a:lstStyle/>
          <a:p>
            <a:pPr eaLnBrk="1" hangingPunct="1">
              <a:lnSpc>
                <a:spcPct val="90000"/>
              </a:lnSpc>
              <a:defRPr/>
            </a:pPr>
            <a:r>
              <a:rPr lang="en-US" sz="2800" smtClean="0"/>
              <a:t>Características Comunes:</a:t>
            </a:r>
          </a:p>
          <a:p>
            <a:pPr lvl="1" eaLnBrk="1" hangingPunct="1">
              <a:lnSpc>
                <a:spcPct val="90000"/>
              </a:lnSpc>
              <a:defRPr/>
            </a:pPr>
            <a:r>
              <a:rPr lang="en-US" sz="2800" smtClean="0"/>
              <a:t>Ecología acuática y alto contenido (60-80%) agua.</a:t>
            </a:r>
          </a:p>
          <a:p>
            <a:pPr lvl="1" eaLnBrk="1" hangingPunct="1">
              <a:lnSpc>
                <a:spcPct val="90000"/>
              </a:lnSpc>
              <a:defRPr/>
            </a:pPr>
            <a:r>
              <a:rPr lang="en-US" sz="2800" smtClean="0"/>
              <a:t>Estadios tempranos (larvas y alevines) son plantónicos.</a:t>
            </a:r>
          </a:p>
          <a:p>
            <a:pPr lvl="1" eaLnBrk="1" hangingPunct="1">
              <a:lnSpc>
                <a:spcPct val="90000"/>
              </a:lnSpc>
              <a:defRPr/>
            </a:pPr>
            <a:r>
              <a:rPr lang="en-US" sz="2800" smtClean="0"/>
              <a:t>Intercambio gaseoso y bioquímico por branquias. </a:t>
            </a:r>
          </a:p>
          <a:p>
            <a:pPr lvl="1" eaLnBrk="1" hangingPunct="1">
              <a:lnSpc>
                <a:spcPct val="90000"/>
              </a:lnSpc>
              <a:defRPr/>
            </a:pPr>
            <a:r>
              <a:rPr lang="en-US" sz="2800" smtClean="0"/>
              <a:t>Principal producto desecho es NH</a:t>
            </a:r>
            <a:r>
              <a:rPr lang="en-US" sz="2800" baseline="-25000" smtClean="0"/>
              <a:t>4</a:t>
            </a:r>
            <a:r>
              <a:rPr lang="en-US" sz="2800" smtClean="0"/>
              <a:t>. Condiciona desnidad a calidad agua.</a:t>
            </a:r>
          </a:p>
          <a:p>
            <a:pPr lvl="1" eaLnBrk="1" hangingPunct="1">
              <a:lnSpc>
                <a:spcPct val="90000"/>
              </a:lnSpc>
              <a:defRPr/>
            </a:pPr>
            <a:r>
              <a:rPr lang="en-US" sz="2800" smtClean="0"/>
              <a:t>Sangre fría: dependen T</a:t>
            </a:r>
            <a:r>
              <a:rPr lang="en-US" sz="2800" smtClean="0">
                <a:cs typeface="Arial" charset="0"/>
              </a:rPr>
              <a:t>ºC ambiente.</a:t>
            </a:r>
          </a:p>
          <a:p>
            <a:pPr lvl="1" eaLnBrk="1" hangingPunct="1">
              <a:lnSpc>
                <a:spcPct val="90000"/>
              </a:lnSpc>
              <a:defRPr/>
            </a:pPr>
            <a:r>
              <a:rPr lang="en-US" sz="2800" smtClean="0"/>
              <a:t>Partes duras (conchas, exoesqueleto o esqueleto) constan de MO impregnada de CaCO</a:t>
            </a:r>
            <a:r>
              <a:rPr lang="en-US" sz="2800" baseline="-25000" smtClean="0"/>
              <a:t>3</a:t>
            </a:r>
            <a:r>
              <a:rPr lang="en-US" sz="2800" smtClean="0"/>
              <a:t>.</a:t>
            </a:r>
          </a:p>
          <a:p>
            <a:pPr lvl="1" eaLnBrk="1" hangingPunct="1">
              <a:lnSpc>
                <a:spcPct val="90000"/>
              </a:lnSpc>
              <a:defRPr/>
            </a:pPr>
            <a:endParaRPr lang="es-ES_tradnl" sz="2800" smtClean="0"/>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76200"/>
            <a:ext cx="8458200" cy="1143000"/>
          </a:xfrm>
        </p:spPr>
        <p:txBody>
          <a:bodyPr/>
          <a:lstStyle/>
          <a:p>
            <a:pPr eaLnBrk="1" hangingPunct="1"/>
            <a:r>
              <a:rPr lang="en-US" smtClean="0"/>
              <a:t>Grupos A Comparar</a:t>
            </a:r>
          </a:p>
        </p:txBody>
      </p:sp>
      <p:sp>
        <p:nvSpPr>
          <p:cNvPr id="883715" name="Rectangle 3"/>
          <p:cNvSpPr>
            <a:spLocks noGrp="1" noChangeArrowheads="1"/>
          </p:cNvSpPr>
          <p:nvPr>
            <p:ph type="body" idx="1"/>
          </p:nvPr>
        </p:nvSpPr>
        <p:spPr>
          <a:xfrm>
            <a:off x="838200" y="1295400"/>
            <a:ext cx="8104188" cy="4765675"/>
          </a:xfrm>
        </p:spPr>
        <p:txBody>
          <a:bodyPr/>
          <a:lstStyle/>
          <a:p>
            <a:pPr eaLnBrk="1" hangingPunct="1">
              <a:lnSpc>
                <a:spcPct val="90000"/>
              </a:lnSpc>
              <a:defRPr/>
            </a:pPr>
            <a:r>
              <a:rPr lang="en-US" sz="2800" smtClean="0"/>
              <a:t>Moluscos:</a:t>
            </a:r>
          </a:p>
          <a:p>
            <a:pPr lvl="1" eaLnBrk="1" hangingPunct="1">
              <a:lnSpc>
                <a:spcPct val="90000"/>
              </a:lnSpc>
              <a:defRPr/>
            </a:pPr>
            <a:r>
              <a:rPr lang="en-US" sz="2800" smtClean="0"/>
              <a:t>Bivalvos.</a:t>
            </a:r>
          </a:p>
          <a:p>
            <a:pPr lvl="1" eaLnBrk="1" hangingPunct="1">
              <a:lnSpc>
                <a:spcPct val="90000"/>
              </a:lnSpc>
              <a:defRPr/>
            </a:pPr>
            <a:r>
              <a:rPr lang="en-US" sz="2800" smtClean="0"/>
              <a:t>30% moluscos, 90% spp. cultivadas.</a:t>
            </a:r>
          </a:p>
          <a:p>
            <a:pPr eaLnBrk="1" hangingPunct="1">
              <a:lnSpc>
                <a:spcPct val="90000"/>
              </a:lnSpc>
              <a:defRPr/>
            </a:pPr>
            <a:r>
              <a:rPr lang="en-US" sz="2800" smtClean="0"/>
              <a:t>Crustaceos:</a:t>
            </a:r>
          </a:p>
          <a:p>
            <a:pPr lvl="1" eaLnBrk="1" hangingPunct="1">
              <a:lnSpc>
                <a:spcPct val="90000"/>
              </a:lnSpc>
              <a:defRPr/>
            </a:pPr>
            <a:r>
              <a:rPr lang="en-US" sz="2800" smtClean="0"/>
              <a:t>Decápodos.</a:t>
            </a:r>
          </a:p>
          <a:p>
            <a:pPr lvl="1" eaLnBrk="1" hangingPunct="1">
              <a:lnSpc>
                <a:spcPct val="90000"/>
              </a:lnSpc>
              <a:defRPr/>
            </a:pPr>
            <a:r>
              <a:rPr lang="en-US" sz="2800" smtClean="0"/>
              <a:t>30% crustaceos. Mayor importancia comercial.</a:t>
            </a:r>
          </a:p>
          <a:p>
            <a:pPr eaLnBrk="1" hangingPunct="1">
              <a:lnSpc>
                <a:spcPct val="90000"/>
              </a:lnSpc>
              <a:defRPr/>
            </a:pPr>
            <a:r>
              <a:rPr lang="en-US" sz="2800" smtClean="0"/>
              <a:t>Peces:</a:t>
            </a:r>
          </a:p>
          <a:p>
            <a:pPr lvl="1" eaLnBrk="1" hangingPunct="1">
              <a:lnSpc>
                <a:spcPct val="90000"/>
              </a:lnSpc>
              <a:defRPr/>
            </a:pPr>
            <a:r>
              <a:rPr lang="en-US" sz="2800" smtClean="0"/>
              <a:t>Peces oseos.</a:t>
            </a:r>
          </a:p>
          <a:p>
            <a:pPr lvl="1" eaLnBrk="1" hangingPunct="1">
              <a:lnSpc>
                <a:spcPct val="90000"/>
              </a:lnSpc>
              <a:defRPr/>
            </a:pPr>
            <a:r>
              <a:rPr lang="en-US" sz="2800" smtClean="0"/>
              <a:t>Mayor importancia comercial.</a:t>
            </a:r>
            <a:endParaRPr lang="es-ES_tradnl" sz="2800" smtClean="0"/>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76200"/>
            <a:ext cx="8458200" cy="1143000"/>
          </a:xfrm>
        </p:spPr>
        <p:txBody>
          <a:bodyPr/>
          <a:lstStyle/>
          <a:p>
            <a:pPr eaLnBrk="1" hangingPunct="1"/>
            <a:r>
              <a:rPr lang="en-US" smtClean="0"/>
              <a:t>Morfología Y Esqueleto</a:t>
            </a:r>
          </a:p>
        </p:txBody>
      </p:sp>
      <p:sp>
        <p:nvSpPr>
          <p:cNvPr id="884739" name="Rectangle 3"/>
          <p:cNvSpPr>
            <a:spLocks noGrp="1" noChangeArrowheads="1"/>
          </p:cNvSpPr>
          <p:nvPr>
            <p:ph type="body" idx="1"/>
          </p:nvPr>
        </p:nvSpPr>
        <p:spPr>
          <a:xfrm>
            <a:off x="838200" y="1295400"/>
            <a:ext cx="8104188" cy="4765675"/>
          </a:xfrm>
        </p:spPr>
        <p:txBody>
          <a:bodyPr/>
          <a:lstStyle/>
          <a:p>
            <a:pPr eaLnBrk="1" hangingPunct="1">
              <a:defRPr/>
            </a:pPr>
            <a:r>
              <a:rPr lang="en-US" smtClean="0"/>
              <a:t>Moluscos:</a:t>
            </a:r>
          </a:p>
          <a:p>
            <a:pPr lvl="1" eaLnBrk="1" hangingPunct="1">
              <a:defRPr/>
            </a:pPr>
            <a:r>
              <a:rPr lang="en-US" smtClean="0"/>
              <a:t>Concha externa. Proteína y polisacáridos. CaCO</a:t>
            </a:r>
            <a:r>
              <a:rPr lang="en-US" baseline="-25000" smtClean="0"/>
              <a:t>3</a:t>
            </a:r>
            <a:r>
              <a:rPr lang="en-US" smtClean="0"/>
              <a:t>.</a:t>
            </a:r>
          </a:p>
          <a:p>
            <a:pPr eaLnBrk="1" hangingPunct="1">
              <a:defRPr/>
            </a:pPr>
            <a:r>
              <a:rPr lang="en-US" smtClean="0"/>
              <a:t>Crustaceos:</a:t>
            </a:r>
          </a:p>
          <a:p>
            <a:pPr lvl="1" eaLnBrk="1" hangingPunct="1">
              <a:defRPr/>
            </a:pPr>
            <a:r>
              <a:rPr lang="en-US" smtClean="0"/>
              <a:t>Exoesqueleto. Quitina. CaCO</a:t>
            </a:r>
            <a:r>
              <a:rPr lang="en-US" baseline="-25000" smtClean="0"/>
              <a:t>3</a:t>
            </a:r>
            <a:r>
              <a:rPr lang="en-US" smtClean="0"/>
              <a:t>.</a:t>
            </a:r>
          </a:p>
          <a:p>
            <a:pPr eaLnBrk="1" hangingPunct="1">
              <a:defRPr/>
            </a:pPr>
            <a:r>
              <a:rPr lang="en-US" smtClean="0"/>
              <a:t>Peces:</a:t>
            </a:r>
          </a:p>
          <a:p>
            <a:pPr lvl="1" eaLnBrk="1" hangingPunct="1">
              <a:defRPr/>
            </a:pPr>
            <a:r>
              <a:rPr lang="en-US" smtClean="0"/>
              <a:t>Interno. Colágeno (proteina) Fosfato y CaCO</a:t>
            </a:r>
            <a:r>
              <a:rPr lang="en-US" baseline="-25000" smtClean="0"/>
              <a:t>3</a:t>
            </a:r>
            <a:r>
              <a:rPr lang="en-US" smtClean="0"/>
              <a:t>.</a:t>
            </a:r>
            <a:endParaRPr lang="es-ES_tradnl" smtClean="0"/>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43000" y="-76200"/>
            <a:ext cx="7772400" cy="1143000"/>
          </a:xfrm>
        </p:spPr>
        <p:txBody>
          <a:bodyPr/>
          <a:lstStyle/>
          <a:p>
            <a:pPr eaLnBrk="1" hangingPunct="1"/>
            <a:r>
              <a:rPr lang="en-US" smtClean="0"/>
              <a:t>Musculos Y Locomoción</a:t>
            </a:r>
            <a:endParaRPr lang="es-ES_tradnl" smtClean="0"/>
          </a:p>
        </p:txBody>
      </p:sp>
      <p:sp>
        <p:nvSpPr>
          <p:cNvPr id="885763" name="Rectangle 3"/>
          <p:cNvSpPr>
            <a:spLocks noGrp="1" noChangeArrowheads="1"/>
          </p:cNvSpPr>
          <p:nvPr>
            <p:ph type="body" idx="1"/>
          </p:nvPr>
        </p:nvSpPr>
        <p:spPr>
          <a:xfrm>
            <a:off x="1169988" y="990600"/>
            <a:ext cx="7772400" cy="5486400"/>
          </a:xfrm>
        </p:spPr>
        <p:txBody>
          <a:bodyPr/>
          <a:lstStyle/>
          <a:p>
            <a:pPr eaLnBrk="1" hangingPunct="1">
              <a:lnSpc>
                <a:spcPct val="90000"/>
              </a:lnSpc>
              <a:defRPr/>
            </a:pPr>
            <a:r>
              <a:rPr lang="en-US" sz="2800" smtClean="0"/>
              <a:t>Moluscos:</a:t>
            </a:r>
          </a:p>
          <a:p>
            <a:pPr lvl="1" eaLnBrk="1" hangingPunct="1">
              <a:lnSpc>
                <a:spcPct val="90000"/>
              </a:lnSpc>
              <a:defRPr/>
            </a:pPr>
            <a:r>
              <a:rPr lang="en-US" sz="2800" smtClean="0"/>
              <a:t>Larva plantónica, adulto sésil bentónico.</a:t>
            </a:r>
          </a:p>
          <a:p>
            <a:pPr lvl="1" eaLnBrk="1" hangingPunct="1">
              <a:lnSpc>
                <a:spcPct val="90000"/>
              </a:lnSpc>
              <a:defRPr/>
            </a:pPr>
            <a:r>
              <a:rPr lang="en-US" sz="2800" smtClean="0"/>
              <a:t>Músculos en pie y abductor de concha.</a:t>
            </a:r>
          </a:p>
          <a:p>
            <a:pPr lvl="1" eaLnBrk="1" hangingPunct="1">
              <a:lnSpc>
                <a:spcPct val="90000"/>
              </a:lnSpc>
              <a:defRPr/>
            </a:pPr>
            <a:r>
              <a:rPr lang="en-US" sz="2800" smtClean="0"/>
              <a:t>17-14% proteina.</a:t>
            </a:r>
          </a:p>
          <a:p>
            <a:pPr eaLnBrk="1" hangingPunct="1">
              <a:lnSpc>
                <a:spcPct val="90000"/>
              </a:lnSpc>
              <a:defRPr/>
            </a:pPr>
            <a:r>
              <a:rPr lang="en-US" sz="2800" smtClean="0"/>
              <a:t>Crustaceos:</a:t>
            </a:r>
          </a:p>
          <a:p>
            <a:pPr lvl="1" eaLnBrk="1" hangingPunct="1">
              <a:lnSpc>
                <a:spcPct val="90000"/>
              </a:lnSpc>
              <a:defRPr/>
            </a:pPr>
            <a:r>
              <a:rPr lang="en-US" sz="2800" smtClean="0"/>
              <a:t>Larva plantónica, adulto bentónico.</a:t>
            </a:r>
          </a:p>
          <a:p>
            <a:pPr lvl="1" eaLnBrk="1" hangingPunct="1">
              <a:lnSpc>
                <a:spcPct val="90000"/>
              </a:lnSpc>
              <a:defRPr/>
            </a:pPr>
            <a:r>
              <a:rPr lang="en-US" sz="2800" smtClean="0"/>
              <a:t>Músculo en abdomen (macruros) y patas.</a:t>
            </a:r>
          </a:p>
          <a:p>
            <a:pPr lvl="1" eaLnBrk="1" hangingPunct="1">
              <a:lnSpc>
                <a:spcPct val="90000"/>
              </a:lnSpc>
              <a:defRPr/>
            </a:pPr>
            <a:r>
              <a:rPr lang="en-US" sz="2800" smtClean="0"/>
              <a:t>18-25% proteina.</a:t>
            </a:r>
          </a:p>
          <a:p>
            <a:pPr eaLnBrk="1" hangingPunct="1">
              <a:lnSpc>
                <a:spcPct val="90000"/>
              </a:lnSpc>
              <a:defRPr/>
            </a:pPr>
            <a:r>
              <a:rPr lang="en-US" sz="2800" smtClean="0"/>
              <a:t>Peces:</a:t>
            </a:r>
          </a:p>
          <a:p>
            <a:pPr lvl="1" eaLnBrk="1" hangingPunct="1">
              <a:lnSpc>
                <a:spcPct val="90000"/>
              </a:lnSpc>
              <a:defRPr/>
            </a:pPr>
            <a:r>
              <a:rPr lang="en-US" sz="2800" smtClean="0"/>
              <a:t>Larva plantónica, adulto mayormente pelágico, pero también bentónico (peces planos).</a:t>
            </a:r>
          </a:p>
          <a:p>
            <a:pPr lvl="1" eaLnBrk="1" hangingPunct="1">
              <a:lnSpc>
                <a:spcPct val="90000"/>
              </a:lnSpc>
              <a:defRPr/>
            </a:pPr>
            <a:r>
              <a:rPr lang="en-US" sz="2800" smtClean="0"/>
              <a:t>Músculos cubriendo todo el esqueleto.</a:t>
            </a:r>
          </a:p>
          <a:p>
            <a:pPr lvl="1" eaLnBrk="1" hangingPunct="1">
              <a:lnSpc>
                <a:spcPct val="90000"/>
              </a:lnSpc>
              <a:defRPr/>
            </a:pPr>
            <a:r>
              <a:rPr lang="en-US" sz="2800" smtClean="0"/>
              <a:t>15-25% proteína.</a:t>
            </a:r>
            <a:endParaRPr lang="es-ES_tradnl" sz="2800" smtClean="0"/>
          </a:p>
        </p:txBody>
      </p:sp>
    </p:spTree>
  </p:cSld>
  <p:clrMapOvr>
    <a:masterClrMapping/>
  </p:clrMapOvr>
  <p:transition spd="med"/>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2167</TotalTime>
  <Words>6965</Words>
  <Application>Microsoft PowerPoint</Application>
  <PresentationFormat>Presentación en pantalla (4:3)</PresentationFormat>
  <Paragraphs>1190</Paragraphs>
  <Slides>126</Slides>
  <Notes>126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126</vt:i4>
      </vt:variant>
    </vt:vector>
  </HeadingPairs>
  <TitlesOfParts>
    <vt:vector size="133" baseType="lpstr">
      <vt:lpstr>Times New Roman</vt:lpstr>
      <vt:lpstr>Arial</vt:lpstr>
      <vt:lpstr>Wingdings</vt:lpstr>
      <vt:lpstr>Symbol</vt:lpstr>
      <vt:lpstr>Azure</vt:lpstr>
      <vt:lpstr>Lotus Freelance 96 Dibujo</vt:lpstr>
      <vt:lpstr>Microsoft Excel Worksheet</vt:lpstr>
      <vt:lpstr>Razones Por Las Que Hacemos Acuicultura</vt:lpstr>
      <vt:lpstr>Fabrizio Marcillo Morla</vt:lpstr>
      <vt:lpstr>Razones Por Las Que Hacemos Acuicultura</vt:lpstr>
      <vt:lpstr>Crecimiento Demográfico</vt:lpstr>
      <vt:lpstr>Diapositiva 5</vt:lpstr>
      <vt:lpstr>Alimento O Dinero ?</vt:lpstr>
      <vt:lpstr>Factores q’ Afectan Productividad: Asociados Al Organismo</vt:lpstr>
      <vt:lpstr>Ahorros Energía Animales Acuáticos Sangre Fría</vt:lpstr>
      <vt:lpstr>Conversión De Proteína Para 100 gr De Dieta</vt:lpstr>
      <vt:lpstr>Ventajas Y Desventajas Del Agua Como Medio De Cultivo</vt:lpstr>
      <vt:lpstr>Ventajas Y Desventajas Del Agua Como Medio De Cultivo</vt:lpstr>
      <vt:lpstr>Ventajas Y Desventajas Del Agua Como Medio De Cultivo</vt:lpstr>
      <vt:lpstr>Ventajas Y Desventajas Del Agua Como Medio De Cultivo</vt:lpstr>
      <vt:lpstr>Efectos Nutrición : Productividad</vt:lpstr>
      <vt:lpstr>Nivel 1: Extensivo Sin Nutrientes</vt:lpstr>
      <vt:lpstr>Nivel 2: Fertilización Extensiva</vt:lpstr>
      <vt:lpstr>Nivel 3: Fertilización Intensiva</vt:lpstr>
      <vt:lpstr>Nivel 4: Alimentación Extensiva</vt:lpstr>
      <vt:lpstr>Nivel 5: Alimentación Intensiva</vt:lpstr>
      <vt:lpstr>Nivel6: Alimentación Hyperintensiva</vt:lpstr>
      <vt:lpstr>Nivel 7: Alimentación Superintensiva</vt:lpstr>
      <vt:lpstr>Relación Especies  Existentes : Cultivadas</vt:lpstr>
      <vt:lpstr>Criterios Para La Selección De Una Especie a Cultivar</vt:lpstr>
      <vt:lpstr>Criterios Para La Selección De Una Especie a Cultivar</vt:lpstr>
      <vt:lpstr>Caracteristicas Fisicas. Socioeconómicas Y Regionales</vt:lpstr>
      <vt:lpstr>Costos Insumos</vt:lpstr>
      <vt:lpstr>Estudios De Prefactibilidad</vt:lpstr>
      <vt:lpstr>Estudios De Viabilidad  Comercial Y Mercado</vt:lpstr>
      <vt:lpstr>Estudios De Viabilidad  Comercial Y Mercado</vt:lpstr>
      <vt:lpstr>Estudios De Viabilidad  Comercial Y Mercado</vt:lpstr>
      <vt:lpstr>Estudios De Viabilidad  Comercial Y Mercado</vt:lpstr>
      <vt:lpstr>Estudio Macroeconómico</vt:lpstr>
      <vt:lpstr>Estudio Macroeconómico</vt:lpstr>
      <vt:lpstr>Estudio Macroeconómico</vt:lpstr>
      <vt:lpstr>Estudio Del País</vt:lpstr>
      <vt:lpstr>Estudio De Viabilidad Técnica</vt:lpstr>
      <vt:lpstr>Estudio De Viabilidad Técnica</vt:lpstr>
      <vt:lpstr>Estudio De Viabilidad Legal</vt:lpstr>
      <vt:lpstr>Estudio Viabilidad De Gestión</vt:lpstr>
      <vt:lpstr>Estudio Viabilidad De Gestión</vt:lpstr>
      <vt:lpstr>Estudio De Viabilidad De  Impacto Ambiental</vt:lpstr>
      <vt:lpstr>Estudio De Viabilidad  Financiera</vt:lpstr>
      <vt:lpstr>Recipientes De Cultivo.</vt:lpstr>
      <vt:lpstr>Estanque</vt:lpstr>
      <vt:lpstr>ESTANQUE TIERRA</vt:lpstr>
      <vt:lpstr>ESTANQUE RECUBIERTO</vt:lpstr>
      <vt:lpstr>Jaula</vt:lpstr>
      <vt:lpstr>Galpón</vt:lpstr>
      <vt:lpstr>Raceway</vt:lpstr>
      <vt:lpstr>Diapositiva 50</vt:lpstr>
      <vt:lpstr>Tanques</vt:lpstr>
      <vt:lpstr>Silos</vt:lpstr>
      <vt:lpstr>Requerimientos Alimenticios</vt:lpstr>
      <vt:lpstr>Tamaño</vt:lpstr>
      <vt:lpstr>Textura, Sabor Y Tipo</vt:lpstr>
      <vt:lpstr>Hábitos Alimenticios</vt:lpstr>
      <vt:lpstr>Piramide Alimenticia</vt:lpstr>
      <vt:lpstr>Tipos De Tractos GI</vt:lpstr>
      <vt:lpstr>Destino De Alimento</vt:lpstr>
      <vt:lpstr>Destino De Alimento</vt:lpstr>
      <vt:lpstr>Destino de Nitrogeno y Fosforo de Alimento</vt:lpstr>
      <vt:lpstr>Carbohidratos</vt:lpstr>
      <vt:lpstr>Carbohidratos</vt:lpstr>
      <vt:lpstr>Lípidos o Grasas</vt:lpstr>
      <vt:lpstr>Proteínas</vt:lpstr>
      <vt:lpstr>Proteínas</vt:lpstr>
      <vt:lpstr>Vitaminas</vt:lpstr>
      <vt:lpstr>Minerales</vt:lpstr>
      <vt:lpstr>Minerales</vt:lpstr>
      <vt:lpstr>Procesos Comunes en Cultivos</vt:lpstr>
      <vt:lpstr>Obtención De Semilla</vt:lpstr>
      <vt:lpstr>Diapositiva 72</vt:lpstr>
      <vt:lpstr>Obtención De Semilla</vt:lpstr>
      <vt:lpstr>Precrias</vt:lpstr>
      <vt:lpstr>Desinfección y Limpieza</vt:lpstr>
      <vt:lpstr>Desinfección y Limpieza</vt:lpstr>
      <vt:lpstr>Desinfección y Limpieza</vt:lpstr>
      <vt:lpstr>Llenado y Preparación</vt:lpstr>
      <vt:lpstr>Aclimatación Y Siembra</vt:lpstr>
      <vt:lpstr>Fertilización</vt:lpstr>
      <vt:lpstr>Distancia Cadena Trófica, Inversa A Producción</vt:lpstr>
      <vt:lpstr>Alimentación</vt:lpstr>
      <vt:lpstr>Alimento Completo</vt:lpstr>
      <vt:lpstr>Diapositiva 84</vt:lpstr>
      <vt:lpstr>Calidad De Agua.</vt:lpstr>
      <vt:lpstr>Diapositiva 86</vt:lpstr>
      <vt:lpstr>Calidad De Agua</vt:lpstr>
      <vt:lpstr>Muestreos</vt:lpstr>
      <vt:lpstr>Cosecha.</vt:lpstr>
      <vt:lpstr>Procesamiento, Comercialización</vt:lpstr>
      <vt:lpstr>La Rueda Del Éxito.</vt:lpstr>
      <vt:lpstr>La Rueda Del Exito</vt:lpstr>
      <vt:lpstr>La Rueda Del Éxito.</vt:lpstr>
      <vt:lpstr>Diapositiva 94</vt:lpstr>
      <vt:lpstr>Biologia Comparada De Peces, Crustáceos Y Moluscos.</vt:lpstr>
      <vt:lpstr>Biologia Comparada De Peces, Crustáceos Y Moluscos.</vt:lpstr>
      <vt:lpstr>Grupos A Comparar</vt:lpstr>
      <vt:lpstr>Morfología Y Esqueleto</vt:lpstr>
      <vt:lpstr>Musculos Y Locomoción</vt:lpstr>
      <vt:lpstr>Respiración / Circulación</vt:lpstr>
      <vt:lpstr>Aparato Respiratorio</vt:lpstr>
      <vt:lpstr>Sistema Circulatorio</vt:lpstr>
      <vt:lpstr>Regulación Osmótica / Excreción</vt:lpstr>
      <vt:lpstr>Balance Iónico En Agua Dulce</vt:lpstr>
      <vt:lpstr>Balance Iónico En Agua Salada</vt:lpstr>
      <vt:lpstr>Aparato Digestivo</vt:lpstr>
      <vt:lpstr>Sistema Nervioso Y Sentidos</vt:lpstr>
      <vt:lpstr>Aparato Reproductor</vt:lpstr>
      <vt:lpstr>Fases Generales de Cultivos Acuicolas</vt:lpstr>
      <vt:lpstr>Fase 0</vt:lpstr>
      <vt:lpstr>Fase I</vt:lpstr>
      <vt:lpstr>Fase II</vt:lpstr>
      <vt:lpstr>Fase III</vt:lpstr>
      <vt:lpstr>Fase IV</vt:lpstr>
      <vt:lpstr>Desarrollo Embrionario Y Crecimiento</vt:lpstr>
      <vt:lpstr>Ventajas / Desventajas por grupo</vt:lpstr>
      <vt:lpstr>Diapositiva 117</vt:lpstr>
      <vt:lpstr>Decisiones…</vt:lpstr>
      <vt:lpstr>Metodología Toma Decisiones</vt:lpstr>
      <vt:lpstr>Definición Del Problema</vt:lpstr>
      <vt:lpstr>Escollos Definición Problema</vt:lpstr>
      <vt:lpstr>Directrices Definición Problema</vt:lpstr>
      <vt:lpstr>Determinar Criterios</vt:lpstr>
      <vt:lpstr>Identificar Soluciones Alternativas</vt:lpstr>
      <vt:lpstr>Evaluar Soluciones Alternativas</vt:lpstr>
      <vt:lpstr>Ejecución Decisión</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Administrador</cp:lastModifiedBy>
  <cp:revision>373</cp:revision>
  <cp:lastPrinted>1601-01-01T00:00:00Z</cp:lastPrinted>
  <dcterms:created xsi:type="dcterms:W3CDTF">2002-07-19T11:47:45Z</dcterms:created>
  <dcterms:modified xsi:type="dcterms:W3CDTF">2010-02-01T16:22:24Z</dcterms:modified>
</cp:coreProperties>
</file>